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6"/>
  </p:notesMasterIdLst>
  <p:handoutMasterIdLst>
    <p:handoutMasterId r:id="rId7"/>
  </p:handoutMasterIdLst>
  <p:sldIdLst>
    <p:sldId id="809" r:id="rId5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-109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-109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-109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-109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-109" charset="0"/>
        <a:ea typeface="+mn-ea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Arial Narrow" pitchFamily="-109" charset="0"/>
        <a:ea typeface="+mn-ea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Arial Narrow" pitchFamily="-109" charset="0"/>
        <a:ea typeface="+mn-ea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Arial Narrow" pitchFamily="-109" charset="0"/>
        <a:ea typeface="+mn-ea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Arial Narrow" pitchFamily="-109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61BF"/>
    <a:srgbClr val="398356"/>
    <a:srgbClr val="000000"/>
    <a:srgbClr val="A3D0F3"/>
    <a:srgbClr val="94B9E8"/>
    <a:srgbClr val="7FA6D8"/>
    <a:srgbClr val="97BDE9"/>
    <a:srgbClr val="7EA5D7"/>
    <a:srgbClr val="C0E6FD"/>
    <a:srgbClr val="9FC7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 preferSingleView="1">
    <p:restoredLeft sz="8939" autoAdjust="0"/>
    <p:restoredTop sz="94595" autoAdjust="0"/>
  </p:normalViewPr>
  <p:slideViewPr>
    <p:cSldViewPr snapToGrid="0">
      <p:cViewPr>
        <p:scale>
          <a:sx n="125" d="100"/>
          <a:sy n="125" d="100"/>
        </p:scale>
        <p:origin x="-1056" y="1296"/>
      </p:cViewPr>
      <p:guideLst>
        <p:guide orient="horz" pos="3170"/>
        <p:guide orient="horz" pos="1756"/>
        <p:guide orient="horz" pos="1026"/>
        <p:guide pos="2903"/>
        <p:guide pos="31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108" d="100"/>
          <a:sy n="108" d="100"/>
        </p:scale>
        <p:origin x="-3232" y="-104"/>
      </p:cViewPr>
      <p:guideLst>
        <p:guide orient="horz" pos="2897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74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74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74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B9DD88D-8E3C-2B4A-BEAD-71EB57698E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1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7" tIns="45874" rIns="91747" bIns="45874" numCol="1" anchor="t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Arial" pitchFamily="-109" charset="0"/>
              </a:defRPr>
            </a:lvl1pPr>
          </a:lstStyle>
          <a:p>
            <a:endParaRPr lang="en-US"/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7" tIns="45874" rIns="91747" bIns="45874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pitchFamily="-109" charset="0"/>
              </a:defRPr>
            </a:lvl1pPr>
          </a:lstStyle>
          <a:p>
            <a:endParaRPr lang="en-US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90563"/>
            <a:ext cx="4598988" cy="3449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3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70388"/>
            <a:ext cx="54864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7" tIns="45874" rIns="91747" bIns="458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3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7" tIns="45874" rIns="91747" bIns="45874" numCol="1" anchor="b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Arial" pitchFamily="-109" charset="0"/>
              </a:defRPr>
            </a:lvl1pPr>
          </a:lstStyle>
          <a:p>
            <a:endParaRPr lang="en-US"/>
          </a:p>
        </p:txBody>
      </p:sp>
      <p:sp>
        <p:nvSpPr>
          <p:cNvPr id="273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39188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47" tIns="45874" rIns="91747" bIns="45874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Arial" pitchFamily="-109" charset="0"/>
              </a:defRPr>
            </a:lvl1pPr>
          </a:lstStyle>
          <a:p>
            <a:fld id="{B28C2661-CA8A-634D-84B1-72AF2B6649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70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EC55-4136-5348-9103-DC44D4708EFD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4D5F8-526B-7F49-9815-14FFE6792A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10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2EC55-4136-5348-9103-DC44D4708EFD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D36B9-56CF-7A47-AC6D-B5E4168362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78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2EC55-4136-5348-9103-DC44D4708EFD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06708-6B01-6E4A-8F0B-B4F3F87DE8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1443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6252487"/>
            <a:ext cx="603531" cy="58170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6329190"/>
            <a:ext cx="2112613" cy="371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195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file://localhost/Users/bridget.skelly/Desktop/00_ICONS/Details_Search.png" TargetMode="External"/><Relationship Id="rId3" Type="http://schemas.openxmlformats.org/officeDocument/2006/relationships/image" Target="file://localhost/Users/bridget.skelly/Desktop/00_ICONS/USA.png" TargetMode="External"/><Relationship Id="rId7" Type="http://schemas.openxmlformats.org/officeDocument/2006/relationships/image" Target="file://localhost/Users/bridget.skelly/Desktop/00_ICONS/Staff.png" TargetMode="External"/><Relationship Id="rId12" Type="http://schemas.openxmlformats.org/officeDocument/2006/relationships/image" Target="../media/image8.png"/><Relationship Id="rId17" Type="http://schemas.openxmlformats.org/officeDocument/2006/relationships/image" Target="file://localhost/Users/bridget.skelly/Desktop/00_ICONS/Better.png" TargetMode="External"/><Relationship Id="rId2" Type="http://schemas.openxmlformats.org/officeDocument/2006/relationships/image" Target="../media/image3.png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file://localhost/Users/bridget.skelly/Desktop/00_ICONS/Faster.png" TargetMode="External"/><Relationship Id="rId5" Type="http://schemas.openxmlformats.org/officeDocument/2006/relationships/image" Target="file://localhost/Users/bridget.skelly/Desktop/00_ICONS/Test%20Generation%20and%20Execution.png" TargetMode="External"/><Relationship Id="rId15" Type="http://schemas.openxmlformats.org/officeDocument/2006/relationships/image" Target="file://localhost/Users/bridget.skelly/Desktop/00_ICONS/Custom%20Applications.png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image" Target="file://localhost/Users/bridget.skelly/Desktop/00_ICONS/Legacy%20Rejuvenation.png" TargetMode="External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utoShape 88"/>
          <p:cNvSpPr>
            <a:spLocks noChangeArrowheads="1"/>
          </p:cNvSpPr>
          <p:nvPr/>
        </p:nvSpPr>
        <p:spPr bwMode="auto">
          <a:xfrm>
            <a:off x="8129630" y="2133609"/>
            <a:ext cx="601662" cy="711200"/>
          </a:xfrm>
          <a:prstGeom prst="foldedCorner">
            <a:avLst>
              <a:gd name="adj" fmla="val 18560"/>
            </a:avLst>
          </a:prstGeom>
          <a:gradFill flip="none" rotWithShape="1">
            <a:gsLst>
              <a:gs pos="0">
                <a:srgbClr val="FFFFFF"/>
              </a:gs>
              <a:gs pos="100000">
                <a:srgbClr val="F0F0F0">
                  <a:gamma/>
                  <a:shade val="83529"/>
                  <a:invGamma/>
                </a:srgbClr>
              </a:gs>
            </a:gsLst>
            <a:lin ang="2700000" scaled="1"/>
            <a:tileRect/>
          </a:gradFill>
          <a:ln w="9525">
            <a:solidFill>
              <a:srgbClr val="B1B1B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15000"/>
              </a:prstClr>
            </a:outerShdw>
          </a:effectLst>
        </p:spPr>
        <p:txBody>
          <a:bodyPr lIns="27432" tIns="18288" rIns="27432" bIns="27432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accent4"/>
                </a:solidFill>
                <a:latin typeface="Arial Narrow" pitchFamily="112" charset="0"/>
              </a:rPr>
              <a:t>Your Text</a:t>
            </a:r>
            <a:endParaRPr lang="en-US" sz="1000" b="1" dirty="0">
              <a:solidFill>
                <a:schemeClr val="accent4"/>
              </a:solidFill>
              <a:latin typeface="Arial Narrow" pitchFamily="112" charset="0"/>
            </a:endParaRPr>
          </a:p>
        </p:txBody>
      </p:sp>
      <p:sp>
        <p:nvSpPr>
          <p:cNvPr id="19" name="Line 92"/>
          <p:cNvSpPr>
            <a:spLocks noChangeShapeType="1"/>
          </p:cNvSpPr>
          <p:nvPr/>
        </p:nvSpPr>
        <p:spPr bwMode="auto">
          <a:xfrm>
            <a:off x="5904484" y="885295"/>
            <a:ext cx="838200" cy="0"/>
          </a:xfrm>
          <a:prstGeom prst="line">
            <a:avLst/>
          </a:prstGeom>
          <a:noFill/>
          <a:ln w="12700">
            <a:solidFill>
              <a:schemeClr val="accent4"/>
            </a:solidFill>
            <a:round/>
            <a:headEnd w="lg" len="med"/>
            <a:tailEnd type="stealth" w="lg" len="med"/>
          </a:ln>
        </p:spPr>
        <p:txBody>
          <a:bodyPr wrap="none" anchor="ctr"/>
          <a:lstStyle/>
          <a:p>
            <a:endParaRPr lang="en-US">
              <a:ln>
                <a:solidFill>
                  <a:schemeClr val="tx1"/>
                </a:solidFill>
                <a:tailEnd type="stealth" w="sm" len="med"/>
              </a:ln>
            </a:endParaRPr>
          </a:p>
        </p:txBody>
      </p:sp>
      <p:sp>
        <p:nvSpPr>
          <p:cNvPr id="20" name="Line 96"/>
          <p:cNvSpPr>
            <a:spLocks noChangeShapeType="1"/>
          </p:cNvSpPr>
          <p:nvPr/>
        </p:nvSpPr>
        <p:spPr bwMode="auto">
          <a:xfrm>
            <a:off x="5902897" y="740833"/>
            <a:ext cx="830262" cy="0"/>
          </a:xfrm>
          <a:prstGeom prst="line">
            <a:avLst/>
          </a:prstGeom>
          <a:noFill/>
          <a:ln w="12700">
            <a:solidFill>
              <a:schemeClr val="accent4"/>
            </a:solidFill>
            <a:round/>
            <a:headEnd/>
            <a:tailEnd type="none" w="med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97"/>
          <p:cNvSpPr txBox="1">
            <a:spLocks noChangeArrowheads="1"/>
          </p:cNvSpPr>
          <p:nvPr/>
        </p:nvSpPr>
        <p:spPr bwMode="auto">
          <a:xfrm>
            <a:off x="5971159" y="503763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85000"/>
              </a:lnSpc>
              <a:spcBef>
                <a:spcPct val="20000"/>
              </a:spcBef>
            </a:pPr>
            <a:r>
              <a:rPr lang="en-US" sz="1000" i="1" dirty="0">
                <a:solidFill>
                  <a:srgbClr val="000000"/>
                </a:solidFill>
                <a:latin typeface="Arial"/>
                <a:cs typeface="Arial"/>
              </a:rPr>
              <a:t>1pt Stroke</a:t>
            </a:r>
          </a:p>
        </p:txBody>
      </p:sp>
      <p:sp>
        <p:nvSpPr>
          <p:cNvPr id="22" name="Line 100"/>
          <p:cNvSpPr>
            <a:spLocks noChangeShapeType="1"/>
          </p:cNvSpPr>
          <p:nvPr/>
        </p:nvSpPr>
        <p:spPr bwMode="auto">
          <a:xfrm>
            <a:off x="5904484" y="1037695"/>
            <a:ext cx="838200" cy="0"/>
          </a:xfrm>
          <a:prstGeom prst="line">
            <a:avLst/>
          </a:prstGeom>
          <a:noFill/>
          <a:ln w="12700">
            <a:solidFill>
              <a:schemeClr val="accent4"/>
            </a:solidFill>
            <a:round/>
            <a:headEnd type="stealth" w="lg" len="med"/>
            <a:tailEnd type="stealth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01"/>
          <p:cNvSpPr>
            <a:spLocks noChangeShapeType="1"/>
          </p:cNvSpPr>
          <p:nvPr/>
        </p:nvSpPr>
        <p:spPr bwMode="auto">
          <a:xfrm>
            <a:off x="5904484" y="1190095"/>
            <a:ext cx="838200" cy="0"/>
          </a:xfrm>
          <a:prstGeom prst="line">
            <a:avLst/>
          </a:prstGeom>
          <a:noFill/>
          <a:ln w="12700">
            <a:solidFill>
              <a:schemeClr val="accent4"/>
            </a:solidFill>
            <a:prstDash val="sysDash"/>
            <a:round/>
            <a:headEnd w="lg" len="med"/>
            <a:tailEnd type="stealth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102"/>
          <p:cNvSpPr>
            <a:spLocks noChangeShapeType="1"/>
          </p:cNvSpPr>
          <p:nvPr/>
        </p:nvSpPr>
        <p:spPr bwMode="auto">
          <a:xfrm>
            <a:off x="5904484" y="1342495"/>
            <a:ext cx="838200" cy="0"/>
          </a:xfrm>
          <a:prstGeom prst="line">
            <a:avLst/>
          </a:prstGeom>
          <a:noFill/>
          <a:ln w="12700">
            <a:solidFill>
              <a:schemeClr val="accent4"/>
            </a:solidFill>
            <a:prstDash val="sysDash"/>
            <a:round/>
            <a:headEnd type="stealth" w="lg" len="med"/>
            <a:tailEnd type="stealth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103"/>
          <p:cNvSpPr>
            <a:spLocks noChangeArrowheads="1"/>
          </p:cNvSpPr>
          <p:nvPr/>
        </p:nvSpPr>
        <p:spPr bwMode="auto">
          <a:xfrm>
            <a:off x="6885559" y="690033"/>
            <a:ext cx="762000" cy="285750"/>
          </a:xfrm>
          <a:prstGeom prst="leftRightArrow">
            <a:avLst>
              <a:gd name="adj1" fmla="val 55556"/>
              <a:gd name="adj2" fmla="val 5000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AutoShape 105"/>
          <p:cNvSpPr>
            <a:spLocks noChangeArrowheads="1"/>
          </p:cNvSpPr>
          <p:nvPr/>
        </p:nvSpPr>
        <p:spPr bwMode="auto">
          <a:xfrm>
            <a:off x="6885559" y="994833"/>
            <a:ext cx="762000" cy="285750"/>
          </a:xfrm>
          <a:prstGeom prst="leftRightArrow">
            <a:avLst>
              <a:gd name="adj1" fmla="val 55556"/>
              <a:gd name="adj2" fmla="val 50000"/>
            </a:avLst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AutoShape 110"/>
          <p:cNvSpPr>
            <a:spLocks noChangeArrowheads="1"/>
          </p:cNvSpPr>
          <p:nvPr/>
        </p:nvSpPr>
        <p:spPr bwMode="auto">
          <a:xfrm>
            <a:off x="7723759" y="1595966"/>
            <a:ext cx="609600" cy="277812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lumMod val="50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4404822" y="2517656"/>
            <a:ext cx="946111" cy="208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ct val="85000"/>
              </a:lnSpc>
              <a:spcBef>
                <a:spcPct val="20000"/>
              </a:spcBef>
            </a:pPr>
            <a:r>
              <a:rPr lang="en-US" sz="1000" b="1" dirty="0" smtClean="0">
                <a:solidFill>
                  <a:schemeClr val="accent5"/>
                </a:solidFill>
                <a:latin typeface="Arial Black" pitchFamily="112" charset="0"/>
              </a:rPr>
              <a:t>Accent</a:t>
            </a:r>
            <a:endParaRPr lang="en-US" sz="1000" b="1" dirty="0">
              <a:solidFill>
                <a:schemeClr val="accent5"/>
              </a:solidFill>
              <a:latin typeface="Arial Black" pitchFamily="112" charset="0"/>
            </a:endParaRPr>
          </a:p>
        </p:txBody>
      </p:sp>
      <p:sp>
        <p:nvSpPr>
          <p:cNvPr id="36" name="Rectangle 36"/>
          <p:cNvSpPr>
            <a:spLocks noChangeArrowheads="1"/>
          </p:cNvSpPr>
          <p:nvPr/>
        </p:nvSpPr>
        <p:spPr bwMode="auto">
          <a:xfrm>
            <a:off x="1649503" y="2862264"/>
            <a:ext cx="1335334" cy="44701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  <a:alpha val="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lIns="45720" tIns="18288" rIns="27432" bIns="18288"/>
          <a:lstStyle/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Prove your point here</a:t>
            </a:r>
          </a:p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Less is more (really)</a:t>
            </a:r>
          </a:p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The power of three 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3079820" y="2862264"/>
            <a:ext cx="1333472" cy="44701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  <a:alpha val="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lIns="45720" tIns="18288" rIns="27432" bIns="18288"/>
          <a:lstStyle/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Prove your point here</a:t>
            </a:r>
          </a:p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Less is more (really)</a:t>
            </a:r>
          </a:p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The power of three 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221048" y="2862264"/>
            <a:ext cx="1333472" cy="44701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  <a:alpha val="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lIns="45720" tIns="18288" rIns="27432" bIns="18288"/>
          <a:lstStyle/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 smtClean="0">
                <a:solidFill>
                  <a:srgbClr val="4C4C4C"/>
                </a:solidFill>
                <a:latin typeface="Arial Narrow" pitchFamily="112" charset="0"/>
              </a:rPr>
              <a:t>Prove your point here</a:t>
            </a:r>
          </a:p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 smtClean="0">
                <a:solidFill>
                  <a:srgbClr val="4C4C4C"/>
                </a:solidFill>
                <a:latin typeface="Arial Narrow" pitchFamily="112" charset="0"/>
              </a:rPr>
              <a:t>Less is more (really)</a:t>
            </a:r>
          </a:p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 smtClean="0">
                <a:solidFill>
                  <a:srgbClr val="4C4C4C"/>
                </a:solidFill>
                <a:latin typeface="Arial Narrow" pitchFamily="112" charset="0"/>
              </a:rPr>
              <a:t>The power of three </a:t>
            </a:r>
            <a:endParaRPr lang="en-US" sz="1000" dirty="0">
              <a:solidFill>
                <a:srgbClr val="4C4C4C"/>
              </a:solidFill>
              <a:latin typeface="Arial Narrow" pitchFamily="112" charset="0"/>
            </a:endParaRPr>
          </a:p>
        </p:txBody>
      </p:sp>
      <p:sp>
        <p:nvSpPr>
          <p:cNvPr id="39" name="Rectangle 37"/>
          <p:cNvSpPr>
            <a:spLocks noChangeArrowheads="1"/>
          </p:cNvSpPr>
          <p:nvPr/>
        </p:nvSpPr>
        <p:spPr bwMode="auto">
          <a:xfrm>
            <a:off x="1649503" y="2592657"/>
            <a:ext cx="1335334" cy="26728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175" cmpd="sng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B w="38100" h="6350"/>
          </a:sp3d>
        </p:spPr>
        <p:txBody>
          <a:bodyPr lIns="18288" tIns="18288" rIns="18288" bIns="18288" anchor="ctr" anchorCtr="1"/>
          <a:lstStyle/>
          <a:p>
            <a:pPr algn="ctr">
              <a:lnSpc>
                <a:spcPct val="85000"/>
              </a:lnSpc>
              <a:spcBef>
                <a:spcPts val="20"/>
              </a:spcBef>
            </a:pPr>
            <a:r>
              <a:rPr lang="en-US" sz="1000" b="1" dirty="0" smtClean="0">
                <a:solidFill>
                  <a:schemeClr val="bg1"/>
                </a:solidFill>
                <a:latin typeface="Arial Narrow" pitchFamily="112" charset="0"/>
              </a:rPr>
              <a:t>Your Text Here</a:t>
            </a:r>
            <a:endParaRPr lang="en-US" sz="1000" b="1" dirty="0">
              <a:solidFill>
                <a:schemeClr val="bg1"/>
              </a:solidFill>
              <a:latin typeface="Arial Narrow" pitchFamily="112" charset="0"/>
            </a:endParaRPr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3079820" y="2592657"/>
            <a:ext cx="1333472" cy="267283"/>
          </a:xfrm>
          <a:prstGeom prst="rect">
            <a:avLst/>
          </a:prstGeom>
          <a:solidFill>
            <a:schemeClr val="accent4"/>
          </a:solidFill>
          <a:ln w="3175" cmpd="sng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B w="38100" h="6350"/>
          </a:sp3d>
        </p:spPr>
        <p:txBody>
          <a:bodyPr lIns="18288" tIns="18288" rIns="18288" bIns="18288" anchor="ctr" anchorCtr="1"/>
          <a:lstStyle/>
          <a:p>
            <a:pPr algn="ctr">
              <a:lnSpc>
                <a:spcPct val="85000"/>
              </a:lnSpc>
              <a:spcBef>
                <a:spcPts val="20"/>
              </a:spcBef>
            </a:pPr>
            <a:r>
              <a:rPr lang="en-US" sz="1000" b="1" dirty="0" smtClean="0">
                <a:solidFill>
                  <a:schemeClr val="bg1"/>
                </a:solidFill>
                <a:latin typeface="Arial Narrow" pitchFamily="112" charset="0"/>
              </a:rPr>
              <a:t>Your Text Here</a:t>
            </a:r>
            <a:endParaRPr lang="en-US" sz="1000" b="1" dirty="0">
              <a:solidFill>
                <a:schemeClr val="bg1"/>
              </a:solidFill>
              <a:latin typeface="Arial Narrow" pitchFamily="112" charset="0"/>
            </a:endParaRP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221048" y="2592657"/>
            <a:ext cx="1333472" cy="267283"/>
          </a:xfrm>
          <a:prstGeom prst="rect">
            <a:avLst/>
          </a:prstGeom>
          <a:solidFill>
            <a:schemeClr val="tx2"/>
          </a:solidFill>
          <a:ln w="3175" cmpd="sng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B w="38100" h="6350"/>
            <a:extrusionClr>
              <a:schemeClr val="tx2">
                <a:lumMod val="60000"/>
                <a:lumOff val="40000"/>
              </a:schemeClr>
            </a:extrusionClr>
          </a:sp3d>
        </p:spPr>
        <p:txBody>
          <a:bodyPr lIns="18288" tIns="18288" rIns="18288" bIns="18288" anchor="ctr" anchorCtr="1"/>
          <a:lstStyle/>
          <a:p>
            <a:pPr algn="ctr">
              <a:lnSpc>
                <a:spcPct val="85000"/>
              </a:lnSpc>
              <a:spcBef>
                <a:spcPts val="20"/>
              </a:spcBef>
            </a:pPr>
            <a:r>
              <a:rPr lang="en-US" sz="1000" b="1" dirty="0" smtClean="0">
                <a:solidFill>
                  <a:schemeClr val="bg1"/>
                </a:solidFill>
                <a:latin typeface="Arial Narrow" pitchFamily="112" charset="0"/>
              </a:rPr>
              <a:t>Your Text Here</a:t>
            </a:r>
            <a:endParaRPr lang="en-US" sz="1000" b="1" dirty="0">
              <a:solidFill>
                <a:schemeClr val="bg1"/>
              </a:solidFill>
              <a:latin typeface="Arial Narrow" pitchFamily="112" charset="0"/>
            </a:endParaRPr>
          </a:p>
        </p:txBody>
      </p:sp>
      <p:sp>
        <p:nvSpPr>
          <p:cNvPr id="49" name="Rectangle 183"/>
          <p:cNvSpPr>
            <a:spLocks noChangeArrowheads="1"/>
          </p:cNvSpPr>
          <p:nvPr/>
        </p:nvSpPr>
        <p:spPr bwMode="auto">
          <a:xfrm>
            <a:off x="222292" y="127000"/>
            <a:ext cx="1447800" cy="11430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27432" tIns="18288" rIns="27432" bIns="18288"/>
          <a:lstStyle/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sz="1000" b="1" dirty="0" smtClean="0">
                <a:solidFill>
                  <a:srgbClr val="000000"/>
                </a:solidFill>
                <a:latin typeface="Arial Black" pitchFamily="112" charset="0"/>
              </a:rPr>
              <a:t>Fonts: </a:t>
            </a:r>
          </a:p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sz="1000" i="1" dirty="0" smtClean="0">
                <a:solidFill>
                  <a:srgbClr val="000000"/>
                </a:solidFill>
                <a:latin typeface="Arial"/>
                <a:cs typeface="Arial"/>
              </a:rPr>
              <a:t>(10-point Arial Narrow)</a:t>
            </a:r>
            <a:endParaRPr lang="en-US" sz="1000" i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sz="1000" b="1" dirty="0">
                <a:solidFill>
                  <a:srgbClr val="000000"/>
                </a:solidFill>
                <a:latin typeface="Arial Narrow" pitchFamily="112" charset="0"/>
              </a:rPr>
              <a:t>Arial Narrow Bold</a:t>
            </a:r>
          </a:p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sz="1000" b="1" i="1" dirty="0">
                <a:solidFill>
                  <a:srgbClr val="000000"/>
                </a:solidFill>
                <a:latin typeface="Arial Narrow" pitchFamily="112" charset="0"/>
              </a:rPr>
              <a:t>Arial Narrow Bold Italic</a:t>
            </a:r>
            <a:endParaRPr lang="en-US" sz="1000" b="1" dirty="0">
              <a:solidFill>
                <a:srgbClr val="000000"/>
              </a:solidFill>
              <a:latin typeface="Arial Narrow" pitchFamily="112" charset="0"/>
            </a:endParaRPr>
          </a:p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sz="1000" b="1" dirty="0">
                <a:solidFill>
                  <a:srgbClr val="000000"/>
                </a:solidFill>
                <a:latin typeface="Arial Narrow" pitchFamily="112" charset="0"/>
              </a:rPr>
              <a:t>Arial Narrow</a:t>
            </a:r>
            <a:endParaRPr lang="en-US" sz="1000" b="1" i="1" dirty="0">
              <a:solidFill>
                <a:srgbClr val="000000"/>
              </a:solidFill>
              <a:latin typeface="Arial Narrow" pitchFamily="112" charset="0"/>
            </a:endParaRPr>
          </a:p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sz="1000" b="1" i="1" dirty="0">
                <a:solidFill>
                  <a:srgbClr val="000000"/>
                </a:solidFill>
                <a:latin typeface="Arial Narrow" pitchFamily="112" charset="0"/>
              </a:rPr>
              <a:t>Arial Narrow Italic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50" name="Freeform 231"/>
          <p:cNvSpPr>
            <a:spLocks/>
          </p:cNvSpPr>
          <p:nvPr/>
        </p:nvSpPr>
        <p:spPr bwMode="auto">
          <a:xfrm>
            <a:off x="4854404" y="4815840"/>
            <a:ext cx="607483" cy="485986"/>
          </a:xfrm>
          <a:custGeom>
            <a:avLst/>
            <a:gdLst/>
            <a:ahLst/>
            <a:cxnLst>
              <a:cxn ang="0">
                <a:pos x="112" y="148"/>
              </a:cxn>
              <a:cxn ang="0">
                <a:pos x="24" y="118"/>
              </a:cxn>
              <a:cxn ang="0">
                <a:pos x="116" y="240"/>
              </a:cxn>
              <a:cxn ang="0">
                <a:pos x="300" y="0"/>
              </a:cxn>
              <a:cxn ang="0">
                <a:pos x="112" y="148"/>
              </a:cxn>
            </a:cxnLst>
            <a:rect l="0" t="0" r="r" b="b"/>
            <a:pathLst>
              <a:path w="300" h="240">
                <a:moveTo>
                  <a:pt x="112" y="148"/>
                </a:moveTo>
                <a:cubicBezTo>
                  <a:pt x="69" y="94"/>
                  <a:pt x="36" y="96"/>
                  <a:pt x="24" y="118"/>
                </a:cubicBezTo>
                <a:cubicBezTo>
                  <a:pt x="0" y="150"/>
                  <a:pt x="70" y="142"/>
                  <a:pt x="116" y="240"/>
                </a:cubicBezTo>
                <a:cubicBezTo>
                  <a:pt x="162" y="142"/>
                  <a:pt x="216" y="82"/>
                  <a:pt x="300" y="0"/>
                </a:cubicBezTo>
                <a:cubicBezTo>
                  <a:pt x="186" y="36"/>
                  <a:pt x="135" y="115"/>
                  <a:pt x="112" y="148"/>
                </a:cubicBezTo>
                <a:close/>
              </a:path>
            </a:pathLst>
          </a:custGeom>
          <a:solidFill>
            <a:srgbClr val="6B0B0C"/>
          </a:solidFill>
          <a:ln w="6350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" name="AutoShape 232"/>
          <p:cNvSpPr>
            <a:spLocks noChangeArrowheads="1"/>
          </p:cNvSpPr>
          <p:nvPr/>
        </p:nvSpPr>
        <p:spPr bwMode="auto">
          <a:xfrm>
            <a:off x="2235200" y="431800"/>
            <a:ext cx="2082800" cy="69003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45000">
                <a:srgbClr val="FFFFFF"/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2700000" scaled="1"/>
            <a:tileRect/>
          </a:gradFill>
          <a:ln w="6350">
            <a:solidFill>
              <a:schemeClr val="accent5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/>
        </p:spPr>
        <p:txBody>
          <a:bodyPr lIns="41029" tIns="41029" rIns="41029" bIns="41029" anchor="ctr"/>
          <a:lstStyle/>
          <a:p>
            <a:pPr algn="ctr">
              <a:lnSpc>
                <a:spcPct val="85000"/>
              </a:lnSpc>
            </a:pPr>
            <a:r>
              <a:rPr lang="en-US" sz="1200" b="1" i="1" dirty="0" smtClean="0">
                <a:solidFill>
                  <a:schemeClr val="tx2"/>
                </a:solidFill>
                <a:latin typeface="Times New Roman"/>
                <a:cs typeface="Times New Roman"/>
              </a:rPr>
              <a:t>Callout Box</a:t>
            </a:r>
            <a:endParaRPr lang="en-US" sz="1200" b="1" i="1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52" name="AutoShape 233"/>
          <p:cNvSpPr>
            <a:spLocks noChangeArrowheads="1"/>
          </p:cNvSpPr>
          <p:nvPr/>
        </p:nvSpPr>
        <p:spPr bwMode="auto">
          <a:xfrm>
            <a:off x="4970399" y="4025899"/>
            <a:ext cx="381000" cy="349250"/>
          </a:xfrm>
          <a:prstGeom prst="star5">
            <a:avLst/>
          </a:prstGeom>
          <a:gradFill flip="none" rotWithShape="1">
            <a:gsLst>
              <a:gs pos="0">
                <a:schemeClr val="bg2">
                  <a:lumMod val="90000"/>
                </a:schemeClr>
              </a:gs>
              <a:gs pos="59000">
                <a:schemeClr val="bg2">
                  <a:lumMod val="5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 cmpd="sng">
            <a:solidFill>
              <a:schemeClr val="bg2"/>
            </a:solidFill>
            <a:miter lim="800000"/>
            <a:headEnd/>
            <a:tailEnd/>
          </a:ln>
          <a:effectLst>
            <a:outerShdw blurRad="38100" dist="25400" dir="2700000" algn="tl" rotWithShape="0">
              <a:prstClr val="black">
                <a:alpha val="15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" name="Rectangle 36"/>
          <p:cNvSpPr>
            <a:spLocks noChangeArrowheads="1"/>
          </p:cNvSpPr>
          <p:nvPr/>
        </p:nvSpPr>
        <p:spPr bwMode="auto">
          <a:xfrm>
            <a:off x="1649503" y="3769387"/>
            <a:ext cx="1335334" cy="44701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  <a:alpha val="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lIns="45720" tIns="18288" rIns="27432" bIns="18288"/>
          <a:lstStyle/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Prove your point here</a:t>
            </a:r>
          </a:p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Less is more (really)</a:t>
            </a:r>
          </a:p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The power of three </a:t>
            </a:r>
          </a:p>
        </p:txBody>
      </p:sp>
      <p:sp>
        <p:nvSpPr>
          <p:cNvPr id="60" name="Rectangle 42"/>
          <p:cNvSpPr>
            <a:spLocks noChangeArrowheads="1"/>
          </p:cNvSpPr>
          <p:nvPr/>
        </p:nvSpPr>
        <p:spPr bwMode="auto">
          <a:xfrm>
            <a:off x="3079820" y="3769387"/>
            <a:ext cx="1333472" cy="44701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  <a:alpha val="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lIns="45720" tIns="18288" rIns="27432" bIns="18288"/>
          <a:lstStyle/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Prove your point here</a:t>
            </a:r>
          </a:p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Less is more (really)</a:t>
            </a:r>
          </a:p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The power of three </a:t>
            </a:r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221048" y="3769387"/>
            <a:ext cx="1333472" cy="44701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20000"/>
                  <a:lumOff val="80000"/>
                  <a:alpha val="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lIns="45720" tIns="18288" rIns="27432" bIns="18288"/>
          <a:lstStyle/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Prove your point here</a:t>
            </a:r>
          </a:p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Less is more (really)</a:t>
            </a:r>
          </a:p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The power of three </a:t>
            </a:r>
          </a:p>
        </p:txBody>
      </p:sp>
      <p:sp>
        <p:nvSpPr>
          <p:cNvPr id="62" name="Rectangle 37"/>
          <p:cNvSpPr>
            <a:spLocks noChangeArrowheads="1"/>
          </p:cNvSpPr>
          <p:nvPr/>
        </p:nvSpPr>
        <p:spPr bwMode="auto">
          <a:xfrm>
            <a:off x="1649503" y="3499780"/>
            <a:ext cx="1335334" cy="267283"/>
          </a:xfrm>
          <a:prstGeom prst="rect">
            <a:avLst/>
          </a:prstGeom>
          <a:solidFill>
            <a:schemeClr val="accent3"/>
          </a:solidFill>
          <a:ln w="3175" cmpd="sng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B w="38100" h="6350"/>
            <a:extrusionClr>
              <a:schemeClr val="tx2">
                <a:lumMod val="60000"/>
                <a:lumOff val="40000"/>
              </a:schemeClr>
            </a:extrusionClr>
          </a:sp3d>
        </p:spPr>
        <p:txBody>
          <a:bodyPr lIns="18288" tIns="18288" rIns="18288" bIns="18288" anchor="ctr" anchorCtr="1"/>
          <a:lstStyle/>
          <a:p>
            <a:pPr algn="ctr">
              <a:lnSpc>
                <a:spcPct val="85000"/>
              </a:lnSpc>
              <a:spcBef>
                <a:spcPts val="20"/>
              </a:spcBef>
            </a:pPr>
            <a:r>
              <a:rPr lang="en-US" sz="1000" b="1" dirty="0">
                <a:solidFill>
                  <a:schemeClr val="bg1"/>
                </a:solidFill>
                <a:latin typeface="Arial Narrow" pitchFamily="112" charset="0"/>
              </a:rPr>
              <a:t>Your Text Here</a:t>
            </a:r>
          </a:p>
        </p:txBody>
      </p:sp>
      <p:sp>
        <p:nvSpPr>
          <p:cNvPr id="63" name="Rectangle 43"/>
          <p:cNvSpPr>
            <a:spLocks noChangeArrowheads="1"/>
          </p:cNvSpPr>
          <p:nvPr/>
        </p:nvSpPr>
        <p:spPr bwMode="auto">
          <a:xfrm>
            <a:off x="3079820" y="3499780"/>
            <a:ext cx="1333472" cy="267283"/>
          </a:xfrm>
          <a:prstGeom prst="rect">
            <a:avLst/>
          </a:prstGeom>
          <a:solidFill>
            <a:schemeClr val="accent5"/>
          </a:solidFill>
          <a:ln w="3175" cmpd="sng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B w="38100" h="6350"/>
            <a:extrusionClr>
              <a:schemeClr val="tx2">
                <a:lumMod val="60000"/>
                <a:lumOff val="40000"/>
              </a:schemeClr>
            </a:extrusionClr>
          </a:sp3d>
        </p:spPr>
        <p:txBody>
          <a:bodyPr lIns="18288" tIns="18288" rIns="18288" bIns="18288" anchor="ctr" anchorCtr="1"/>
          <a:lstStyle/>
          <a:p>
            <a:pPr algn="ctr">
              <a:lnSpc>
                <a:spcPct val="85000"/>
              </a:lnSpc>
              <a:spcBef>
                <a:spcPts val="20"/>
              </a:spcBef>
            </a:pPr>
            <a:r>
              <a:rPr lang="en-US" sz="1000" b="1" dirty="0">
                <a:solidFill>
                  <a:srgbClr val="FFFFFF"/>
                </a:solidFill>
                <a:latin typeface="Arial Narrow" pitchFamily="112" charset="0"/>
              </a:rPr>
              <a:t>Your Text Here</a:t>
            </a:r>
          </a:p>
        </p:txBody>
      </p:sp>
      <p:sp>
        <p:nvSpPr>
          <p:cNvPr id="64" name="Rectangle 46"/>
          <p:cNvSpPr>
            <a:spLocks noChangeArrowheads="1"/>
          </p:cNvSpPr>
          <p:nvPr/>
        </p:nvSpPr>
        <p:spPr bwMode="auto">
          <a:xfrm>
            <a:off x="221048" y="3499780"/>
            <a:ext cx="1333472" cy="267283"/>
          </a:xfrm>
          <a:prstGeom prst="rect">
            <a:avLst/>
          </a:prstGeom>
          <a:solidFill>
            <a:schemeClr val="accent1"/>
          </a:solidFill>
          <a:ln w="3175" cmpd="sng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B w="38100" h="6350"/>
            <a:extrusionClr>
              <a:schemeClr val="tx2">
                <a:lumMod val="60000"/>
                <a:lumOff val="40000"/>
              </a:schemeClr>
            </a:extrusionClr>
          </a:sp3d>
        </p:spPr>
        <p:txBody>
          <a:bodyPr lIns="18288" tIns="18288" rIns="18288" bIns="18288" anchor="ctr" anchorCtr="1"/>
          <a:lstStyle/>
          <a:p>
            <a:pPr algn="ctr">
              <a:lnSpc>
                <a:spcPct val="85000"/>
              </a:lnSpc>
              <a:spcBef>
                <a:spcPts val="20"/>
              </a:spcBef>
            </a:pPr>
            <a:r>
              <a:rPr lang="en-US" sz="1000" b="1" dirty="0">
                <a:solidFill>
                  <a:schemeClr val="bg1"/>
                </a:solidFill>
                <a:latin typeface="Arial Narrow" pitchFamily="112" charset="0"/>
              </a:rPr>
              <a:t>Your Text Here</a:t>
            </a:r>
          </a:p>
        </p:txBody>
      </p:sp>
      <p:sp>
        <p:nvSpPr>
          <p:cNvPr id="66" name="Rectangle 42"/>
          <p:cNvSpPr>
            <a:spLocks noChangeArrowheads="1"/>
          </p:cNvSpPr>
          <p:nvPr/>
        </p:nvSpPr>
        <p:spPr bwMode="auto">
          <a:xfrm>
            <a:off x="3081064" y="4683787"/>
            <a:ext cx="1333472" cy="44701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lIns="45720" tIns="18288" rIns="27432" bIns="18288"/>
          <a:lstStyle/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Prove your point here</a:t>
            </a:r>
          </a:p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Less is more (really)</a:t>
            </a:r>
          </a:p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The power of three </a:t>
            </a:r>
          </a:p>
        </p:txBody>
      </p:sp>
      <p:sp>
        <p:nvSpPr>
          <p:cNvPr id="68" name="Rectangle 37"/>
          <p:cNvSpPr>
            <a:spLocks noChangeArrowheads="1"/>
          </p:cNvSpPr>
          <p:nvPr/>
        </p:nvSpPr>
        <p:spPr bwMode="auto">
          <a:xfrm>
            <a:off x="1650747" y="4414180"/>
            <a:ext cx="1335334" cy="26728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175" cmpd="sng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B w="38100" h="6350"/>
          </a:sp3d>
        </p:spPr>
        <p:txBody>
          <a:bodyPr lIns="18288" tIns="18288" rIns="18288" bIns="18288" anchor="ctr" anchorCtr="1"/>
          <a:lstStyle/>
          <a:p>
            <a:pPr algn="ctr">
              <a:lnSpc>
                <a:spcPct val="85000"/>
              </a:lnSpc>
              <a:spcBef>
                <a:spcPts val="20"/>
              </a:spcBef>
            </a:pPr>
            <a:r>
              <a:rPr lang="en-US" sz="1000" b="1" dirty="0">
                <a:solidFill>
                  <a:srgbClr val="4C4C4C"/>
                </a:solidFill>
                <a:latin typeface="Arial Narrow" pitchFamily="112" charset="0"/>
              </a:rPr>
              <a:t>Your Text Here</a:t>
            </a:r>
          </a:p>
        </p:txBody>
      </p:sp>
      <p:sp>
        <p:nvSpPr>
          <p:cNvPr id="69" name="Rectangle 43"/>
          <p:cNvSpPr>
            <a:spLocks noChangeArrowheads="1"/>
          </p:cNvSpPr>
          <p:nvPr/>
        </p:nvSpPr>
        <p:spPr bwMode="auto">
          <a:xfrm>
            <a:off x="3081064" y="4414180"/>
            <a:ext cx="1333472" cy="267283"/>
          </a:xfrm>
          <a:prstGeom prst="rect">
            <a:avLst/>
          </a:prstGeom>
          <a:solidFill>
            <a:schemeClr val="accent6"/>
          </a:solidFill>
          <a:ln w="3175" cmpd="sng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B w="38100" h="6350"/>
          </a:sp3d>
        </p:spPr>
        <p:txBody>
          <a:bodyPr lIns="18288" tIns="18288" rIns="18288" bIns="18288" anchor="ctr" anchorCtr="1"/>
          <a:lstStyle/>
          <a:p>
            <a:pPr algn="ctr">
              <a:lnSpc>
                <a:spcPct val="85000"/>
              </a:lnSpc>
              <a:spcBef>
                <a:spcPts val="20"/>
              </a:spcBef>
            </a:pPr>
            <a:r>
              <a:rPr lang="en-US" sz="1000" b="1" dirty="0" smtClean="0">
                <a:solidFill>
                  <a:schemeClr val="accent4"/>
                </a:solidFill>
                <a:latin typeface="Arial Narrow" pitchFamily="112" charset="0"/>
              </a:rPr>
              <a:t>Your Text Here</a:t>
            </a:r>
            <a:endParaRPr lang="en-US" sz="1000" b="1" dirty="0">
              <a:solidFill>
                <a:schemeClr val="accent4"/>
              </a:solidFill>
              <a:latin typeface="Arial Narrow" pitchFamily="112" charset="0"/>
            </a:endParaRPr>
          </a:p>
        </p:txBody>
      </p:sp>
      <p:sp>
        <p:nvSpPr>
          <p:cNvPr id="70" name="Rectangle 46"/>
          <p:cNvSpPr>
            <a:spLocks noChangeArrowheads="1"/>
          </p:cNvSpPr>
          <p:nvPr/>
        </p:nvSpPr>
        <p:spPr bwMode="auto">
          <a:xfrm>
            <a:off x="222292" y="4414180"/>
            <a:ext cx="1333472" cy="26728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 cmpd="sng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B w="38100" h="6350"/>
            <a:extrusionClr>
              <a:schemeClr val="tx2">
                <a:lumMod val="60000"/>
                <a:lumOff val="40000"/>
              </a:schemeClr>
            </a:extrusionClr>
          </a:sp3d>
        </p:spPr>
        <p:txBody>
          <a:bodyPr lIns="18288" tIns="18288" rIns="18288" bIns="18288" anchor="ctr" anchorCtr="1"/>
          <a:lstStyle/>
          <a:p>
            <a:pPr algn="ctr">
              <a:lnSpc>
                <a:spcPct val="85000"/>
              </a:lnSpc>
              <a:spcBef>
                <a:spcPts val="20"/>
              </a:spcBef>
            </a:pPr>
            <a:r>
              <a:rPr lang="en-US" sz="1000" b="1" dirty="0" smtClean="0">
                <a:solidFill>
                  <a:srgbClr val="4C4C4C"/>
                </a:solidFill>
                <a:latin typeface="Arial Narrow" pitchFamily="112" charset="0"/>
              </a:rPr>
              <a:t>Your Text Here</a:t>
            </a:r>
            <a:endParaRPr lang="en-US" sz="1000" b="1" dirty="0">
              <a:solidFill>
                <a:srgbClr val="4C4C4C"/>
              </a:solidFill>
              <a:latin typeface="Arial Narrow" pitchFamily="112" charset="0"/>
            </a:endParaRPr>
          </a:p>
        </p:txBody>
      </p:sp>
      <p:sp>
        <p:nvSpPr>
          <p:cNvPr id="74" name="AutoShape 79"/>
          <p:cNvSpPr>
            <a:spLocks noChangeArrowheads="1"/>
          </p:cNvSpPr>
          <p:nvPr/>
        </p:nvSpPr>
        <p:spPr bwMode="auto">
          <a:xfrm>
            <a:off x="5575300" y="2184399"/>
            <a:ext cx="939800" cy="605373"/>
          </a:xfrm>
          <a:prstGeom prst="diamond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B w="38100" h="6350"/>
            <a:extrusionClr>
              <a:schemeClr val="tx2">
                <a:lumMod val="60000"/>
                <a:lumOff val="40000"/>
              </a:schemeClr>
            </a:extrusionClr>
          </a:sp3d>
        </p:spPr>
        <p:txBody>
          <a:bodyPr lIns="18288" tIns="18288" rIns="18288" bIns="18288" anchor="ctr" anchorCtr="1"/>
          <a:lstStyle/>
          <a:p>
            <a:pPr algn="ctr">
              <a:lnSpc>
                <a:spcPct val="85000"/>
              </a:lnSpc>
              <a:spcBef>
                <a:spcPts val="20"/>
              </a:spcBef>
            </a:pPr>
            <a:r>
              <a:rPr lang="en-US" sz="1000" b="1" dirty="0">
                <a:solidFill>
                  <a:schemeClr val="bg1"/>
                </a:solidFill>
                <a:latin typeface="Arial Narrow" pitchFamily="112" charset="0"/>
              </a:rPr>
              <a:t>Decision</a:t>
            </a:r>
          </a:p>
        </p:txBody>
      </p:sp>
      <p:sp>
        <p:nvSpPr>
          <p:cNvPr id="75" name="AutoShape 89"/>
          <p:cNvSpPr>
            <a:spLocks noChangeArrowheads="1"/>
          </p:cNvSpPr>
          <p:nvPr/>
        </p:nvSpPr>
        <p:spPr bwMode="auto">
          <a:xfrm>
            <a:off x="6722533" y="2192876"/>
            <a:ext cx="1082748" cy="609917"/>
          </a:xfrm>
          <a:prstGeom prst="flowChartDocument">
            <a:avLst/>
          </a:prstGeom>
          <a:gradFill rotWithShape="0">
            <a:gsLst>
              <a:gs pos="0">
                <a:srgbClr val="F0F0F0"/>
              </a:gs>
              <a:gs pos="100000">
                <a:srgbClr val="F0F0F0">
                  <a:gamma/>
                  <a:shade val="83529"/>
                  <a:invGamma/>
                </a:srgbClr>
              </a:gs>
            </a:gsLst>
            <a:lin ang="2700000" scaled="1"/>
          </a:gradFill>
          <a:ln w="9525">
            <a:solidFill>
              <a:srgbClr val="B1B1B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15000"/>
              </a:prstClr>
            </a:outerShdw>
          </a:effectLst>
        </p:spPr>
        <p:txBody>
          <a:bodyPr lIns="27432" tIns="18288" rIns="27432" bIns="27432" anchor="ctr"/>
          <a:lstStyle/>
          <a:p>
            <a:pPr algn="ctr">
              <a:lnSpc>
                <a:spcPct val="85000"/>
              </a:lnSpc>
              <a:spcBef>
                <a:spcPts val="20"/>
              </a:spcBef>
              <a:defRPr/>
            </a:pPr>
            <a:r>
              <a:rPr lang="en-US" sz="1000" b="1" dirty="0" smtClean="0">
                <a:solidFill>
                  <a:schemeClr val="accent4"/>
                </a:solidFill>
                <a:latin typeface="Arial Narrow" pitchFamily="112" charset="0"/>
              </a:rPr>
              <a:t>Document</a:t>
            </a:r>
            <a:endParaRPr lang="en-US" sz="1000" b="1" dirty="0">
              <a:solidFill>
                <a:schemeClr val="accent4"/>
              </a:solidFill>
              <a:latin typeface="Arial Narrow" pitchFamily="112" charset="0"/>
            </a:endParaRPr>
          </a:p>
        </p:txBody>
      </p:sp>
      <p:sp>
        <p:nvSpPr>
          <p:cNvPr id="84" name="Rectangle 183"/>
          <p:cNvSpPr>
            <a:spLocks noChangeArrowheads="1"/>
          </p:cNvSpPr>
          <p:nvPr/>
        </p:nvSpPr>
        <p:spPr bwMode="auto">
          <a:xfrm>
            <a:off x="222291" y="1270000"/>
            <a:ext cx="4188841" cy="36406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27432" tIns="18288" rIns="27432" bIns="18288"/>
          <a:lstStyle/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sz="1000" b="1" dirty="0" smtClean="0">
                <a:solidFill>
                  <a:srgbClr val="000000"/>
                </a:solidFill>
                <a:latin typeface="Arial Black" pitchFamily="112" charset="0"/>
              </a:rPr>
              <a:t>Color Scheme: </a:t>
            </a:r>
          </a:p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sz="1000" i="1" dirty="0" smtClean="0">
                <a:solidFill>
                  <a:srgbClr val="000000"/>
                </a:solidFill>
                <a:latin typeface="Arial"/>
                <a:cs typeface="Arial"/>
              </a:rPr>
              <a:t>(Based on customer’s brand and/or your company brand)</a:t>
            </a:r>
          </a:p>
        </p:txBody>
      </p:sp>
      <p:sp>
        <p:nvSpPr>
          <p:cNvPr id="3" name="Rectangle 2"/>
          <p:cNvSpPr/>
          <p:nvPr/>
        </p:nvSpPr>
        <p:spPr>
          <a:xfrm>
            <a:off x="321733" y="1650997"/>
            <a:ext cx="1146766" cy="32173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latin typeface="Arial Narrow"/>
                <a:cs typeface="Arial Narrow"/>
              </a:rPr>
              <a:t>Level 1</a:t>
            </a:r>
            <a:endParaRPr lang="en-US" sz="1050" dirty="0">
              <a:latin typeface="Arial Narrow"/>
              <a:cs typeface="Arial Narrow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746483" y="1650997"/>
            <a:ext cx="1146766" cy="3217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latin typeface="Arial Narrow"/>
                <a:cs typeface="Arial Narrow"/>
              </a:rPr>
              <a:t>Level 2</a:t>
            </a:r>
            <a:endParaRPr lang="en-US" sz="1050" dirty="0">
              <a:latin typeface="Arial Narrow"/>
              <a:cs typeface="Arial Narrow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171233" y="1659464"/>
            <a:ext cx="1146766" cy="321736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latin typeface="Arial Narrow"/>
                <a:cs typeface="Arial Narrow"/>
              </a:rPr>
              <a:t>Level 3</a:t>
            </a:r>
            <a:endParaRPr lang="en-US" sz="1050" dirty="0">
              <a:latin typeface="Arial Narrow"/>
              <a:cs typeface="Arial Narrow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720632" y="2734725"/>
            <a:ext cx="317036" cy="31326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321733" y="2006598"/>
            <a:ext cx="558800" cy="32173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 Narrow"/>
                <a:cs typeface="Arial Narrow"/>
              </a:rPr>
              <a:t>60%</a:t>
            </a:r>
            <a:endParaRPr lang="en-US" sz="1000" dirty="0">
              <a:latin typeface="Arial Narrow"/>
              <a:cs typeface="Arial Narrow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905933" y="2006598"/>
            <a:ext cx="558800" cy="321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4"/>
                </a:solidFill>
                <a:latin typeface="Arial Narrow"/>
                <a:cs typeface="Arial Narrow"/>
              </a:rPr>
              <a:t>30%</a:t>
            </a:r>
            <a:endParaRPr lang="en-US" sz="1000" dirty="0">
              <a:solidFill>
                <a:schemeClr val="accent4"/>
              </a:solidFill>
              <a:latin typeface="Arial Narrow"/>
              <a:cs typeface="Arial Narrow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1744133" y="2006598"/>
            <a:ext cx="558800" cy="32173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 Narrow"/>
                <a:cs typeface="Arial Narrow"/>
              </a:rPr>
              <a:t>60%</a:t>
            </a:r>
            <a:endParaRPr lang="en-US" sz="1000" dirty="0">
              <a:latin typeface="Arial Narrow"/>
              <a:cs typeface="Arial Narrow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328333" y="2006598"/>
            <a:ext cx="558800" cy="3217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4"/>
                </a:solidFill>
                <a:latin typeface="Arial Narrow"/>
                <a:cs typeface="Arial Narrow"/>
              </a:rPr>
              <a:t>30%</a:t>
            </a:r>
            <a:endParaRPr lang="en-US" sz="1000" dirty="0">
              <a:solidFill>
                <a:schemeClr val="accent4"/>
              </a:solidFill>
              <a:latin typeface="Arial Narrow"/>
              <a:cs typeface="Arial Narrow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174999" y="2015065"/>
            <a:ext cx="558800" cy="321736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latin typeface="Arial Narrow"/>
                <a:cs typeface="Arial Narrow"/>
              </a:rPr>
              <a:t>60%</a:t>
            </a:r>
            <a:endParaRPr lang="en-US" sz="1000" dirty="0">
              <a:latin typeface="Arial Narrow"/>
              <a:cs typeface="Arial Narrow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759199" y="2015065"/>
            <a:ext cx="558800" cy="321736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4"/>
                </a:solidFill>
                <a:latin typeface="Arial Narrow"/>
                <a:cs typeface="Arial Narrow"/>
              </a:rPr>
              <a:t>30%</a:t>
            </a:r>
            <a:endParaRPr lang="en-US" sz="1000" dirty="0">
              <a:solidFill>
                <a:schemeClr val="accent4"/>
              </a:solidFill>
              <a:latin typeface="Arial Narrow"/>
              <a:cs typeface="Arial Narrow"/>
            </a:endParaRPr>
          </a:p>
        </p:txBody>
      </p:sp>
      <p:sp>
        <p:nvSpPr>
          <p:cNvPr id="95" name="AutoShape 351"/>
          <p:cNvSpPr>
            <a:spLocks noChangeArrowheads="1"/>
          </p:cNvSpPr>
          <p:nvPr/>
        </p:nvSpPr>
        <p:spPr bwMode="auto">
          <a:xfrm>
            <a:off x="5980157" y="3064939"/>
            <a:ext cx="746613" cy="581025"/>
          </a:xfrm>
          <a:prstGeom prst="can">
            <a:avLst>
              <a:gd name="adj" fmla="val 22222"/>
            </a:avLst>
          </a:prstGeom>
          <a:gradFill flip="none" rotWithShape="1">
            <a:gsLst>
              <a:gs pos="0">
                <a:schemeClr val="tx2"/>
              </a:gs>
              <a:gs pos="100000">
                <a:schemeClr val="accent1"/>
              </a:gs>
            </a:gsLst>
            <a:lin ang="16200000" scaled="0"/>
            <a:tileRect/>
          </a:gradFill>
          <a:ln w="3175">
            <a:noFill/>
            <a:round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lIns="18288" tIns="9144" rIns="18288" bIns="9144" anchor="ctr"/>
          <a:lstStyle/>
          <a:p>
            <a:pPr algn="ctr">
              <a:lnSpc>
                <a:spcPct val="85000"/>
              </a:lnSpc>
              <a:spcBef>
                <a:spcPct val="20000"/>
              </a:spcBef>
              <a:defRPr/>
            </a:pPr>
            <a:r>
              <a:rPr lang="en-US" sz="1000" dirty="0" smtClean="0">
                <a:solidFill>
                  <a:srgbClr val="FFFFFF"/>
                </a:solidFill>
                <a:latin typeface="Arial Narrow" pitchFamily="112" charset="0"/>
              </a:rPr>
              <a:t>Level 1 Database</a:t>
            </a:r>
            <a:endParaRPr lang="en-US" sz="1000" dirty="0">
              <a:solidFill>
                <a:srgbClr val="FFFFFF"/>
              </a:solidFill>
              <a:latin typeface="Arial Narrow" pitchFamily="112" charset="0"/>
            </a:endParaRPr>
          </a:p>
        </p:txBody>
      </p:sp>
      <p:sp>
        <p:nvSpPr>
          <p:cNvPr id="102" name="AutoShape 351"/>
          <p:cNvSpPr>
            <a:spLocks noChangeArrowheads="1"/>
          </p:cNvSpPr>
          <p:nvPr/>
        </p:nvSpPr>
        <p:spPr bwMode="auto">
          <a:xfrm>
            <a:off x="6932653" y="3064939"/>
            <a:ext cx="746613" cy="581025"/>
          </a:xfrm>
          <a:prstGeom prst="can">
            <a:avLst>
              <a:gd name="adj" fmla="val 22222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16200000" scaled="0"/>
            <a:tileRect/>
          </a:gradFill>
          <a:ln w="3175">
            <a:noFill/>
            <a:round/>
            <a:headEnd/>
            <a:tailEnd/>
          </a:ln>
          <a:effectLst>
            <a:outerShdw blurRad="152400" dist="6350" dir="5400000" sx="90000" sy="-19000" rotWithShape="0">
              <a:prstClr val="black">
                <a:alpha val="15000"/>
              </a:prstClr>
            </a:outerShdw>
          </a:effectLst>
        </p:spPr>
        <p:txBody>
          <a:bodyPr lIns="18288" tIns="9144" rIns="18288" bIns="9144" anchor="ctr"/>
          <a:lstStyle/>
          <a:p>
            <a:pPr algn="ctr">
              <a:lnSpc>
                <a:spcPct val="85000"/>
              </a:lnSpc>
              <a:spcBef>
                <a:spcPct val="20000"/>
              </a:spcBef>
              <a:defRPr/>
            </a:pPr>
            <a:r>
              <a:rPr lang="en-US" sz="1000" dirty="0" smtClean="0">
                <a:solidFill>
                  <a:srgbClr val="FFFFFF"/>
                </a:solidFill>
                <a:latin typeface="Arial Narrow" pitchFamily="112" charset="0"/>
              </a:rPr>
              <a:t>Level 2 Database</a:t>
            </a:r>
            <a:endParaRPr lang="en-US" sz="1000" dirty="0">
              <a:solidFill>
                <a:srgbClr val="FFFFFF"/>
              </a:solidFill>
              <a:latin typeface="Arial Narrow" pitchFamily="112" charset="0"/>
            </a:endParaRPr>
          </a:p>
        </p:txBody>
      </p:sp>
      <p:sp>
        <p:nvSpPr>
          <p:cNvPr id="103" name="AutoShape 351"/>
          <p:cNvSpPr>
            <a:spLocks noChangeArrowheads="1"/>
          </p:cNvSpPr>
          <p:nvPr/>
        </p:nvSpPr>
        <p:spPr bwMode="auto">
          <a:xfrm>
            <a:off x="7885148" y="3064939"/>
            <a:ext cx="746613" cy="581025"/>
          </a:xfrm>
          <a:prstGeom prst="can">
            <a:avLst>
              <a:gd name="adj" fmla="val 22222"/>
            </a:avLst>
          </a:prstGeom>
          <a:gradFill flip="none" rotWithShape="1">
            <a:gsLst>
              <a:gs pos="0">
                <a:schemeClr val="accent4"/>
              </a:gs>
              <a:gs pos="100000">
                <a:schemeClr val="accent5"/>
              </a:gs>
            </a:gsLst>
            <a:lin ang="16200000" scaled="0"/>
            <a:tileRect/>
          </a:gradFill>
          <a:ln w="3175">
            <a:noFill/>
            <a:round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lIns="18288" tIns="9144" rIns="18288" bIns="9144" anchor="ctr"/>
          <a:lstStyle/>
          <a:p>
            <a:pPr algn="ctr">
              <a:lnSpc>
                <a:spcPct val="85000"/>
              </a:lnSpc>
              <a:spcBef>
                <a:spcPct val="20000"/>
              </a:spcBef>
              <a:defRPr/>
            </a:pPr>
            <a:r>
              <a:rPr lang="en-US" sz="1000" dirty="0" smtClean="0">
                <a:solidFill>
                  <a:srgbClr val="FFFFFF"/>
                </a:solidFill>
                <a:latin typeface="Arial Narrow" pitchFamily="112" charset="0"/>
              </a:rPr>
              <a:t>Level 3 Database</a:t>
            </a:r>
            <a:endParaRPr lang="en-US" sz="1000" dirty="0">
              <a:solidFill>
                <a:srgbClr val="FFFFFF"/>
              </a:solidFill>
              <a:latin typeface="Arial Narrow" pitchFamily="112" charset="0"/>
            </a:endParaRPr>
          </a:p>
        </p:txBody>
      </p:sp>
      <p:sp>
        <p:nvSpPr>
          <p:cNvPr id="104" name="AutoShape 105"/>
          <p:cNvSpPr>
            <a:spLocks noChangeArrowheads="1"/>
          </p:cNvSpPr>
          <p:nvPr/>
        </p:nvSpPr>
        <p:spPr bwMode="auto">
          <a:xfrm>
            <a:off x="6885559" y="1587500"/>
            <a:ext cx="762000" cy="285750"/>
          </a:xfrm>
          <a:prstGeom prst="leftRightArrow">
            <a:avLst>
              <a:gd name="adj1" fmla="val 55556"/>
              <a:gd name="adj2" fmla="val 50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" name="AutoShape 105"/>
          <p:cNvSpPr>
            <a:spLocks noChangeArrowheads="1"/>
          </p:cNvSpPr>
          <p:nvPr/>
        </p:nvSpPr>
        <p:spPr bwMode="auto">
          <a:xfrm>
            <a:off x="6885559" y="1291167"/>
            <a:ext cx="762000" cy="285750"/>
          </a:xfrm>
          <a:prstGeom prst="leftRightArrow">
            <a:avLst>
              <a:gd name="adj1" fmla="val 55556"/>
              <a:gd name="adj2" fmla="val 50000"/>
            </a:avLst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" name="AutoShape 110"/>
          <p:cNvSpPr>
            <a:spLocks noChangeArrowheads="1"/>
          </p:cNvSpPr>
          <p:nvPr/>
        </p:nvSpPr>
        <p:spPr bwMode="auto">
          <a:xfrm>
            <a:off x="7723759" y="1299633"/>
            <a:ext cx="609600" cy="277812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chemeClr val="accent5">
                  <a:lumMod val="20000"/>
                  <a:lumOff val="80000"/>
                  <a:alpha val="0"/>
                </a:schemeClr>
              </a:gs>
              <a:gs pos="100000">
                <a:schemeClr val="accent4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" name="AutoShape 110"/>
          <p:cNvSpPr>
            <a:spLocks noChangeArrowheads="1"/>
          </p:cNvSpPr>
          <p:nvPr/>
        </p:nvSpPr>
        <p:spPr bwMode="auto">
          <a:xfrm>
            <a:off x="7723759" y="994833"/>
            <a:ext cx="609600" cy="277812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chemeClr val="accent3">
                  <a:lumMod val="20000"/>
                  <a:lumOff val="80000"/>
                  <a:alpha val="0"/>
                </a:schemeClr>
              </a:gs>
              <a:gs pos="100000">
                <a:schemeClr val="accent3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" name="AutoShape 110"/>
          <p:cNvSpPr>
            <a:spLocks noChangeArrowheads="1"/>
          </p:cNvSpPr>
          <p:nvPr/>
        </p:nvSpPr>
        <p:spPr bwMode="auto">
          <a:xfrm>
            <a:off x="7723759" y="706966"/>
            <a:ext cx="609600" cy="277812"/>
          </a:xfrm>
          <a:prstGeom prst="rightArrow">
            <a:avLst>
              <a:gd name="adj1" fmla="val 55843"/>
              <a:gd name="adj2" fmla="val 49879"/>
            </a:avLst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0"/>
                </a:schemeClr>
              </a:gs>
              <a:gs pos="100000">
                <a:schemeClr val="accent1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4720632" y="3090325"/>
            <a:ext cx="317036" cy="31326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83"/>
          <p:cNvSpPr>
            <a:spLocks noChangeArrowheads="1"/>
          </p:cNvSpPr>
          <p:nvPr/>
        </p:nvSpPr>
        <p:spPr bwMode="auto">
          <a:xfrm>
            <a:off x="5903426" y="127000"/>
            <a:ext cx="3240574" cy="21166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27432" tIns="18288" rIns="27432" bIns="18288"/>
          <a:lstStyle/>
          <a:p>
            <a:pPr>
              <a:lnSpc>
                <a:spcPct val="85000"/>
              </a:lnSpc>
              <a:spcBef>
                <a:spcPct val="20000"/>
              </a:spcBef>
            </a:pPr>
            <a:r>
              <a:rPr lang="en-US" sz="1000" b="1" dirty="0" smtClean="0">
                <a:solidFill>
                  <a:srgbClr val="000000"/>
                </a:solidFill>
                <a:latin typeface="Arial Black" pitchFamily="112" charset="0"/>
              </a:rPr>
              <a:t>Shapes/Arrows/Icons</a:t>
            </a:r>
          </a:p>
        </p:txBody>
      </p:sp>
      <p:sp>
        <p:nvSpPr>
          <p:cNvPr id="115" name="Rectangle 42"/>
          <p:cNvSpPr>
            <a:spLocks noChangeArrowheads="1"/>
          </p:cNvSpPr>
          <p:nvPr/>
        </p:nvSpPr>
        <p:spPr bwMode="auto">
          <a:xfrm>
            <a:off x="1650197" y="4683787"/>
            <a:ext cx="1333472" cy="44701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lIns="45720" tIns="18288" rIns="27432" bIns="18288"/>
          <a:lstStyle/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Prove your point here</a:t>
            </a:r>
          </a:p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Less is more (really)</a:t>
            </a:r>
          </a:p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The power of three </a:t>
            </a:r>
          </a:p>
        </p:txBody>
      </p:sp>
      <p:sp>
        <p:nvSpPr>
          <p:cNvPr id="116" name="Rectangle 42"/>
          <p:cNvSpPr>
            <a:spLocks noChangeArrowheads="1"/>
          </p:cNvSpPr>
          <p:nvPr/>
        </p:nvSpPr>
        <p:spPr bwMode="auto">
          <a:xfrm>
            <a:off x="219330" y="4683787"/>
            <a:ext cx="1333472" cy="44701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lIns="45720" tIns="18288" rIns="27432" bIns="18288"/>
          <a:lstStyle/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Prove your point here</a:t>
            </a:r>
          </a:p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Less is more (really)</a:t>
            </a:r>
          </a:p>
          <a:p>
            <a:pPr marL="111125" indent="-111125">
              <a:lnSpc>
                <a:spcPct val="85000"/>
              </a:lnSpc>
              <a:spcBef>
                <a:spcPts val="200"/>
              </a:spcBef>
              <a:buClr>
                <a:schemeClr val="accent2"/>
              </a:buClr>
              <a:buFontTx/>
              <a:buChar char="•"/>
            </a:pPr>
            <a:r>
              <a:rPr lang="en-US" sz="1000" dirty="0">
                <a:solidFill>
                  <a:srgbClr val="4C4C4C"/>
                </a:solidFill>
                <a:latin typeface="Arial Narrow" pitchFamily="112" charset="0"/>
              </a:rPr>
              <a:t>The power of three </a:t>
            </a:r>
          </a:p>
        </p:txBody>
      </p:sp>
      <p:pic>
        <p:nvPicPr>
          <p:cNvPr id="118" name="USA.png" descr="/Users/bridget.skelly/Desktop/00_ICONS/USA.png"/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834" y="3756660"/>
            <a:ext cx="911697" cy="911697"/>
          </a:xfrm>
          <a:prstGeom prst="rect">
            <a:avLst/>
          </a:prstGeom>
        </p:spPr>
      </p:pic>
      <p:pic>
        <p:nvPicPr>
          <p:cNvPr id="119" name="Test Generation and Execution.png" descr="/Users/bridget.skelly/Desktop/00_ICONS/Test Generation and Execution.png"/>
          <p:cNvPicPr>
            <a:picLocks noChangeAspect="1"/>
          </p:cNvPicPr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185" y="3845560"/>
            <a:ext cx="784697" cy="784697"/>
          </a:xfrm>
          <a:prstGeom prst="rect">
            <a:avLst/>
          </a:prstGeom>
        </p:spPr>
      </p:pic>
      <p:pic>
        <p:nvPicPr>
          <p:cNvPr id="120" name="Staff.png" descr="/Users/bridget.skelly/Desktop/00_ICONS/Staff.png"/>
          <p:cNvPicPr>
            <a:picLocks noChangeAspect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537" y="3845560"/>
            <a:ext cx="784697" cy="784697"/>
          </a:xfrm>
          <a:prstGeom prst="rect">
            <a:avLst/>
          </a:prstGeom>
        </p:spPr>
      </p:pic>
      <p:pic>
        <p:nvPicPr>
          <p:cNvPr id="121" name="Legacy Rejuvenation.png" descr="/Users/bridget.skelly/Desktop/00_ICONS/Legacy Rejuvenation.png"/>
          <p:cNvPicPr>
            <a:picLocks noChangeAspect="1"/>
          </p:cNvPicPr>
          <p:nvPr/>
        </p:nvPicPr>
        <p:blipFill>
          <a:blip r:embed="rId8" r:link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7888" y="3845560"/>
            <a:ext cx="784697" cy="784697"/>
          </a:xfrm>
          <a:prstGeom prst="rect">
            <a:avLst/>
          </a:prstGeom>
        </p:spPr>
      </p:pic>
      <p:pic>
        <p:nvPicPr>
          <p:cNvPr id="122" name="Faster.png" descr="/Users/bridget.skelly/Desktop/00_ICONS/Faster.png"/>
          <p:cNvPicPr>
            <a:picLocks noChangeAspect="1"/>
          </p:cNvPicPr>
          <p:nvPr/>
        </p:nvPicPr>
        <p:blipFill>
          <a:blip r:embed="rId10" r:link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6033" y="4679261"/>
            <a:ext cx="708408" cy="708406"/>
          </a:xfrm>
          <a:prstGeom prst="rect">
            <a:avLst/>
          </a:prstGeom>
        </p:spPr>
      </p:pic>
      <p:pic>
        <p:nvPicPr>
          <p:cNvPr id="123" name="Details_Search.png" descr="/Users/bridget.skelly/Desktop/00_ICONS/Details_Search.png"/>
          <p:cNvPicPr>
            <a:picLocks noChangeAspect="1"/>
          </p:cNvPicPr>
          <p:nvPr/>
        </p:nvPicPr>
        <p:blipFill>
          <a:blip r:embed="rId12" r:link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627" y="4698308"/>
            <a:ext cx="670314" cy="670312"/>
          </a:xfrm>
          <a:prstGeom prst="rect">
            <a:avLst/>
          </a:prstGeom>
        </p:spPr>
      </p:pic>
      <p:pic>
        <p:nvPicPr>
          <p:cNvPr id="124" name="Custom Applications.png" descr="/Users/bridget.skelly/Desktop/00_ICONS/Custom Applications.png"/>
          <p:cNvPicPr>
            <a:picLocks noChangeAspect="1"/>
          </p:cNvPicPr>
          <p:nvPr/>
        </p:nvPicPr>
        <p:blipFill>
          <a:blip r:embed="rId14" r:link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946" y="4608421"/>
            <a:ext cx="850085" cy="850085"/>
          </a:xfrm>
          <a:prstGeom prst="rect">
            <a:avLst/>
          </a:prstGeom>
        </p:spPr>
      </p:pic>
      <p:pic>
        <p:nvPicPr>
          <p:cNvPr id="125" name="Better.png" descr="/Users/bridget.skelly/Desktop/00_ICONS/Better.png"/>
          <p:cNvPicPr>
            <a:picLocks noChangeAspect="1"/>
          </p:cNvPicPr>
          <p:nvPr/>
        </p:nvPicPr>
        <p:blipFill>
          <a:blip r:embed="rId16" r:link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0421" y="4666555"/>
            <a:ext cx="733820" cy="733818"/>
          </a:xfrm>
          <a:prstGeom prst="rect">
            <a:avLst/>
          </a:prstGeom>
        </p:spPr>
      </p:pic>
      <p:grpSp>
        <p:nvGrpSpPr>
          <p:cNvPr id="138" name="Group 137"/>
          <p:cNvGrpSpPr/>
          <p:nvPr/>
        </p:nvGrpSpPr>
        <p:grpSpPr>
          <a:xfrm>
            <a:off x="436880" y="5553044"/>
            <a:ext cx="8270240" cy="567752"/>
            <a:chOff x="132080" y="5461000"/>
            <a:chExt cx="8879840" cy="609600"/>
          </a:xfrm>
        </p:grpSpPr>
        <p:grpSp>
          <p:nvGrpSpPr>
            <p:cNvPr id="134" name="Group 133"/>
            <p:cNvGrpSpPr/>
            <p:nvPr/>
          </p:nvGrpSpPr>
          <p:grpSpPr>
            <a:xfrm>
              <a:off x="132080" y="5664200"/>
              <a:ext cx="732182" cy="406400"/>
              <a:chOff x="71120" y="5664200"/>
              <a:chExt cx="732182" cy="406400"/>
            </a:xfrm>
          </p:grpSpPr>
          <p:sp>
            <p:nvSpPr>
              <p:cNvPr id="128" name="Chevron 127"/>
              <p:cNvSpPr/>
              <p:nvPr/>
            </p:nvSpPr>
            <p:spPr>
              <a:xfrm>
                <a:off x="71120" y="5664200"/>
                <a:ext cx="732182" cy="406400"/>
              </a:xfrm>
              <a:custGeom>
                <a:avLst/>
                <a:gdLst>
                  <a:gd name="connsiteX0" fmla="*/ 0 w 685800"/>
                  <a:gd name="connsiteY0" fmla="*/ 0 h 406400"/>
                  <a:gd name="connsiteX1" fmla="*/ 579782 w 685800"/>
                  <a:gd name="connsiteY1" fmla="*/ 0 h 406400"/>
                  <a:gd name="connsiteX2" fmla="*/ 685800 w 685800"/>
                  <a:gd name="connsiteY2" fmla="*/ 203200 h 406400"/>
                  <a:gd name="connsiteX3" fmla="*/ 579782 w 685800"/>
                  <a:gd name="connsiteY3" fmla="*/ 406400 h 406400"/>
                  <a:gd name="connsiteX4" fmla="*/ 0 w 685800"/>
                  <a:gd name="connsiteY4" fmla="*/ 406400 h 406400"/>
                  <a:gd name="connsiteX5" fmla="*/ 106018 w 685800"/>
                  <a:gd name="connsiteY5" fmla="*/ 203200 h 406400"/>
                  <a:gd name="connsiteX6" fmla="*/ 0 w 685800"/>
                  <a:gd name="connsiteY6" fmla="*/ 0 h 406400"/>
                  <a:gd name="connsiteX0" fmla="*/ 0 w 579782"/>
                  <a:gd name="connsiteY0" fmla="*/ 0 h 406400"/>
                  <a:gd name="connsiteX1" fmla="*/ 579782 w 579782"/>
                  <a:gd name="connsiteY1" fmla="*/ 0 h 406400"/>
                  <a:gd name="connsiteX2" fmla="*/ 553720 w 579782"/>
                  <a:gd name="connsiteY2" fmla="*/ 203200 h 406400"/>
                  <a:gd name="connsiteX3" fmla="*/ 579782 w 579782"/>
                  <a:gd name="connsiteY3" fmla="*/ 406400 h 406400"/>
                  <a:gd name="connsiteX4" fmla="*/ 0 w 579782"/>
                  <a:gd name="connsiteY4" fmla="*/ 406400 h 406400"/>
                  <a:gd name="connsiteX5" fmla="*/ 106018 w 579782"/>
                  <a:gd name="connsiteY5" fmla="*/ 203200 h 406400"/>
                  <a:gd name="connsiteX6" fmla="*/ 0 w 579782"/>
                  <a:gd name="connsiteY6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79782" h="406400">
                    <a:moveTo>
                      <a:pt x="0" y="0"/>
                    </a:moveTo>
                    <a:lnTo>
                      <a:pt x="579782" y="0"/>
                    </a:lnTo>
                    <a:lnTo>
                      <a:pt x="553720" y="203200"/>
                    </a:lnTo>
                    <a:lnTo>
                      <a:pt x="579782" y="406400"/>
                    </a:lnTo>
                    <a:lnTo>
                      <a:pt x="0" y="406400"/>
                    </a:lnTo>
                    <a:lnTo>
                      <a:pt x="106018" y="20320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100000">
                    <a:schemeClr val="tx2"/>
                  </a:gs>
                </a:gsLst>
                <a:lin ang="0" scaled="0"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Right Triangle 132"/>
              <p:cNvSpPr/>
              <p:nvPr/>
            </p:nvSpPr>
            <p:spPr>
              <a:xfrm flipH="1" flipV="1">
                <a:off x="546100" y="5880100"/>
                <a:ext cx="254000" cy="190500"/>
              </a:xfrm>
              <a:prstGeom prst="rtTriangl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 flipH="1">
              <a:off x="8279738" y="5664200"/>
              <a:ext cx="732182" cy="406400"/>
              <a:chOff x="71120" y="5664200"/>
              <a:chExt cx="732182" cy="406400"/>
            </a:xfrm>
          </p:grpSpPr>
          <p:sp>
            <p:nvSpPr>
              <p:cNvPr id="136" name="Chevron 127"/>
              <p:cNvSpPr/>
              <p:nvPr/>
            </p:nvSpPr>
            <p:spPr>
              <a:xfrm>
                <a:off x="71120" y="5664200"/>
                <a:ext cx="732182" cy="406400"/>
              </a:xfrm>
              <a:custGeom>
                <a:avLst/>
                <a:gdLst>
                  <a:gd name="connsiteX0" fmla="*/ 0 w 685800"/>
                  <a:gd name="connsiteY0" fmla="*/ 0 h 406400"/>
                  <a:gd name="connsiteX1" fmla="*/ 579782 w 685800"/>
                  <a:gd name="connsiteY1" fmla="*/ 0 h 406400"/>
                  <a:gd name="connsiteX2" fmla="*/ 685800 w 685800"/>
                  <a:gd name="connsiteY2" fmla="*/ 203200 h 406400"/>
                  <a:gd name="connsiteX3" fmla="*/ 579782 w 685800"/>
                  <a:gd name="connsiteY3" fmla="*/ 406400 h 406400"/>
                  <a:gd name="connsiteX4" fmla="*/ 0 w 685800"/>
                  <a:gd name="connsiteY4" fmla="*/ 406400 h 406400"/>
                  <a:gd name="connsiteX5" fmla="*/ 106018 w 685800"/>
                  <a:gd name="connsiteY5" fmla="*/ 203200 h 406400"/>
                  <a:gd name="connsiteX6" fmla="*/ 0 w 685800"/>
                  <a:gd name="connsiteY6" fmla="*/ 0 h 406400"/>
                  <a:gd name="connsiteX0" fmla="*/ 0 w 579782"/>
                  <a:gd name="connsiteY0" fmla="*/ 0 h 406400"/>
                  <a:gd name="connsiteX1" fmla="*/ 579782 w 579782"/>
                  <a:gd name="connsiteY1" fmla="*/ 0 h 406400"/>
                  <a:gd name="connsiteX2" fmla="*/ 553720 w 579782"/>
                  <a:gd name="connsiteY2" fmla="*/ 203200 h 406400"/>
                  <a:gd name="connsiteX3" fmla="*/ 579782 w 579782"/>
                  <a:gd name="connsiteY3" fmla="*/ 406400 h 406400"/>
                  <a:gd name="connsiteX4" fmla="*/ 0 w 579782"/>
                  <a:gd name="connsiteY4" fmla="*/ 406400 h 406400"/>
                  <a:gd name="connsiteX5" fmla="*/ 106018 w 579782"/>
                  <a:gd name="connsiteY5" fmla="*/ 203200 h 406400"/>
                  <a:gd name="connsiteX6" fmla="*/ 0 w 579782"/>
                  <a:gd name="connsiteY6" fmla="*/ 0 h 406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79782" h="406400">
                    <a:moveTo>
                      <a:pt x="0" y="0"/>
                    </a:moveTo>
                    <a:lnTo>
                      <a:pt x="579782" y="0"/>
                    </a:lnTo>
                    <a:lnTo>
                      <a:pt x="553720" y="203200"/>
                    </a:lnTo>
                    <a:lnTo>
                      <a:pt x="579782" y="406400"/>
                    </a:lnTo>
                    <a:lnTo>
                      <a:pt x="0" y="406400"/>
                    </a:lnTo>
                    <a:lnTo>
                      <a:pt x="106018" y="20320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100000">
                    <a:schemeClr val="tx2"/>
                  </a:gs>
                </a:gsLst>
                <a:lin ang="0" scaled="0"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7" name="Right Triangle 136"/>
              <p:cNvSpPr/>
              <p:nvPr/>
            </p:nvSpPr>
            <p:spPr>
              <a:xfrm flipH="1" flipV="1">
                <a:off x="546100" y="5880100"/>
                <a:ext cx="254000" cy="190500"/>
              </a:xfrm>
              <a:prstGeom prst="rtTriangl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2" name="Rectangle 46"/>
            <p:cNvSpPr>
              <a:spLocks noChangeArrowheads="1"/>
            </p:cNvSpPr>
            <p:nvPr/>
          </p:nvSpPr>
          <p:spPr bwMode="auto">
            <a:xfrm>
              <a:off x="607060" y="5461000"/>
              <a:ext cx="7927340" cy="419100"/>
            </a:xfrm>
            <a:prstGeom prst="rect">
              <a:avLst/>
            </a:prstGeom>
            <a:solidFill>
              <a:schemeClr val="accent1"/>
            </a:solidFill>
            <a:ln w="3175" cmpd="sng">
              <a:noFill/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B w="38100" h="6350"/>
              <a:extrusionClr>
                <a:schemeClr val="tx2">
                  <a:lumMod val="60000"/>
                  <a:lumOff val="40000"/>
                </a:schemeClr>
              </a:extrusionClr>
            </a:sp3d>
          </p:spPr>
          <p:txBody>
            <a:bodyPr lIns="18288" tIns="18288" rIns="18288" bIns="18288" anchor="ctr" anchorCtr="1"/>
            <a:lstStyle/>
            <a:p>
              <a:pPr algn="ctr">
                <a:lnSpc>
                  <a:spcPct val="85000"/>
                </a:lnSpc>
                <a:spcBef>
                  <a:spcPts val="20"/>
                </a:spcBef>
              </a:pPr>
              <a:r>
                <a:rPr lang="en-US" b="1" dirty="0" smtClean="0">
                  <a:solidFill>
                    <a:schemeClr val="bg1"/>
                  </a:solidFill>
                  <a:latin typeface="Arial Narrow" pitchFamily="112" charset="0"/>
                </a:rPr>
                <a:t>TAKEAWAY TEXT</a:t>
              </a:r>
              <a:endParaRPr lang="en-US" b="1" dirty="0">
                <a:solidFill>
                  <a:schemeClr val="bg1"/>
                </a:solidFill>
                <a:latin typeface="Arial Narrow" pitchFamily="112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Acuity">
  <a:themeElements>
    <a:clrScheme name="RTT">
      <a:dk1>
        <a:sysClr val="windowText" lastClr="000000"/>
      </a:dk1>
      <a:lt1>
        <a:sysClr val="window" lastClr="FFFFFF"/>
      </a:lt1>
      <a:dk2>
        <a:srgbClr val="204873"/>
      </a:dk2>
      <a:lt2>
        <a:srgbClr val="EEECE1"/>
      </a:lt2>
      <a:accent1>
        <a:srgbClr val="5A8DC0"/>
      </a:accent1>
      <a:accent2>
        <a:srgbClr val="6B0B0C"/>
      </a:accent2>
      <a:accent3>
        <a:srgbClr val="65A770"/>
      </a:accent3>
      <a:accent4>
        <a:srgbClr val="4C4C4C"/>
      </a:accent4>
      <a:accent5>
        <a:srgbClr val="999999"/>
      </a:accent5>
      <a:accent6>
        <a:srgbClr val="CCCCCC"/>
      </a:accent6>
      <a:hlink>
        <a:srgbClr val="5A8DC0"/>
      </a:hlink>
      <a:folHlink>
        <a:srgbClr val="6B0B0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TaxCatchAll xmlns="6f577870-d1bc-435a-a875-457a02ffe45a" xsi:nil="true"/>
    <lcf76f155ced4ddcb4097134ff3c332f xmlns="0d2c0b90-7933-4143-90fc-02bd1832f43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F5C55BF1D3814A9780CFD66D018A55" ma:contentTypeVersion="8" ma:contentTypeDescription="Create a new document." ma:contentTypeScope="" ma:versionID="a20161400773e5a973e8bfd5c514f22d">
  <xsd:schema xmlns:xsd="http://www.w3.org/2001/XMLSchema" xmlns:xs="http://www.w3.org/2001/XMLSchema" xmlns:p="http://schemas.microsoft.com/office/2006/metadata/properties" xmlns:ns2="26108974-ee81-4d92-9938-53236a4d7764" xmlns:ns3="fa932a79-22aa-4d37-91cf-c80e1fe92fa2" xmlns:ns4="0d2c0b90-7933-4143-90fc-02bd1832f434" xmlns:ns5="6f577870-d1bc-435a-a875-457a02ffe45a" targetNamespace="http://schemas.microsoft.com/office/2006/metadata/properties" ma:root="true" ma:fieldsID="8b553482a0f6a2f8efab55f777596b64" ns2:_="" ns3:_="" ns4:_="" ns5:_="">
    <xsd:import namespace="26108974-ee81-4d92-9938-53236a4d7764"/>
    <xsd:import namespace="fa932a79-22aa-4d37-91cf-c80e1fe92fa2"/>
    <xsd:import namespace="0d2c0b90-7933-4143-90fc-02bd1832f434"/>
    <xsd:import namespace="6f577870-d1bc-435a-a875-457a02ffe4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4:MediaServiceObjectDetectorVersions" minOccurs="0"/>
                <xsd:element ref="ns4:lcf76f155ced4ddcb4097134ff3c332f" minOccurs="0"/>
                <xsd:element ref="ns5:TaxCatchAll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108974-ee81-4d92-9938-53236a4d77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932a79-22aa-4d37-91cf-c80e1fe92fa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2c0b90-7933-4143-90fc-02bd1832f434" elementFormDefault="qualified">
    <xsd:import namespace="http://schemas.microsoft.com/office/2006/documentManagement/types"/>
    <xsd:import namespace="http://schemas.microsoft.com/office/infopath/2007/PartnerControls"/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7d2a979-002b-442d-8eb6-2c8f3232ae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577870-d1bc-435a-a875-457a02ffe45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f577870-d1bc-435a-a875-457a02ffe45a}" ma:internalName="TaxCatchAll" ma:showField="CatchAllData" ma:web="fa932a79-22aa-4d37-91cf-c80e1fe92f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E530A8-732E-47FE-BF04-72AA943453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515FBD-044E-4DB4-8175-17A443717CE4}">
  <ds:schemaRefs>
    <ds:schemaRef ds:uri="a33c8714-b046-42d2-ac0a-f24e56cdbc8a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BA65CD2-A0BD-426D-9940-8D59CE815982}"/>
</file>

<file path=docProps/app.xml><?xml version="1.0" encoding="utf-8"?>
<Properties xmlns="http://schemas.openxmlformats.org/officeDocument/2006/extended-properties" xmlns:vt="http://schemas.openxmlformats.org/officeDocument/2006/docPropsVTypes">
  <Template>Acuity.thmx</Template>
  <TotalTime>1370</TotalTime>
  <Words>224</Words>
  <Application>Microsoft Office PowerPoint</Application>
  <PresentationFormat>On-screen Show (4:3)</PresentationFormat>
  <Paragraphs>64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Acuity</vt:lpstr>
      <vt:lpstr>PowerPoint Presentation</vt:lpstr>
    </vt:vector>
  </TitlesOfParts>
  <Company>뿿쳀ᘪ罘뿿�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G5-10</dc:creator>
  <cp:lastModifiedBy>Olessia</cp:lastModifiedBy>
  <cp:revision>94</cp:revision>
  <cp:lastPrinted>2009-06-08T19:40:11Z</cp:lastPrinted>
  <dcterms:created xsi:type="dcterms:W3CDTF">2011-04-07T17:05:19Z</dcterms:created>
  <dcterms:modified xsi:type="dcterms:W3CDTF">2015-10-05T19:56:56Z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461235</vt:lpwstr>
  </property>
  <property fmtid="{D5CDD505-2E9C-101B-9397-08002B2CF9AE}" pid="3" name="NXPowerLiteSettings">
    <vt:lpwstr>B74006B004C800</vt:lpwstr>
  </property>
  <property fmtid="{D5CDD505-2E9C-101B-9397-08002B2CF9AE}" pid="4" name="NXPowerLiteVersion">
    <vt:lpwstr>D5.0.2</vt:lpwstr>
  </property>
  <property fmtid="{D5CDD505-2E9C-101B-9397-08002B2CF9AE}" pid="5" name="ContentTypeId">
    <vt:lpwstr>0x01010078F5C55BF1D3814A9780CFD66D018A55</vt:lpwstr>
  </property>
  <property fmtid="{D5CDD505-2E9C-101B-9397-08002B2CF9AE}" pid="6" name="Order">
    <vt:r8>22200</vt:r8>
  </property>
</Properties>
</file>