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101"/>
  </p:notesMasterIdLst>
  <p:handoutMasterIdLst>
    <p:handoutMasterId r:id="rId102"/>
  </p:handoutMasterIdLst>
  <p:sldIdLst>
    <p:sldId id="256" r:id="rId6"/>
    <p:sldId id="388" r:id="rId7"/>
    <p:sldId id="330" r:id="rId8"/>
    <p:sldId id="331" r:id="rId9"/>
    <p:sldId id="332" r:id="rId10"/>
    <p:sldId id="546" r:id="rId11"/>
    <p:sldId id="334" r:id="rId12"/>
    <p:sldId id="387" r:id="rId13"/>
    <p:sldId id="599" r:id="rId14"/>
    <p:sldId id="563" r:id="rId15"/>
    <p:sldId id="358" r:id="rId16"/>
    <p:sldId id="564" r:id="rId17"/>
    <p:sldId id="359" r:id="rId18"/>
    <p:sldId id="561" r:id="rId19"/>
    <p:sldId id="335" r:id="rId20"/>
    <p:sldId id="574" r:id="rId21"/>
    <p:sldId id="360" r:id="rId22"/>
    <p:sldId id="591" r:id="rId23"/>
    <p:sldId id="575" r:id="rId24"/>
    <p:sldId id="569" r:id="rId25"/>
    <p:sldId id="576" r:id="rId26"/>
    <p:sldId id="354" r:id="rId27"/>
    <p:sldId id="355" r:id="rId28"/>
    <p:sldId id="366" r:id="rId29"/>
    <p:sldId id="356" r:id="rId30"/>
    <p:sldId id="571" r:id="rId31"/>
    <p:sldId id="585" r:id="rId32"/>
    <p:sldId id="367" r:id="rId33"/>
    <p:sldId id="368" r:id="rId34"/>
    <p:sldId id="587" r:id="rId35"/>
    <p:sldId id="369" r:id="rId36"/>
    <p:sldId id="370" r:id="rId37"/>
    <p:sldId id="586" r:id="rId38"/>
    <p:sldId id="372" r:id="rId39"/>
    <p:sldId id="583" r:id="rId40"/>
    <p:sldId id="592" r:id="rId41"/>
    <p:sldId id="572" r:id="rId42"/>
    <p:sldId id="565" r:id="rId43"/>
    <p:sldId id="365" r:id="rId44"/>
    <p:sldId id="568" r:id="rId45"/>
    <p:sldId id="573" r:id="rId46"/>
    <p:sldId id="566" r:id="rId47"/>
    <p:sldId id="567" r:id="rId48"/>
    <p:sldId id="577" r:id="rId49"/>
    <p:sldId id="362" r:id="rId50"/>
    <p:sldId id="363" r:id="rId51"/>
    <p:sldId id="377" r:id="rId52"/>
    <p:sldId id="584" r:id="rId53"/>
    <p:sldId id="351" r:id="rId54"/>
    <p:sldId id="579" r:id="rId55"/>
    <p:sldId id="357" r:id="rId56"/>
    <p:sldId id="374" r:id="rId57"/>
    <p:sldId id="598" r:id="rId58"/>
    <p:sldId id="376" r:id="rId59"/>
    <p:sldId id="596" r:id="rId60"/>
    <p:sldId id="600" r:id="rId61"/>
    <p:sldId id="597" r:id="rId62"/>
    <p:sldId id="375" r:id="rId63"/>
    <p:sldId id="594" r:id="rId64"/>
    <p:sldId id="373" r:id="rId65"/>
    <p:sldId id="593" r:id="rId66"/>
    <p:sldId id="364" r:id="rId67"/>
    <p:sldId id="603" r:id="rId68"/>
    <p:sldId id="605" r:id="rId69"/>
    <p:sldId id="588" r:id="rId70"/>
    <p:sldId id="602" r:id="rId71"/>
    <p:sldId id="562" r:id="rId72"/>
    <p:sldId id="336" r:id="rId73"/>
    <p:sldId id="337" r:id="rId74"/>
    <p:sldId id="345" r:id="rId75"/>
    <p:sldId id="338" r:id="rId76"/>
    <p:sldId id="339" r:id="rId77"/>
    <p:sldId id="340" r:id="rId78"/>
    <p:sldId id="343" r:id="rId79"/>
    <p:sldId id="589" r:id="rId80"/>
    <p:sldId id="608" r:id="rId81"/>
    <p:sldId id="580" r:id="rId82"/>
    <p:sldId id="548" r:id="rId83"/>
    <p:sldId id="378" r:id="rId84"/>
    <p:sldId id="379" r:id="rId85"/>
    <p:sldId id="590" r:id="rId86"/>
    <p:sldId id="609" r:id="rId87"/>
    <p:sldId id="581" r:id="rId88"/>
    <p:sldId id="606" r:id="rId89"/>
    <p:sldId id="382" r:id="rId90"/>
    <p:sldId id="383" r:id="rId91"/>
    <p:sldId id="381" r:id="rId92"/>
    <p:sldId id="384" r:id="rId93"/>
    <p:sldId id="385" r:id="rId94"/>
    <p:sldId id="595" r:id="rId95"/>
    <p:sldId id="607" r:id="rId96"/>
    <p:sldId id="386" r:id="rId97"/>
    <p:sldId id="257" r:id="rId98"/>
    <p:sldId id="260" r:id="rId99"/>
    <p:sldId id="407"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CD2CD-C2F1-4885-A4C6-1FFC15A2057C}" v="1" dt="2024-08-28T10:58:31.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019" autoAdjust="0"/>
    <p:restoredTop sz="74788" autoAdjust="0"/>
  </p:normalViewPr>
  <p:slideViewPr>
    <p:cSldViewPr snapToGrid="0">
      <p:cViewPr varScale="1">
        <p:scale>
          <a:sx n="80" d="100"/>
          <a:sy n="80" d="100"/>
        </p:scale>
        <p:origin x="912"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6/11/relationships/changesInfo" Target="changesInfos/changesInfo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handoutMaster" Target="handoutMasters/handout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essia Smotrova" userId="a8d6da50-e254-43db-a743-03e22166bebd" providerId="ADAL" clId="{D2259556-2881-4B3E-893A-B2423E6433FB}"/>
    <pc:docChg chg="undo custSel addSld delSld modSld sldOrd modMainMaster">
      <pc:chgData name="Olessia Smotrova" userId="a8d6da50-e254-43db-a743-03e22166bebd" providerId="ADAL" clId="{D2259556-2881-4B3E-893A-B2423E6433FB}" dt="2024-04-01T17:24:21.841" v="18560" actId="20577"/>
      <pc:docMkLst>
        <pc:docMk/>
      </pc:docMkLst>
      <pc:sldChg chg="modSp mod">
        <pc:chgData name="Olessia Smotrova" userId="a8d6da50-e254-43db-a743-03e22166bebd" providerId="ADAL" clId="{D2259556-2881-4B3E-893A-B2423E6433FB}" dt="2024-04-01T13:55:30.684" v="17191" actId="20577"/>
        <pc:sldMkLst>
          <pc:docMk/>
          <pc:sldMk cId="3134625201" sldId="256"/>
        </pc:sldMkLst>
        <pc:spChg chg="mod">
          <ac:chgData name="Olessia Smotrova" userId="a8d6da50-e254-43db-a743-03e22166bebd" providerId="ADAL" clId="{D2259556-2881-4B3E-893A-B2423E6433FB}" dt="2024-04-01T13:55:30.684" v="17191" actId="20577"/>
          <ac:spMkLst>
            <pc:docMk/>
            <pc:sldMk cId="3134625201" sldId="256"/>
            <ac:spMk id="9" creationId="{00000000-0000-0000-0000-000000000000}"/>
          </ac:spMkLst>
        </pc:spChg>
      </pc:sldChg>
      <pc:sldChg chg="modSp mod modAnim">
        <pc:chgData name="Olessia Smotrova" userId="a8d6da50-e254-43db-a743-03e22166bebd" providerId="ADAL" clId="{D2259556-2881-4B3E-893A-B2423E6433FB}" dt="2024-04-01T16:40:59.321" v="18132" actId="14100"/>
        <pc:sldMkLst>
          <pc:docMk/>
          <pc:sldMk cId="1029958779" sldId="330"/>
        </pc:sldMkLst>
        <pc:graphicFrameChg chg="modGraphic">
          <ac:chgData name="Olessia Smotrova" userId="a8d6da50-e254-43db-a743-03e22166bebd" providerId="ADAL" clId="{D2259556-2881-4B3E-893A-B2423E6433FB}" dt="2024-04-01T16:40:59.321" v="18132" actId="14100"/>
          <ac:graphicFrameMkLst>
            <pc:docMk/>
            <pc:sldMk cId="1029958779" sldId="330"/>
            <ac:graphicFrameMk id="5" creationId="{00000000-0000-0000-0000-000000000000}"/>
          </ac:graphicFrameMkLst>
        </pc:graphicFrameChg>
      </pc:sldChg>
      <pc:sldChg chg="modSp mod">
        <pc:chgData name="Olessia Smotrova" userId="a8d6da50-e254-43db-a743-03e22166bebd" providerId="ADAL" clId="{D2259556-2881-4B3E-893A-B2423E6433FB}" dt="2024-04-01T16:41:09.368" v="18133" actId="14100"/>
        <pc:sldMkLst>
          <pc:docMk/>
          <pc:sldMk cId="844305759" sldId="331"/>
        </pc:sldMkLst>
        <pc:spChg chg="mod">
          <ac:chgData name="Olessia Smotrova" userId="a8d6da50-e254-43db-a743-03e22166bebd" providerId="ADAL" clId="{D2259556-2881-4B3E-893A-B2423E6433FB}" dt="2024-04-01T16:41:09.368" v="18133" actId="14100"/>
          <ac:spMkLst>
            <pc:docMk/>
            <pc:sldMk cId="844305759" sldId="331"/>
            <ac:spMk id="2" creationId="{00000000-0000-0000-0000-000000000000}"/>
          </ac:spMkLst>
        </pc:spChg>
      </pc:sldChg>
      <pc:sldChg chg="modSp mod">
        <pc:chgData name="Olessia Smotrova" userId="a8d6da50-e254-43db-a743-03e22166bebd" providerId="ADAL" clId="{D2259556-2881-4B3E-893A-B2423E6433FB}" dt="2024-04-01T16:41:19.560" v="18136" actId="403"/>
        <pc:sldMkLst>
          <pc:docMk/>
          <pc:sldMk cId="105526676" sldId="332"/>
        </pc:sldMkLst>
        <pc:spChg chg="mod">
          <ac:chgData name="Olessia Smotrova" userId="a8d6da50-e254-43db-a743-03e22166bebd" providerId="ADAL" clId="{D2259556-2881-4B3E-893A-B2423E6433FB}" dt="2024-04-01T16:41:19.560" v="18136" actId="403"/>
          <ac:spMkLst>
            <pc:docMk/>
            <pc:sldMk cId="105526676" sldId="332"/>
            <ac:spMk id="2" creationId="{00000000-0000-0000-0000-000000000000}"/>
          </ac:spMkLst>
        </pc:spChg>
      </pc:sldChg>
      <pc:sldChg chg="modAnim">
        <pc:chgData name="Olessia Smotrova" userId="a8d6da50-e254-43db-a743-03e22166bebd" providerId="ADAL" clId="{D2259556-2881-4B3E-893A-B2423E6433FB}" dt="2024-03-31T22:18:07.836" v="17016"/>
        <pc:sldMkLst>
          <pc:docMk/>
          <pc:sldMk cId="1027853078" sldId="334"/>
        </pc:sldMkLst>
      </pc:sldChg>
      <pc:sldChg chg="modSp mod ord modAnim">
        <pc:chgData name="Olessia Smotrova" userId="a8d6da50-e254-43db-a743-03e22166bebd" providerId="ADAL" clId="{D2259556-2881-4B3E-893A-B2423E6433FB}" dt="2024-04-01T17:24:08.680" v="18556" actId="20577"/>
        <pc:sldMkLst>
          <pc:docMk/>
          <pc:sldMk cId="175222540" sldId="335"/>
        </pc:sldMkLst>
        <pc:spChg chg="mod">
          <ac:chgData name="Olessia Smotrova" userId="a8d6da50-e254-43db-a743-03e22166bebd" providerId="ADAL" clId="{D2259556-2881-4B3E-893A-B2423E6433FB}" dt="2024-03-28T14:59:43.464" v="292" actId="1076"/>
          <ac:spMkLst>
            <pc:docMk/>
            <pc:sldMk cId="175222540" sldId="335"/>
            <ac:spMk id="2" creationId="{00000000-0000-0000-0000-000000000000}"/>
          </ac:spMkLst>
        </pc:spChg>
        <pc:spChg chg="mod">
          <ac:chgData name="Olessia Smotrova" userId="a8d6da50-e254-43db-a743-03e22166bebd" providerId="ADAL" clId="{D2259556-2881-4B3E-893A-B2423E6433FB}" dt="2024-03-30T17:51:10.057" v="9758" actId="20577"/>
          <ac:spMkLst>
            <pc:docMk/>
            <pc:sldMk cId="175222540" sldId="335"/>
            <ac:spMk id="3" creationId="{00000000-0000-0000-0000-000000000000}"/>
          </ac:spMkLst>
        </pc:spChg>
        <pc:spChg chg="mod">
          <ac:chgData name="Olessia Smotrova" userId="a8d6da50-e254-43db-a743-03e22166bebd" providerId="ADAL" clId="{D2259556-2881-4B3E-893A-B2423E6433FB}" dt="2024-04-01T17:24:08.680" v="18556" actId="20577"/>
          <ac:spMkLst>
            <pc:docMk/>
            <pc:sldMk cId="175222540" sldId="335"/>
            <ac:spMk id="6" creationId="{00000000-0000-0000-0000-000000000000}"/>
          </ac:spMkLst>
        </pc:spChg>
      </pc:sldChg>
      <pc:sldChg chg="modSp mod modAnim">
        <pc:chgData name="Olessia Smotrova" userId="a8d6da50-e254-43db-a743-03e22166bebd" providerId="ADAL" clId="{D2259556-2881-4B3E-893A-B2423E6433FB}" dt="2024-04-01T15:57:52.991" v="17583"/>
        <pc:sldMkLst>
          <pc:docMk/>
          <pc:sldMk cId="439208455" sldId="336"/>
        </pc:sldMkLst>
        <pc:spChg chg="mod">
          <ac:chgData name="Olessia Smotrova" userId="a8d6da50-e254-43db-a743-03e22166bebd" providerId="ADAL" clId="{D2259556-2881-4B3E-893A-B2423E6433FB}" dt="2024-04-01T15:57:13.032" v="17576" actId="114"/>
          <ac:spMkLst>
            <pc:docMk/>
            <pc:sldMk cId="439208455" sldId="336"/>
            <ac:spMk id="3" creationId="{00000000-0000-0000-0000-000000000000}"/>
          </ac:spMkLst>
        </pc:spChg>
      </pc:sldChg>
      <pc:sldChg chg="modAnim">
        <pc:chgData name="Olessia Smotrova" userId="a8d6da50-e254-43db-a743-03e22166bebd" providerId="ADAL" clId="{D2259556-2881-4B3E-893A-B2423E6433FB}" dt="2024-04-01T15:58:00.874" v="17584"/>
        <pc:sldMkLst>
          <pc:docMk/>
          <pc:sldMk cId="3484854475" sldId="337"/>
        </pc:sldMkLst>
      </pc:sldChg>
      <pc:sldChg chg="addSp modSp mod modAnim">
        <pc:chgData name="Olessia Smotrova" userId="a8d6da50-e254-43db-a743-03e22166bebd" providerId="ADAL" clId="{D2259556-2881-4B3E-893A-B2423E6433FB}" dt="2024-04-01T16:00:18.975" v="17594"/>
        <pc:sldMkLst>
          <pc:docMk/>
          <pc:sldMk cId="1436102545" sldId="338"/>
        </pc:sldMkLst>
        <pc:spChg chg="add mod">
          <ac:chgData name="Olessia Smotrova" userId="a8d6da50-e254-43db-a743-03e22166bebd" providerId="ADAL" clId="{D2259556-2881-4B3E-893A-B2423E6433FB}" dt="2024-03-30T20:44:42.350" v="16059" actId="1037"/>
          <ac:spMkLst>
            <pc:docMk/>
            <pc:sldMk cId="1436102545" sldId="338"/>
            <ac:spMk id="4" creationId="{15D48DF3-68C7-21C6-4714-75E392A90920}"/>
          </ac:spMkLst>
        </pc:spChg>
        <pc:spChg chg="add mod">
          <ac:chgData name="Olessia Smotrova" userId="a8d6da50-e254-43db-a743-03e22166bebd" providerId="ADAL" clId="{D2259556-2881-4B3E-893A-B2423E6433FB}" dt="2024-03-30T20:44:42.350" v="16059" actId="1037"/>
          <ac:spMkLst>
            <pc:docMk/>
            <pc:sldMk cId="1436102545" sldId="338"/>
            <ac:spMk id="5" creationId="{3036EE76-372C-BC27-4DE5-971CFFF40B43}"/>
          </ac:spMkLst>
        </pc:spChg>
        <pc:picChg chg="mod">
          <ac:chgData name="Olessia Smotrova" userId="a8d6da50-e254-43db-a743-03e22166bebd" providerId="ADAL" clId="{D2259556-2881-4B3E-893A-B2423E6433FB}" dt="2024-03-30T20:44:42.350" v="16059" actId="1037"/>
          <ac:picMkLst>
            <pc:docMk/>
            <pc:sldMk cId="1436102545" sldId="338"/>
            <ac:picMk id="6" creationId="{84D13B89-44BB-4E59-8851-F11A716A5417}"/>
          </ac:picMkLst>
        </pc:picChg>
      </pc:sldChg>
      <pc:sldChg chg="modAnim">
        <pc:chgData name="Olessia Smotrova" userId="a8d6da50-e254-43db-a743-03e22166bebd" providerId="ADAL" clId="{D2259556-2881-4B3E-893A-B2423E6433FB}" dt="2024-04-01T16:00:45.777" v="17597"/>
        <pc:sldMkLst>
          <pc:docMk/>
          <pc:sldMk cId="3369789405" sldId="339"/>
        </pc:sldMkLst>
      </pc:sldChg>
      <pc:sldChg chg="addSp delSp modSp mod modAnim">
        <pc:chgData name="Olessia Smotrova" userId="a8d6da50-e254-43db-a743-03e22166bebd" providerId="ADAL" clId="{D2259556-2881-4B3E-893A-B2423E6433FB}" dt="2024-04-01T17:18:50.876" v="18211" actId="1076"/>
        <pc:sldMkLst>
          <pc:docMk/>
          <pc:sldMk cId="247605994" sldId="340"/>
        </pc:sldMkLst>
        <pc:spChg chg="mod">
          <ac:chgData name="Olessia Smotrova" userId="a8d6da50-e254-43db-a743-03e22166bebd" providerId="ADAL" clId="{D2259556-2881-4B3E-893A-B2423E6433FB}" dt="2024-03-31T21:51:22.109" v="16150" actId="20577"/>
          <ac:spMkLst>
            <pc:docMk/>
            <pc:sldMk cId="247605994" sldId="340"/>
            <ac:spMk id="2" creationId="{00000000-0000-0000-0000-000000000000}"/>
          </ac:spMkLst>
        </pc:spChg>
        <pc:spChg chg="add mod">
          <ac:chgData name="Olessia Smotrova" userId="a8d6da50-e254-43db-a743-03e22166bebd" providerId="ADAL" clId="{D2259556-2881-4B3E-893A-B2423E6433FB}" dt="2024-04-01T16:03:10.692" v="17712" actId="20577"/>
          <ac:spMkLst>
            <pc:docMk/>
            <pc:sldMk cId="247605994" sldId="340"/>
            <ac:spMk id="4" creationId="{11E239A4-CF5E-AFF0-1C30-2E98CBEF1307}"/>
          </ac:spMkLst>
        </pc:spChg>
        <pc:spChg chg="add mod">
          <ac:chgData name="Olessia Smotrova" userId="a8d6da50-e254-43db-a743-03e22166bebd" providerId="ADAL" clId="{D2259556-2881-4B3E-893A-B2423E6433FB}" dt="2024-04-01T17:18:50.876" v="18211" actId="1076"/>
          <ac:spMkLst>
            <pc:docMk/>
            <pc:sldMk cId="247605994" sldId="340"/>
            <ac:spMk id="6" creationId="{FF4D8370-A866-AE8F-A7D4-5B7BE262B006}"/>
          </ac:spMkLst>
        </pc:spChg>
        <pc:spChg chg="mod">
          <ac:chgData name="Olessia Smotrova" userId="a8d6da50-e254-43db-a743-03e22166bebd" providerId="ADAL" clId="{D2259556-2881-4B3E-893A-B2423E6433FB}" dt="2024-03-31T21:51:34.423" v="16151" actId="165"/>
          <ac:spMkLst>
            <pc:docMk/>
            <pc:sldMk cId="247605994" sldId="340"/>
            <ac:spMk id="16" creationId="{00000000-0000-0000-0000-000000000000}"/>
          </ac:spMkLst>
        </pc:spChg>
        <pc:spChg chg="mod">
          <ac:chgData name="Olessia Smotrova" userId="a8d6da50-e254-43db-a743-03e22166bebd" providerId="ADAL" clId="{D2259556-2881-4B3E-893A-B2423E6433FB}" dt="2024-03-31T21:53:04.730" v="16189" actId="14100"/>
          <ac:spMkLst>
            <pc:docMk/>
            <pc:sldMk cId="247605994" sldId="340"/>
            <ac:spMk id="18" creationId="{00000000-0000-0000-0000-000000000000}"/>
          </ac:spMkLst>
        </pc:spChg>
        <pc:spChg chg="mod">
          <ac:chgData name="Olessia Smotrova" userId="a8d6da50-e254-43db-a743-03e22166bebd" providerId="ADAL" clId="{D2259556-2881-4B3E-893A-B2423E6433FB}" dt="2024-03-31T21:52:04.886" v="16176" actId="1035"/>
          <ac:spMkLst>
            <pc:docMk/>
            <pc:sldMk cId="247605994" sldId="340"/>
            <ac:spMk id="19" creationId="{00000000-0000-0000-0000-000000000000}"/>
          </ac:spMkLst>
        </pc:spChg>
        <pc:spChg chg="mod">
          <ac:chgData name="Olessia Smotrova" userId="a8d6da50-e254-43db-a743-03e22166bebd" providerId="ADAL" clId="{D2259556-2881-4B3E-893A-B2423E6433FB}" dt="2024-03-31T21:53:34.331" v="16190" actId="14100"/>
          <ac:spMkLst>
            <pc:docMk/>
            <pc:sldMk cId="247605994" sldId="340"/>
            <ac:spMk id="21" creationId="{00000000-0000-0000-0000-000000000000}"/>
          </ac:spMkLst>
        </pc:spChg>
        <pc:spChg chg="mod">
          <ac:chgData name="Olessia Smotrova" userId="a8d6da50-e254-43db-a743-03e22166bebd" providerId="ADAL" clId="{D2259556-2881-4B3E-893A-B2423E6433FB}" dt="2024-03-31T21:52:56.777" v="16188" actId="1035"/>
          <ac:spMkLst>
            <pc:docMk/>
            <pc:sldMk cId="247605994" sldId="340"/>
            <ac:spMk id="23" creationId="{00000000-0000-0000-0000-000000000000}"/>
          </ac:spMkLst>
        </pc:spChg>
        <pc:spChg chg="mod">
          <ac:chgData name="Olessia Smotrova" userId="a8d6da50-e254-43db-a743-03e22166bebd" providerId="ADAL" clId="{D2259556-2881-4B3E-893A-B2423E6433FB}" dt="2024-03-31T21:51:59.040" v="16169" actId="1035"/>
          <ac:spMkLst>
            <pc:docMk/>
            <pc:sldMk cId="247605994" sldId="340"/>
            <ac:spMk id="25" creationId="{00000000-0000-0000-0000-000000000000}"/>
          </ac:spMkLst>
        </pc:spChg>
        <pc:spChg chg="mod">
          <ac:chgData name="Olessia Smotrova" userId="a8d6da50-e254-43db-a743-03e22166bebd" providerId="ADAL" clId="{D2259556-2881-4B3E-893A-B2423E6433FB}" dt="2024-03-31T21:51:59.040" v="16169" actId="1035"/>
          <ac:spMkLst>
            <pc:docMk/>
            <pc:sldMk cId="247605994" sldId="340"/>
            <ac:spMk id="26" creationId="{00000000-0000-0000-0000-000000000000}"/>
          </ac:spMkLst>
        </pc:spChg>
        <pc:spChg chg="mod">
          <ac:chgData name="Olessia Smotrova" userId="a8d6da50-e254-43db-a743-03e22166bebd" providerId="ADAL" clId="{D2259556-2881-4B3E-893A-B2423E6433FB}" dt="2024-03-31T21:51:59.040" v="16169" actId="1035"/>
          <ac:spMkLst>
            <pc:docMk/>
            <pc:sldMk cId="247605994" sldId="340"/>
            <ac:spMk id="27" creationId="{00000000-0000-0000-0000-000000000000}"/>
          </ac:spMkLst>
        </pc:spChg>
        <pc:spChg chg="mod">
          <ac:chgData name="Olessia Smotrova" userId="a8d6da50-e254-43db-a743-03e22166bebd" providerId="ADAL" clId="{D2259556-2881-4B3E-893A-B2423E6433FB}" dt="2024-03-31T21:53:47.338" v="16202" actId="1035"/>
          <ac:spMkLst>
            <pc:docMk/>
            <pc:sldMk cId="247605994" sldId="340"/>
            <ac:spMk id="28" creationId="{00000000-0000-0000-0000-000000000000}"/>
          </ac:spMkLst>
        </pc:spChg>
        <pc:spChg chg="mod">
          <ac:chgData name="Olessia Smotrova" userId="a8d6da50-e254-43db-a743-03e22166bebd" providerId="ADAL" clId="{D2259556-2881-4B3E-893A-B2423E6433FB}" dt="2024-03-31T21:53:47.338" v="16202" actId="1035"/>
          <ac:spMkLst>
            <pc:docMk/>
            <pc:sldMk cId="247605994" sldId="340"/>
            <ac:spMk id="29" creationId="{00000000-0000-0000-0000-000000000000}"/>
          </ac:spMkLst>
        </pc:spChg>
        <pc:spChg chg="mod topLvl">
          <ac:chgData name="Olessia Smotrova" userId="a8d6da50-e254-43db-a743-03e22166bebd" providerId="ADAL" clId="{D2259556-2881-4B3E-893A-B2423E6433FB}" dt="2024-03-31T21:51:46.748" v="16158" actId="1038"/>
          <ac:spMkLst>
            <pc:docMk/>
            <pc:sldMk cId="247605994" sldId="340"/>
            <ac:spMk id="32" creationId="{00000000-0000-0000-0000-000000000000}"/>
          </ac:spMkLst>
        </pc:spChg>
        <pc:spChg chg="mod topLvl">
          <ac:chgData name="Olessia Smotrova" userId="a8d6da50-e254-43db-a743-03e22166bebd" providerId="ADAL" clId="{D2259556-2881-4B3E-893A-B2423E6433FB}" dt="2024-03-31T21:51:46.748" v="16158" actId="1038"/>
          <ac:spMkLst>
            <pc:docMk/>
            <pc:sldMk cId="247605994" sldId="340"/>
            <ac:spMk id="33" creationId="{00000000-0000-0000-0000-000000000000}"/>
          </ac:spMkLst>
        </pc:spChg>
        <pc:grpChg chg="mod">
          <ac:chgData name="Olessia Smotrova" userId="a8d6da50-e254-43db-a743-03e22166bebd" providerId="ADAL" clId="{D2259556-2881-4B3E-893A-B2423E6433FB}" dt="2024-03-31T21:51:34.423" v="16151" actId="165"/>
          <ac:grpSpMkLst>
            <pc:docMk/>
            <pc:sldMk cId="247605994" sldId="340"/>
            <ac:grpSpMk id="14" creationId="{00000000-0000-0000-0000-000000000000}"/>
          </ac:grpSpMkLst>
        </pc:grpChg>
        <pc:grpChg chg="mod">
          <ac:chgData name="Olessia Smotrova" userId="a8d6da50-e254-43db-a743-03e22166bebd" providerId="ADAL" clId="{D2259556-2881-4B3E-893A-B2423E6433FB}" dt="2024-03-31T21:51:34.423" v="16151" actId="165"/>
          <ac:grpSpMkLst>
            <pc:docMk/>
            <pc:sldMk cId="247605994" sldId="340"/>
            <ac:grpSpMk id="20" creationId="{00000000-0000-0000-0000-000000000000}"/>
          </ac:grpSpMkLst>
        </pc:grpChg>
        <pc:grpChg chg="mod topLvl">
          <ac:chgData name="Olessia Smotrova" userId="a8d6da50-e254-43db-a743-03e22166bebd" providerId="ADAL" clId="{D2259556-2881-4B3E-893A-B2423E6433FB}" dt="2024-03-31T21:51:34.423" v="16151" actId="165"/>
          <ac:grpSpMkLst>
            <pc:docMk/>
            <pc:sldMk cId="247605994" sldId="340"/>
            <ac:grpSpMk id="30" creationId="{00000000-0000-0000-0000-000000000000}"/>
          </ac:grpSpMkLst>
        </pc:grpChg>
        <pc:grpChg chg="del mod">
          <ac:chgData name="Olessia Smotrova" userId="a8d6da50-e254-43db-a743-03e22166bebd" providerId="ADAL" clId="{D2259556-2881-4B3E-893A-B2423E6433FB}" dt="2024-03-31T21:51:34.423" v="16151" actId="165"/>
          <ac:grpSpMkLst>
            <pc:docMk/>
            <pc:sldMk cId="247605994" sldId="340"/>
            <ac:grpSpMk id="31" creationId="{00000000-0000-0000-0000-000000000000}"/>
          </ac:grpSpMkLst>
        </pc:grpChg>
        <pc:graphicFrameChg chg="mod modGraphic">
          <ac:chgData name="Olessia Smotrova" userId="a8d6da50-e254-43db-a743-03e22166bebd" providerId="ADAL" clId="{D2259556-2881-4B3E-893A-B2423E6433FB}" dt="2024-03-31T21:50:35.754" v="16098" actId="1076"/>
          <ac:graphicFrameMkLst>
            <pc:docMk/>
            <pc:sldMk cId="247605994" sldId="340"/>
            <ac:graphicFrameMk id="5" creationId="{00000000-0000-0000-0000-000000000000}"/>
          </ac:graphicFrameMkLst>
        </pc:graphicFrameChg>
        <pc:picChg chg="mod">
          <ac:chgData name="Olessia Smotrova" userId="a8d6da50-e254-43db-a743-03e22166bebd" providerId="ADAL" clId="{D2259556-2881-4B3E-893A-B2423E6433FB}" dt="2024-03-31T21:51:46.748" v="16158" actId="1038"/>
          <ac:picMkLst>
            <pc:docMk/>
            <pc:sldMk cId="247605994" sldId="340"/>
            <ac:picMk id="3" creationId="{00000000-0000-0000-0000-000000000000}"/>
          </ac:picMkLst>
        </pc:picChg>
        <pc:cxnChg chg="mod">
          <ac:chgData name="Olessia Smotrova" userId="a8d6da50-e254-43db-a743-03e22166bebd" providerId="ADAL" clId="{D2259556-2881-4B3E-893A-B2423E6433FB}" dt="2024-03-31T21:51:34.423" v="16151" actId="165"/>
          <ac:cxnSpMkLst>
            <pc:docMk/>
            <pc:sldMk cId="247605994" sldId="340"/>
            <ac:cxnSpMk id="17" creationId="{00000000-0000-0000-0000-000000000000}"/>
          </ac:cxnSpMkLst>
        </pc:cxnChg>
        <pc:cxnChg chg="mod">
          <ac:chgData name="Olessia Smotrova" userId="a8d6da50-e254-43db-a743-03e22166bebd" providerId="ADAL" clId="{D2259556-2881-4B3E-893A-B2423E6433FB}" dt="2024-03-31T21:52:51.866" v="16187" actId="1076"/>
          <ac:cxnSpMkLst>
            <pc:docMk/>
            <pc:sldMk cId="247605994" sldId="340"/>
            <ac:cxnSpMk id="22" creationId="{00000000-0000-0000-0000-000000000000}"/>
          </ac:cxnSpMkLst>
        </pc:cxnChg>
      </pc:sldChg>
      <pc:sldChg chg="addSp delSp modSp del mod">
        <pc:chgData name="Olessia Smotrova" userId="a8d6da50-e254-43db-a743-03e22166bebd" providerId="ADAL" clId="{D2259556-2881-4B3E-893A-B2423E6433FB}" dt="2024-03-31T21:51:10.470" v="16110" actId="47"/>
        <pc:sldMkLst>
          <pc:docMk/>
          <pc:sldMk cId="2992164225" sldId="341"/>
        </pc:sldMkLst>
        <pc:spChg chg="mod">
          <ac:chgData name="Olessia Smotrova" userId="a8d6da50-e254-43db-a743-03e22166bebd" providerId="ADAL" clId="{D2259556-2881-4B3E-893A-B2423E6433FB}" dt="2024-03-31T21:49:05.564" v="16064" actId="27636"/>
          <ac:spMkLst>
            <pc:docMk/>
            <pc:sldMk cId="2992164225" sldId="341"/>
            <ac:spMk id="3" creationId="{00000000-0000-0000-0000-000000000000}"/>
          </ac:spMkLst>
        </pc:spChg>
        <pc:picChg chg="del">
          <ac:chgData name="Olessia Smotrova" userId="a8d6da50-e254-43db-a743-03e22166bebd" providerId="ADAL" clId="{D2259556-2881-4B3E-893A-B2423E6433FB}" dt="2024-03-30T20:40:55.132" v="15934" actId="478"/>
          <ac:picMkLst>
            <pc:docMk/>
            <pc:sldMk cId="2992164225" sldId="341"/>
            <ac:picMk id="4" creationId="{57D4231A-9CC2-4D07-88C7-B6B4D138353B}"/>
          </ac:picMkLst>
        </pc:picChg>
        <pc:picChg chg="add del mod">
          <ac:chgData name="Olessia Smotrova" userId="a8d6da50-e254-43db-a743-03e22166bebd" providerId="ADAL" clId="{D2259556-2881-4B3E-893A-B2423E6433FB}" dt="2024-03-30T20:45:16.087" v="16060" actId="478"/>
          <ac:picMkLst>
            <pc:docMk/>
            <pc:sldMk cId="2992164225" sldId="341"/>
            <ac:picMk id="6" creationId="{A8FA34A6-ADD2-3B8D-97C0-2E8EC97A5C48}"/>
          </ac:picMkLst>
        </pc:picChg>
      </pc:sldChg>
      <pc:sldChg chg="addSp delSp modSp mod">
        <pc:chgData name="Olessia Smotrova" userId="a8d6da50-e254-43db-a743-03e22166bebd" providerId="ADAL" clId="{D2259556-2881-4B3E-893A-B2423E6433FB}" dt="2024-04-01T16:15:30.035" v="17856" actId="1076"/>
        <pc:sldMkLst>
          <pc:docMk/>
          <pc:sldMk cId="1582950408" sldId="343"/>
        </pc:sldMkLst>
        <pc:spChg chg="del mod">
          <ac:chgData name="Olessia Smotrova" userId="a8d6da50-e254-43db-a743-03e22166bebd" providerId="ADAL" clId="{D2259556-2881-4B3E-893A-B2423E6433FB}" dt="2024-04-01T16:11:23.854" v="17753" actId="21"/>
          <ac:spMkLst>
            <pc:docMk/>
            <pc:sldMk cId="1582950408" sldId="343"/>
            <ac:spMk id="6" creationId="{00000000-0000-0000-0000-000000000000}"/>
          </ac:spMkLst>
        </pc:spChg>
        <pc:spChg chg="add mod">
          <ac:chgData name="Olessia Smotrova" userId="a8d6da50-e254-43db-a743-03e22166bebd" providerId="ADAL" clId="{D2259556-2881-4B3E-893A-B2423E6433FB}" dt="2024-04-01T16:15:02.463" v="17852" actId="1038"/>
          <ac:spMkLst>
            <pc:docMk/>
            <pc:sldMk cId="1582950408" sldId="343"/>
            <ac:spMk id="11" creationId="{00000000-0000-0000-0000-000000000000}"/>
          </ac:spMkLst>
        </pc:spChg>
        <pc:spChg chg="mod">
          <ac:chgData name="Olessia Smotrova" userId="a8d6da50-e254-43db-a743-03e22166bebd" providerId="ADAL" clId="{D2259556-2881-4B3E-893A-B2423E6433FB}" dt="2024-04-01T16:14:03.284" v="17811" actId="1038"/>
          <ac:spMkLst>
            <pc:docMk/>
            <pc:sldMk cId="1582950408" sldId="343"/>
            <ac:spMk id="14" creationId="{00000000-0000-0000-0000-000000000000}"/>
          </ac:spMkLst>
        </pc:spChg>
        <pc:spChg chg="mod">
          <ac:chgData name="Olessia Smotrova" userId="a8d6da50-e254-43db-a743-03e22166bebd" providerId="ADAL" clId="{D2259556-2881-4B3E-893A-B2423E6433FB}" dt="2024-04-01T16:14:17.730" v="17822" actId="1038"/>
          <ac:spMkLst>
            <pc:docMk/>
            <pc:sldMk cId="1582950408" sldId="343"/>
            <ac:spMk id="17" creationId="{00000000-0000-0000-0000-000000000000}"/>
          </ac:spMkLst>
        </pc:spChg>
        <pc:spChg chg="mod">
          <ac:chgData name="Olessia Smotrova" userId="a8d6da50-e254-43db-a743-03e22166bebd" providerId="ADAL" clId="{D2259556-2881-4B3E-893A-B2423E6433FB}" dt="2024-04-01T16:15:30.035" v="17856" actId="1076"/>
          <ac:spMkLst>
            <pc:docMk/>
            <pc:sldMk cId="1582950408" sldId="343"/>
            <ac:spMk id="21" creationId="{00000000-0000-0000-0000-000000000000}"/>
          </ac:spMkLst>
        </pc:spChg>
        <pc:spChg chg="mod">
          <ac:chgData name="Olessia Smotrova" userId="a8d6da50-e254-43db-a743-03e22166bebd" providerId="ADAL" clId="{D2259556-2881-4B3E-893A-B2423E6433FB}" dt="2024-04-01T16:14:37.274" v="17824" actId="12"/>
          <ac:spMkLst>
            <pc:docMk/>
            <pc:sldMk cId="1582950408" sldId="343"/>
            <ac:spMk id="23" creationId="{00000000-0000-0000-0000-000000000000}"/>
          </ac:spMkLst>
        </pc:spChg>
        <pc:spChg chg="mod">
          <ac:chgData name="Olessia Smotrova" userId="a8d6da50-e254-43db-a743-03e22166bebd" providerId="ADAL" clId="{D2259556-2881-4B3E-893A-B2423E6433FB}" dt="2024-04-01T16:15:19.905" v="17854" actId="14100"/>
          <ac:spMkLst>
            <pc:docMk/>
            <pc:sldMk cId="1582950408" sldId="343"/>
            <ac:spMk id="28" creationId="{00000000-0000-0000-0000-000000000000}"/>
          </ac:spMkLst>
        </pc:spChg>
        <pc:picChg chg="add del mod">
          <ac:chgData name="Olessia Smotrova" userId="a8d6da50-e254-43db-a743-03e22166bebd" providerId="ADAL" clId="{D2259556-2881-4B3E-893A-B2423E6433FB}" dt="2024-04-01T16:08:47.868" v="17725" actId="22"/>
          <ac:picMkLst>
            <pc:docMk/>
            <pc:sldMk cId="1582950408" sldId="343"/>
            <ac:picMk id="4" creationId="{BB9E1441-3F1B-5659-FEC2-09672C09B270}"/>
          </ac:picMkLst>
        </pc:picChg>
        <pc:picChg chg="add mod modCrop">
          <ac:chgData name="Olessia Smotrova" userId="a8d6da50-e254-43db-a743-03e22166bebd" providerId="ADAL" clId="{D2259556-2881-4B3E-893A-B2423E6433FB}" dt="2024-04-01T16:15:02.463" v="17852" actId="1038"/>
          <ac:picMkLst>
            <pc:docMk/>
            <pc:sldMk cId="1582950408" sldId="343"/>
            <ac:picMk id="8" creationId="{2FCB0868-9633-6BA1-FC78-BE8168C61099}"/>
          </ac:picMkLst>
        </pc:picChg>
        <pc:picChg chg="add mod modCrop">
          <ac:chgData name="Olessia Smotrova" userId="a8d6da50-e254-43db-a743-03e22166bebd" providerId="ADAL" clId="{D2259556-2881-4B3E-893A-B2423E6433FB}" dt="2024-04-01T16:15:02.463" v="17852" actId="1038"/>
          <ac:picMkLst>
            <pc:docMk/>
            <pc:sldMk cId="1582950408" sldId="343"/>
            <ac:picMk id="9" creationId="{52C55F75-E145-65BE-3C8E-6C659E4AAD1B}"/>
          </ac:picMkLst>
        </pc:picChg>
        <pc:picChg chg="del">
          <ac:chgData name="Olessia Smotrova" userId="a8d6da50-e254-43db-a743-03e22166bebd" providerId="ADAL" clId="{D2259556-2881-4B3E-893A-B2423E6433FB}" dt="2024-04-01T16:12:54.008" v="17773" actId="478"/>
          <ac:picMkLst>
            <pc:docMk/>
            <pc:sldMk cId="1582950408" sldId="343"/>
            <ac:picMk id="10" creationId="{00000000-0000-0000-0000-000000000000}"/>
          </ac:picMkLst>
        </pc:picChg>
        <pc:picChg chg="del">
          <ac:chgData name="Olessia Smotrova" userId="a8d6da50-e254-43db-a743-03e22166bebd" providerId="ADAL" clId="{D2259556-2881-4B3E-893A-B2423E6433FB}" dt="2024-04-01T16:08:41.319" v="17721" actId="478"/>
          <ac:picMkLst>
            <pc:docMk/>
            <pc:sldMk cId="1582950408" sldId="343"/>
            <ac:picMk id="18" creationId="{00000000-0000-0000-0000-000000000000}"/>
          </ac:picMkLst>
        </pc:picChg>
        <pc:picChg chg="add mod ord modCrop">
          <ac:chgData name="Olessia Smotrova" userId="a8d6da50-e254-43db-a743-03e22166bebd" providerId="ADAL" clId="{D2259556-2881-4B3E-893A-B2423E6433FB}" dt="2024-04-01T16:13:41.693" v="17799" actId="1035"/>
          <ac:picMkLst>
            <pc:docMk/>
            <pc:sldMk cId="1582950408" sldId="343"/>
            <ac:picMk id="20" creationId="{24F88BFC-248D-0D69-08BF-68800FECC09A}"/>
          </ac:picMkLst>
        </pc:picChg>
        <pc:cxnChg chg="del mod">
          <ac:chgData name="Olessia Smotrova" userId="a8d6da50-e254-43db-a743-03e22166bebd" providerId="ADAL" clId="{D2259556-2881-4B3E-893A-B2423E6433FB}" dt="2024-04-01T16:11:32.438" v="17770" actId="21"/>
          <ac:cxnSpMkLst>
            <pc:docMk/>
            <pc:sldMk cId="1582950408" sldId="343"/>
            <ac:cxnSpMk id="7" creationId="{00000000-0000-0000-0000-000000000000}"/>
          </ac:cxnSpMkLst>
        </pc:cxnChg>
        <pc:cxnChg chg="add mod">
          <ac:chgData name="Olessia Smotrova" userId="a8d6da50-e254-43db-a743-03e22166bebd" providerId="ADAL" clId="{D2259556-2881-4B3E-893A-B2423E6433FB}" dt="2024-04-01T16:15:08.917" v="17853" actId="14100"/>
          <ac:cxnSpMkLst>
            <pc:docMk/>
            <pc:sldMk cId="1582950408" sldId="343"/>
            <ac:cxnSpMk id="12" creationId="{00000000-0000-0000-0000-000000000000}"/>
          </ac:cxnSpMkLst>
        </pc:cxnChg>
        <pc:cxnChg chg="mod">
          <ac:chgData name="Olessia Smotrova" userId="a8d6da50-e254-43db-a743-03e22166bebd" providerId="ADAL" clId="{D2259556-2881-4B3E-893A-B2423E6433FB}" dt="2024-04-01T16:14:03.284" v="17811" actId="1038"/>
          <ac:cxnSpMkLst>
            <pc:docMk/>
            <pc:sldMk cId="1582950408" sldId="343"/>
            <ac:cxnSpMk id="19" creationId="{00000000-0000-0000-0000-000000000000}"/>
          </ac:cxnSpMkLst>
        </pc:cxnChg>
        <pc:cxnChg chg="mod">
          <ac:chgData name="Olessia Smotrova" userId="a8d6da50-e254-43db-a743-03e22166bebd" providerId="ADAL" clId="{D2259556-2881-4B3E-893A-B2423E6433FB}" dt="2024-04-01T16:14:17.730" v="17822" actId="1038"/>
          <ac:cxnSpMkLst>
            <pc:docMk/>
            <pc:sldMk cId="1582950408" sldId="343"/>
            <ac:cxnSpMk id="24" creationId="{00000000-0000-0000-0000-000000000000}"/>
          </ac:cxnSpMkLst>
        </pc:cxnChg>
      </pc:sldChg>
      <pc:sldChg chg="modSp mod modAnim">
        <pc:chgData name="Olessia Smotrova" userId="a8d6da50-e254-43db-a743-03e22166bebd" providerId="ADAL" clId="{D2259556-2881-4B3E-893A-B2423E6433FB}" dt="2024-04-01T15:58:49.813" v="17593"/>
        <pc:sldMkLst>
          <pc:docMk/>
          <pc:sldMk cId="2406957696" sldId="345"/>
        </pc:sldMkLst>
        <pc:spChg chg="mod">
          <ac:chgData name="Olessia Smotrova" userId="a8d6da50-e254-43db-a743-03e22166bebd" providerId="ADAL" clId="{D2259556-2881-4B3E-893A-B2423E6433FB}" dt="2024-04-01T15:58:22.725" v="17586" actId="1076"/>
          <ac:spMkLst>
            <pc:docMk/>
            <pc:sldMk cId="2406957696" sldId="345"/>
            <ac:spMk id="3" creationId="{00000000-0000-0000-0000-000000000000}"/>
          </ac:spMkLst>
        </pc:spChg>
      </pc:sldChg>
      <pc:sldChg chg="addSp delSp modSp mod ord modAnim">
        <pc:chgData name="Olessia Smotrova" userId="a8d6da50-e254-43db-a743-03e22166bebd" providerId="ADAL" clId="{D2259556-2881-4B3E-893A-B2423E6433FB}" dt="2024-04-01T15:46:54.574" v="17357"/>
        <pc:sldMkLst>
          <pc:docMk/>
          <pc:sldMk cId="2903239908" sldId="351"/>
        </pc:sldMkLst>
        <pc:spChg chg="mod">
          <ac:chgData name="Olessia Smotrova" userId="a8d6da50-e254-43db-a743-03e22166bebd" providerId="ADAL" clId="{D2259556-2881-4B3E-893A-B2423E6433FB}" dt="2024-03-29T11:47:26.102" v="5110" actId="20577"/>
          <ac:spMkLst>
            <pc:docMk/>
            <pc:sldMk cId="2903239908" sldId="351"/>
            <ac:spMk id="2" creationId="{00000000-0000-0000-0000-000000000000}"/>
          </ac:spMkLst>
        </pc:spChg>
        <pc:spChg chg="mod">
          <ac:chgData name="Olessia Smotrova" userId="a8d6da50-e254-43db-a743-03e22166bebd" providerId="ADAL" clId="{D2259556-2881-4B3E-893A-B2423E6433FB}" dt="2024-03-29T11:51:42.906" v="5341" actId="1076"/>
          <ac:spMkLst>
            <pc:docMk/>
            <pc:sldMk cId="2903239908" sldId="351"/>
            <ac:spMk id="3" creationId="{00000000-0000-0000-0000-000000000000}"/>
          </ac:spMkLst>
        </pc:spChg>
        <pc:spChg chg="mod">
          <ac:chgData name="Olessia Smotrova" userId="a8d6da50-e254-43db-a743-03e22166bebd" providerId="ADAL" clId="{D2259556-2881-4B3E-893A-B2423E6433FB}" dt="2024-03-29T11:56:08.099" v="5384" actId="1076"/>
          <ac:spMkLst>
            <pc:docMk/>
            <pc:sldMk cId="2903239908" sldId="351"/>
            <ac:spMk id="7" creationId="{7596096A-DD04-4147-A1FB-7FA6A432A95A}"/>
          </ac:spMkLst>
        </pc:spChg>
        <pc:spChg chg="add del mod">
          <ac:chgData name="Olessia Smotrova" userId="a8d6da50-e254-43db-a743-03e22166bebd" providerId="ADAL" clId="{D2259556-2881-4B3E-893A-B2423E6433FB}" dt="2024-03-29T11:48:24.854" v="5198" actId="478"/>
          <ac:spMkLst>
            <pc:docMk/>
            <pc:sldMk cId="2903239908" sldId="351"/>
            <ac:spMk id="17" creationId="{2510F4DC-6BC0-4531-8556-09C3FB3187A4}"/>
          </ac:spMkLst>
        </pc:spChg>
      </pc:sldChg>
      <pc:sldChg chg="modSp mod ord modAnim">
        <pc:chgData name="Olessia Smotrova" userId="a8d6da50-e254-43db-a743-03e22166bebd" providerId="ADAL" clId="{D2259556-2881-4B3E-893A-B2423E6433FB}" dt="2024-04-01T14:41:19.588" v="17242"/>
        <pc:sldMkLst>
          <pc:docMk/>
          <pc:sldMk cId="1821939916" sldId="354"/>
        </pc:sldMkLst>
        <pc:spChg chg="mod">
          <ac:chgData name="Olessia Smotrova" userId="a8d6da50-e254-43db-a743-03e22166bebd" providerId="ADAL" clId="{D2259556-2881-4B3E-893A-B2423E6433FB}" dt="2024-03-28T17:01:19.762" v="1254" actId="207"/>
          <ac:spMkLst>
            <pc:docMk/>
            <pc:sldMk cId="1821939916" sldId="354"/>
            <ac:spMk id="3" creationId="{00000000-0000-0000-0000-000000000000}"/>
          </ac:spMkLst>
        </pc:spChg>
        <pc:picChg chg="mod">
          <ac:chgData name="Olessia Smotrova" userId="a8d6da50-e254-43db-a743-03e22166bebd" providerId="ADAL" clId="{D2259556-2881-4B3E-893A-B2423E6433FB}" dt="2024-03-28T16:59:46.775" v="1245" actId="1038"/>
          <ac:picMkLst>
            <pc:docMk/>
            <pc:sldMk cId="1821939916" sldId="354"/>
            <ac:picMk id="7170" creationId="{00000000-0000-0000-0000-000000000000}"/>
          </ac:picMkLst>
        </pc:picChg>
      </pc:sldChg>
      <pc:sldChg chg="addSp delSp modSp mod ord modAnim">
        <pc:chgData name="Olessia Smotrova" userId="a8d6da50-e254-43db-a743-03e22166bebd" providerId="ADAL" clId="{D2259556-2881-4B3E-893A-B2423E6433FB}" dt="2024-04-01T14:46:10.103" v="17267"/>
        <pc:sldMkLst>
          <pc:docMk/>
          <pc:sldMk cId="937945939" sldId="355"/>
        </pc:sldMkLst>
        <pc:spChg chg="mod">
          <ac:chgData name="Olessia Smotrova" userId="a8d6da50-e254-43db-a743-03e22166bebd" providerId="ADAL" clId="{D2259556-2881-4B3E-893A-B2423E6433FB}" dt="2024-04-01T14:45:53.343" v="17265" actId="20577"/>
          <ac:spMkLst>
            <pc:docMk/>
            <pc:sldMk cId="937945939" sldId="355"/>
            <ac:spMk id="2" creationId="{00000000-0000-0000-0000-000000000000}"/>
          </ac:spMkLst>
        </pc:spChg>
        <pc:spChg chg="mod">
          <ac:chgData name="Olessia Smotrova" userId="a8d6da50-e254-43db-a743-03e22166bebd" providerId="ADAL" clId="{D2259556-2881-4B3E-893A-B2423E6433FB}" dt="2024-03-28T17:03:53.624" v="1317" actId="1076"/>
          <ac:spMkLst>
            <pc:docMk/>
            <pc:sldMk cId="937945939" sldId="355"/>
            <ac:spMk id="4" creationId="{00000000-0000-0000-0000-000000000000}"/>
          </ac:spMkLst>
        </pc:spChg>
        <pc:spChg chg="mod">
          <ac:chgData name="Olessia Smotrova" userId="a8d6da50-e254-43db-a743-03e22166bebd" providerId="ADAL" clId="{D2259556-2881-4B3E-893A-B2423E6433FB}" dt="2024-03-28T17:03:53.624" v="1317" actId="1076"/>
          <ac:spMkLst>
            <pc:docMk/>
            <pc:sldMk cId="937945939" sldId="355"/>
            <ac:spMk id="5" creationId="{00000000-0000-0000-0000-000000000000}"/>
          </ac:spMkLst>
        </pc:spChg>
        <pc:picChg chg="add mod">
          <ac:chgData name="Olessia Smotrova" userId="a8d6da50-e254-43db-a743-03e22166bebd" providerId="ADAL" clId="{D2259556-2881-4B3E-893A-B2423E6433FB}" dt="2024-03-28T17:08:43.169" v="1434" actId="1076"/>
          <ac:picMkLst>
            <pc:docMk/>
            <pc:sldMk cId="937945939" sldId="355"/>
            <ac:picMk id="8" creationId="{E1A3EC28-5E90-C8FF-669F-1ACFA3F12800}"/>
          </ac:picMkLst>
        </pc:picChg>
        <pc:picChg chg="add del mod">
          <ac:chgData name="Olessia Smotrova" userId="a8d6da50-e254-43db-a743-03e22166bebd" providerId="ADAL" clId="{D2259556-2881-4B3E-893A-B2423E6433FB}" dt="2024-03-28T17:04:49.948" v="1328" actId="478"/>
          <ac:picMkLst>
            <pc:docMk/>
            <pc:sldMk cId="937945939" sldId="355"/>
            <ac:picMk id="9" creationId="{7ED2ACCD-7CD4-9F19-1DF1-9041A3DD4EB9}"/>
          </ac:picMkLst>
        </pc:picChg>
        <pc:picChg chg="add del mod">
          <ac:chgData name="Olessia Smotrova" userId="a8d6da50-e254-43db-a743-03e22166bebd" providerId="ADAL" clId="{D2259556-2881-4B3E-893A-B2423E6433FB}" dt="2024-03-28T17:05:15.672" v="1332" actId="478"/>
          <ac:picMkLst>
            <pc:docMk/>
            <pc:sldMk cId="937945939" sldId="355"/>
            <ac:picMk id="10" creationId="{DFD248C7-C3DB-F890-EAC8-C18C7AC12550}"/>
          </ac:picMkLst>
        </pc:picChg>
        <pc:picChg chg="add mod">
          <ac:chgData name="Olessia Smotrova" userId="a8d6da50-e254-43db-a743-03e22166bebd" providerId="ADAL" clId="{D2259556-2881-4B3E-893A-B2423E6433FB}" dt="2024-03-28T17:08:45.996" v="1435" actId="1076"/>
          <ac:picMkLst>
            <pc:docMk/>
            <pc:sldMk cId="937945939" sldId="355"/>
            <ac:picMk id="12" creationId="{7C33BBF6-DA96-FBA1-C3AC-B6A5727C26EF}"/>
          </ac:picMkLst>
        </pc:picChg>
        <pc:picChg chg="add mod">
          <ac:chgData name="Olessia Smotrova" userId="a8d6da50-e254-43db-a743-03e22166bebd" providerId="ADAL" clId="{D2259556-2881-4B3E-893A-B2423E6433FB}" dt="2024-03-28T17:09:01.909" v="1440" actId="1076"/>
          <ac:picMkLst>
            <pc:docMk/>
            <pc:sldMk cId="937945939" sldId="355"/>
            <ac:picMk id="14" creationId="{27EDC55D-257B-6D06-448B-DCAFCDA1EB78}"/>
          </ac:picMkLst>
        </pc:picChg>
        <pc:picChg chg="add mod">
          <ac:chgData name="Olessia Smotrova" userId="a8d6da50-e254-43db-a743-03e22166bebd" providerId="ADAL" clId="{D2259556-2881-4B3E-893A-B2423E6433FB}" dt="2024-04-01T14:46:01.494" v="17266" actId="1076"/>
          <ac:picMkLst>
            <pc:docMk/>
            <pc:sldMk cId="937945939" sldId="355"/>
            <ac:picMk id="16" creationId="{4FE1427C-F07F-6A1E-12C1-2C9185D64EDA}"/>
          </ac:picMkLst>
        </pc:picChg>
      </pc:sldChg>
      <pc:sldChg chg="modSp mod modAnim">
        <pc:chgData name="Olessia Smotrova" userId="a8d6da50-e254-43db-a743-03e22166bebd" providerId="ADAL" clId="{D2259556-2881-4B3E-893A-B2423E6433FB}" dt="2024-04-01T14:49:13.832" v="17298"/>
        <pc:sldMkLst>
          <pc:docMk/>
          <pc:sldMk cId="2162656368" sldId="356"/>
        </pc:sldMkLst>
        <pc:spChg chg="mod">
          <ac:chgData name="Olessia Smotrova" userId="a8d6da50-e254-43db-a743-03e22166bebd" providerId="ADAL" clId="{D2259556-2881-4B3E-893A-B2423E6433FB}" dt="2024-03-28T16:58:03.578" v="1173" actId="1076"/>
          <ac:spMkLst>
            <pc:docMk/>
            <pc:sldMk cId="2162656368" sldId="356"/>
            <ac:spMk id="2" creationId="{00000000-0000-0000-0000-000000000000}"/>
          </ac:spMkLst>
        </pc:spChg>
        <pc:spChg chg="mod">
          <ac:chgData name="Olessia Smotrova" userId="a8d6da50-e254-43db-a743-03e22166bebd" providerId="ADAL" clId="{D2259556-2881-4B3E-893A-B2423E6433FB}" dt="2024-03-28T16:57:57.047" v="1172" actId="20577"/>
          <ac:spMkLst>
            <pc:docMk/>
            <pc:sldMk cId="2162656368" sldId="356"/>
            <ac:spMk id="3" creationId="{00000000-0000-0000-0000-000000000000}"/>
          </ac:spMkLst>
        </pc:spChg>
      </pc:sldChg>
      <pc:sldChg chg="addSp delSp modSp mod modAnim">
        <pc:chgData name="Olessia Smotrova" userId="a8d6da50-e254-43db-a743-03e22166bebd" providerId="ADAL" clId="{D2259556-2881-4B3E-893A-B2423E6433FB}" dt="2024-04-01T15:47:08.128" v="17358"/>
        <pc:sldMkLst>
          <pc:docMk/>
          <pc:sldMk cId="836956844" sldId="357"/>
        </pc:sldMkLst>
        <pc:spChg chg="mod">
          <ac:chgData name="Olessia Smotrova" userId="a8d6da50-e254-43db-a743-03e22166bebd" providerId="ADAL" clId="{D2259556-2881-4B3E-893A-B2423E6433FB}" dt="2024-03-30T18:00:54.205" v="9815" actId="27636"/>
          <ac:spMkLst>
            <pc:docMk/>
            <pc:sldMk cId="836956844" sldId="357"/>
            <ac:spMk id="3" creationId="{00000000-0000-0000-0000-000000000000}"/>
          </ac:spMkLst>
        </pc:spChg>
        <pc:spChg chg="mod">
          <ac:chgData name="Olessia Smotrova" userId="a8d6da50-e254-43db-a743-03e22166bebd" providerId="ADAL" clId="{D2259556-2881-4B3E-893A-B2423E6433FB}" dt="2024-03-29T12:44:26.784" v="6274" actId="14100"/>
          <ac:spMkLst>
            <pc:docMk/>
            <pc:sldMk cId="836956844" sldId="357"/>
            <ac:spMk id="4" creationId="{00000000-0000-0000-0000-000000000000}"/>
          </ac:spMkLst>
        </pc:spChg>
        <pc:spChg chg="del mod">
          <ac:chgData name="Olessia Smotrova" userId="a8d6da50-e254-43db-a743-03e22166bebd" providerId="ADAL" clId="{D2259556-2881-4B3E-893A-B2423E6433FB}" dt="2024-03-29T12:43:54.224" v="6261" actId="478"/>
          <ac:spMkLst>
            <pc:docMk/>
            <pc:sldMk cId="836956844" sldId="357"/>
            <ac:spMk id="6" creationId="{00000000-0000-0000-0000-000000000000}"/>
          </ac:spMkLst>
        </pc:spChg>
        <pc:spChg chg="add mod">
          <ac:chgData name="Olessia Smotrova" userId="a8d6da50-e254-43db-a743-03e22166bebd" providerId="ADAL" clId="{D2259556-2881-4B3E-893A-B2423E6433FB}" dt="2024-03-29T19:08:08.521" v="6537" actId="1038"/>
          <ac:spMkLst>
            <pc:docMk/>
            <pc:sldMk cId="836956844" sldId="357"/>
            <ac:spMk id="16" creationId="{D2B73DA7-23B9-33F7-1E8B-A06A3CBD4083}"/>
          </ac:spMkLst>
        </pc:spChg>
        <pc:spChg chg="add mod">
          <ac:chgData name="Olessia Smotrova" userId="a8d6da50-e254-43db-a743-03e22166bebd" providerId="ADAL" clId="{D2259556-2881-4B3E-893A-B2423E6433FB}" dt="2024-03-29T19:08:08.521" v="6537" actId="1038"/>
          <ac:spMkLst>
            <pc:docMk/>
            <pc:sldMk cId="836956844" sldId="357"/>
            <ac:spMk id="17" creationId="{BBBB28C0-1347-DF6B-6629-83F60873D83B}"/>
          </ac:spMkLst>
        </pc:spChg>
        <pc:spChg chg="add mod">
          <ac:chgData name="Olessia Smotrova" userId="a8d6da50-e254-43db-a743-03e22166bebd" providerId="ADAL" clId="{D2259556-2881-4B3E-893A-B2423E6433FB}" dt="2024-03-29T19:08:08.521" v="6537" actId="1038"/>
          <ac:spMkLst>
            <pc:docMk/>
            <pc:sldMk cId="836956844" sldId="357"/>
            <ac:spMk id="18" creationId="{45354A7B-99F0-58D8-D4D9-9712ECAF5E97}"/>
          </ac:spMkLst>
        </pc:spChg>
        <pc:picChg chg="add del">
          <ac:chgData name="Olessia Smotrova" userId="a8d6da50-e254-43db-a743-03e22166bebd" providerId="ADAL" clId="{D2259556-2881-4B3E-893A-B2423E6433FB}" dt="2024-03-29T14:18:58.269" v="6340" actId="478"/>
          <ac:picMkLst>
            <pc:docMk/>
            <pc:sldMk cId="836956844" sldId="357"/>
            <ac:picMk id="7" creationId="{9984167E-6880-83AB-1001-1BE2D3CD2A0C}"/>
          </ac:picMkLst>
        </pc:picChg>
        <pc:picChg chg="add del">
          <ac:chgData name="Olessia Smotrova" userId="a8d6da50-e254-43db-a743-03e22166bebd" providerId="ADAL" clId="{D2259556-2881-4B3E-893A-B2423E6433FB}" dt="2024-03-29T14:19:01.560" v="6342" actId="478"/>
          <ac:picMkLst>
            <pc:docMk/>
            <pc:sldMk cId="836956844" sldId="357"/>
            <ac:picMk id="9" creationId="{C00E1EE8-29E9-1A67-207A-53F47B3E76E2}"/>
          </ac:picMkLst>
        </pc:picChg>
        <pc:picChg chg="add mod">
          <ac:chgData name="Olessia Smotrova" userId="a8d6da50-e254-43db-a743-03e22166bebd" providerId="ADAL" clId="{D2259556-2881-4B3E-893A-B2423E6433FB}" dt="2024-03-29T19:08:08.521" v="6537" actId="1038"/>
          <ac:picMkLst>
            <pc:docMk/>
            <pc:sldMk cId="836956844" sldId="357"/>
            <ac:picMk id="11" creationId="{E24E5153-D242-32D3-E406-8810C8F9C32E}"/>
          </ac:picMkLst>
        </pc:picChg>
        <pc:picChg chg="add mod">
          <ac:chgData name="Olessia Smotrova" userId="a8d6da50-e254-43db-a743-03e22166bebd" providerId="ADAL" clId="{D2259556-2881-4B3E-893A-B2423E6433FB}" dt="2024-03-29T19:08:08.521" v="6537" actId="1038"/>
          <ac:picMkLst>
            <pc:docMk/>
            <pc:sldMk cId="836956844" sldId="357"/>
            <ac:picMk id="13" creationId="{CF4CD927-9293-DCE3-53FA-7BDF2F3BDBA4}"/>
          </ac:picMkLst>
        </pc:picChg>
        <pc:picChg chg="add mod modCrop">
          <ac:chgData name="Olessia Smotrova" userId="a8d6da50-e254-43db-a743-03e22166bebd" providerId="ADAL" clId="{D2259556-2881-4B3E-893A-B2423E6433FB}" dt="2024-03-29T19:08:08.521" v="6537" actId="1038"/>
          <ac:picMkLst>
            <pc:docMk/>
            <pc:sldMk cId="836956844" sldId="357"/>
            <ac:picMk id="15" creationId="{F0A97379-8BAD-EBEB-86AA-ED49732B1E0C}"/>
          </ac:picMkLst>
        </pc:picChg>
      </pc:sldChg>
      <pc:sldChg chg="addSp modSp mod modAnim">
        <pc:chgData name="Olessia Smotrova" userId="a8d6da50-e254-43db-a743-03e22166bebd" providerId="ADAL" clId="{D2259556-2881-4B3E-893A-B2423E6433FB}" dt="2024-04-01T13:54:27.798" v="17167"/>
        <pc:sldMkLst>
          <pc:docMk/>
          <pc:sldMk cId="3123092029" sldId="358"/>
        </pc:sldMkLst>
        <pc:spChg chg="mod">
          <ac:chgData name="Olessia Smotrova" userId="a8d6da50-e254-43db-a743-03e22166bebd" providerId="ADAL" clId="{D2259556-2881-4B3E-893A-B2423E6433FB}" dt="2024-04-01T13:52:25.283" v="17108" actId="207"/>
          <ac:spMkLst>
            <pc:docMk/>
            <pc:sldMk cId="3123092029" sldId="358"/>
            <ac:spMk id="3" creationId="{00000000-0000-0000-0000-000000000000}"/>
          </ac:spMkLst>
        </pc:spChg>
        <pc:spChg chg="add mod">
          <ac:chgData name="Olessia Smotrova" userId="a8d6da50-e254-43db-a743-03e22166bebd" providerId="ADAL" clId="{D2259556-2881-4B3E-893A-B2423E6433FB}" dt="2024-04-01T13:52:57.231" v="17131" actId="14100"/>
          <ac:spMkLst>
            <pc:docMk/>
            <pc:sldMk cId="3123092029" sldId="358"/>
            <ac:spMk id="4" creationId="{281A84D7-80F1-44FF-BACD-DF64D9063E70}"/>
          </ac:spMkLst>
        </pc:spChg>
        <pc:spChg chg="add mod">
          <ac:chgData name="Olessia Smotrova" userId="a8d6da50-e254-43db-a743-03e22166bebd" providerId="ADAL" clId="{D2259556-2881-4B3E-893A-B2423E6433FB}" dt="2024-04-01T13:53:52.286" v="17164" actId="14100"/>
          <ac:spMkLst>
            <pc:docMk/>
            <pc:sldMk cId="3123092029" sldId="358"/>
            <ac:spMk id="5" creationId="{AB1BD83E-D60C-BBC9-A270-F28BF71A6257}"/>
          </ac:spMkLst>
        </pc:spChg>
      </pc:sldChg>
      <pc:sldChg chg="modSp mod modAnim">
        <pc:chgData name="Olessia Smotrova" userId="a8d6da50-e254-43db-a743-03e22166bebd" providerId="ADAL" clId="{D2259556-2881-4B3E-893A-B2423E6433FB}" dt="2024-04-01T14:01:17.332" v="17234"/>
        <pc:sldMkLst>
          <pc:docMk/>
          <pc:sldMk cId="1094961139" sldId="359"/>
        </pc:sldMkLst>
        <pc:spChg chg="mod">
          <ac:chgData name="Olessia Smotrova" userId="a8d6da50-e254-43db-a743-03e22166bebd" providerId="ADAL" clId="{D2259556-2881-4B3E-893A-B2423E6433FB}" dt="2024-03-30T17:50:41.878" v="9746" actId="20577"/>
          <ac:spMkLst>
            <pc:docMk/>
            <pc:sldMk cId="1094961139" sldId="359"/>
            <ac:spMk id="3" creationId="{00000000-0000-0000-0000-000000000000}"/>
          </ac:spMkLst>
        </pc:spChg>
      </pc:sldChg>
      <pc:sldChg chg="modSp mod modAnim">
        <pc:chgData name="Olessia Smotrova" userId="a8d6da50-e254-43db-a743-03e22166bebd" providerId="ADAL" clId="{D2259556-2881-4B3E-893A-B2423E6433FB}" dt="2024-04-01T14:40:08.338" v="17236"/>
        <pc:sldMkLst>
          <pc:docMk/>
          <pc:sldMk cId="372366633" sldId="360"/>
        </pc:sldMkLst>
        <pc:spChg chg="mod">
          <ac:chgData name="Olessia Smotrova" userId="a8d6da50-e254-43db-a743-03e22166bebd" providerId="ADAL" clId="{D2259556-2881-4B3E-893A-B2423E6433FB}" dt="2024-03-28T16:38:00.574" v="410" actId="20577"/>
          <ac:spMkLst>
            <pc:docMk/>
            <pc:sldMk cId="372366633" sldId="360"/>
            <ac:spMk id="3" creationId="{00000000-0000-0000-0000-000000000000}"/>
          </ac:spMkLst>
        </pc:spChg>
        <pc:picChg chg="mod">
          <ac:chgData name="Olessia Smotrova" userId="a8d6da50-e254-43db-a743-03e22166bebd" providerId="ADAL" clId="{D2259556-2881-4B3E-893A-B2423E6433FB}" dt="2024-03-30T17:51:38.795" v="9759" actId="208"/>
          <ac:picMkLst>
            <pc:docMk/>
            <pc:sldMk cId="372366633" sldId="360"/>
            <ac:picMk id="9" creationId="{30594A1C-A91C-4AB1-A15E-5EF99A1D457F}"/>
          </ac:picMkLst>
        </pc:picChg>
      </pc:sldChg>
      <pc:sldChg chg="modSp mod modAnim">
        <pc:chgData name="Olessia Smotrova" userId="a8d6da50-e254-43db-a743-03e22166bebd" providerId="ADAL" clId="{D2259556-2881-4B3E-893A-B2423E6433FB}" dt="2024-04-01T15:45:22.963" v="17354"/>
        <pc:sldMkLst>
          <pc:docMk/>
          <pc:sldMk cId="2326647941" sldId="362"/>
        </pc:sldMkLst>
        <pc:spChg chg="mod">
          <ac:chgData name="Olessia Smotrova" userId="a8d6da50-e254-43db-a743-03e22166bebd" providerId="ADAL" clId="{D2259556-2881-4B3E-893A-B2423E6433FB}" dt="2024-03-30T18:00:23.324" v="9813" actId="20577"/>
          <ac:spMkLst>
            <pc:docMk/>
            <pc:sldMk cId="2326647941" sldId="362"/>
            <ac:spMk id="3" creationId="{00000000-0000-0000-0000-000000000000}"/>
          </ac:spMkLst>
        </pc:spChg>
      </pc:sldChg>
      <pc:sldChg chg="delSp mod modAnim">
        <pc:chgData name="Olessia Smotrova" userId="a8d6da50-e254-43db-a743-03e22166bebd" providerId="ADAL" clId="{D2259556-2881-4B3E-893A-B2423E6433FB}" dt="2024-04-01T15:46:04.625" v="17355"/>
        <pc:sldMkLst>
          <pc:docMk/>
          <pc:sldMk cId="3787233740" sldId="363"/>
        </pc:sldMkLst>
        <pc:spChg chg="del">
          <ac:chgData name="Olessia Smotrova" userId="a8d6da50-e254-43db-a743-03e22166bebd" providerId="ADAL" clId="{D2259556-2881-4B3E-893A-B2423E6433FB}" dt="2024-03-29T11:46:34.550" v="5048" actId="21"/>
          <ac:spMkLst>
            <pc:docMk/>
            <pc:sldMk cId="3787233740" sldId="363"/>
            <ac:spMk id="17" creationId="{2510F4DC-6BC0-4531-8556-09C3FB3187A4}"/>
          </ac:spMkLst>
        </pc:spChg>
      </pc:sldChg>
      <pc:sldChg chg="addSp delSp modSp mod modAnim">
        <pc:chgData name="Olessia Smotrova" userId="a8d6da50-e254-43db-a743-03e22166bebd" providerId="ADAL" clId="{D2259556-2881-4B3E-893A-B2423E6433FB}" dt="2024-04-01T15:54:10.412" v="17394" actId="27636"/>
        <pc:sldMkLst>
          <pc:docMk/>
          <pc:sldMk cId="456191689" sldId="364"/>
        </pc:sldMkLst>
        <pc:spChg chg="mod">
          <ac:chgData name="Olessia Smotrova" userId="a8d6da50-e254-43db-a743-03e22166bebd" providerId="ADAL" clId="{D2259556-2881-4B3E-893A-B2423E6433FB}" dt="2024-04-01T15:54:10.412" v="17394" actId="27636"/>
          <ac:spMkLst>
            <pc:docMk/>
            <pc:sldMk cId="456191689" sldId="364"/>
            <ac:spMk id="3" creationId="{00000000-0000-0000-0000-000000000000}"/>
          </ac:spMkLst>
        </pc:spChg>
        <pc:spChg chg="del">
          <ac:chgData name="Olessia Smotrova" userId="a8d6da50-e254-43db-a743-03e22166bebd" providerId="ADAL" clId="{D2259556-2881-4B3E-893A-B2423E6433FB}" dt="2024-03-30T19:28:17.485" v="12476" actId="21"/>
          <ac:spMkLst>
            <pc:docMk/>
            <pc:sldMk cId="456191689" sldId="364"/>
            <ac:spMk id="5" creationId="{98757A2D-A49A-4C8F-BC30-906EE9E1B235}"/>
          </ac:spMkLst>
        </pc:spChg>
        <pc:picChg chg="add mod">
          <ac:chgData name="Olessia Smotrova" userId="a8d6da50-e254-43db-a743-03e22166bebd" providerId="ADAL" clId="{D2259556-2881-4B3E-893A-B2423E6433FB}" dt="2024-03-30T19:28:24.661" v="12479" actId="1076"/>
          <ac:picMkLst>
            <pc:docMk/>
            <pc:sldMk cId="456191689" sldId="364"/>
            <ac:picMk id="6" creationId="{93C79888-FB61-DD1B-4167-2E0CACEB083F}"/>
          </ac:picMkLst>
        </pc:picChg>
        <pc:picChg chg="del">
          <ac:chgData name="Olessia Smotrova" userId="a8d6da50-e254-43db-a743-03e22166bebd" providerId="ADAL" clId="{D2259556-2881-4B3E-893A-B2423E6433FB}" dt="2024-03-30T19:28:11.910" v="12473" actId="478"/>
          <ac:picMkLst>
            <pc:docMk/>
            <pc:sldMk cId="456191689" sldId="364"/>
            <ac:picMk id="2050" creationId="{00000000-0000-0000-0000-000000000000}"/>
          </ac:picMkLst>
        </pc:picChg>
      </pc:sldChg>
      <pc:sldChg chg="modSp mod modAnim">
        <pc:chgData name="Olessia Smotrova" userId="a8d6da50-e254-43db-a743-03e22166bebd" providerId="ADAL" clId="{D2259556-2881-4B3E-893A-B2423E6433FB}" dt="2024-04-01T15:30:03.208" v="17342"/>
        <pc:sldMkLst>
          <pc:docMk/>
          <pc:sldMk cId="2673062530" sldId="365"/>
        </pc:sldMkLst>
        <pc:spChg chg="mod">
          <ac:chgData name="Olessia Smotrova" userId="a8d6da50-e254-43db-a743-03e22166bebd" providerId="ADAL" clId="{D2259556-2881-4B3E-893A-B2423E6433FB}" dt="2024-03-28T23:51:31.296" v="4523" actId="14100"/>
          <ac:spMkLst>
            <pc:docMk/>
            <pc:sldMk cId="2673062530" sldId="365"/>
            <ac:spMk id="2" creationId="{00000000-0000-0000-0000-000000000000}"/>
          </ac:spMkLst>
        </pc:spChg>
        <pc:spChg chg="mod">
          <ac:chgData name="Olessia Smotrova" userId="a8d6da50-e254-43db-a743-03e22166bebd" providerId="ADAL" clId="{D2259556-2881-4B3E-893A-B2423E6433FB}" dt="2024-03-28T23:51:14.344" v="4521" actId="1038"/>
          <ac:spMkLst>
            <pc:docMk/>
            <pc:sldMk cId="2673062530" sldId="365"/>
            <ac:spMk id="11" creationId="{00000000-0000-0000-0000-000000000000}"/>
          </ac:spMkLst>
        </pc:spChg>
        <pc:spChg chg="mod">
          <ac:chgData name="Olessia Smotrova" userId="a8d6da50-e254-43db-a743-03e22166bebd" providerId="ADAL" clId="{D2259556-2881-4B3E-893A-B2423E6433FB}" dt="2024-03-28T23:51:14.344" v="4521" actId="1038"/>
          <ac:spMkLst>
            <pc:docMk/>
            <pc:sldMk cId="2673062530" sldId="365"/>
            <ac:spMk id="27" creationId="{00000000-0000-0000-0000-000000000000}"/>
          </ac:spMkLst>
        </pc:spChg>
        <pc:spChg chg="mod">
          <ac:chgData name="Olessia Smotrova" userId="a8d6da50-e254-43db-a743-03e22166bebd" providerId="ADAL" clId="{D2259556-2881-4B3E-893A-B2423E6433FB}" dt="2024-03-28T23:51:14.344" v="4521" actId="1038"/>
          <ac:spMkLst>
            <pc:docMk/>
            <pc:sldMk cId="2673062530" sldId="365"/>
            <ac:spMk id="30" creationId="{00000000-0000-0000-0000-000000000000}"/>
          </ac:spMkLst>
        </pc:spChg>
        <pc:spChg chg="mod">
          <ac:chgData name="Olessia Smotrova" userId="a8d6da50-e254-43db-a743-03e22166bebd" providerId="ADAL" clId="{D2259556-2881-4B3E-893A-B2423E6433FB}" dt="2024-03-28T23:51:14.344" v="4521" actId="1038"/>
          <ac:spMkLst>
            <pc:docMk/>
            <pc:sldMk cId="2673062530" sldId="365"/>
            <ac:spMk id="37" creationId="{00000000-0000-0000-0000-000000000000}"/>
          </ac:spMkLst>
        </pc:spChg>
        <pc:spChg chg="mod">
          <ac:chgData name="Olessia Smotrova" userId="a8d6da50-e254-43db-a743-03e22166bebd" providerId="ADAL" clId="{D2259556-2881-4B3E-893A-B2423E6433FB}" dt="2024-03-28T23:51:14.344" v="4521" actId="1038"/>
          <ac:spMkLst>
            <pc:docMk/>
            <pc:sldMk cId="2673062530" sldId="365"/>
            <ac:spMk id="43" creationId="{CFF7BD54-F8E0-48BC-A638-9924DAA78097}"/>
          </ac:spMkLst>
        </pc:spChg>
        <pc:spChg chg="mod">
          <ac:chgData name="Olessia Smotrova" userId="a8d6da50-e254-43db-a743-03e22166bebd" providerId="ADAL" clId="{D2259556-2881-4B3E-893A-B2423E6433FB}" dt="2024-03-28T23:51:14.344" v="4521" actId="1038"/>
          <ac:spMkLst>
            <pc:docMk/>
            <pc:sldMk cId="2673062530" sldId="365"/>
            <ac:spMk id="45" creationId="{00000000-0000-0000-0000-000000000000}"/>
          </ac:spMkLst>
        </pc:spChg>
        <pc:spChg chg="mod">
          <ac:chgData name="Olessia Smotrova" userId="a8d6da50-e254-43db-a743-03e22166bebd" providerId="ADAL" clId="{D2259556-2881-4B3E-893A-B2423E6433FB}" dt="2024-03-28T23:51:14.344" v="4521" actId="1038"/>
          <ac:spMkLst>
            <pc:docMk/>
            <pc:sldMk cId="2673062530" sldId="365"/>
            <ac:spMk id="47" creationId="{AF5638D4-1A0E-4C54-B419-B70EA064B18A}"/>
          </ac:spMkLst>
        </pc:spChg>
        <pc:spChg chg="mod">
          <ac:chgData name="Olessia Smotrova" userId="a8d6da50-e254-43db-a743-03e22166bebd" providerId="ADAL" clId="{D2259556-2881-4B3E-893A-B2423E6433FB}" dt="2024-03-28T23:51:23.741" v="4522" actId="14100"/>
          <ac:spMkLst>
            <pc:docMk/>
            <pc:sldMk cId="2673062530" sldId="365"/>
            <ac:spMk id="50" creationId="{00000000-0000-0000-0000-000000000000}"/>
          </ac:spMkLst>
        </pc:spChg>
        <pc:spChg chg="mod">
          <ac:chgData name="Olessia Smotrova" userId="a8d6da50-e254-43db-a743-03e22166bebd" providerId="ADAL" clId="{D2259556-2881-4B3E-893A-B2423E6433FB}" dt="2024-03-28T23:51:14.344" v="4521" actId="1038"/>
          <ac:spMkLst>
            <pc:docMk/>
            <pc:sldMk cId="2673062530" sldId="365"/>
            <ac:spMk id="61" creationId="{00000000-0000-0000-0000-000000000000}"/>
          </ac:spMkLst>
        </pc:spChg>
        <pc:spChg chg="mod">
          <ac:chgData name="Olessia Smotrova" userId="a8d6da50-e254-43db-a743-03e22166bebd" providerId="ADAL" clId="{D2259556-2881-4B3E-893A-B2423E6433FB}" dt="2024-03-28T23:51:14.344" v="4521" actId="1038"/>
          <ac:spMkLst>
            <pc:docMk/>
            <pc:sldMk cId="2673062530" sldId="365"/>
            <ac:spMk id="66" creationId="{DD0E6867-3734-4795-B538-D849A29463E3}"/>
          </ac:spMkLst>
        </pc:spChg>
        <pc:spChg chg="mod">
          <ac:chgData name="Olessia Smotrova" userId="a8d6da50-e254-43db-a743-03e22166bebd" providerId="ADAL" clId="{D2259556-2881-4B3E-893A-B2423E6433FB}" dt="2024-03-28T23:51:14.344" v="4521" actId="1038"/>
          <ac:spMkLst>
            <pc:docMk/>
            <pc:sldMk cId="2673062530" sldId="365"/>
            <ac:spMk id="73" creationId="{00000000-0000-0000-0000-000000000000}"/>
          </ac:spMkLst>
        </pc:spChg>
        <pc:spChg chg="mod">
          <ac:chgData name="Olessia Smotrova" userId="a8d6da50-e254-43db-a743-03e22166bebd" providerId="ADAL" clId="{D2259556-2881-4B3E-893A-B2423E6433FB}" dt="2024-03-28T23:51:14.344" v="4521" actId="1038"/>
          <ac:spMkLst>
            <pc:docMk/>
            <pc:sldMk cId="2673062530" sldId="365"/>
            <ac:spMk id="76" creationId="{690A4243-3189-4FDD-B96F-ABBB1275FD78}"/>
          </ac:spMkLst>
        </pc:spChg>
        <pc:spChg chg="mod">
          <ac:chgData name="Olessia Smotrova" userId="a8d6da50-e254-43db-a743-03e22166bebd" providerId="ADAL" clId="{D2259556-2881-4B3E-893A-B2423E6433FB}" dt="2024-03-28T23:51:14.344" v="4521" actId="1038"/>
          <ac:spMkLst>
            <pc:docMk/>
            <pc:sldMk cId="2673062530" sldId="365"/>
            <ac:spMk id="79" creationId="{A437422C-1897-4575-9F36-D6FECCCEA44D}"/>
          </ac:spMkLst>
        </pc:spChg>
        <pc:spChg chg="mod">
          <ac:chgData name="Olessia Smotrova" userId="a8d6da50-e254-43db-a743-03e22166bebd" providerId="ADAL" clId="{D2259556-2881-4B3E-893A-B2423E6433FB}" dt="2024-03-28T23:51:14.344" v="4521" actId="1038"/>
          <ac:spMkLst>
            <pc:docMk/>
            <pc:sldMk cId="2673062530" sldId="365"/>
            <ac:spMk id="84" creationId="{EBD3F01D-9EE1-43A9-87C1-C05793D25E6E}"/>
          </ac:spMkLst>
        </pc:spChg>
        <pc:picChg chg="mod">
          <ac:chgData name="Olessia Smotrova" userId="a8d6da50-e254-43db-a743-03e22166bebd" providerId="ADAL" clId="{D2259556-2881-4B3E-893A-B2423E6433FB}" dt="2024-03-28T23:51:14.344" v="4521" actId="1038"/>
          <ac:picMkLst>
            <pc:docMk/>
            <pc:sldMk cId="2673062530" sldId="365"/>
            <ac:picMk id="8" creationId="{5C9446EF-5306-4F64-ABCA-288A245FCDB2}"/>
          </ac:picMkLst>
        </pc:picChg>
        <pc:cxnChg chg="mod">
          <ac:chgData name="Olessia Smotrova" userId="a8d6da50-e254-43db-a743-03e22166bebd" providerId="ADAL" clId="{D2259556-2881-4B3E-893A-B2423E6433FB}" dt="2024-03-28T23:51:14.344" v="4521" actId="1038"/>
          <ac:cxnSpMkLst>
            <pc:docMk/>
            <pc:sldMk cId="2673062530" sldId="365"/>
            <ac:cxnSpMk id="41" creationId="{0DFFAEA2-FCD1-4926-B7A0-21D0AF00D4F6}"/>
          </ac:cxnSpMkLst>
        </pc:cxnChg>
        <pc:cxnChg chg="mod">
          <ac:chgData name="Olessia Smotrova" userId="a8d6da50-e254-43db-a743-03e22166bebd" providerId="ADAL" clId="{D2259556-2881-4B3E-893A-B2423E6433FB}" dt="2024-03-28T23:51:14.344" v="4521" actId="1038"/>
          <ac:cxnSpMkLst>
            <pc:docMk/>
            <pc:sldMk cId="2673062530" sldId="365"/>
            <ac:cxnSpMk id="46" creationId="{18A2D48E-7DE5-4DEC-A94B-1750B0EB418D}"/>
          </ac:cxnSpMkLst>
        </pc:cxnChg>
        <pc:cxnChg chg="mod">
          <ac:chgData name="Olessia Smotrova" userId="a8d6da50-e254-43db-a743-03e22166bebd" providerId="ADAL" clId="{D2259556-2881-4B3E-893A-B2423E6433FB}" dt="2024-03-28T23:51:14.344" v="4521" actId="1038"/>
          <ac:cxnSpMkLst>
            <pc:docMk/>
            <pc:sldMk cId="2673062530" sldId="365"/>
            <ac:cxnSpMk id="51" creationId="{0BA8C60A-8CEC-4F07-835B-763C9E6C561F}"/>
          </ac:cxnSpMkLst>
        </pc:cxnChg>
        <pc:cxnChg chg="mod">
          <ac:chgData name="Olessia Smotrova" userId="a8d6da50-e254-43db-a743-03e22166bebd" providerId="ADAL" clId="{D2259556-2881-4B3E-893A-B2423E6433FB}" dt="2024-03-28T23:51:14.344" v="4521" actId="1038"/>
          <ac:cxnSpMkLst>
            <pc:docMk/>
            <pc:sldMk cId="2673062530" sldId="365"/>
            <ac:cxnSpMk id="52" creationId="{377143B0-6B5A-40FD-9D4A-6FD3FE254C14}"/>
          </ac:cxnSpMkLst>
        </pc:cxnChg>
        <pc:cxnChg chg="mod">
          <ac:chgData name="Olessia Smotrova" userId="a8d6da50-e254-43db-a743-03e22166bebd" providerId="ADAL" clId="{D2259556-2881-4B3E-893A-B2423E6433FB}" dt="2024-03-28T23:51:14.344" v="4521" actId="1038"/>
          <ac:cxnSpMkLst>
            <pc:docMk/>
            <pc:sldMk cId="2673062530" sldId="365"/>
            <ac:cxnSpMk id="53" creationId="{05A6ACE7-020E-44BD-96AF-1CD8286A617C}"/>
          </ac:cxnSpMkLst>
        </pc:cxnChg>
        <pc:cxnChg chg="mod">
          <ac:chgData name="Olessia Smotrova" userId="a8d6da50-e254-43db-a743-03e22166bebd" providerId="ADAL" clId="{D2259556-2881-4B3E-893A-B2423E6433FB}" dt="2024-03-28T23:51:14.344" v="4521" actId="1038"/>
          <ac:cxnSpMkLst>
            <pc:docMk/>
            <pc:sldMk cId="2673062530" sldId="365"/>
            <ac:cxnSpMk id="54" creationId="{8FFC1172-819A-48A5-8338-7823C4E3FEF6}"/>
          </ac:cxnSpMkLst>
        </pc:cxnChg>
        <pc:cxnChg chg="mod">
          <ac:chgData name="Olessia Smotrova" userId="a8d6da50-e254-43db-a743-03e22166bebd" providerId="ADAL" clId="{D2259556-2881-4B3E-893A-B2423E6433FB}" dt="2024-03-28T23:51:14.344" v="4521" actId="1038"/>
          <ac:cxnSpMkLst>
            <pc:docMk/>
            <pc:sldMk cId="2673062530" sldId="365"/>
            <ac:cxnSpMk id="55" creationId="{652A57D6-0311-4498-87AD-438919E07FE2}"/>
          </ac:cxnSpMkLst>
        </pc:cxnChg>
        <pc:cxnChg chg="mod">
          <ac:chgData name="Olessia Smotrova" userId="a8d6da50-e254-43db-a743-03e22166bebd" providerId="ADAL" clId="{D2259556-2881-4B3E-893A-B2423E6433FB}" dt="2024-03-28T23:51:14.344" v="4521" actId="1038"/>
          <ac:cxnSpMkLst>
            <pc:docMk/>
            <pc:sldMk cId="2673062530" sldId="365"/>
            <ac:cxnSpMk id="62" creationId="{4FD55874-FC5E-44D9-BE87-43949767C001}"/>
          </ac:cxnSpMkLst>
        </pc:cxnChg>
        <pc:cxnChg chg="mod">
          <ac:chgData name="Olessia Smotrova" userId="a8d6da50-e254-43db-a743-03e22166bebd" providerId="ADAL" clId="{D2259556-2881-4B3E-893A-B2423E6433FB}" dt="2024-03-28T23:51:14.344" v="4521" actId="1038"/>
          <ac:cxnSpMkLst>
            <pc:docMk/>
            <pc:sldMk cId="2673062530" sldId="365"/>
            <ac:cxnSpMk id="67" creationId="{E7401DD4-837E-46F6-A5C2-D0D1EF07B9AB}"/>
          </ac:cxnSpMkLst>
        </pc:cxnChg>
        <pc:cxnChg chg="mod">
          <ac:chgData name="Olessia Smotrova" userId="a8d6da50-e254-43db-a743-03e22166bebd" providerId="ADAL" clId="{D2259556-2881-4B3E-893A-B2423E6433FB}" dt="2024-03-28T23:51:14.344" v="4521" actId="1038"/>
          <ac:cxnSpMkLst>
            <pc:docMk/>
            <pc:sldMk cId="2673062530" sldId="365"/>
            <ac:cxnSpMk id="78" creationId="{6602954D-CDD9-470B-90A0-E2BDCF066144}"/>
          </ac:cxnSpMkLst>
        </pc:cxnChg>
        <pc:cxnChg chg="mod">
          <ac:chgData name="Olessia Smotrova" userId="a8d6da50-e254-43db-a743-03e22166bebd" providerId="ADAL" clId="{D2259556-2881-4B3E-893A-B2423E6433FB}" dt="2024-03-28T23:51:14.344" v="4521" actId="1038"/>
          <ac:cxnSpMkLst>
            <pc:docMk/>
            <pc:sldMk cId="2673062530" sldId="365"/>
            <ac:cxnSpMk id="80" creationId="{2868EF13-EC53-47A0-929A-8900AB56F4D9}"/>
          </ac:cxnSpMkLst>
        </pc:cxnChg>
        <pc:cxnChg chg="mod">
          <ac:chgData name="Olessia Smotrova" userId="a8d6da50-e254-43db-a743-03e22166bebd" providerId="ADAL" clId="{D2259556-2881-4B3E-893A-B2423E6433FB}" dt="2024-03-28T23:51:14.344" v="4521" actId="1038"/>
          <ac:cxnSpMkLst>
            <pc:docMk/>
            <pc:sldMk cId="2673062530" sldId="365"/>
            <ac:cxnSpMk id="85" creationId="{FE73EFB1-135A-4F16-B330-9B4CC50A3C2B}"/>
          </ac:cxnSpMkLst>
        </pc:cxnChg>
      </pc:sldChg>
      <pc:sldChg chg="addSp modSp mod modAnim">
        <pc:chgData name="Olessia Smotrova" userId="a8d6da50-e254-43db-a743-03e22166bebd" providerId="ADAL" clId="{D2259556-2881-4B3E-893A-B2423E6433FB}" dt="2024-04-01T14:48:47.353" v="17297" actId="113"/>
        <pc:sldMkLst>
          <pc:docMk/>
          <pc:sldMk cId="1373887826" sldId="366"/>
        </pc:sldMkLst>
        <pc:spChg chg="mod">
          <ac:chgData name="Olessia Smotrova" userId="a8d6da50-e254-43db-a743-03e22166bebd" providerId="ADAL" clId="{D2259556-2881-4B3E-893A-B2423E6433FB}" dt="2024-04-01T14:48:47.353" v="17297" actId="113"/>
          <ac:spMkLst>
            <pc:docMk/>
            <pc:sldMk cId="1373887826" sldId="366"/>
            <ac:spMk id="3" creationId="{00000000-0000-0000-0000-000000000000}"/>
          </ac:spMkLst>
        </pc:spChg>
        <pc:spChg chg="add mod">
          <ac:chgData name="Olessia Smotrova" userId="a8d6da50-e254-43db-a743-03e22166bebd" providerId="ADAL" clId="{D2259556-2881-4B3E-893A-B2423E6433FB}" dt="2024-03-28T16:54:32.987" v="824" actId="208"/>
          <ac:spMkLst>
            <pc:docMk/>
            <pc:sldMk cId="1373887826" sldId="366"/>
            <ac:spMk id="4" creationId="{7F174E9D-75A0-C253-2C79-5FD323A23F24}"/>
          </ac:spMkLst>
        </pc:spChg>
        <pc:spChg chg="add mod">
          <ac:chgData name="Olessia Smotrova" userId="a8d6da50-e254-43db-a743-03e22166bebd" providerId="ADAL" clId="{D2259556-2881-4B3E-893A-B2423E6433FB}" dt="2024-03-28T16:55:44.637" v="921" actId="207"/>
          <ac:spMkLst>
            <pc:docMk/>
            <pc:sldMk cId="1373887826" sldId="366"/>
            <ac:spMk id="5" creationId="{F6025F97-4BBF-0264-678A-999D9E3837F5}"/>
          </ac:spMkLst>
        </pc:spChg>
      </pc:sldChg>
      <pc:sldChg chg="delSp modSp mod modAnim">
        <pc:chgData name="Olessia Smotrova" userId="a8d6da50-e254-43db-a743-03e22166bebd" providerId="ADAL" clId="{D2259556-2881-4B3E-893A-B2423E6433FB}" dt="2024-04-01T14:49:57.923" v="17303"/>
        <pc:sldMkLst>
          <pc:docMk/>
          <pc:sldMk cId="2523381274" sldId="367"/>
        </pc:sldMkLst>
        <pc:spChg chg="mod">
          <ac:chgData name="Olessia Smotrova" userId="a8d6da50-e254-43db-a743-03e22166bebd" providerId="ADAL" clId="{D2259556-2881-4B3E-893A-B2423E6433FB}" dt="2024-03-28T22:17:46.093" v="2094" actId="20577"/>
          <ac:spMkLst>
            <pc:docMk/>
            <pc:sldMk cId="2523381274" sldId="367"/>
            <ac:spMk id="2" creationId="{00000000-0000-0000-0000-000000000000}"/>
          </ac:spMkLst>
        </pc:spChg>
        <pc:spChg chg="mod">
          <ac:chgData name="Olessia Smotrova" userId="a8d6da50-e254-43db-a743-03e22166bebd" providerId="ADAL" clId="{D2259556-2881-4B3E-893A-B2423E6433FB}" dt="2024-03-30T17:55:06.226" v="9802" actId="14100"/>
          <ac:spMkLst>
            <pc:docMk/>
            <pc:sldMk cId="2523381274" sldId="367"/>
            <ac:spMk id="3" creationId="{00000000-0000-0000-0000-000000000000}"/>
          </ac:spMkLst>
        </pc:spChg>
        <pc:spChg chg="del">
          <ac:chgData name="Olessia Smotrova" userId="a8d6da50-e254-43db-a743-03e22166bebd" providerId="ADAL" clId="{D2259556-2881-4B3E-893A-B2423E6433FB}" dt="2024-03-28T22:18:33.309" v="2095" actId="21"/>
          <ac:spMkLst>
            <pc:docMk/>
            <pc:sldMk cId="2523381274" sldId="367"/>
            <ac:spMk id="8" creationId="{CDCE68F7-EF64-4C77-ADA4-B3B327B5E9A5}"/>
          </ac:spMkLst>
        </pc:spChg>
        <pc:spChg chg="mod">
          <ac:chgData name="Olessia Smotrova" userId="a8d6da50-e254-43db-a743-03e22166bebd" providerId="ADAL" clId="{D2259556-2881-4B3E-893A-B2423E6433FB}" dt="2024-03-30T17:55:02.573" v="9801" actId="1038"/>
          <ac:spMkLst>
            <pc:docMk/>
            <pc:sldMk cId="2523381274" sldId="367"/>
            <ac:spMk id="12" creationId="{14687C76-B926-4AA1-91DD-920131EA36F0}"/>
          </ac:spMkLst>
        </pc:spChg>
        <pc:spChg chg="mod">
          <ac:chgData name="Olessia Smotrova" userId="a8d6da50-e254-43db-a743-03e22166bebd" providerId="ADAL" clId="{D2259556-2881-4B3E-893A-B2423E6433FB}" dt="2024-03-28T22:18:44.506" v="2096" actId="1076"/>
          <ac:spMkLst>
            <pc:docMk/>
            <pc:sldMk cId="2523381274" sldId="367"/>
            <ac:spMk id="13" creationId="{0FF34471-7393-40E6-8087-DD2F1EF74F7F}"/>
          </ac:spMkLst>
        </pc:spChg>
        <pc:picChg chg="mod">
          <ac:chgData name="Olessia Smotrova" userId="a8d6da50-e254-43db-a743-03e22166bebd" providerId="ADAL" clId="{D2259556-2881-4B3E-893A-B2423E6433FB}" dt="2024-03-30T17:54:55.483" v="9786" actId="1076"/>
          <ac:picMkLst>
            <pc:docMk/>
            <pc:sldMk cId="2523381274" sldId="367"/>
            <ac:picMk id="9" creationId="{226D4E4A-2633-4DBD-B060-821A91DC54EF}"/>
          </ac:picMkLst>
        </pc:picChg>
        <pc:picChg chg="mod">
          <ac:chgData name="Olessia Smotrova" userId="a8d6da50-e254-43db-a743-03e22166bebd" providerId="ADAL" clId="{D2259556-2881-4B3E-893A-B2423E6433FB}" dt="2024-03-28T22:18:44.506" v="2096" actId="1076"/>
          <ac:picMkLst>
            <pc:docMk/>
            <pc:sldMk cId="2523381274" sldId="367"/>
            <ac:picMk id="11" creationId="{7EE6A11C-9E45-4627-B6DA-32453C568050}"/>
          </ac:picMkLst>
        </pc:picChg>
      </pc:sldChg>
      <pc:sldChg chg="ord modAnim">
        <pc:chgData name="Olessia Smotrova" userId="a8d6da50-e254-43db-a743-03e22166bebd" providerId="ADAL" clId="{D2259556-2881-4B3E-893A-B2423E6433FB}" dt="2024-04-01T14:50:14.626" v="17304"/>
        <pc:sldMkLst>
          <pc:docMk/>
          <pc:sldMk cId="757872176" sldId="368"/>
        </pc:sldMkLst>
      </pc:sldChg>
      <pc:sldChg chg="delSp modSp mod modAnim">
        <pc:chgData name="Olessia Smotrova" userId="a8d6da50-e254-43db-a743-03e22166bebd" providerId="ADAL" clId="{D2259556-2881-4B3E-893A-B2423E6433FB}" dt="2024-04-01T14:58:23.230" v="17329"/>
        <pc:sldMkLst>
          <pc:docMk/>
          <pc:sldMk cId="1888245899" sldId="370"/>
        </pc:sldMkLst>
        <pc:spChg chg="mod topLvl">
          <ac:chgData name="Olessia Smotrova" userId="a8d6da50-e254-43db-a743-03e22166bebd" providerId="ADAL" clId="{D2259556-2881-4B3E-893A-B2423E6433FB}" dt="2024-04-01T14:52:46.042" v="17310" actId="165"/>
          <ac:spMkLst>
            <pc:docMk/>
            <pc:sldMk cId="1888245899" sldId="370"/>
            <ac:spMk id="7" creationId="{00000000-0000-0000-0000-000000000000}"/>
          </ac:spMkLst>
        </pc:spChg>
        <pc:spChg chg="mod">
          <ac:chgData name="Olessia Smotrova" userId="a8d6da50-e254-43db-a743-03e22166bebd" providerId="ADAL" clId="{D2259556-2881-4B3E-893A-B2423E6433FB}" dt="2024-04-01T14:51:15.057" v="17307" actId="14100"/>
          <ac:spMkLst>
            <pc:docMk/>
            <pc:sldMk cId="1888245899" sldId="370"/>
            <ac:spMk id="8" creationId="{00000000-0000-0000-0000-000000000000}"/>
          </ac:spMkLst>
        </pc:spChg>
        <pc:spChg chg="mod topLvl">
          <ac:chgData name="Olessia Smotrova" userId="a8d6da50-e254-43db-a743-03e22166bebd" providerId="ADAL" clId="{D2259556-2881-4B3E-893A-B2423E6433FB}" dt="2024-04-01T14:52:46.042" v="17310" actId="165"/>
          <ac:spMkLst>
            <pc:docMk/>
            <pc:sldMk cId="1888245899" sldId="370"/>
            <ac:spMk id="9" creationId="{00000000-0000-0000-0000-000000000000}"/>
          </ac:spMkLst>
        </pc:spChg>
        <pc:spChg chg="mod topLvl">
          <ac:chgData name="Olessia Smotrova" userId="a8d6da50-e254-43db-a743-03e22166bebd" providerId="ADAL" clId="{D2259556-2881-4B3E-893A-B2423E6433FB}" dt="2024-04-01T14:52:46.042" v="17310" actId="165"/>
          <ac:spMkLst>
            <pc:docMk/>
            <pc:sldMk cId="1888245899" sldId="370"/>
            <ac:spMk id="12" creationId="{00000000-0000-0000-0000-000000000000}"/>
          </ac:spMkLst>
        </pc:spChg>
        <pc:spChg chg="mod topLvl">
          <ac:chgData name="Olessia Smotrova" userId="a8d6da50-e254-43db-a743-03e22166bebd" providerId="ADAL" clId="{D2259556-2881-4B3E-893A-B2423E6433FB}" dt="2024-04-01T14:52:46.042" v="17310" actId="165"/>
          <ac:spMkLst>
            <pc:docMk/>
            <pc:sldMk cId="1888245899" sldId="370"/>
            <ac:spMk id="14" creationId="{00000000-0000-0000-0000-000000000000}"/>
          </ac:spMkLst>
        </pc:spChg>
        <pc:spChg chg="mod topLvl">
          <ac:chgData name="Olessia Smotrova" userId="a8d6da50-e254-43db-a743-03e22166bebd" providerId="ADAL" clId="{D2259556-2881-4B3E-893A-B2423E6433FB}" dt="2024-04-01T14:52:46.042" v="17310" actId="165"/>
          <ac:spMkLst>
            <pc:docMk/>
            <pc:sldMk cId="1888245899" sldId="370"/>
            <ac:spMk id="20" creationId="{00000000-0000-0000-0000-000000000000}"/>
          </ac:spMkLst>
        </pc:spChg>
        <pc:spChg chg="mod topLvl">
          <ac:chgData name="Olessia Smotrova" userId="a8d6da50-e254-43db-a743-03e22166bebd" providerId="ADAL" clId="{D2259556-2881-4B3E-893A-B2423E6433FB}" dt="2024-04-01T14:52:46.042" v="17310" actId="165"/>
          <ac:spMkLst>
            <pc:docMk/>
            <pc:sldMk cId="1888245899" sldId="370"/>
            <ac:spMk id="22" creationId="{00000000-0000-0000-0000-000000000000}"/>
          </ac:spMkLst>
        </pc:spChg>
        <pc:spChg chg="mod topLvl">
          <ac:chgData name="Olessia Smotrova" userId="a8d6da50-e254-43db-a743-03e22166bebd" providerId="ADAL" clId="{D2259556-2881-4B3E-893A-B2423E6433FB}" dt="2024-04-01T14:52:46.042" v="17310" actId="165"/>
          <ac:spMkLst>
            <pc:docMk/>
            <pc:sldMk cId="1888245899" sldId="370"/>
            <ac:spMk id="24" creationId="{00000000-0000-0000-0000-000000000000}"/>
          </ac:spMkLst>
        </pc:spChg>
        <pc:spChg chg="mod topLvl">
          <ac:chgData name="Olessia Smotrova" userId="a8d6da50-e254-43db-a743-03e22166bebd" providerId="ADAL" clId="{D2259556-2881-4B3E-893A-B2423E6433FB}" dt="2024-04-01T14:52:46.042" v="17310" actId="165"/>
          <ac:spMkLst>
            <pc:docMk/>
            <pc:sldMk cId="1888245899" sldId="370"/>
            <ac:spMk id="26" creationId="{00000000-0000-0000-0000-000000000000}"/>
          </ac:spMkLst>
        </pc:spChg>
        <pc:spChg chg="mod topLvl">
          <ac:chgData name="Olessia Smotrova" userId="a8d6da50-e254-43db-a743-03e22166bebd" providerId="ADAL" clId="{D2259556-2881-4B3E-893A-B2423E6433FB}" dt="2024-04-01T14:52:46.042" v="17310" actId="165"/>
          <ac:spMkLst>
            <pc:docMk/>
            <pc:sldMk cId="1888245899" sldId="370"/>
            <ac:spMk id="30" creationId="{00000000-0000-0000-0000-000000000000}"/>
          </ac:spMkLst>
        </pc:spChg>
        <pc:spChg chg="mod topLvl">
          <ac:chgData name="Olessia Smotrova" userId="a8d6da50-e254-43db-a743-03e22166bebd" providerId="ADAL" clId="{D2259556-2881-4B3E-893A-B2423E6433FB}" dt="2024-04-01T14:52:46.042" v="17310" actId="165"/>
          <ac:spMkLst>
            <pc:docMk/>
            <pc:sldMk cId="1888245899" sldId="370"/>
            <ac:spMk id="32" creationId="{00000000-0000-0000-0000-000000000000}"/>
          </ac:spMkLst>
        </pc:spChg>
        <pc:spChg chg="del">
          <ac:chgData name="Olessia Smotrova" userId="a8d6da50-e254-43db-a743-03e22166bebd" providerId="ADAL" clId="{D2259556-2881-4B3E-893A-B2423E6433FB}" dt="2024-04-01T14:51:10.562" v="17306" actId="478"/>
          <ac:spMkLst>
            <pc:docMk/>
            <pc:sldMk cId="1888245899" sldId="370"/>
            <ac:spMk id="34" creationId="{92F6521B-1821-430A-968C-CEB0249B5573}"/>
          </ac:spMkLst>
        </pc:spChg>
        <pc:grpChg chg="del">
          <ac:chgData name="Olessia Smotrova" userId="a8d6da50-e254-43db-a743-03e22166bebd" providerId="ADAL" clId="{D2259556-2881-4B3E-893A-B2423E6433FB}" dt="2024-04-01T14:52:46.042" v="17310" actId="165"/>
          <ac:grpSpMkLst>
            <pc:docMk/>
            <pc:sldMk cId="1888245899" sldId="370"/>
            <ac:grpSpMk id="33" creationId="{00000000-0000-0000-0000-000000000000}"/>
          </ac:grpSpMkLst>
        </pc:grpChg>
        <pc:picChg chg="mod topLvl">
          <ac:chgData name="Olessia Smotrova" userId="a8d6da50-e254-43db-a743-03e22166bebd" providerId="ADAL" clId="{D2259556-2881-4B3E-893A-B2423E6433FB}" dt="2024-04-01T14:52:46.042" v="17310" actId="165"/>
          <ac:picMkLst>
            <pc:docMk/>
            <pc:sldMk cId="1888245899" sldId="370"/>
            <ac:picMk id="1026" creationId="{00000000-0000-0000-0000-000000000000}"/>
          </ac:picMkLst>
        </pc:picChg>
        <pc:cxnChg chg="mod topLvl">
          <ac:chgData name="Olessia Smotrova" userId="a8d6da50-e254-43db-a743-03e22166bebd" providerId="ADAL" clId="{D2259556-2881-4B3E-893A-B2423E6433FB}" dt="2024-04-01T14:52:46.042" v="17310" actId="165"/>
          <ac:cxnSpMkLst>
            <pc:docMk/>
            <pc:sldMk cId="1888245899" sldId="370"/>
            <ac:cxnSpMk id="10" creationId="{00000000-0000-0000-0000-000000000000}"/>
          </ac:cxnSpMkLst>
        </pc:cxnChg>
        <pc:cxnChg chg="mod topLvl">
          <ac:chgData name="Olessia Smotrova" userId="a8d6da50-e254-43db-a743-03e22166bebd" providerId="ADAL" clId="{D2259556-2881-4B3E-893A-B2423E6433FB}" dt="2024-04-01T14:52:46.042" v="17310" actId="165"/>
          <ac:cxnSpMkLst>
            <pc:docMk/>
            <pc:sldMk cId="1888245899" sldId="370"/>
            <ac:cxnSpMk id="13" creationId="{00000000-0000-0000-0000-000000000000}"/>
          </ac:cxnSpMkLst>
        </pc:cxnChg>
        <pc:cxnChg chg="mod topLvl">
          <ac:chgData name="Olessia Smotrova" userId="a8d6da50-e254-43db-a743-03e22166bebd" providerId="ADAL" clId="{D2259556-2881-4B3E-893A-B2423E6433FB}" dt="2024-04-01T14:52:46.042" v="17310" actId="165"/>
          <ac:cxnSpMkLst>
            <pc:docMk/>
            <pc:sldMk cId="1888245899" sldId="370"/>
            <ac:cxnSpMk id="21" creationId="{00000000-0000-0000-0000-000000000000}"/>
          </ac:cxnSpMkLst>
        </pc:cxnChg>
        <pc:cxnChg chg="mod topLvl">
          <ac:chgData name="Olessia Smotrova" userId="a8d6da50-e254-43db-a743-03e22166bebd" providerId="ADAL" clId="{D2259556-2881-4B3E-893A-B2423E6433FB}" dt="2024-04-01T14:52:46.042" v="17310" actId="165"/>
          <ac:cxnSpMkLst>
            <pc:docMk/>
            <pc:sldMk cId="1888245899" sldId="370"/>
            <ac:cxnSpMk id="25" creationId="{00000000-0000-0000-0000-000000000000}"/>
          </ac:cxnSpMkLst>
        </pc:cxnChg>
        <pc:cxnChg chg="mod topLvl">
          <ac:chgData name="Olessia Smotrova" userId="a8d6da50-e254-43db-a743-03e22166bebd" providerId="ADAL" clId="{D2259556-2881-4B3E-893A-B2423E6433FB}" dt="2024-04-01T14:52:46.042" v="17310" actId="165"/>
          <ac:cxnSpMkLst>
            <pc:docMk/>
            <pc:sldMk cId="1888245899" sldId="370"/>
            <ac:cxnSpMk id="31" creationId="{00000000-0000-0000-0000-000000000000}"/>
          </ac:cxnSpMkLst>
        </pc:cxnChg>
      </pc:sldChg>
      <pc:sldChg chg="addSp delSp modSp add mod modAnim">
        <pc:chgData name="Olessia Smotrova" userId="a8d6da50-e254-43db-a743-03e22166bebd" providerId="ADAL" clId="{D2259556-2881-4B3E-893A-B2423E6433FB}" dt="2024-04-01T14:59:07.338" v="17330"/>
        <pc:sldMkLst>
          <pc:docMk/>
          <pc:sldMk cId="3294802364" sldId="372"/>
        </pc:sldMkLst>
        <pc:spChg chg="mod">
          <ac:chgData name="Olessia Smotrova" userId="a8d6da50-e254-43db-a743-03e22166bebd" providerId="ADAL" clId="{D2259556-2881-4B3E-893A-B2423E6433FB}" dt="2024-03-29T00:12:20.643" v="5032" actId="14100"/>
          <ac:spMkLst>
            <pc:docMk/>
            <pc:sldMk cId="3294802364" sldId="372"/>
            <ac:spMk id="3" creationId="{00000000-0000-0000-0000-000000000000}"/>
          </ac:spMkLst>
        </pc:spChg>
        <pc:spChg chg="mod">
          <ac:chgData name="Olessia Smotrova" userId="a8d6da50-e254-43db-a743-03e22166bebd" providerId="ADAL" clId="{D2259556-2881-4B3E-893A-B2423E6433FB}" dt="2024-03-29T00:12:23.972" v="5033" actId="14100"/>
          <ac:spMkLst>
            <pc:docMk/>
            <pc:sldMk cId="3294802364" sldId="372"/>
            <ac:spMk id="4" creationId="{00000000-0000-0000-0000-000000000000}"/>
          </ac:spMkLst>
        </pc:spChg>
        <pc:spChg chg="del">
          <ac:chgData name="Olessia Smotrova" userId="a8d6da50-e254-43db-a743-03e22166bebd" providerId="ADAL" clId="{D2259556-2881-4B3E-893A-B2423E6433FB}" dt="2024-03-29T00:06:10.921" v="4850" actId="478"/>
          <ac:spMkLst>
            <pc:docMk/>
            <pc:sldMk cId="3294802364" sldId="372"/>
            <ac:spMk id="6" creationId="{87EC91BC-2D38-4CF4-BA66-7A832CE3F39B}"/>
          </ac:spMkLst>
        </pc:spChg>
        <pc:spChg chg="add mod">
          <ac:chgData name="Olessia Smotrova" userId="a8d6da50-e254-43db-a743-03e22166bebd" providerId="ADAL" clId="{D2259556-2881-4B3E-893A-B2423E6433FB}" dt="2024-03-29T00:09:50.123" v="4902" actId="1038"/>
          <ac:spMkLst>
            <pc:docMk/>
            <pc:sldMk cId="3294802364" sldId="372"/>
            <ac:spMk id="8" creationId="{B9FBC440-A402-69F6-682E-91298EA72708}"/>
          </ac:spMkLst>
        </pc:spChg>
        <pc:spChg chg="add del mod">
          <ac:chgData name="Olessia Smotrova" userId="a8d6da50-e254-43db-a743-03e22166bebd" providerId="ADAL" clId="{D2259556-2881-4B3E-893A-B2423E6433FB}" dt="2024-03-29T00:08:58.163" v="4879" actId="21"/>
          <ac:spMkLst>
            <pc:docMk/>
            <pc:sldMk cId="3294802364" sldId="372"/>
            <ac:spMk id="9" creationId="{B9FBC440-A402-69F6-682E-91298EA72708}"/>
          </ac:spMkLst>
        </pc:spChg>
        <pc:spChg chg="add del mod">
          <ac:chgData name="Olessia Smotrova" userId="a8d6da50-e254-43db-a743-03e22166bebd" providerId="ADAL" clId="{D2259556-2881-4B3E-893A-B2423E6433FB}" dt="2024-03-29T00:12:13.516" v="5031" actId="21"/>
          <ac:spMkLst>
            <pc:docMk/>
            <pc:sldMk cId="3294802364" sldId="372"/>
            <ac:spMk id="12" creationId="{79BA55E0-57F0-6E74-1E35-B97F994B485B}"/>
          </ac:spMkLst>
        </pc:spChg>
        <pc:spChg chg="add del mod">
          <ac:chgData name="Olessia Smotrova" userId="a8d6da50-e254-43db-a743-03e22166bebd" providerId="ADAL" clId="{D2259556-2881-4B3E-893A-B2423E6433FB}" dt="2024-03-29T00:12:13.516" v="5031" actId="21"/>
          <ac:spMkLst>
            <pc:docMk/>
            <pc:sldMk cId="3294802364" sldId="372"/>
            <ac:spMk id="13" creationId="{81D39B91-F8A0-B735-E59E-37AB65D56B08}"/>
          </ac:spMkLst>
        </pc:spChg>
        <pc:spChg chg="add del mod">
          <ac:chgData name="Olessia Smotrova" userId="a8d6da50-e254-43db-a743-03e22166bebd" providerId="ADAL" clId="{D2259556-2881-4B3E-893A-B2423E6433FB}" dt="2024-03-29T00:12:13.516" v="5031" actId="21"/>
          <ac:spMkLst>
            <pc:docMk/>
            <pc:sldMk cId="3294802364" sldId="372"/>
            <ac:spMk id="14" creationId="{4EDCB273-36CC-8C3B-8893-23F54B9444A4}"/>
          </ac:spMkLst>
        </pc:spChg>
        <pc:spChg chg="add del mod">
          <ac:chgData name="Olessia Smotrova" userId="a8d6da50-e254-43db-a743-03e22166bebd" providerId="ADAL" clId="{D2259556-2881-4B3E-893A-B2423E6433FB}" dt="2024-03-29T00:12:13.516" v="5031" actId="21"/>
          <ac:spMkLst>
            <pc:docMk/>
            <pc:sldMk cId="3294802364" sldId="372"/>
            <ac:spMk id="16" creationId="{4FFD0F0F-2F04-668A-41A0-DE55B2FE68F7}"/>
          </ac:spMkLst>
        </pc:spChg>
        <pc:spChg chg="add del mod">
          <ac:chgData name="Olessia Smotrova" userId="a8d6da50-e254-43db-a743-03e22166bebd" providerId="ADAL" clId="{D2259556-2881-4B3E-893A-B2423E6433FB}" dt="2024-03-29T00:12:13.516" v="5031" actId="21"/>
          <ac:spMkLst>
            <pc:docMk/>
            <pc:sldMk cId="3294802364" sldId="372"/>
            <ac:spMk id="17" creationId="{87FC45D6-C7A4-4D3C-728B-211C4CDF19DF}"/>
          </ac:spMkLst>
        </pc:spChg>
        <pc:picChg chg="add mod">
          <ac:chgData name="Olessia Smotrova" userId="a8d6da50-e254-43db-a743-03e22166bebd" providerId="ADAL" clId="{D2259556-2881-4B3E-893A-B2423E6433FB}" dt="2024-03-29T00:09:50.123" v="4902" actId="1038"/>
          <ac:picMkLst>
            <pc:docMk/>
            <pc:sldMk cId="3294802364" sldId="372"/>
            <ac:picMk id="5" creationId="{B45057E6-CA02-5DC8-0ED7-EC03C25398B1}"/>
          </ac:picMkLst>
        </pc:picChg>
        <pc:picChg chg="add del mod">
          <ac:chgData name="Olessia Smotrova" userId="a8d6da50-e254-43db-a743-03e22166bebd" providerId="ADAL" clId="{D2259556-2881-4B3E-893A-B2423E6433FB}" dt="2024-03-29T00:08:58.163" v="4879" actId="21"/>
          <ac:picMkLst>
            <pc:docMk/>
            <pc:sldMk cId="3294802364" sldId="372"/>
            <ac:picMk id="7" creationId="{B45057E6-CA02-5DC8-0ED7-EC03C25398B1}"/>
          </ac:picMkLst>
        </pc:picChg>
        <pc:picChg chg="add del mod">
          <ac:chgData name="Olessia Smotrova" userId="a8d6da50-e254-43db-a743-03e22166bebd" providerId="ADAL" clId="{D2259556-2881-4B3E-893A-B2423E6433FB}" dt="2024-03-29T00:12:13.516" v="5031" actId="21"/>
          <ac:picMkLst>
            <pc:docMk/>
            <pc:sldMk cId="3294802364" sldId="372"/>
            <ac:picMk id="11" creationId="{5A928544-809D-88E9-AE51-DD3A3FD18272}"/>
          </ac:picMkLst>
        </pc:picChg>
      </pc:sldChg>
      <pc:sldChg chg="del">
        <pc:chgData name="Olessia Smotrova" userId="a8d6da50-e254-43db-a743-03e22166bebd" providerId="ADAL" clId="{D2259556-2881-4B3E-893A-B2423E6433FB}" dt="2024-03-29T00:04:57.693" v="4848" actId="2696"/>
        <pc:sldMkLst>
          <pc:docMk/>
          <pc:sldMk cId="3654739805" sldId="372"/>
        </pc:sldMkLst>
      </pc:sldChg>
      <pc:sldChg chg="addSp delSp modSp mod ord modAnim">
        <pc:chgData name="Olessia Smotrova" userId="a8d6da50-e254-43db-a743-03e22166bebd" providerId="ADAL" clId="{D2259556-2881-4B3E-893A-B2423E6433FB}" dt="2024-04-01T17:24:21.841" v="18560" actId="20577"/>
        <pc:sldMkLst>
          <pc:docMk/>
          <pc:sldMk cId="3487822369" sldId="373"/>
        </pc:sldMkLst>
        <pc:spChg chg="mod">
          <ac:chgData name="Olessia Smotrova" userId="a8d6da50-e254-43db-a743-03e22166bebd" providerId="ADAL" clId="{D2259556-2881-4B3E-893A-B2423E6433FB}" dt="2024-03-29T12:20:14.114" v="5765" actId="20577"/>
          <ac:spMkLst>
            <pc:docMk/>
            <pc:sldMk cId="3487822369" sldId="373"/>
            <ac:spMk id="2" creationId="{00000000-0000-0000-0000-000000000000}"/>
          </ac:spMkLst>
        </pc:spChg>
        <pc:spChg chg="mod">
          <ac:chgData name="Olessia Smotrova" userId="a8d6da50-e254-43db-a743-03e22166bebd" providerId="ADAL" clId="{D2259556-2881-4B3E-893A-B2423E6433FB}" dt="2024-03-30T19:26:24.412" v="12471" actId="20577"/>
          <ac:spMkLst>
            <pc:docMk/>
            <pc:sldMk cId="3487822369" sldId="373"/>
            <ac:spMk id="3" creationId="{00000000-0000-0000-0000-000000000000}"/>
          </ac:spMkLst>
        </pc:spChg>
        <pc:spChg chg="add mod">
          <ac:chgData name="Olessia Smotrova" userId="a8d6da50-e254-43db-a743-03e22166bebd" providerId="ADAL" clId="{D2259556-2881-4B3E-893A-B2423E6433FB}" dt="2024-04-01T17:24:21.841" v="18560" actId="20577"/>
          <ac:spMkLst>
            <pc:docMk/>
            <pc:sldMk cId="3487822369" sldId="373"/>
            <ac:spMk id="4" creationId="{2ADF2A0E-507A-78B7-2EA1-B4D7B4DE4BD6}"/>
          </ac:spMkLst>
        </pc:spChg>
        <pc:spChg chg="del mod">
          <ac:chgData name="Olessia Smotrova" userId="a8d6da50-e254-43db-a743-03e22166bebd" providerId="ADAL" clId="{D2259556-2881-4B3E-893A-B2423E6433FB}" dt="2024-03-30T19:21:33.739" v="11931" actId="478"/>
          <ac:spMkLst>
            <pc:docMk/>
            <pc:sldMk cId="3487822369" sldId="373"/>
            <ac:spMk id="5" creationId="{00000000-0000-0000-0000-000000000000}"/>
          </ac:spMkLst>
        </pc:spChg>
      </pc:sldChg>
      <pc:sldChg chg="addSp modSp add mod modAnim">
        <pc:chgData name="Olessia Smotrova" userId="a8d6da50-e254-43db-a743-03e22166bebd" providerId="ADAL" clId="{D2259556-2881-4B3E-893A-B2423E6433FB}" dt="2024-04-01T15:47:40.170" v="17360"/>
        <pc:sldMkLst>
          <pc:docMk/>
          <pc:sldMk cId="2118283092" sldId="374"/>
        </pc:sldMkLst>
        <pc:spChg chg="mod">
          <ac:chgData name="Olessia Smotrova" userId="a8d6da50-e254-43db-a743-03e22166bebd" providerId="ADAL" clId="{D2259556-2881-4B3E-893A-B2423E6433FB}" dt="2024-03-30T18:38:22.309" v="10537" actId="113"/>
          <ac:spMkLst>
            <pc:docMk/>
            <pc:sldMk cId="2118283092" sldId="374"/>
            <ac:spMk id="3" creationId="{00000000-0000-0000-0000-000000000000}"/>
          </ac:spMkLst>
        </pc:spChg>
        <pc:spChg chg="mod">
          <ac:chgData name="Olessia Smotrova" userId="a8d6da50-e254-43db-a743-03e22166bebd" providerId="ADAL" clId="{D2259556-2881-4B3E-893A-B2423E6433FB}" dt="2024-03-30T18:35:35.160" v="10267" actId="1035"/>
          <ac:spMkLst>
            <pc:docMk/>
            <pc:sldMk cId="2118283092" sldId="374"/>
            <ac:spMk id="5" creationId="{00000000-0000-0000-0000-000000000000}"/>
          </ac:spMkLst>
        </pc:spChg>
        <pc:picChg chg="add mod">
          <ac:chgData name="Olessia Smotrova" userId="a8d6da50-e254-43db-a743-03e22166bebd" providerId="ADAL" clId="{D2259556-2881-4B3E-893A-B2423E6433FB}" dt="2024-03-30T18:35:35.160" v="10267" actId="1035"/>
          <ac:picMkLst>
            <pc:docMk/>
            <pc:sldMk cId="2118283092" sldId="374"/>
            <ac:picMk id="6" creationId="{8312A965-BEEA-D4DA-7116-5AE94A040F6F}"/>
          </ac:picMkLst>
        </pc:picChg>
      </pc:sldChg>
      <pc:sldChg chg="del">
        <pc:chgData name="Olessia Smotrova" userId="a8d6da50-e254-43db-a743-03e22166bebd" providerId="ADAL" clId="{D2259556-2881-4B3E-893A-B2423E6433FB}" dt="2024-03-29T12:17:28.237" v="5574" actId="2696"/>
        <pc:sldMkLst>
          <pc:docMk/>
          <pc:sldMk cId="4006984976" sldId="374"/>
        </pc:sldMkLst>
      </pc:sldChg>
      <pc:sldChg chg="addSp delSp modSp add mod ord modAnim">
        <pc:chgData name="Olessia Smotrova" userId="a8d6da50-e254-43db-a743-03e22166bebd" providerId="ADAL" clId="{D2259556-2881-4B3E-893A-B2423E6433FB}" dt="2024-04-01T15:52:41.258" v="17380"/>
        <pc:sldMkLst>
          <pc:docMk/>
          <pc:sldMk cId="1255944749" sldId="375"/>
        </pc:sldMkLst>
        <pc:spChg chg="add del mod">
          <ac:chgData name="Olessia Smotrova" userId="a8d6da50-e254-43db-a743-03e22166bebd" providerId="ADAL" clId="{D2259556-2881-4B3E-893A-B2423E6433FB}" dt="2024-03-30T19:11:00.875" v="11821"/>
          <ac:spMkLst>
            <pc:docMk/>
            <pc:sldMk cId="1255944749" sldId="375"/>
            <ac:spMk id="3" creationId="{5B0A84DD-DBE3-1AB2-4BC1-A0F21AFAFF1C}"/>
          </ac:spMkLst>
        </pc:spChg>
        <pc:spChg chg="add del mod">
          <ac:chgData name="Olessia Smotrova" userId="a8d6da50-e254-43db-a743-03e22166bebd" providerId="ADAL" clId="{D2259556-2881-4B3E-893A-B2423E6433FB}" dt="2024-03-30T19:11:00.860" v="11819" actId="478"/>
          <ac:spMkLst>
            <pc:docMk/>
            <pc:sldMk cId="1255944749" sldId="375"/>
            <ac:spMk id="4" creationId="{97E291E9-95D2-7EBB-DA1D-416D4657AB13}"/>
          </ac:spMkLst>
        </pc:spChg>
        <pc:spChg chg="mod">
          <ac:chgData name="Olessia Smotrova" userId="a8d6da50-e254-43db-a743-03e22166bebd" providerId="ADAL" clId="{D2259556-2881-4B3E-893A-B2423E6433FB}" dt="2024-03-30T19:20:00.555" v="11927" actId="14100"/>
          <ac:spMkLst>
            <pc:docMk/>
            <pc:sldMk cId="1255944749" sldId="375"/>
            <ac:spMk id="6" creationId="{00000000-0000-0000-0000-000000000000}"/>
          </ac:spMkLst>
        </pc:spChg>
        <pc:spChg chg="del mod">
          <ac:chgData name="Olessia Smotrova" userId="a8d6da50-e254-43db-a743-03e22166bebd" providerId="ADAL" clId="{D2259556-2881-4B3E-893A-B2423E6433FB}" dt="2024-03-30T19:18:58.867" v="11913"/>
          <ac:spMkLst>
            <pc:docMk/>
            <pc:sldMk cId="1255944749" sldId="375"/>
            <ac:spMk id="8" creationId="{C83FD8B7-1C13-4960-A426-ECD93AB3A938}"/>
          </ac:spMkLst>
        </pc:spChg>
        <pc:spChg chg="del mod">
          <ac:chgData name="Olessia Smotrova" userId="a8d6da50-e254-43db-a743-03e22166bebd" providerId="ADAL" clId="{D2259556-2881-4B3E-893A-B2423E6433FB}" dt="2024-03-30T19:09:39.808" v="11801" actId="478"/>
          <ac:spMkLst>
            <pc:docMk/>
            <pc:sldMk cId="1255944749" sldId="375"/>
            <ac:spMk id="13" creationId="{BD372644-CCBA-4923-9824-6C4BF84F881B}"/>
          </ac:spMkLst>
        </pc:spChg>
        <pc:graphicFrameChg chg="mod">
          <ac:chgData name="Olessia Smotrova" userId="a8d6da50-e254-43db-a743-03e22166bebd" providerId="ADAL" clId="{D2259556-2881-4B3E-893A-B2423E6433FB}" dt="2024-03-30T19:19:06.821" v="11915" actId="1076"/>
          <ac:graphicFrameMkLst>
            <pc:docMk/>
            <pc:sldMk cId="1255944749" sldId="375"/>
            <ac:graphicFrameMk id="5" creationId="{00000000-0000-0000-0000-000000000000}"/>
          </ac:graphicFrameMkLst>
        </pc:graphicFrameChg>
        <pc:picChg chg="del mod">
          <ac:chgData name="Olessia Smotrova" userId="a8d6da50-e254-43db-a743-03e22166bebd" providerId="ADAL" clId="{D2259556-2881-4B3E-893A-B2423E6433FB}" dt="2024-03-30T19:09:39.808" v="11801" actId="478"/>
          <ac:picMkLst>
            <pc:docMk/>
            <pc:sldMk cId="1255944749" sldId="375"/>
            <ac:picMk id="10" creationId="{CDBDA4A7-FE19-4D55-90BF-13FB040AC45D}"/>
          </ac:picMkLst>
        </pc:picChg>
        <pc:picChg chg="add mod modCrop">
          <ac:chgData name="Olessia Smotrova" userId="a8d6da50-e254-43db-a743-03e22166bebd" providerId="ADAL" clId="{D2259556-2881-4B3E-893A-B2423E6433FB}" dt="2024-03-30T19:20:03.618" v="11928" actId="1076"/>
          <ac:picMkLst>
            <pc:docMk/>
            <pc:sldMk cId="1255944749" sldId="375"/>
            <ac:picMk id="11" creationId="{30398674-B2A0-0934-F9D7-F4D59F8AD073}"/>
          </ac:picMkLst>
        </pc:picChg>
        <pc:picChg chg="del mod">
          <ac:chgData name="Olessia Smotrova" userId="a8d6da50-e254-43db-a743-03e22166bebd" providerId="ADAL" clId="{D2259556-2881-4B3E-893A-B2423E6433FB}" dt="2024-03-30T19:09:39.808" v="11801" actId="478"/>
          <ac:picMkLst>
            <pc:docMk/>
            <pc:sldMk cId="1255944749" sldId="375"/>
            <ac:picMk id="12" creationId="{BC9EBEAC-3DE2-4F82-861B-0C1FF000274C}"/>
          </ac:picMkLst>
        </pc:picChg>
      </pc:sldChg>
      <pc:sldChg chg="del">
        <pc:chgData name="Olessia Smotrova" userId="a8d6da50-e254-43db-a743-03e22166bebd" providerId="ADAL" clId="{D2259556-2881-4B3E-893A-B2423E6433FB}" dt="2024-03-29T12:17:28.237" v="5574" actId="2696"/>
        <pc:sldMkLst>
          <pc:docMk/>
          <pc:sldMk cId="3530502798" sldId="375"/>
        </pc:sldMkLst>
      </pc:sldChg>
      <pc:sldChg chg="addSp modSp add mod modAnim">
        <pc:chgData name="Olessia Smotrova" userId="a8d6da50-e254-43db-a743-03e22166bebd" providerId="ADAL" clId="{D2259556-2881-4B3E-893A-B2423E6433FB}" dt="2024-04-01T15:48:01.544" v="17362"/>
        <pc:sldMkLst>
          <pc:docMk/>
          <pc:sldMk cId="1054905292" sldId="376"/>
        </pc:sldMkLst>
        <pc:spChg chg="mod">
          <ac:chgData name="Olessia Smotrova" userId="a8d6da50-e254-43db-a743-03e22166bebd" providerId="ADAL" clId="{D2259556-2881-4B3E-893A-B2423E6433FB}" dt="2024-03-29T20:20:10.067" v="7421" actId="20577"/>
          <ac:spMkLst>
            <pc:docMk/>
            <pc:sldMk cId="1054905292" sldId="376"/>
            <ac:spMk id="3" creationId="{00000000-0000-0000-0000-000000000000}"/>
          </ac:spMkLst>
        </pc:spChg>
        <pc:spChg chg="add mod">
          <ac:chgData name="Olessia Smotrova" userId="a8d6da50-e254-43db-a743-03e22166bebd" providerId="ADAL" clId="{D2259556-2881-4B3E-893A-B2423E6433FB}" dt="2024-03-29T19:22:30.830" v="6730" actId="14100"/>
          <ac:spMkLst>
            <pc:docMk/>
            <pc:sldMk cId="1054905292" sldId="376"/>
            <ac:spMk id="6" creationId="{70075B26-A88A-5230-6E55-D2A8AD6CBCEB}"/>
          </ac:spMkLst>
        </pc:spChg>
        <pc:spChg chg="add mod">
          <ac:chgData name="Olessia Smotrova" userId="a8d6da50-e254-43db-a743-03e22166bebd" providerId="ADAL" clId="{D2259556-2881-4B3E-893A-B2423E6433FB}" dt="2024-03-29T22:54:23.484" v="8093" actId="1076"/>
          <ac:spMkLst>
            <pc:docMk/>
            <pc:sldMk cId="1054905292" sldId="376"/>
            <ac:spMk id="10" creationId="{BFE847AC-7589-B81D-125C-7CD5FF67BBF4}"/>
          </ac:spMkLst>
        </pc:spChg>
        <pc:spChg chg="add mod">
          <ac:chgData name="Olessia Smotrova" userId="a8d6da50-e254-43db-a743-03e22166bebd" providerId="ADAL" clId="{D2259556-2881-4B3E-893A-B2423E6433FB}" dt="2024-03-29T22:54:37.886" v="8095" actId="1076"/>
          <ac:spMkLst>
            <pc:docMk/>
            <pc:sldMk cId="1054905292" sldId="376"/>
            <ac:spMk id="12" creationId="{30F380C2-EB45-59B5-7218-24F486BB3B8F}"/>
          </ac:spMkLst>
        </pc:spChg>
        <pc:picChg chg="add mod">
          <ac:chgData name="Olessia Smotrova" userId="a8d6da50-e254-43db-a743-03e22166bebd" providerId="ADAL" clId="{D2259556-2881-4B3E-893A-B2423E6433FB}" dt="2024-03-29T19:22:05.999" v="6725" actId="1076"/>
          <ac:picMkLst>
            <pc:docMk/>
            <pc:sldMk cId="1054905292" sldId="376"/>
            <ac:picMk id="5" creationId="{90F8E0F3-50EF-307E-B97B-71E5D29350C9}"/>
          </ac:picMkLst>
        </pc:picChg>
        <pc:picChg chg="add mod">
          <ac:chgData name="Olessia Smotrova" userId="a8d6da50-e254-43db-a743-03e22166bebd" providerId="ADAL" clId="{D2259556-2881-4B3E-893A-B2423E6433FB}" dt="2024-03-29T19:23:36.964" v="6734" actId="208"/>
          <ac:picMkLst>
            <pc:docMk/>
            <pc:sldMk cId="1054905292" sldId="376"/>
            <ac:picMk id="8" creationId="{2E35235B-C748-A5D2-EBD4-391EE4330BB2}"/>
          </ac:picMkLst>
        </pc:picChg>
        <pc:picChg chg="add mod">
          <ac:chgData name="Olessia Smotrova" userId="a8d6da50-e254-43db-a743-03e22166bebd" providerId="ADAL" clId="{D2259556-2881-4B3E-893A-B2423E6433FB}" dt="2024-03-29T22:54:23.484" v="8093" actId="1076"/>
          <ac:picMkLst>
            <pc:docMk/>
            <pc:sldMk cId="1054905292" sldId="376"/>
            <ac:picMk id="9" creationId="{20696DA1-2D21-7213-9ED5-BE0EB8E80D38}"/>
          </ac:picMkLst>
        </pc:picChg>
        <pc:picChg chg="add mod">
          <ac:chgData name="Olessia Smotrova" userId="a8d6da50-e254-43db-a743-03e22166bebd" providerId="ADAL" clId="{D2259556-2881-4B3E-893A-B2423E6433FB}" dt="2024-03-29T22:54:37.886" v="8095" actId="1076"/>
          <ac:picMkLst>
            <pc:docMk/>
            <pc:sldMk cId="1054905292" sldId="376"/>
            <ac:picMk id="11" creationId="{AACBD2CC-2849-FE4F-D8B5-95044569BDF1}"/>
          </ac:picMkLst>
        </pc:picChg>
      </pc:sldChg>
      <pc:sldChg chg="del">
        <pc:chgData name="Olessia Smotrova" userId="a8d6da50-e254-43db-a743-03e22166bebd" providerId="ADAL" clId="{D2259556-2881-4B3E-893A-B2423E6433FB}" dt="2024-03-29T12:18:30.947" v="5655" actId="2696"/>
        <pc:sldMkLst>
          <pc:docMk/>
          <pc:sldMk cId="2938150013" sldId="376"/>
        </pc:sldMkLst>
      </pc:sldChg>
      <pc:sldChg chg="add modAnim">
        <pc:chgData name="Olessia Smotrova" userId="a8d6da50-e254-43db-a743-03e22166bebd" providerId="ADAL" clId="{D2259556-2881-4B3E-893A-B2423E6433FB}" dt="2024-04-01T15:46:45.969" v="17356"/>
        <pc:sldMkLst>
          <pc:docMk/>
          <pc:sldMk cId="608864199" sldId="377"/>
        </pc:sldMkLst>
      </pc:sldChg>
      <pc:sldChg chg="del">
        <pc:chgData name="Olessia Smotrova" userId="a8d6da50-e254-43db-a743-03e22166bebd" providerId="ADAL" clId="{D2259556-2881-4B3E-893A-B2423E6433FB}" dt="2024-03-29T12:18:30.947" v="5655" actId="2696"/>
        <pc:sldMkLst>
          <pc:docMk/>
          <pc:sldMk cId="1910046349" sldId="377"/>
        </pc:sldMkLst>
      </pc:sldChg>
      <pc:sldChg chg="modSp add del mod">
        <pc:chgData name="Olessia Smotrova" userId="a8d6da50-e254-43db-a743-03e22166bebd" providerId="ADAL" clId="{D2259556-2881-4B3E-893A-B2423E6433FB}" dt="2024-03-30T12:05:30.806" v="8196" actId="2696"/>
        <pc:sldMkLst>
          <pc:docMk/>
          <pc:sldMk cId="2343151843" sldId="377"/>
        </pc:sldMkLst>
        <pc:spChg chg="mod">
          <ac:chgData name="Olessia Smotrova" userId="a8d6da50-e254-43db-a743-03e22166bebd" providerId="ADAL" clId="{D2259556-2881-4B3E-893A-B2423E6433FB}" dt="2024-03-30T12:04:54.230" v="8195" actId="20577"/>
          <ac:spMkLst>
            <pc:docMk/>
            <pc:sldMk cId="2343151843" sldId="377"/>
            <ac:spMk id="3" creationId="{00000000-0000-0000-0000-000000000000}"/>
          </ac:spMkLst>
        </pc:spChg>
      </pc:sldChg>
      <pc:sldChg chg="modAnim">
        <pc:chgData name="Olessia Smotrova" userId="a8d6da50-e254-43db-a743-03e22166bebd" providerId="ADAL" clId="{D2259556-2881-4B3E-893A-B2423E6433FB}" dt="2024-04-01T16:32:47.297" v="18021"/>
        <pc:sldMkLst>
          <pc:docMk/>
          <pc:sldMk cId="1284488485" sldId="379"/>
        </pc:sldMkLst>
      </pc:sldChg>
      <pc:sldChg chg="addSp modSp mod modAnim">
        <pc:chgData name="Olessia Smotrova" userId="a8d6da50-e254-43db-a743-03e22166bebd" providerId="ADAL" clId="{D2259556-2881-4B3E-893A-B2423E6433FB}" dt="2024-04-01T17:23:27.470" v="18554"/>
        <pc:sldMkLst>
          <pc:docMk/>
          <pc:sldMk cId="2750304682" sldId="381"/>
        </pc:sldMkLst>
        <pc:spChg chg="mod">
          <ac:chgData name="Olessia Smotrova" userId="a8d6da50-e254-43db-a743-03e22166bebd" providerId="ADAL" clId="{D2259556-2881-4B3E-893A-B2423E6433FB}" dt="2024-03-29T12:32:22.268" v="5812" actId="404"/>
          <ac:spMkLst>
            <pc:docMk/>
            <pc:sldMk cId="2750304682" sldId="381"/>
            <ac:spMk id="2" creationId="{00000000-0000-0000-0000-000000000000}"/>
          </ac:spMkLst>
        </pc:spChg>
        <pc:spChg chg="mod">
          <ac:chgData name="Olessia Smotrova" userId="a8d6da50-e254-43db-a743-03e22166bebd" providerId="ADAL" clId="{D2259556-2881-4B3E-893A-B2423E6433FB}" dt="2024-04-01T17:22:22.096" v="18396" actId="207"/>
          <ac:spMkLst>
            <pc:docMk/>
            <pc:sldMk cId="2750304682" sldId="381"/>
            <ac:spMk id="3" creationId="{00000000-0000-0000-0000-000000000000}"/>
          </ac:spMkLst>
        </pc:spChg>
        <pc:spChg chg="add mod">
          <ac:chgData name="Olessia Smotrova" userId="a8d6da50-e254-43db-a743-03e22166bebd" providerId="ADAL" clId="{D2259556-2881-4B3E-893A-B2423E6433FB}" dt="2024-04-01T17:23:15.545" v="18553" actId="1076"/>
          <ac:spMkLst>
            <pc:docMk/>
            <pc:sldMk cId="2750304682" sldId="381"/>
            <ac:spMk id="4" creationId="{AEF0EEA6-293C-7B8A-F121-73851B9946EC}"/>
          </ac:spMkLst>
        </pc:spChg>
      </pc:sldChg>
      <pc:sldChg chg="addSp delSp modSp mod ord modAnim">
        <pc:chgData name="Olessia Smotrova" userId="a8d6da50-e254-43db-a743-03e22166bebd" providerId="ADAL" clId="{D2259556-2881-4B3E-893A-B2423E6433FB}" dt="2024-04-01T16:39:13.892" v="18120"/>
        <pc:sldMkLst>
          <pc:docMk/>
          <pc:sldMk cId="2972532206" sldId="382"/>
        </pc:sldMkLst>
        <pc:spChg chg="mod">
          <ac:chgData name="Olessia Smotrova" userId="a8d6da50-e254-43db-a743-03e22166bebd" providerId="ADAL" clId="{D2259556-2881-4B3E-893A-B2423E6433FB}" dt="2024-03-31T22:01:34.836" v="16722" actId="20577"/>
          <ac:spMkLst>
            <pc:docMk/>
            <pc:sldMk cId="2972532206" sldId="382"/>
            <ac:spMk id="4" creationId="{00000000-0000-0000-0000-000000000000}"/>
          </ac:spMkLst>
        </pc:spChg>
        <pc:spChg chg="add mod">
          <ac:chgData name="Olessia Smotrova" userId="a8d6da50-e254-43db-a743-03e22166bebd" providerId="ADAL" clId="{D2259556-2881-4B3E-893A-B2423E6433FB}" dt="2024-03-31T22:01:12.592" v="16715" actId="1076"/>
          <ac:spMkLst>
            <pc:docMk/>
            <pc:sldMk cId="2972532206" sldId="382"/>
            <ac:spMk id="7" creationId="{2FA6EC35-5050-4FB5-882F-74694903AF26}"/>
          </ac:spMkLst>
        </pc:spChg>
        <pc:spChg chg="add mod">
          <ac:chgData name="Olessia Smotrova" userId="a8d6da50-e254-43db-a743-03e22166bebd" providerId="ADAL" clId="{D2259556-2881-4B3E-893A-B2423E6433FB}" dt="2024-03-31T22:01:23.597" v="16721" actId="14100"/>
          <ac:spMkLst>
            <pc:docMk/>
            <pc:sldMk cId="2972532206" sldId="382"/>
            <ac:spMk id="8" creationId="{DCD7383D-26B2-43AB-853D-1A3A939DE9B9}"/>
          </ac:spMkLst>
        </pc:spChg>
        <pc:spChg chg="del mod">
          <ac:chgData name="Olessia Smotrova" userId="a8d6da50-e254-43db-a743-03e22166bebd" providerId="ADAL" clId="{D2259556-2881-4B3E-893A-B2423E6433FB}" dt="2024-03-31T22:01:16.139" v="16717" actId="21"/>
          <ac:spMkLst>
            <pc:docMk/>
            <pc:sldMk cId="2972532206" sldId="382"/>
            <ac:spMk id="9" creationId="{DCD7383D-26B2-43AB-853D-1A3A939DE9B9}"/>
          </ac:spMkLst>
        </pc:spChg>
        <pc:spChg chg="del mod">
          <ac:chgData name="Olessia Smotrova" userId="a8d6da50-e254-43db-a743-03e22166bebd" providerId="ADAL" clId="{D2259556-2881-4B3E-893A-B2423E6433FB}" dt="2024-03-31T22:01:01.547" v="16712" actId="21"/>
          <ac:spMkLst>
            <pc:docMk/>
            <pc:sldMk cId="2972532206" sldId="382"/>
            <ac:spMk id="22" creationId="{2FA6EC35-5050-4FB5-882F-74694903AF26}"/>
          </ac:spMkLst>
        </pc:spChg>
        <pc:picChg chg="add mod">
          <ac:chgData name="Olessia Smotrova" userId="a8d6da50-e254-43db-a743-03e22166bebd" providerId="ADAL" clId="{D2259556-2881-4B3E-893A-B2423E6433FB}" dt="2024-03-31T22:00:50.567" v="16710" actId="14100"/>
          <ac:picMkLst>
            <pc:docMk/>
            <pc:sldMk cId="2972532206" sldId="382"/>
            <ac:picMk id="5" creationId="{DBA0C25A-A019-1B9A-57F6-D9306097ABAF}"/>
          </ac:picMkLst>
        </pc:picChg>
        <pc:picChg chg="del">
          <ac:chgData name="Olessia Smotrova" userId="a8d6da50-e254-43db-a743-03e22166bebd" providerId="ADAL" clId="{D2259556-2881-4B3E-893A-B2423E6433FB}" dt="2024-03-31T22:00:34.066" v="16704" actId="478"/>
          <ac:picMkLst>
            <pc:docMk/>
            <pc:sldMk cId="2972532206" sldId="382"/>
            <ac:picMk id="6" creationId="{1AA56A79-DB8E-46EF-ABEF-8F19D48CF910}"/>
          </ac:picMkLst>
        </pc:picChg>
      </pc:sldChg>
      <pc:sldChg chg="modSp ord modAnim">
        <pc:chgData name="Olessia Smotrova" userId="a8d6da50-e254-43db-a743-03e22166bebd" providerId="ADAL" clId="{D2259556-2881-4B3E-893A-B2423E6433FB}" dt="2024-04-01T17:19:49.089" v="18215" actId="20577"/>
        <pc:sldMkLst>
          <pc:docMk/>
          <pc:sldMk cId="1413914159" sldId="383"/>
        </pc:sldMkLst>
        <pc:spChg chg="mod">
          <ac:chgData name="Olessia Smotrova" userId="a8d6da50-e254-43db-a743-03e22166bebd" providerId="ADAL" clId="{D2259556-2881-4B3E-893A-B2423E6433FB}" dt="2024-04-01T17:19:49.089" v="18215" actId="20577"/>
          <ac:spMkLst>
            <pc:docMk/>
            <pc:sldMk cId="1413914159" sldId="383"/>
            <ac:spMk id="3" creationId="{00000000-0000-0000-0000-000000000000}"/>
          </ac:spMkLst>
        </pc:spChg>
      </pc:sldChg>
      <pc:sldChg chg="modSp mod ord modAnim">
        <pc:chgData name="Olessia Smotrova" userId="a8d6da50-e254-43db-a743-03e22166bebd" providerId="ADAL" clId="{D2259556-2881-4B3E-893A-B2423E6433FB}" dt="2024-04-01T17:21:07.102" v="18297" actId="207"/>
        <pc:sldMkLst>
          <pc:docMk/>
          <pc:sldMk cId="54535804" sldId="384"/>
        </pc:sldMkLst>
        <pc:spChg chg="mod">
          <ac:chgData name="Olessia Smotrova" userId="a8d6da50-e254-43db-a743-03e22166bebd" providerId="ADAL" clId="{D2259556-2881-4B3E-893A-B2423E6433FB}" dt="2024-04-01T17:21:07.102" v="18297" actId="207"/>
          <ac:spMkLst>
            <pc:docMk/>
            <pc:sldMk cId="54535804" sldId="384"/>
            <ac:spMk id="3" creationId="{00000000-0000-0000-0000-000000000000}"/>
          </ac:spMkLst>
        </pc:spChg>
      </pc:sldChg>
      <pc:sldChg chg="modSp mod ord modAnim">
        <pc:chgData name="Olessia Smotrova" userId="a8d6da50-e254-43db-a743-03e22166bebd" providerId="ADAL" clId="{D2259556-2881-4B3E-893A-B2423E6433FB}" dt="2024-04-01T16:40:07.241" v="18127"/>
        <pc:sldMkLst>
          <pc:docMk/>
          <pc:sldMk cId="2901433679" sldId="385"/>
        </pc:sldMkLst>
        <pc:spChg chg="mod">
          <ac:chgData name="Olessia Smotrova" userId="a8d6da50-e254-43db-a743-03e22166bebd" providerId="ADAL" clId="{D2259556-2881-4B3E-893A-B2423E6433FB}" dt="2024-03-29T12:33:49.006" v="5856" actId="20577"/>
          <ac:spMkLst>
            <pc:docMk/>
            <pc:sldMk cId="2901433679" sldId="385"/>
            <ac:spMk id="3" creationId="{00000000-0000-0000-0000-000000000000}"/>
          </ac:spMkLst>
        </pc:spChg>
        <pc:picChg chg="mod">
          <ac:chgData name="Olessia Smotrova" userId="a8d6da50-e254-43db-a743-03e22166bebd" providerId="ADAL" clId="{D2259556-2881-4B3E-893A-B2423E6433FB}" dt="2024-03-30T19:39:43.614" v="13412" actId="1076"/>
          <ac:picMkLst>
            <pc:docMk/>
            <pc:sldMk cId="2901433679" sldId="385"/>
            <ac:picMk id="6146" creationId="{00000000-0000-0000-0000-000000000000}"/>
          </ac:picMkLst>
        </pc:picChg>
      </pc:sldChg>
      <pc:sldChg chg="modSp mod modAnim">
        <pc:chgData name="Olessia Smotrova" userId="a8d6da50-e254-43db-a743-03e22166bebd" providerId="ADAL" clId="{D2259556-2881-4B3E-893A-B2423E6433FB}" dt="2024-04-01T16:40:23.285" v="18129"/>
        <pc:sldMkLst>
          <pc:docMk/>
          <pc:sldMk cId="4276927344" sldId="386"/>
        </pc:sldMkLst>
        <pc:spChg chg="mod">
          <ac:chgData name="Olessia Smotrova" userId="a8d6da50-e254-43db-a743-03e22166bebd" providerId="ADAL" clId="{D2259556-2881-4B3E-893A-B2423E6433FB}" dt="2024-03-31T22:17:18.880" v="17015" actId="14100"/>
          <ac:spMkLst>
            <pc:docMk/>
            <pc:sldMk cId="4276927344" sldId="386"/>
            <ac:spMk id="6" creationId="{00000000-0000-0000-0000-000000000000}"/>
          </ac:spMkLst>
        </pc:spChg>
      </pc:sldChg>
      <pc:sldChg chg="addSp modSp mod modAnim">
        <pc:chgData name="Olessia Smotrova" userId="a8d6da50-e254-43db-a743-03e22166bebd" providerId="ADAL" clId="{D2259556-2881-4B3E-893A-B2423E6433FB}" dt="2024-03-31T22:20:53.658" v="17044"/>
        <pc:sldMkLst>
          <pc:docMk/>
          <pc:sldMk cId="357956328" sldId="387"/>
        </pc:sldMkLst>
        <pc:spChg chg="mod">
          <ac:chgData name="Olessia Smotrova" userId="a8d6da50-e254-43db-a743-03e22166bebd" providerId="ADAL" clId="{D2259556-2881-4B3E-893A-B2423E6433FB}" dt="2024-03-28T14:58:18.668" v="122" actId="20577"/>
          <ac:spMkLst>
            <pc:docMk/>
            <pc:sldMk cId="357956328" sldId="387"/>
            <ac:spMk id="2" creationId="{BA127BEE-275C-4A38-8E5B-FAC233307513}"/>
          </ac:spMkLst>
        </pc:spChg>
        <pc:spChg chg="mod">
          <ac:chgData name="Olessia Smotrova" userId="a8d6da50-e254-43db-a743-03e22166bebd" providerId="ADAL" clId="{D2259556-2881-4B3E-893A-B2423E6433FB}" dt="2024-03-28T14:39:28.934" v="53" actId="20577"/>
          <ac:spMkLst>
            <pc:docMk/>
            <pc:sldMk cId="357956328" sldId="387"/>
            <ac:spMk id="3" creationId="{326F9436-D881-4FB8-8BD7-9725261A7EA9}"/>
          </ac:spMkLst>
        </pc:spChg>
        <pc:spChg chg="add mod">
          <ac:chgData name="Olessia Smotrova" userId="a8d6da50-e254-43db-a743-03e22166bebd" providerId="ADAL" clId="{D2259556-2881-4B3E-893A-B2423E6433FB}" dt="2024-03-30T17:49:22.778" v="9741" actId="1076"/>
          <ac:spMkLst>
            <pc:docMk/>
            <pc:sldMk cId="357956328" sldId="387"/>
            <ac:spMk id="4" creationId="{BBAF8B19-5F12-8087-DC2E-FCEF6DC1C4BA}"/>
          </ac:spMkLst>
        </pc:spChg>
        <pc:spChg chg="mod">
          <ac:chgData name="Olessia Smotrova" userId="a8d6da50-e254-43db-a743-03e22166bebd" providerId="ADAL" clId="{D2259556-2881-4B3E-893A-B2423E6433FB}" dt="2024-03-30T14:20:08.717" v="8809" actId="404"/>
          <ac:spMkLst>
            <pc:docMk/>
            <pc:sldMk cId="357956328" sldId="387"/>
            <ac:spMk id="23" creationId="{EADABE54-B2FF-49E3-8A79-BF65C75F46BE}"/>
          </ac:spMkLst>
        </pc:spChg>
        <pc:picChg chg="mod">
          <ac:chgData name="Olessia Smotrova" userId="a8d6da50-e254-43db-a743-03e22166bebd" providerId="ADAL" clId="{D2259556-2881-4B3E-893A-B2423E6433FB}" dt="2024-03-31T22:18:53.646" v="17022" actId="1076"/>
          <ac:picMkLst>
            <pc:docMk/>
            <pc:sldMk cId="357956328" sldId="387"/>
            <ac:picMk id="7" creationId="{06C4A280-21BE-4B1D-90F4-B70AE0F9F400}"/>
          </ac:picMkLst>
        </pc:picChg>
        <pc:picChg chg="mod">
          <ac:chgData name="Olessia Smotrova" userId="a8d6da50-e254-43db-a743-03e22166bebd" providerId="ADAL" clId="{D2259556-2881-4B3E-893A-B2423E6433FB}" dt="2024-03-31T22:18:55.497" v="17023" actId="1076"/>
          <ac:picMkLst>
            <pc:docMk/>
            <pc:sldMk cId="357956328" sldId="387"/>
            <ac:picMk id="9" creationId="{9B38584A-0E5E-4D1B-8EEE-0566B38BBD5D}"/>
          </ac:picMkLst>
        </pc:picChg>
        <pc:picChg chg="mod">
          <ac:chgData name="Olessia Smotrova" userId="a8d6da50-e254-43db-a743-03e22166bebd" providerId="ADAL" clId="{D2259556-2881-4B3E-893A-B2423E6433FB}" dt="2024-03-28T14:39:45.079" v="62" actId="1038"/>
          <ac:picMkLst>
            <pc:docMk/>
            <pc:sldMk cId="357956328" sldId="387"/>
            <ac:picMk id="11" creationId="{71F33189-55BA-476A-A5B1-A9C2F2E4BAF3}"/>
          </ac:picMkLst>
        </pc:picChg>
      </pc:sldChg>
      <pc:sldChg chg="add">
        <pc:chgData name="Olessia Smotrova" userId="a8d6da50-e254-43db-a743-03e22166bebd" providerId="ADAL" clId="{D2259556-2881-4B3E-893A-B2423E6433FB}" dt="2024-04-01T13:56:24.294" v="17192"/>
        <pc:sldMkLst>
          <pc:docMk/>
          <pc:sldMk cId="4160334255" sldId="407"/>
        </pc:sldMkLst>
      </pc:sldChg>
      <pc:sldChg chg="modSp add del mod">
        <pc:chgData name="Olessia Smotrova" userId="a8d6da50-e254-43db-a743-03e22166bebd" providerId="ADAL" clId="{D2259556-2881-4B3E-893A-B2423E6433FB}" dt="2024-03-30T19:36:55.265" v="13291" actId="2696"/>
        <pc:sldMkLst>
          <pc:docMk/>
          <pc:sldMk cId="333602196" sldId="548"/>
        </pc:sldMkLst>
        <pc:spChg chg="mod">
          <ac:chgData name="Olessia Smotrova" userId="a8d6da50-e254-43db-a743-03e22166bebd" providerId="ADAL" clId="{D2259556-2881-4B3E-893A-B2423E6433FB}" dt="2024-03-29T12:38:10.002" v="5982" actId="20577"/>
          <ac:spMkLst>
            <pc:docMk/>
            <pc:sldMk cId="333602196" sldId="548"/>
            <ac:spMk id="2" creationId="{B5870F95-257B-4D4E-86E8-5EDFB3A59C17}"/>
          </ac:spMkLst>
        </pc:spChg>
        <pc:spChg chg="mod">
          <ac:chgData name="Olessia Smotrova" userId="a8d6da50-e254-43db-a743-03e22166bebd" providerId="ADAL" clId="{D2259556-2881-4B3E-893A-B2423E6433FB}" dt="2024-03-29T12:42:26.284" v="6240" actId="20577"/>
          <ac:spMkLst>
            <pc:docMk/>
            <pc:sldMk cId="333602196" sldId="548"/>
            <ac:spMk id="6" creationId="{5086F1CB-61BA-4E83-92AE-9A57C7993950}"/>
          </ac:spMkLst>
        </pc:spChg>
        <pc:spChg chg="mod">
          <ac:chgData name="Olessia Smotrova" userId="a8d6da50-e254-43db-a743-03e22166bebd" providerId="ADAL" clId="{D2259556-2881-4B3E-893A-B2423E6433FB}" dt="2024-03-29T12:38:58.551" v="5998" actId="20577"/>
          <ac:spMkLst>
            <pc:docMk/>
            <pc:sldMk cId="333602196" sldId="548"/>
            <ac:spMk id="27" creationId="{6D6C9E75-8295-4CEF-A22D-50B9C0F2B4ED}"/>
          </ac:spMkLst>
        </pc:spChg>
        <pc:spChg chg="mod">
          <ac:chgData name="Olessia Smotrova" userId="a8d6da50-e254-43db-a743-03e22166bebd" providerId="ADAL" clId="{D2259556-2881-4B3E-893A-B2423E6433FB}" dt="2024-03-29T12:39:44.340" v="6018" actId="14100"/>
          <ac:spMkLst>
            <pc:docMk/>
            <pc:sldMk cId="333602196" sldId="548"/>
            <ac:spMk id="30" creationId="{AF586DC5-0D5D-4A85-9C0A-0C070C3DA9D7}"/>
          </ac:spMkLst>
        </pc:spChg>
        <pc:spChg chg="mod">
          <ac:chgData name="Olessia Smotrova" userId="a8d6da50-e254-43db-a743-03e22166bebd" providerId="ADAL" clId="{D2259556-2881-4B3E-893A-B2423E6433FB}" dt="2024-03-29T12:39:20.533" v="6004" actId="20577"/>
          <ac:spMkLst>
            <pc:docMk/>
            <pc:sldMk cId="333602196" sldId="548"/>
            <ac:spMk id="31" creationId="{96387C1D-7AED-4EA7-B420-8FCCD4B96970}"/>
          </ac:spMkLst>
        </pc:spChg>
        <pc:spChg chg="mod">
          <ac:chgData name="Olessia Smotrova" userId="a8d6da50-e254-43db-a743-03e22166bebd" providerId="ADAL" clId="{D2259556-2881-4B3E-893A-B2423E6433FB}" dt="2024-03-29T12:39:51.336" v="6025" actId="1037"/>
          <ac:spMkLst>
            <pc:docMk/>
            <pc:sldMk cId="333602196" sldId="548"/>
            <ac:spMk id="52" creationId="{A4AA45AC-76DC-4889-A70B-972422AD83CE}"/>
          </ac:spMkLst>
        </pc:spChg>
        <pc:spChg chg="mod">
          <ac:chgData name="Olessia Smotrova" userId="a8d6da50-e254-43db-a743-03e22166bebd" providerId="ADAL" clId="{D2259556-2881-4B3E-893A-B2423E6433FB}" dt="2024-03-29T12:39:51.336" v="6025" actId="1037"/>
          <ac:spMkLst>
            <pc:docMk/>
            <pc:sldMk cId="333602196" sldId="548"/>
            <ac:spMk id="61" creationId="{64E19322-A5AA-4563-9E70-0CE286218582}"/>
          </ac:spMkLst>
        </pc:spChg>
        <pc:spChg chg="mod">
          <ac:chgData name="Olessia Smotrova" userId="a8d6da50-e254-43db-a743-03e22166bebd" providerId="ADAL" clId="{D2259556-2881-4B3E-893A-B2423E6433FB}" dt="2024-03-29T12:39:51.336" v="6025" actId="1037"/>
          <ac:spMkLst>
            <pc:docMk/>
            <pc:sldMk cId="333602196" sldId="548"/>
            <ac:spMk id="64" creationId="{983299A2-3E8D-4472-8401-733F79944BDE}"/>
          </ac:spMkLst>
        </pc:spChg>
        <pc:cxnChg chg="mod">
          <ac:chgData name="Olessia Smotrova" userId="a8d6da50-e254-43db-a743-03e22166bebd" providerId="ADAL" clId="{D2259556-2881-4B3E-893A-B2423E6433FB}" dt="2024-03-29T12:39:51.336" v="6025" actId="1037"/>
          <ac:cxnSpMkLst>
            <pc:docMk/>
            <pc:sldMk cId="333602196" sldId="548"/>
            <ac:cxnSpMk id="51" creationId="{CD0AA365-26F1-4664-BEED-5C32C3ED15D4}"/>
          </ac:cxnSpMkLst>
        </pc:cxnChg>
        <pc:cxnChg chg="mod">
          <ac:chgData name="Olessia Smotrova" userId="a8d6da50-e254-43db-a743-03e22166bebd" providerId="ADAL" clId="{D2259556-2881-4B3E-893A-B2423E6433FB}" dt="2024-03-29T12:39:51.336" v="6025" actId="1037"/>
          <ac:cxnSpMkLst>
            <pc:docMk/>
            <pc:sldMk cId="333602196" sldId="548"/>
            <ac:cxnSpMk id="60" creationId="{1102ECA5-6FA3-408B-BD59-27BB980F6CB3}"/>
          </ac:cxnSpMkLst>
        </pc:cxnChg>
      </pc:sldChg>
      <pc:sldChg chg="modSp add mod modAnim">
        <pc:chgData name="Olessia Smotrova" userId="a8d6da50-e254-43db-a743-03e22166bebd" providerId="ADAL" clId="{D2259556-2881-4B3E-893A-B2423E6433FB}" dt="2024-04-01T16:32:34.032" v="18020"/>
        <pc:sldMkLst>
          <pc:docMk/>
          <pc:sldMk cId="2561102848" sldId="548"/>
        </pc:sldMkLst>
        <pc:spChg chg="mod">
          <ac:chgData name="Olessia Smotrova" userId="a8d6da50-e254-43db-a743-03e22166bebd" providerId="ADAL" clId="{D2259556-2881-4B3E-893A-B2423E6433FB}" dt="2024-03-30T19:37:27.564" v="13303" actId="20577"/>
          <ac:spMkLst>
            <pc:docMk/>
            <pc:sldMk cId="2561102848" sldId="548"/>
            <ac:spMk id="6" creationId="{5086F1CB-61BA-4E83-92AE-9A57C7993950}"/>
          </ac:spMkLst>
        </pc:spChg>
      </pc:sldChg>
      <pc:sldChg chg="modSp mod">
        <pc:chgData name="Olessia Smotrova" userId="a8d6da50-e254-43db-a743-03e22166bebd" providerId="ADAL" clId="{D2259556-2881-4B3E-893A-B2423E6433FB}" dt="2024-03-29T11:59:17.674" v="5428" actId="20577"/>
        <pc:sldMkLst>
          <pc:docMk/>
          <pc:sldMk cId="457810666" sldId="562"/>
        </pc:sldMkLst>
        <pc:spChg chg="mod">
          <ac:chgData name="Olessia Smotrova" userId="a8d6da50-e254-43db-a743-03e22166bebd" providerId="ADAL" clId="{D2259556-2881-4B3E-893A-B2423E6433FB}" dt="2024-03-29T11:59:17.674" v="5428" actId="20577"/>
          <ac:spMkLst>
            <pc:docMk/>
            <pc:sldMk cId="457810666" sldId="562"/>
            <ac:spMk id="2" creationId="{EBC809D5-1E58-498C-A327-138EF1FF27CA}"/>
          </ac:spMkLst>
        </pc:spChg>
      </pc:sldChg>
      <pc:sldChg chg="addSp delSp modSp mod modAnim">
        <pc:chgData name="Olessia Smotrova" userId="a8d6da50-e254-43db-a743-03e22166bebd" providerId="ADAL" clId="{D2259556-2881-4B3E-893A-B2423E6433FB}" dt="2024-04-01T13:50:27.394" v="17096" actId="1038"/>
        <pc:sldMkLst>
          <pc:docMk/>
          <pc:sldMk cId="612599686" sldId="563"/>
        </pc:sldMkLst>
        <pc:spChg chg="mod">
          <ac:chgData name="Olessia Smotrova" userId="a8d6da50-e254-43db-a743-03e22166bebd" providerId="ADAL" clId="{D2259556-2881-4B3E-893A-B2423E6433FB}" dt="2024-04-01T13:49:48.023" v="17081" actId="1076"/>
          <ac:spMkLst>
            <pc:docMk/>
            <pc:sldMk cId="612599686" sldId="563"/>
            <ac:spMk id="2" creationId="{7AF3CA0E-3C79-4204-9E7C-D5E8D27768F4}"/>
          </ac:spMkLst>
        </pc:spChg>
        <pc:spChg chg="mod">
          <ac:chgData name="Olessia Smotrova" userId="a8d6da50-e254-43db-a743-03e22166bebd" providerId="ADAL" clId="{D2259556-2881-4B3E-893A-B2423E6433FB}" dt="2024-03-31T22:23:05.529" v="17053" actId="27636"/>
          <ac:spMkLst>
            <pc:docMk/>
            <pc:sldMk cId="612599686" sldId="563"/>
            <ac:spMk id="3" creationId="{ED7C22B1-034F-4E76-A7DD-A3E82C23C357}"/>
          </ac:spMkLst>
        </pc:spChg>
        <pc:spChg chg="add mod">
          <ac:chgData name="Olessia Smotrova" userId="a8d6da50-e254-43db-a743-03e22166bebd" providerId="ADAL" clId="{D2259556-2881-4B3E-893A-B2423E6433FB}" dt="2024-04-01T13:50:12.186" v="17085"/>
          <ac:spMkLst>
            <pc:docMk/>
            <pc:sldMk cId="612599686" sldId="563"/>
            <ac:spMk id="6" creationId="{876DCC6B-D4FE-AA3A-0138-0325C039C112}"/>
          </ac:spMkLst>
        </pc:spChg>
        <pc:spChg chg="del">
          <ac:chgData name="Olessia Smotrova" userId="a8d6da50-e254-43db-a743-03e22166bebd" providerId="ADAL" clId="{D2259556-2881-4B3E-893A-B2423E6433FB}" dt="2024-03-31T22:23:02.182" v="17051" actId="478"/>
          <ac:spMkLst>
            <pc:docMk/>
            <pc:sldMk cId="612599686" sldId="563"/>
            <ac:spMk id="8" creationId="{BB430DF3-B729-494C-A974-DFF2223BB41E}"/>
          </ac:spMkLst>
        </pc:spChg>
        <pc:spChg chg="add mod">
          <ac:chgData name="Olessia Smotrova" userId="a8d6da50-e254-43db-a743-03e22166bebd" providerId="ADAL" clId="{D2259556-2881-4B3E-893A-B2423E6433FB}" dt="2024-04-01T13:50:12.186" v="17085"/>
          <ac:spMkLst>
            <pc:docMk/>
            <pc:sldMk cId="612599686" sldId="563"/>
            <ac:spMk id="8" creationId="{E43D9A8C-9F7B-3EF1-5FD6-97CBAA7EFFEE}"/>
          </ac:spMkLst>
        </pc:spChg>
        <pc:spChg chg="add del mod">
          <ac:chgData name="Olessia Smotrova" userId="a8d6da50-e254-43db-a743-03e22166bebd" providerId="ADAL" clId="{D2259556-2881-4B3E-893A-B2423E6433FB}" dt="2024-04-01T13:50:11.621" v="17084" actId="21"/>
          <ac:spMkLst>
            <pc:docMk/>
            <pc:sldMk cId="612599686" sldId="563"/>
            <ac:spMk id="9" creationId="{876DCC6B-D4FE-AA3A-0138-0325C039C112}"/>
          </ac:spMkLst>
        </pc:spChg>
        <pc:spChg chg="add mod">
          <ac:chgData name="Olessia Smotrova" userId="a8d6da50-e254-43db-a743-03e22166bebd" providerId="ADAL" clId="{D2259556-2881-4B3E-893A-B2423E6433FB}" dt="2024-04-01T13:50:27.394" v="17096" actId="1038"/>
          <ac:spMkLst>
            <pc:docMk/>
            <pc:sldMk cId="612599686" sldId="563"/>
            <ac:spMk id="10" creationId="{CBB48D23-780D-A5A4-8603-31BD3CFA7A06}"/>
          </ac:spMkLst>
        </pc:spChg>
        <pc:spChg chg="add mod">
          <ac:chgData name="Olessia Smotrova" userId="a8d6da50-e254-43db-a743-03e22166bebd" providerId="ADAL" clId="{D2259556-2881-4B3E-893A-B2423E6433FB}" dt="2024-04-01T13:50:27.394" v="17096" actId="1038"/>
          <ac:spMkLst>
            <pc:docMk/>
            <pc:sldMk cId="612599686" sldId="563"/>
            <ac:spMk id="11" creationId="{0376DA06-03B3-F35F-15FF-311A26B3EAFD}"/>
          </ac:spMkLst>
        </pc:spChg>
        <pc:spChg chg="add del mod">
          <ac:chgData name="Olessia Smotrova" userId="a8d6da50-e254-43db-a743-03e22166bebd" providerId="ADAL" clId="{D2259556-2881-4B3E-893A-B2423E6433FB}" dt="2024-04-01T13:50:11.621" v="17084" actId="21"/>
          <ac:spMkLst>
            <pc:docMk/>
            <pc:sldMk cId="612599686" sldId="563"/>
            <ac:spMk id="12" creationId="{E43D9A8C-9F7B-3EF1-5FD6-97CBAA7EFFEE}"/>
          </ac:spMkLst>
        </pc:spChg>
        <pc:picChg chg="add mod">
          <ac:chgData name="Olessia Smotrova" userId="a8d6da50-e254-43db-a743-03e22166bebd" providerId="ADAL" clId="{D2259556-2881-4B3E-893A-B2423E6433FB}" dt="2024-04-01T13:50:12.186" v="17085"/>
          <ac:picMkLst>
            <pc:docMk/>
            <pc:sldMk cId="612599686" sldId="563"/>
            <ac:picMk id="4" creationId="{D4E43974-F2E7-4E51-272D-5EAC0B99E6F5}"/>
          </ac:picMkLst>
        </pc:picChg>
        <pc:picChg chg="add del mod">
          <ac:chgData name="Olessia Smotrova" userId="a8d6da50-e254-43db-a743-03e22166bebd" providerId="ADAL" clId="{D2259556-2881-4B3E-893A-B2423E6433FB}" dt="2024-04-01T13:50:11.621" v="17084" actId="21"/>
          <ac:picMkLst>
            <pc:docMk/>
            <pc:sldMk cId="612599686" sldId="563"/>
            <ac:picMk id="5" creationId="{D4E43974-F2E7-4E51-272D-5EAC0B99E6F5}"/>
          </ac:picMkLst>
        </pc:picChg>
        <pc:picChg chg="add mod">
          <ac:chgData name="Olessia Smotrova" userId="a8d6da50-e254-43db-a743-03e22166bebd" providerId="ADAL" clId="{D2259556-2881-4B3E-893A-B2423E6433FB}" dt="2024-04-01T13:50:27.394" v="17096" actId="1038"/>
          <ac:picMkLst>
            <pc:docMk/>
            <pc:sldMk cId="612599686" sldId="563"/>
            <ac:picMk id="7" creationId="{36BCFDA2-D7C4-7849-6C8C-75CFDAFECEDA}"/>
          </ac:picMkLst>
        </pc:picChg>
      </pc:sldChg>
      <pc:sldChg chg="addSp delSp modSp mod modAnim">
        <pc:chgData name="Olessia Smotrova" userId="a8d6da50-e254-43db-a743-03e22166bebd" providerId="ADAL" clId="{D2259556-2881-4B3E-893A-B2423E6433FB}" dt="2024-04-01T14:00:58.032" v="17233" actId="20577"/>
        <pc:sldMkLst>
          <pc:docMk/>
          <pc:sldMk cId="3690899926" sldId="564"/>
        </pc:sldMkLst>
        <pc:spChg chg="mod">
          <ac:chgData name="Olessia Smotrova" userId="a8d6da50-e254-43db-a743-03e22166bebd" providerId="ADAL" clId="{D2259556-2881-4B3E-893A-B2423E6433FB}" dt="2024-04-01T13:59:20.043" v="17205" actId="27636"/>
          <ac:spMkLst>
            <pc:docMk/>
            <pc:sldMk cId="3690899926" sldId="564"/>
            <ac:spMk id="3" creationId="{E75DD8AA-8EA6-4093-BB91-E1E7C71D5633}"/>
          </ac:spMkLst>
        </pc:spChg>
        <pc:spChg chg="mod">
          <ac:chgData name="Olessia Smotrova" userId="a8d6da50-e254-43db-a743-03e22166bebd" providerId="ADAL" clId="{D2259556-2881-4B3E-893A-B2423E6433FB}" dt="2024-04-01T14:00:58.032" v="17233" actId="20577"/>
          <ac:spMkLst>
            <pc:docMk/>
            <pc:sldMk cId="3690899926" sldId="564"/>
            <ac:spMk id="6" creationId="{47BCE00E-0616-4066-BA47-94541C288A4F}"/>
          </ac:spMkLst>
        </pc:spChg>
        <pc:spChg chg="del">
          <ac:chgData name="Olessia Smotrova" userId="a8d6da50-e254-43db-a743-03e22166bebd" providerId="ADAL" clId="{D2259556-2881-4B3E-893A-B2423E6433FB}" dt="2024-04-01T13:57:33.806" v="17196" actId="478"/>
          <ac:spMkLst>
            <pc:docMk/>
            <pc:sldMk cId="3690899926" sldId="564"/>
            <ac:spMk id="8" creationId="{8255FD85-8A06-4F38-A31B-E35DABA822D6}"/>
          </ac:spMkLst>
        </pc:spChg>
        <pc:picChg chg="add mod">
          <ac:chgData name="Olessia Smotrova" userId="a8d6da50-e254-43db-a743-03e22166bebd" providerId="ADAL" clId="{D2259556-2881-4B3E-893A-B2423E6433FB}" dt="2024-04-01T13:59:33.734" v="17211" actId="1076"/>
          <ac:picMkLst>
            <pc:docMk/>
            <pc:sldMk cId="3690899926" sldId="564"/>
            <ac:picMk id="5" creationId="{D1E9DCDD-5692-726A-49F9-2E7797D120E5}"/>
          </ac:picMkLst>
        </pc:picChg>
      </pc:sldChg>
      <pc:sldChg chg="addSp delSp modSp mod modAnim">
        <pc:chgData name="Olessia Smotrova" userId="a8d6da50-e254-43db-a743-03e22166bebd" providerId="ADAL" clId="{D2259556-2881-4B3E-893A-B2423E6433FB}" dt="2024-04-01T14:59:47.635" v="17332"/>
        <pc:sldMkLst>
          <pc:docMk/>
          <pc:sldMk cId="31038218" sldId="565"/>
        </pc:sldMkLst>
        <pc:spChg chg="mod">
          <ac:chgData name="Olessia Smotrova" userId="a8d6da50-e254-43db-a743-03e22166bebd" providerId="ADAL" clId="{D2259556-2881-4B3E-893A-B2423E6433FB}" dt="2024-03-28T23:45:58.441" v="4509" actId="20577"/>
          <ac:spMkLst>
            <pc:docMk/>
            <pc:sldMk cId="31038218" sldId="565"/>
            <ac:spMk id="3" creationId="{B13AC0DC-EBD2-49D9-8B84-04A42233A62F}"/>
          </ac:spMkLst>
        </pc:spChg>
        <pc:spChg chg="add del mod">
          <ac:chgData name="Olessia Smotrova" userId="a8d6da50-e254-43db-a743-03e22166bebd" providerId="ADAL" clId="{D2259556-2881-4B3E-893A-B2423E6433FB}" dt="2024-03-28T23:45:10.792" v="4453" actId="113"/>
          <ac:spMkLst>
            <pc:docMk/>
            <pc:sldMk cId="31038218" sldId="565"/>
            <ac:spMk id="4" creationId="{984E0BFF-BC7B-9E46-01D5-FCD02E645678}"/>
          </ac:spMkLst>
        </pc:spChg>
        <pc:picChg chg="mod">
          <ac:chgData name="Olessia Smotrova" userId="a8d6da50-e254-43db-a743-03e22166bebd" providerId="ADAL" clId="{D2259556-2881-4B3E-893A-B2423E6433FB}" dt="2024-03-28T23:39:40.188" v="4297" actId="1076"/>
          <ac:picMkLst>
            <pc:docMk/>
            <pc:sldMk cId="31038218" sldId="565"/>
            <ac:picMk id="10" creationId="{7E1D4B08-AD8E-42D2-BDA2-11AEF4AC77DD}"/>
          </ac:picMkLst>
        </pc:picChg>
      </pc:sldChg>
      <pc:sldChg chg="addSp delSp modSp mod ord modAnim">
        <pc:chgData name="Olessia Smotrova" userId="a8d6da50-e254-43db-a743-03e22166bebd" providerId="ADAL" clId="{D2259556-2881-4B3E-893A-B2423E6433FB}" dt="2024-04-01T15:41:11.790" v="17348"/>
        <pc:sldMkLst>
          <pc:docMk/>
          <pc:sldMk cId="2752949065" sldId="566"/>
        </pc:sldMkLst>
        <pc:spChg chg="mod">
          <ac:chgData name="Olessia Smotrova" userId="a8d6da50-e254-43db-a743-03e22166bebd" providerId="ADAL" clId="{D2259556-2881-4B3E-893A-B2423E6433FB}" dt="2024-03-29T00:02:31.255" v="4832" actId="14100"/>
          <ac:spMkLst>
            <pc:docMk/>
            <pc:sldMk cId="2752949065" sldId="566"/>
            <ac:spMk id="2" creationId="{853D80EB-E36C-4A6C-BDFA-49FA3FE05581}"/>
          </ac:spMkLst>
        </pc:spChg>
        <pc:spChg chg="add mod">
          <ac:chgData name="Olessia Smotrova" userId="a8d6da50-e254-43db-a743-03e22166bebd" providerId="ADAL" clId="{D2259556-2881-4B3E-893A-B2423E6433FB}" dt="2024-03-29T11:53:43.408" v="5347" actId="20577"/>
          <ac:spMkLst>
            <pc:docMk/>
            <pc:sldMk cId="2752949065" sldId="566"/>
            <ac:spMk id="3" creationId="{802DCBC5-BCFD-4D46-B0CD-9A1B5B7C8F2C}"/>
          </ac:spMkLst>
        </pc:spChg>
        <pc:spChg chg="del">
          <ac:chgData name="Olessia Smotrova" userId="a8d6da50-e254-43db-a743-03e22166bebd" providerId="ADAL" clId="{D2259556-2881-4B3E-893A-B2423E6433FB}" dt="2024-03-28T23:59:37.561" v="4729" actId="21"/>
          <ac:spMkLst>
            <pc:docMk/>
            <pc:sldMk cId="2752949065" sldId="566"/>
            <ac:spMk id="4" creationId="{802DCBC5-BCFD-4D46-B0CD-9A1B5B7C8F2C}"/>
          </ac:spMkLst>
        </pc:spChg>
        <pc:spChg chg="mod">
          <ac:chgData name="Olessia Smotrova" userId="a8d6da50-e254-43db-a743-03e22166bebd" providerId="ADAL" clId="{D2259556-2881-4B3E-893A-B2423E6433FB}" dt="2024-03-29T00:02:18.176" v="4831" actId="1038"/>
          <ac:spMkLst>
            <pc:docMk/>
            <pc:sldMk cId="2752949065" sldId="566"/>
            <ac:spMk id="6" creationId="{51702567-DEF1-46E5-A64C-6685AAA046ED}"/>
          </ac:spMkLst>
        </pc:spChg>
        <pc:spChg chg="mod">
          <ac:chgData name="Olessia Smotrova" userId="a8d6da50-e254-43db-a743-03e22166bebd" providerId="ADAL" clId="{D2259556-2881-4B3E-893A-B2423E6433FB}" dt="2024-03-29T00:02:18.176" v="4831" actId="1038"/>
          <ac:spMkLst>
            <pc:docMk/>
            <pc:sldMk cId="2752949065" sldId="566"/>
            <ac:spMk id="8" creationId="{7484B25C-6C8A-4E7D-A41F-F7C8B7C68424}"/>
          </ac:spMkLst>
        </pc:spChg>
        <pc:spChg chg="del">
          <ac:chgData name="Olessia Smotrova" userId="a8d6da50-e254-43db-a743-03e22166bebd" providerId="ADAL" clId="{D2259556-2881-4B3E-893A-B2423E6433FB}" dt="2024-03-28T23:59:37.561" v="4729" actId="21"/>
          <ac:spMkLst>
            <pc:docMk/>
            <pc:sldMk cId="2752949065" sldId="566"/>
            <ac:spMk id="9" creationId="{6FC49867-E213-4DF4-9A4B-65CAB7BCC38F}"/>
          </ac:spMkLst>
        </pc:spChg>
        <pc:spChg chg="add mod">
          <ac:chgData name="Olessia Smotrova" userId="a8d6da50-e254-43db-a743-03e22166bebd" providerId="ADAL" clId="{D2259556-2881-4B3E-893A-B2423E6433FB}" dt="2024-03-29T00:04:23.126" v="4847" actId="113"/>
          <ac:spMkLst>
            <pc:docMk/>
            <pc:sldMk cId="2752949065" sldId="566"/>
            <ac:spMk id="10" creationId="{6FC49867-E213-4DF4-9A4B-65CAB7BCC38F}"/>
          </ac:spMkLst>
        </pc:spChg>
        <pc:spChg chg="mod">
          <ac:chgData name="Olessia Smotrova" userId="a8d6da50-e254-43db-a743-03e22166bebd" providerId="ADAL" clId="{D2259556-2881-4B3E-893A-B2423E6433FB}" dt="2024-03-29T00:02:18.176" v="4831" actId="1038"/>
          <ac:spMkLst>
            <pc:docMk/>
            <pc:sldMk cId="2752949065" sldId="566"/>
            <ac:spMk id="13" creationId="{925B85D3-81C6-49EB-BD72-6690F0E77384}"/>
          </ac:spMkLst>
        </pc:spChg>
        <pc:spChg chg="mod">
          <ac:chgData name="Olessia Smotrova" userId="a8d6da50-e254-43db-a743-03e22166bebd" providerId="ADAL" clId="{D2259556-2881-4B3E-893A-B2423E6433FB}" dt="2024-03-29T00:02:18.176" v="4831" actId="1038"/>
          <ac:spMkLst>
            <pc:docMk/>
            <pc:sldMk cId="2752949065" sldId="566"/>
            <ac:spMk id="18" creationId="{5E2F01E4-A647-473A-ABDF-C83C62809E69}"/>
          </ac:spMkLst>
        </pc:spChg>
        <pc:graphicFrameChg chg="mod">
          <ac:chgData name="Olessia Smotrova" userId="a8d6da50-e254-43db-a743-03e22166bebd" providerId="ADAL" clId="{D2259556-2881-4B3E-893A-B2423E6433FB}" dt="2024-03-29T00:02:18.176" v="4831" actId="1038"/>
          <ac:graphicFrameMkLst>
            <pc:docMk/>
            <pc:sldMk cId="2752949065" sldId="566"/>
            <ac:graphicFrameMk id="5" creationId="{85517B40-E96F-49D6-BCDB-04AD3D307929}"/>
          </ac:graphicFrameMkLst>
        </pc:graphicFrameChg>
        <pc:graphicFrameChg chg="mod modGraphic">
          <ac:chgData name="Olessia Smotrova" userId="a8d6da50-e254-43db-a743-03e22166bebd" providerId="ADAL" clId="{D2259556-2881-4B3E-893A-B2423E6433FB}" dt="2024-03-29T00:02:18.176" v="4831" actId="1038"/>
          <ac:graphicFrameMkLst>
            <pc:docMk/>
            <pc:sldMk cId="2752949065" sldId="566"/>
            <ac:graphicFrameMk id="7" creationId="{5DF838BC-BA75-489C-91F7-DDF590DF186A}"/>
          </ac:graphicFrameMkLst>
        </pc:graphicFrameChg>
        <pc:graphicFrameChg chg="mod">
          <ac:chgData name="Olessia Smotrova" userId="a8d6da50-e254-43db-a743-03e22166bebd" providerId="ADAL" clId="{D2259556-2881-4B3E-893A-B2423E6433FB}" dt="2024-03-29T00:02:18.176" v="4831" actId="1038"/>
          <ac:graphicFrameMkLst>
            <pc:docMk/>
            <pc:sldMk cId="2752949065" sldId="566"/>
            <ac:graphicFrameMk id="12" creationId="{6C2891E6-D603-4019-BFB2-4DF78322B466}"/>
          </ac:graphicFrameMkLst>
        </pc:graphicFrameChg>
        <pc:picChg chg="mod">
          <ac:chgData name="Olessia Smotrova" userId="a8d6da50-e254-43db-a743-03e22166bebd" providerId="ADAL" clId="{D2259556-2881-4B3E-893A-B2423E6433FB}" dt="2024-03-29T00:02:18.176" v="4831" actId="1038"/>
          <ac:picMkLst>
            <pc:docMk/>
            <pc:sldMk cId="2752949065" sldId="566"/>
            <ac:picMk id="11" creationId="{D9CF81CE-2FA2-49A8-BB59-AF5E55426CA6}"/>
          </ac:picMkLst>
        </pc:picChg>
        <pc:picChg chg="mod">
          <ac:chgData name="Olessia Smotrova" userId="a8d6da50-e254-43db-a743-03e22166bebd" providerId="ADAL" clId="{D2259556-2881-4B3E-893A-B2423E6433FB}" dt="2024-03-29T00:02:18.176" v="4831" actId="1038"/>
          <ac:picMkLst>
            <pc:docMk/>
            <pc:sldMk cId="2752949065" sldId="566"/>
            <ac:picMk id="15" creationId="{997EA811-005C-4FF0-97D0-79DE7DF9190F}"/>
          </ac:picMkLst>
        </pc:picChg>
      </pc:sldChg>
      <pc:sldChg chg="addSp delSp modSp mod ord modAnim">
        <pc:chgData name="Olessia Smotrova" userId="a8d6da50-e254-43db-a743-03e22166bebd" providerId="ADAL" clId="{D2259556-2881-4B3E-893A-B2423E6433FB}" dt="2024-04-01T15:44:49.451" v="17353"/>
        <pc:sldMkLst>
          <pc:docMk/>
          <pc:sldMk cId="2988214115" sldId="567"/>
        </pc:sldMkLst>
        <pc:spChg chg="mod">
          <ac:chgData name="Olessia Smotrova" userId="a8d6da50-e254-43db-a743-03e22166bebd" providerId="ADAL" clId="{D2259556-2881-4B3E-893A-B2423E6433FB}" dt="2024-03-28T23:59:13.535" v="4702" actId="20577"/>
          <ac:spMkLst>
            <pc:docMk/>
            <pc:sldMk cId="2988214115" sldId="567"/>
            <ac:spMk id="2" creationId="{CFE1FC45-9A77-40F1-BEE7-513F9DEA9DB0}"/>
          </ac:spMkLst>
        </pc:spChg>
        <pc:spChg chg="add mod">
          <ac:chgData name="Olessia Smotrova" userId="a8d6da50-e254-43db-a743-03e22166bebd" providerId="ADAL" clId="{D2259556-2881-4B3E-893A-B2423E6433FB}" dt="2024-03-28T23:58:38.987" v="4698" actId="20577"/>
          <ac:spMkLst>
            <pc:docMk/>
            <pc:sldMk cId="2988214115" sldId="567"/>
            <ac:spMk id="3" creationId="{A8936099-E53C-41E3-93A6-DB95BF69F05B}"/>
          </ac:spMkLst>
        </pc:spChg>
        <pc:spChg chg="add mod">
          <ac:chgData name="Olessia Smotrova" userId="a8d6da50-e254-43db-a743-03e22166bebd" providerId="ADAL" clId="{D2259556-2881-4B3E-893A-B2423E6433FB}" dt="2024-03-28T23:58:08.541" v="4680" actId="1076"/>
          <ac:spMkLst>
            <pc:docMk/>
            <pc:sldMk cId="2988214115" sldId="567"/>
            <ac:spMk id="4" creationId="{EB5716CD-8BEA-4BDD-B8F0-D403D6D473E1}"/>
          </ac:spMkLst>
        </pc:spChg>
        <pc:spChg chg="del">
          <ac:chgData name="Olessia Smotrova" userId="a8d6da50-e254-43db-a743-03e22166bebd" providerId="ADAL" clId="{D2259556-2881-4B3E-893A-B2423E6433FB}" dt="2024-03-28T23:55:57.529" v="4566" actId="21"/>
          <ac:spMkLst>
            <pc:docMk/>
            <pc:sldMk cId="2988214115" sldId="567"/>
            <ac:spMk id="5" creationId="{A8936099-E53C-41E3-93A6-DB95BF69F05B}"/>
          </ac:spMkLst>
        </pc:spChg>
        <pc:spChg chg="mod">
          <ac:chgData name="Olessia Smotrova" userId="a8d6da50-e254-43db-a743-03e22166bebd" providerId="ADAL" clId="{D2259556-2881-4B3E-893A-B2423E6433FB}" dt="2024-03-28T23:56:26.183" v="4627" actId="1038"/>
          <ac:spMkLst>
            <pc:docMk/>
            <pc:sldMk cId="2988214115" sldId="567"/>
            <ac:spMk id="6" creationId="{02A6918C-034C-4D27-9FD0-F20010324D15}"/>
          </ac:spMkLst>
        </pc:spChg>
        <pc:spChg chg="mod">
          <ac:chgData name="Olessia Smotrova" userId="a8d6da50-e254-43db-a743-03e22166bebd" providerId="ADAL" clId="{D2259556-2881-4B3E-893A-B2423E6433FB}" dt="2024-03-28T23:56:26.183" v="4627" actId="1038"/>
          <ac:spMkLst>
            <pc:docMk/>
            <pc:sldMk cId="2988214115" sldId="567"/>
            <ac:spMk id="8" creationId="{B9D7155C-7589-4063-9B39-16A5B500D7DE}"/>
          </ac:spMkLst>
        </pc:spChg>
        <pc:spChg chg="del">
          <ac:chgData name="Olessia Smotrova" userId="a8d6da50-e254-43db-a743-03e22166bebd" providerId="ADAL" clId="{D2259556-2881-4B3E-893A-B2423E6433FB}" dt="2024-03-28T23:55:57.529" v="4566" actId="21"/>
          <ac:spMkLst>
            <pc:docMk/>
            <pc:sldMk cId="2988214115" sldId="567"/>
            <ac:spMk id="9" creationId="{EB5716CD-8BEA-4BDD-B8F0-D403D6D473E1}"/>
          </ac:spMkLst>
        </pc:spChg>
        <pc:spChg chg="mod">
          <ac:chgData name="Olessia Smotrova" userId="a8d6da50-e254-43db-a743-03e22166bebd" providerId="ADAL" clId="{D2259556-2881-4B3E-893A-B2423E6433FB}" dt="2024-03-28T23:56:26.183" v="4627" actId="1038"/>
          <ac:spMkLst>
            <pc:docMk/>
            <pc:sldMk cId="2988214115" sldId="567"/>
            <ac:spMk id="12" creationId="{4DCA77DC-AD6D-4448-80B4-70C86C5BA149}"/>
          </ac:spMkLst>
        </pc:spChg>
        <pc:spChg chg="mod">
          <ac:chgData name="Olessia Smotrova" userId="a8d6da50-e254-43db-a743-03e22166bebd" providerId="ADAL" clId="{D2259556-2881-4B3E-893A-B2423E6433FB}" dt="2024-03-28T23:56:26.183" v="4627" actId="1038"/>
          <ac:spMkLst>
            <pc:docMk/>
            <pc:sldMk cId="2988214115" sldId="567"/>
            <ac:spMk id="13" creationId="{1E41237C-C2D8-44B5-A575-C540BF6C6FBE}"/>
          </ac:spMkLst>
        </pc:spChg>
        <pc:spChg chg="mod">
          <ac:chgData name="Olessia Smotrova" userId="a8d6da50-e254-43db-a743-03e22166bebd" providerId="ADAL" clId="{D2259556-2881-4B3E-893A-B2423E6433FB}" dt="2024-03-28T23:56:26.183" v="4627" actId="1038"/>
          <ac:spMkLst>
            <pc:docMk/>
            <pc:sldMk cId="2988214115" sldId="567"/>
            <ac:spMk id="17" creationId="{6DA124C2-04B1-440C-AED4-CFDEE30EB419}"/>
          </ac:spMkLst>
        </pc:spChg>
        <pc:graphicFrameChg chg="mod">
          <ac:chgData name="Olessia Smotrova" userId="a8d6da50-e254-43db-a743-03e22166bebd" providerId="ADAL" clId="{D2259556-2881-4B3E-893A-B2423E6433FB}" dt="2024-03-28T23:56:26.183" v="4627" actId="1038"/>
          <ac:graphicFrameMkLst>
            <pc:docMk/>
            <pc:sldMk cId="2988214115" sldId="567"/>
            <ac:graphicFrameMk id="14" creationId="{61739350-3BD1-46E1-B635-2BEFAAF707DE}"/>
          </ac:graphicFrameMkLst>
        </pc:graphicFrameChg>
        <pc:graphicFrameChg chg="mod">
          <ac:chgData name="Olessia Smotrova" userId="a8d6da50-e254-43db-a743-03e22166bebd" providerId="ADAL" clId="{D2259556-2881-4B3E-893A-B2423E6433FB}" dt="2024-03-28T23:56:26.183" v="4627" actId="1038"/>
          <ac:graphicFrameMkLst>
            <pc:docMk/>
            <pc:sldMk cId="2988214115" sldId="567"/>
            <ac:graphicFrameMk id="15" creationId="{48245383-DC9F-4506-AA90-F0C9FFDCA528}"/>
          </ac:graphicFrameMkLst>
        </pc:graphicFrameChg>
        <pc:graphicFrameChg chg="mod">
          <ac:chgData name="Olessia Smotrova" userId="a8d6da50-e254-43db-a743-03e22166bebd" providerId="ADAL" clId="{D2259556-2881-4B3E-893A-B2423E6433FB}" dt="2024-03-28T23:56:26.183" v="4627" actId="1038"/>
          <ac:graphicFrameMkLst>
            <pc:docMk/>
            <pc:sldMk cId="2988214115" sldId="567"/>
            <ac:graphicFrameMk id="16" creationId="{E1E2D0BD-1227-4A55-9AA7-06C19398C3BA}"/>
          </ac:graphicFrameMkLst>
        </pc:graphicFrameChg>
      </pc:sldChg>
      <pc:sldChg chg="modAnim">
        <pc:chgData name="Olessia Smotrova" userId="a8d6da50-e254-43db-a743-03e22166bebd" providerId="ADAL" clId="{D2259556-2881-4B3E-893A-B2423E6433FB}" dt="2024-04-01T15:39:37.601" v="17343"/>
        <pc:sldMkLst>
          <pc:docMk/>
          <pc:sldMk cId="4239833877" sldId="568"/>
        </pc:sldMkLst>
      </pc:sldChg>
      <pc:sldChg chg="modSp mod ord modAnim">
        <pc:chgData name="Olessia Smotrova" userId="a8d6da50-e254-43db-a743-03e22166bebd" providerId="ADAL" clId="{D2259556-2881-4B3E-893A-B2423E6433FB}" dt="2024-04-01T14:41:09.588" v="17241"/>
        <pc:sldMkLst>
          <pc:docMk/>
          <pc:sldMk cId="3688566971" sldId="569"/>
        </pc:sldMkLst>
        <pc:spChg chg="mod">
          <ac:chgData name="Olessia Smotrova" userId="a8d6da50-e254-43db-a743-03e22166bebd" providerId="ADAL" clId="{D2259556-2881-4B3E-893A-B2423E6433FB}" dt="2024-03-28T16:51:59.610" v="733" actId="1076"/>
          <ac:spMkLst>
            <pc:docMk/>
            <pc:sldMk cId="3688566971" sldId="569"/>
            <ac:spMk id="2" creationId="{D6AF706A-80FD-499C-8C11-419090DF678B}"/>
          </ac:spMkLst>
        </pc:spChg>
        <pc:spChg chg="mod">
          <ac:chgData name="Olessia Smotrova" userId="a8d6da50-e254-43db-a743-03e22166bebd" providerId="ADAL" clId="{D2259556-2881-4B3E-893A-B2423E6433FB}" dt="2024-03-28T16:50:54.667" v="666" actId="1038"/>
          <ac:spMkLst>
            <pc:docMk/>
            <pc:sldMk cId="3688566971" sldId="569"/>
            <ac:spMk id="8" creationId="{5CED3073-7304-4CD4-BD8F-B7CEA18C7477}"/>
          </ac:spMkLst>
        </pc:spChg>
        <pc:spChg chg="mod">
          <ac:chgData name="Olessia Smotrova" userId="a8d6da50-e254-43db-a743-03e22166bebd" providerId="ADAL" clId="{D2259556-2881-4B3E-893A-B2423E6433FB}" dt="2024-03-28T16:50:54.667" v="666" actId="1038"/>
          <ac:spMkLst>
            <pc:docMk/>
            <pc:sldMk cId="3688566971" sldId="569"/>
            <ac:spMk id="9" creationId="{25627E51-DA36-4D77-A0ED-2BBE7967F17F}"/>
          </ac:spMkLst>
        </pc:spChg>
        <pc:spChg chg="mod">
          <ac:chgData name="Olessia Smotrova" userId="a8d6da50-e254-43db-a743-03e22166bebd" providerId="ADAL" clId="{D2259556-2881-4B3E-893A-B2423E6433FB}" dt="2024-03-28T16:53:19.472" v="821" actId="1076"/>
          <ac:spMkLst>
            <pc:docMk/>
            <pc:sldMk cId="3688566971" sldId="569"/>
            <ac:spMk id="14" creationId="{799E0355-4968-4010-9824-A47344579E15}"/>
          </ac:spMkLst>
        </pc:spChg>
        <pc:picChg chg="mod">
          <ac:chgData name="Olessia Smotrova" userId="a8d6da50-e254-43db-a743-03e22166bebd" providerId="ADAL" clId="{D2259556-2881-4B3E-893A-B2423E6433FB}" dt="2024-03-28T16:50:54.667" v="666" actId="1038"/>
          <ac:picMkLst>
            <pc:docMk/>
            <pc:sldMk cId="3688566971" sldId="569"/>
            <ac:picMk id="5" creationId="{5BC19ECA-65B3-452D-B8FF-177E00FDBA9E}"/>
          </ac:picMkLst>
        </pc:picChg>
        <pc:picChg chg="mod">
          <ac:chgData name="Olessia Smotrova" userId="a8d6da50-e254-43db-a743-03e22166bebd" providerId="ADAL" clId="{D2259556-2881-4B3E-893A-B2423E6433FB}" dt="2024-03-28T16:50:54.667" v="666" actId="1038"/>
          <ac:picMkLst>
            <pc:docMk/>
            <pc:sldMk cId="3688566971" sldId="569"/>
            <ac:picMk id="7" creationId="{DE3A3A96-6A10-4BCC-B1A8-E7425F6AEA4F}"/>
          </ac:picMkLst>
        </pc:picChg>
        <pc:picChg chg="mod">
          <ac:chgData name="Olessia Smotrova" userId="a8d6da50-e254-43db-a743-03e22166bebd" providerId="ADAL" clId="{D2259556-2881-4B3E-893A-B2423E6433FB}" dt="2024-03-28T16:50:54.667" v="666" actId="1038"/>
          <ac:picMkLst>
            <pc:docMk/>
            <pc:sldMk cId="3688566971" sldId="569"/>
            <ac:picMk id="11" creationId="{EA4CF4FD-6E07-4A1B-AFB0-B2FDC64A9D1E}"/>
          </ac:picMkLst>
        </pc:picChg>
        <pc:picChg chg="mod">
          <ac:chgData name="Olessia Smotrova" userId="a8d6da50-e254-43db-a743-03e22166bebd" providerId="ADAL" clId="{D2259556-2881-4B3E-893A-B2423E6433FB}" dt="2024-03-28T16:50:54.667" v="666" actId="1038"/>
          <ac:picMkLst>
            <pc:docMk/>
            <pc:sldMk cId="3688566971" sldId="569"/>
            <ac:picMk id="13" creationId="{702D96DC-9C18-494B-82B5-C6742E58B557}"/>
          </ac:picMkLst>
        </pc:picChg>
      </pc:sldChg>
      <pc:sldChg chg="modSp mod modAnim">
        <pc:chgData name="Olessia Smotrova" userId="a8d6da50-e254-43db-a743-03e22166bebd" providerId="ADAL" clId="{D2259556-2881-4B3E-893A-B2423E6433FB}" dt="2024-04-01T14:49:36.379" v="17300"/>
        <pc:sldMkLst>
          <pc:docMk/>
          <pc:sldMk cId="659219006" sldId="571"/>
        </pc:sldMkLst>
        <pc:spChg chg="mod">
          <ac:chgData name="Olessia Smotrova" userId="a8d6da50-e254-43db-a743-03e22166bebd" providerId="ADAL" clId="{D2259556-2881-4B3E-893A-B2423E6433FB}" dt="2024-03-28T17:11:46.206" v="1517" actId="20577"/>
          <ac:spMkLst>
            <pc:docMk/>
            <pc:sldMk cId="659219006" sldId="571"/>
            <ac:spMk id="2" creationId="{7CFF36F5-B339-4676-9520-C74472D8B1E9}"/>
          </ac:spMkLst>
        </pc:spChg>
        <pc:spChg chg="mod">
          <ac:chgData name="Olessia Smotrova" userId="a8d6da50-e254-43db-a743-03e22166bebd" providerId="ADAL" clId="{D2259556-2881-4B3E-893A-B2423E6433FB}" dt="2024-03-28T17:23:59.904" v="1991" actId="20577"/>
          <ac:spMkLst>
            <pc:docMk/>
            <pc:sldMk cId="659219006" sldId="571"/>
            <ac:spMk id="3" creationId="{179CF955-3828-4443-AC0F-21277052CA78}"/>
          </ac:spMkLst>
        </pc:spChg>
        <pc:spChg chg="mod">
          <ac:chgData name="Olessia Smotrova" userId="a8d6da50-e254-43db-a743-03e22166bebd" providerId="ADAL" clId="{D2259556-2881-4B3E-893A-B2423E6433FB}" dt="2024-03-28T17:22:55.086" v="1899" actId="20577"/>
          <ac:spMkLst>
            <pc:docMk/>
            <pc:sldMk cId="659219006" sldId="571"/>
            <ac:spMk id="9" creationId="{E778D2A4-FF09-4832-A680-DF1F82CF2CA4}"/>
          </ac:spMkLst>
        </pc:spChg>
      </pc:sldChg>
      <pc:sldChg chg="modSp mod">
        <pc:chgData name="Olessia Smotrova" userId="a8d6da50-e254-43db-a743-03e22166bebd" providerId="ADAL" clId="{D2259556-2881-4B3E-893A-B2423E6433FB}" dt="2024-03-28T23:26:10.623" v="3149" actId="20577"/>
        <pc:sldMkLst>
          <pc:docMk/>
          <pc:sldMk cId="1762008836" sldId="572"/>
        </pc:sldMkLst>
        <pc:spChg chg="mod">
          <ac:chgData name="Olessia Smotrova" userId="a8d6da50-e254-43db-a743-03e22166bebd" providerId="ADAL" clId="{D2259556-2881-4B3E-893A-B2423E6433FB}" dt="2024-03-28T23:26:10.623" v="3149" actId="20577"/>
          <ac:spMkLst>
            <pc:docMk/>
            <pc:sldMk cId="1762008836" sldId="572"/>
            <ac:spMk id="3" creationId="{4E706684-D795-49CA-80DF-D92EF1208D74}"/>
          </ac:spMkLst>
        </pc:spChg>
      </pc:sldChg>
      <pc:sldChg chg="modSp mod">
        <pc:chgData name="Olessia Smotrova" userId="a8d6da50-e254-43db-a743-03e22166bebd" providerId="ADAL" clId="{D2259556-2881-4B3E-893A-B2423E6433FB}" dt="2024-03-28T17:10:45.536" v="1483" actId="20577"/>
        <pc:sldMkLst>
          <pc:docMk/>
          <pc:sldMk cId="867435186" sldId="576"/>
        </pc:sldMkLst>
        <pc:spChg chg="mod">
          <ac:chgData name="Olessia Smotrova" userId="a8d6da50-e254-43db-a743-03e22166bebd" providerId="ADAL" clId="{D2259556-2881-4B3E-893A-B2423E6433FB}" dt="2024-03-28T17:10:45.536" v="1483" actId="20577"/>
          <ac:spMkLst>
            <pc:docMk/>
            <pc:sldMk cId="867435186" sldId="576"/>
            <ac:spMk id="3" creationId="{4E706684-D795-49CA-80DF-D92EF1208D74}"/>
          </ac:spMkLst>
        </pc:spChg>
      </pc:sldChg>
      <pc:sldChg chg="modSp mod">
        <pc:chgData name="Olessia Smotrova" userId="a8d6da50-e254-43db-a743-03e22166bebd" providerId="ADAL" clId="{D2259556-2881-4B3E-893A-B2423E6433FB}" dt="2024-03-30T12:06:09.890" v="8202" actId="20577"/>
        <pc:sldMkLst>
          <pc:docMk/>
          <pc:sldMk cId="2282325583" sldId="579"/>
        </pc:sldMkLst>
        <pc:spChg chg="mod">
          <ac:chgData name="Olessia Smotrova" userId="a8d6da50-e254-43db-a743-03e22166bebd" providerId="ADAL" clId="{D2259556-2881-4B3E-893A-B2423E6433FB}" dt="2024-03-30T12:06:09.890" v="8202" actId="20577"/>
          <ac:spMkLst>
            <pc:docMk/>
            <pc:sldMk cId="2282325583" sldId="579"/>
            <ac:spMk id="3" creationId="{4E706684-D795-49CA-80DF-D92EF1208D74}"/>
          </ac:spMkLst>
        </pc:spChg>
      </pc:sldChg>
      <pc:sldChg chg="modSp mod">
        <pc:chgData name="Olessia Smotrova" userId="a8d6da50-e254-43db-a743-03e22166bebd" providerId="ADAL" clId="{D2259556-2881-4B3E-893A-B2423E6433FB}" dt="2024-03-29T11:59:25.024" v="5429" actId="20577"/>
        <pc:sldMkLst>
          <pc:docMk/>
          <pc:sldMk cId="4244757069" sldId="580"/>
        </pc:sldMkLst>
        <pc:spChg chg="mod">
          <ac:chgData name="Olessia Smotrova" userId="a8d6da50-e254-43db-a743-03e22166bebd" providerId="ADAL" clId="{D2259556-2881-4B3E-893A-B2423E6433FB}" dt="2024-03-29T11:59:25.024" v="5429" actId="20577"/>
          <ac:spMkLst>
            <pc:docMk/>
            <pc:sldMk cId="4244757069" sldId="580"/>
            <ac:spMk id="2" creationId="{EBC809D5-1E58-498C-A327-138EF1FF27CA}"/>
          </ac:spMkLst>
        </pc:spChg>
      </pc:sldChg>
      <pc:sldChg chg="modSp mod">
        <pc:chgData name="Olessia Smotrova" userId="a8d6da50-e254-43db-a743-03e22166bebd" providerId="ADAL" clId="{D2259556-2881-4B3E-893A-B2423E6433FB}" dt="2024-03-29T11:59:37.040" v="5432" actId="20577"/>
        <pc:sldMkLst>
          <pc:docMk/>
          <pc:sldMk cId="2124149280" sldId="581"/>
        </pc:sldMkLst>
        <pc:spChg chg="mod">
          <ac:chgData name="Olessia Smotrova" userId="a8d6da50-e254-43db-a743-03e22166bebd" providerId="ADAL" clId="{D2259556-2881-4B3E-893A-B2423E6433FB}" dt="2024-03-29T11:59:37.040" v="5432" actId="20577"/>
          <ac:spMkLst>
            <pc:docMk/>
            <pc:sldMk cId="2124149280" sldId="581"/>
            <ac:spMk id="2" creationId="{EBC809D5-1E58-498C-A327-138EF1FF27CA}"/>
          </ac:spMkLst>
        </pc:spChg>
      </pc:sldChg>
      <pc:sldChg chg="del">
        <pc:chgData name="Olessia Smotrova" userId="a8d6da50-e254-43db-a743-03e22166bebd" providerId="ADAL" clId="{D2259556-2881-4B3E-893A-B2423E6433FB}" dt="2024-04-01T13:56:28.065" v="17193" actId="47"/>
        <pc:sldMkLst>
          <pc:docMk/>
          <pc:sldMk cId="88751726" sldId="582"/>
        </pc:sldMkLst>
      </pc:sldChg>
      <pc:sldChg chg="modSp mod ord modAnim">
        <pc:chgData name="Olessia Smotrova" userId="a8d6da50-e254-43db-a743-03e22166bebd" providerId="ADAL" clId="{D2259556-2881-4B3E-893A-B2423E6433FB}" dt="2024-04-01T14:49:51.610" v="17302"/>
        <pc:sldMkLst>
          <pc:docMk/>
          <pc:sldMk cId="3676258140" sldId="585"/>
        </pc:sldMkLst>
        <pc:spChg chg="mod">
          <ac:chgData name="Olessia Smotrova" userId="a8d6da50-e254-43db-a743-03e22166bebd" providerId="ADAL" clId="{D2259556-2881-4B3E-893A-B2423E6433FB}" dt="2024-03-30T17:53:58.173" v="9785" actId="20577"/>
          <ac:spMkLst>
            <pc:docMk/>
            <pc:sldMk cId="3676258140" sldId="585"/>
            <ac:spMk id="3" creationId="{DBB03BFF-1EBE-40E4-95F9-743FF75EB1E4}"/>
          </ac:spMkLst>
        </pc:spChg>
      </pc:sldChg>
      <pc:sldChg chg="modAnim">
        <pc:chgData name="Olessia Smotrova" userId="a8d6da50-e254-43db-a743-03e22166bebd" providerId="ADAL" clId="{D2259556-2881-4B3E-893A-B2423E6433FB}" dt="2024-04-01T14:52:03.793" v="17308"/>
        <pc:sldMkLst>
          <pc:docMk/>
          <pc:sldMk cId="3059803877" sldId="586"/>
        </pc:sldMkLst>
      </pc:sldChg>
      <pc:sldChg chg="modSp mod modAnim">
        <pc:chgData name="Olessia Smotrova" userId="a8d6da50-e254-43db-a743-03e22166bebd" providerId="ADAL" clId="{D2259556-2881-4B3E-893A-B2423E6433FB}" dt="2024-04-01T14:50:21.767" v="17305"/>
        <pc:sldMkLst>
          <pc:docMk/>
          <pc:sldMk cId="3852197094" sldId="587"/>
        </pc:sldMkLst>
        <pc:spChg chg="mod">
          <ac:chgData name="Olessia Smotrova" userId="a8d6da50-e254-43db-a743-03e22166bebd" providerId="ADAL" clId="{D2259556-2881-4B3E-893A-B2423E6433FB}" dt="2024-03-28T22:17:26.353" v="2093" actId="20577"/>
          <ac:spMkLst>
            <pc:docMk/>
            <pc:sldMk cId="3852197094" sldId="587"/>
            <ac:spMk id="2" creationId="{2FFBE666-EB51-4A28-BA24-61FEF8A9DB00}"/>
          </ac:spMkLst>
        </pc:spChg>
        <pc:spChg chg="mod">
          <ac:chgData name="Olessia Smotrova" userId="a8d6da50-e254-43db-a743-03e22166bebd" providerId="ADAL" clId="{D2259556-2881-4B3E-893A-B2423E6433FB}" dt="2024-03-30T17:56:34.121" v="9812" actId="20577"/>
          <ac:spMkLst>
            <pc:docMk/>
            <pc:sldMk cId="3852197094" sldId="587"/>
            <ac:spMk id="3" creationId="{BD2124A6-9DAD-46AE-A2F3-FF02E37BDB2D}"/>
          </ac:spMkLst>
        </pc:spChg>
      </pc:sldChg>
      <pc:sldChg chg="modSp mod">
        <pc:chgData name="Olessia Smotrova" userId="a8d6da50-e254-43db-a743-03e22166bebd" providerId="ADAL" clId="{D2259556-2881-4B3E-893A-B2423E6433FB}" dt="2024-03-29T11:59:11.850" v="5427" actId="20577"/>
        <pc:sldMkLst>
          <pc:docMk/>
          <pc:sldMk cId="1555423530" sldId="588"/>
        </pc:sldMkLst>
        <pc:spChg chg="mod">
          <ac:chgData name="Olessia Smotrova" userId="a8d6da50-e254-43db-a743-03e22166bebd" providerId="ADAL" clId="{D2259556-2881-4B3E-893A-B2423E6433FB}" dt="2024-03-29T11:59:11.850" v="5427" actId="20577"/>
          <ac:spMkLst>
            <pc:docMk/>
            <pc:sldMk cId="1555423530" sldId="588"/>
            <ac:spMk id="2" creationId="{3C80CD9B-C6A0-4194-B4F1-8C98EFE9F5DD}"/>
          </ac:spMkLst>
        </pc:spChg>
      </pc:sldChg>
      <pc:sldChg chg="modSp mod">
        <pc:chgData name="Olessia Smotrova" userId="a8d6da50-e254-43db-a743-03e22166bebd" providerId="ADAL" clId="{D2259556-2881-4B3E-893A-B2423E6433FB}" dt="2024-03-29T11:59:29.926" v="5430" actId="20577"/>
        <pc:sldMkLst>
          <pc:docMk/>
          <pc:sldMk cId="2647691831" sldId="589"/>
        </pc:sldMkLst>
        <pc:spChg chg="mod">
          <ac:chgData name="Olessia Smotrova" userId="a8d6da50-e254-43db-a743-03e22166bebd" providerId="ADAL" clId="{D2259556-2881-4B3E-893A-B2423E6433FB}" dt="2024-03-29T11:59:29.926" v="5430" actId="20577"/>
          <ac:spMkLst>
            <pc:docMk/>
            <pc:sldMk cId="2647691831" sldId="589"/>
            <ac:spMk id="2" creationId="{3C80CD9B-C6A0-4194-B4F1-8C98EFE9F5DD}"/>
          </ac:spMkLst>
        </pc:spChg>
      </pc:sldChg>
      <pc:sldChg chg="modSp mod">
        <pc:chgData name="Olessia Smotrova" userId="a8d6da50-e254-43db-a743-03e22166bebd" providerId="ADAL" clId="{D2259556-2881-4B3E-893A-B2423E6433FB}" dt="2024-03-29T11:59:44.553" v="5433" actId="20577"/>
        <pc:sldMkLst>
          <pc:docMk/>
          <pc:sldMk cId="1779979279" sldId="590"/>
        </pc:sldMkLst>
        <pc:spChg chg="mod">
          <ac:chgData name="Olessia Smotrova" userId="a8d6da50-e254-43db-a743-03e22166bebd" providerId="ADAL" clId="{D2259556-2881-4B3E-893A-B2423E6433FB}" dt="2024-03-29T11:59:44.553" v="5433" actId="20577"/>
          <ac:spMkLst>
            <pc:docMk/>
            <pc:sldMk cId="1779979279" sldId="590"/>
            <ac:spMk id="2" creationId="{3C80CD9B-C6A0-4194-B4F1-8C98EFE9F5DD}"/>
          </ac:spMkLst>
        </pc:spChg>
      </pc:sldChg>
      <pc:sldChg chg="addSp modSp new mod modAnim">
        <pc:chgData name="Olessia Smotrova" userId="a8d6da50-e254-43db-a743-03e22166bebd" providerId="ADAL" clId="{D2259556-2881-4B3E-893A-B2423E6433FB}" dt="2024-04-01T14:40:17.432" v="17237"/>
        <pc:sldMkLst>
          <pc:docMk/>
          <pc:sldMk cId="1672316429" sldId="591"/>
        </pc:sldMkLst>
        <pc:spChg chg="mod">
          <ac:chgData name="Olessia Smotrova" userId="a8d6da50-e254-43db-a743-03e22166bebd" providerId="ADAL" clId="{D2259556-2881-4B3E-893A-B2423E6433FB}" dt="2024-03-28T16:44:37.422" v="466" actId="20577"/>
          <ac:spMkLst>
            <pc:docMk/>
            <pc:sldMk cId="1672316429" sldId="591"/>
            <ac:spMk id="2" creationId="{C42A74E7-9E9B-DA23-34D5-B5AA5533D10F}"/>
          </ac:spMkLst>
        </pc:spChg>
        <pc:spChg chg="mod">
          <ac:chgData name="Olessia Smotrova" userId="a8d6da50-e254-43db-a743-03e22166bebd" providerId="ADAL" clId="{D2259556-2881-4B3E-893A-B2423E6433FB}" dt="2024-03-28T16:47:20.908" v="592" actId="14100"/>
          <ac:spMkLst>
            <pc:docMk/>
            <pc:sldMk cId="1672316429" sldId="591"/>
            <ac:spMk id="3" creationId="{A4EC14BB-314A-4A37-5FA9-9638C32F0472}"/>
          </ac:spMkLst>
        </pc:spChg>
        <pc:picChg chg="add mod">
          <ac:chgData name="Olessia Smotrova" userId="a8d6da50-e254-43db-a743-03e22166bebd" providerId="ADAL" clId="{D2259556-2881-4B3E-893A-B2423E6433FB}" dt="2024-03-28T16:50:18.684" v="631" actId="1076"/>
          <ac:picMkLst>
            <pc:docMk/>
            <pc:sldMk cId="1672316429" sldId="591"/>
            <ac:picMk id="5" creationId="{0A3F1315-C572-2B1E-E937-9962ABDDCE53}"/>
          </ac:picMkLst>
        </pc:picChg>
      </pc:sldChg>
      <pc:sldChg chg="addSp delSp modSp new mod modAnim">
        <pc:chgData name="Olessia Smotrova" userId="a8d6da50-e254-43db-a743-03e22166bebd" providerId="ADAL" clId="{D2259556-2881-4B3E-893A-B2423E6433FB}" dt="2024-04-01T17:24:16.082" v="18558" actId="20577"/>
        <pc:sldMkLst>
          <pc:docMk/>
          <pc:sldMk cId="3476870277" sldId="592"/>
        </pc:sldMkLst>
        <pc:spChg chg="mod">
          <ac:chgData name="Olessia Smotrova" userId="a8d6da50-e254-43db-a743-03e22166bebd" providerId="ADAL" clId="{D2259556-2881-4B3E-893A-B2423E6433FB}" dt="2024-03-28T23:24:35.599" v="3137" actId="1036"/>
          <ac:spMkLst>
            <pc:docMk/>
            <pc:sldMk cId="3476870277" sldId="592"/>
            <ac:spMk id="2" creationId="{55CD6CDE-55A3-6FC4-3D3F-6CAC12FFBB0B}"/>
          </ac:spMkLst>
        </pc:spChg>
        <pc:spChg chg="del">
          <ac:chgData name="Olessia Smotrova" userId="a8d6da50-e254-43db-a743-03e22166bebd" providerId="ADAL" clId="{D2259556-2881-4B3E-893A-B2423E6433FB}" dt="2024-03-28T22:19:09.851" v="2123"/>
          <ac:spMkLst>
            <pc:docMk/>
            <pc:sldMk cId="3476870277" sldId="592"/>
            <ac:spMk id="3" creationId="{2551A162-8B5C-3A20-7E9E-5DC7018CE709}"/>
          </ac:spMkLst>
        </pc:spChg>
        <pc:spChg chg="add mod">
          <ac:chgData name="Olessia Smotrova" userId="a8d6da50-e254-43db-a743-03e22166bebd" providerId="ADAL" clId="{D2259556-2881-4B3E-893A-B2423E6433FB}" dt="2024-04-01T17:24:16.082" v="18558" actId="20577"/>
          <ac:spMkLst>
            <pc:docMk/>
            <pc:sldMk cId="3476870277" sldId="592"/>
            <ac:spMk id="5" creationId="{77750E7B-4CC9-484D-C330-D353AFE5C143}"/>
          </ac:spMkLst>
        </pc:spChg>
        <pc:spChg chg="add mod">
          <ac:chgData name="Olessia Smotrova" userId="a8d6da50-e254-43db-a743-03e22166bebd" providerId="ADAL" clId="{D2259556-2881-4B3E-893A-B2423E6433FB}" dt="2024-03-28T23:17:57.108" v="3000" actId="14100"/>
          <ac:spMkLst>
            <pc:docMk/>
            <pc:sldMk cId="3476870277" sldId="592"/>
            <ac:spMk id="8" creationId="{CDCE68F7-EF64-4C77-ADA4-B3B327B5E9A5}"/>
          </ac:spMkLst>
        </pc:spChg>
        <pc:spChg chg="add del mod">
          <ac:chgData name="Olessia Smotrova" userId="a8d6da50-e254-43db-a743-03e22166bebd" providerId="ADAL" clId="{D2259556-2881-4B3E-893A-B2423E6433FB}" dt="2024-03-29T00:06:25.395" v="4851" actId="21"/>
          <ac:spMkLst>
            <pc:docMk/>
            <pc:sldMk cId="3476870277" sldId="592"/>
            <ac:spMk id="9" creationId="{B9FBC440-A402-69F6-682E-91298EA72708}"/>
          </ac:spMkLst>
        </pc:spChg>
        <pc:spChg chg="add del mod">
          <ac:chgData name="Olessia Smotrova" userId="a8d6da50-e254-43db-a743-03e22166bebd" providerId="ADAL" clId="{D2259556-2881-4B3E-893A-B2423E6433FB}" dt="2024-03-29T00:06:25.395" v="4851" actId="21"/>
          <ac:spMkLst>
            <pc:docMk/>
            <pc:sldMk cId="3476870277" sldId="592"/>
            <ac:spMk id="12" creationId="{79BA55E0-57F0-6E74-1E35-B97F994B485B}"/>
          </ac:spMkLst>
        </pc:spChg>
        <pc:spChg chg="add del mod">
          <ac:chgData name="Olessia Smotrova" userId="a8d6da50-e254-43db-a743-03e22166bebd" providerId="ADAL" clId="{D2259556-2881-4B3E-893A-B2423E6433FB}" dt="2024-03-29T00:06:25.395" v="4851" actId="21"/>
          <ac:spMkLst>
            <pc:docMk/>
            <pc:sldMk cId="3476870277" sldId="592"/>
            <ac:spMk id="13" creationId="{81D39B91-F8A0-B735-E59E-37AB65D56B08}"/>
          </ac:spMkLst>
        </pc:spChg>
        <pc:spChg chg="add del mod">
          <ac:chgData name="Olessia Smotrova" userId="a8d6da50-e254-43db-a743-03e22166bebd" providerId="ADAL" clId="{D2259556-2881-4B3E-893A-B2423E6433FB}" dt="2024-03-29T00:06:25.395" v="4851" actId="21"/>
          <ac:spMkLst>
            <pc:docMk/>
            <pc:sldMk cId="3476870277" sldId="592"/>
            <ac:spMk id="14" creationId="{4EDCB273-36CC-8C3B-8893-23F54B9444A4}"/>
          </ac:spMkLst>
        </pc:spChg>
        <pc:spChg chg="add mod">
          <ac:chgData name="Olessia Smotrova" userId="a8d6da50-e254-43db-a743-03e22166bebd" providerId="ADAL" clId="{D2259556-2881-4B3E-893A-B2423E6433FB}" dt="2024-03-28T23:22:13.391" v="3050"/>
          <ac:spMkLst>
            <pc:docMk/>
            <pc:sldMk cId="3476870277" sldId="592"/>
            <ac:spMk id="15" creationId="{EA16F137-1B68-0C3B-CCA3-13BB0730DB42}"/>
          </ac:spMkLst>
        </pc:spChg>
        <pc:spChg chg="add del mod">
          <ac:chgData name="Olessia Smotrova" userId="a8d6da50-e254-43db-a743-03e22166bebd" providerId="ADAL" clId="{D2259556-2881-4B3E-893A-B2423E6433FB}" dt="2024-03-29T00:06:25.395" v="4851" actId="21"/>
          <ac:spMkLst>
            <pc:docMk/>
            <pc:sldMk cId="3476870277" sldId="592"/>
            <ac:spMk id="16" creationId="{4FFD0F0F-2F04-668A-41A0-DE55B2FE68F7}"/>
          </ac:spMkLst>
        </pc:spChg>
        <pc:spChg chg="add del mod">
          <ac:chgData name="Olessia Smotrova" userId="a8d6da50-e254-43db-a743-03e22166bebd" providerId="ADAL" clId="{D2259556-2881-4B3E-893A-B2423E6433FB}" dt="2024-03-29T00:06:25.395" v="4851" actId="21"/>
          <ac:spMkLst>
            <pc:docMk/>
            <pc:sldMk cId="3476870277" sldId="592"/>
            <ac:spMk id="17" creationId="{87FC45D6-C7A4-4D3C-728B-211C4CDF19DF}"/>
          </ac:spMkLst>
        </pc:spChg>
        <pc:spChg chg="add mod">
          <ac:chgData name="Olessia Smotrova" userId="a8d6da50-e254-43db-a743-03e22166bebd" providerId="ADAL" clId="{D2259556-2881-4B3E-893A-B2423E6433FB}" dt="2024-03-29T00:12:33.443" v="5035" actId="1076"/>
          <ac:spMkLst>
            <pc:docMk/>
            <pc:sldMk cId="3476870277" sldId="592"/>
            <ac:spMk id="19" creationId="{79BA55E0-57F0-6E74-1E35-B97F994B485B}"/>
          </ac:spMkLst>
        </pc:spChg>
        <pc:spChg chg="add mod">
          <ac:chgData name="Olessia Smotrova" userId="a8d6da50-e254-43db-a743-03e22166bebd" providerId="ADAL" clId="{D2259556-2881-4B3E-893A-B2423E6433FB}" dt="2024-03-29T00:12:33.443" v="5035" actId="1076"/>
          <ac:spMkLst>
            <pc:docMk/>
            <pc:sldMk cId="3476870277" sldId="592"/>
            <ac:spMk id="20" creationId="{81D39B91-F8A0-B735-E59E-37AB65D56B08}"/>
          </ac:spMkLst>
        </pc:spChg>
        <pc:spChg chg="add mod">
          <ac:chgData name="Olessia Smotrova" userId="a8d6da50-e254-43db-a743-03e22166bebd" providerId="ADAL" clId="{D2259556-2881-4B3E-893A-B2423E6433FB}" dt="2024-03-29T00:12:33.443" v="5035" actId="1076"/>
          <ac:spMkLst>
            <pc:docMk/>
            <pc:sldMk cId="3476870277" sldId="592"/>
            <ac:spMk id="21" creationId="{4EDCB273-36CC-8C3B-8893-23F54B9444A4}"/>
          </ac:spMkLst>
        </pc:spChg>
        <pc:spChg chg="add mod">
          <ac:chgData name="Olessia Smotrova" userId="a8d6da50-e254-43db-a743-03e22166bebd" providerId="ADAL" clId="{D2259556-2881-4B3E-893A-B2423E6433FB}" dt="2024-03-29T00:12:33.443" v="5035" actId="1076"/>
          <ac:spMkLst>
            <pc:docMk/>
            <pc:sldMk cId="3476870277" sldId="592"/>
            <ac:spMk id="22" creationId="{4FFD0F0F-2F04-668A-41A0-DE55B2FE68F7}"/>
          </ac:spMkLst>
        </pc:spChg>
        <pc:spChg chg="add mod">
          <ac:chgData name="Olessia Smotrova" userId="a8d6da50-e254-43db-a743-03e22166bebd" providerId="ADAL" clId="{D2259556-2881-4B3E-893A-B2423E6433FB}" dt="2024-03-29T00:12:33.443" v="5035" actId="1076"/>
          <ac:spMkLst>
            <pc:docMk/>
            <pc:sldMk cId="3476870277" sldId="592"/>
            <ac:spMk id="23" creationId="{87FC45D6-C7A4-4D3C-728B-211C4CDF19DF}"/>
          </ac:spMkLst>
        </pc:spChg>
        <pc:picChg chg="add del mod">
          <ac:chgData name="Olessia Smotrova" userId="a8d6da50-e254-43db-a743-03e22166bebd" providerId="ADAL" clId="{D2259556-2881-4B3E-893A-B2423E6433FB}" dt="2024-03-29T00:06:25.395" v="4851" actId="21"/>
          <ac:picMkLst>
            <pc:docMk/>
            <pc:sldMk cId="3476870277" sldId="592"/>
            <ac:picMk id="7" creationId="{B45057E6-CA02-5DC8-0ED7-EC03C25398B1}"/>
          </ac:picMkLst>
        </pc:picChg>
        <pc:picChg chg="add del mod modCrop">
          <ac:chgData name="Olessia Smotrova" userId="a8d6da50-e254-43db-a743-03e22166bebd" providerId="ADAL" clId="{D2259556-2881-4B3E-893A-B2423E6433FB}" dt="2024-03-29T00:06:25.395" v="4851" actId="21"/>
          <ac:picMkLst>
            <pc:docMk/>
            <pc:sldMk cId="3476870277" sldId="592"/>
            <ac:picMk id="11" creationId="{5A928544-809D-88E9-AE51-DD3A3FD18272}"/>
          </ac:picMkLst>
        </pc:picChg>
        <pc:picChg chg="add mod">
          <ac:chgData name="Olessia Smotrova" userId="a8d6da50-e254-43db-a743-03e22166bebd" providerId="ADAL" clId="{D2259556-2881-4B3E-893A-B2423E6433FB}" dt="2024-03-29T00:12:33.443" v="5035" actId="1076"/>
          <ac:picMkLst>
            <pc:docMk/>
            <pc:sldMk cId="3476870277" sldId="592"/>
            <ac:picMk id="18" creationId="{5A928544-809D-88E9-AE51-DD3A3FD18272}"/>
          </ac:picMkLst>
        </pc:picChg>
      </pc:sldChg>
      <pc:sldChg chg="modSp add mod">
        <pc:chgData name="Olessia Smotrova" userId="a8d6da50-e254-43db-a743-03e22166bebd" providerId="ADAL" clId="{D2259556-2881-4B3E-893A-B2423E6433FB}" dt="2024-03-29T12:00:51.010" v="5516" actId="27636"/>
        <pc:sldMkLst>
          <pc:docMk/>
          <pc:sldMk cId="1359144476" sldId="593"/>
        </pc:sldMkLst>
        <pc:spChg chg="mod">
          <ac:chgData name="Olessia Smotrova" userId="a8d6da50-e254-43db-a743-03e22166bebd" providerId="ADAL" clId="{D2259556-2881-4B3E-893A-B2423E6433FB}" dt="2024-03-29T11:58:44.882" v="5389" actId="20577"/>
          <ac:spMkLst>
            <pc:docMk/>
            <pc:sldMk cId="1359144476" sldId="593"/>
            <ac:spMk id="2" creationId="{EBC809D5-1E58-498C-A327-138EF1FF27CA}"/>
          </ac:spMkLst>
        </pc:spChg>
        <pc:spChg chg="mod">
          <ac:chgData name="Olessia Smotrova" userId="a8d6da50-e254-43db-a743-03e22166bebd" providerId="ADAL" clId="{D2259556-2881-4B3E-893A-B2423E6433FB}" dt="2024-03-29T12:00:51.010" v="5516" actId="27636"/>
          <ac:spMkLst>
            <pc:docMk/>
            <pc:sldMk cId="1359144476" sldId="593"/>
            <ac:spMk id="3" creationId="{4E706684-D795-49CA-80DF-D92EF1208D74}"/>
          </ac:spMkLst>
        </pc:spChg>
      </pc:sldChg>
      <pc:sldChg chg="add">
        <pc:chgData name="Olessia Smotrova" userId="a8d6da50-e254-43db-a743-03e22166bebd" providerId="ADAL" clId="{D2259556-2881-4B3E-893A-B2423E6433FB}" dt="2024-03-29T11:59:02.650" v="5426"/>
        <pc:sldMkLst>
          <pc:docMk/>
          <pc:sldMk cId="3463962253" sldId="594"/>
        </pc:sldMkLst>
      </pc:sldChg>
      <pc:sldChg chg="modSp add mod">
        <pc:chgData name="Olessia Smotrova" userId="a8d6da50-e254-43db-a743-03e22166bebd" providerId="ADAL" clId="{D2259556-2881-4B3E-893A-B2423E6433FB}" dt="2024-03-29T12:34:34.169" v="5862" actId="20577"/>
        <pc:sldMkLst>
          <pc:docMk/>
          <pc:sldMk cId="2162457945" sldId="595"/>
        </pc:sldMkLst>
        <pc:spChg chg="mod">
          <ac:chgData name="Olessia Smotrova" userId="a8d6da50-e254-43db-a743-03e22166bebd" providerId="ADAL" clId="{D2259556-2881-4B3E-893A-B2423E6433FB}" dt="2024-03-29T12:34:34.169" v="5862" actId="20577"/>
          <ac:spMkLst>
            <pc:docMk/>
            <pc:sldMk cId="2162457945" sldId="595"/>
            <ac:spMk id="2" creationId="{3C80CD9B-C6A0-4194-B4F1-8C98EFE9F5DD}"/>
          </ac:spMkLst>
        </pc:spChg>
      </pc:sldChg>
      <pc:sldChg chg="addSp delSp modSp new mod modAnim">
        <pc:chgData name="Olessia Smotrova" userId="a8d6da50-e254-43db-a743-03e22166bebd" providerId="ADAL" clId="{D2259556-2881-4B3E-893A-B2423E6433FB}" dt="2024-04-01T15:48:18.787" v="17365"/>
        <pc:sldMkLst>
          <pc:docMk/>
          <pc:sldMk cId="294349802" sldId="596"/>
        </pc:sldMkLst>
        <pc:spChg chg="mod">
          <ac:chgData name="Olessia Smotrova" userId="a8d6da50-e254-43db-a743-03e22166bebd" providerId="ADAL" clId="{D2259556-2881-4B3E-893A-B2423E6433FB}" dt="2024-03-29T20:20:01.907" v="7420" actId="20577"/>
          <ac:spMkLst>
            <pc:docMk/>
            <pc:sldMk cId="294349802" sldId="596"/>
            <ac:spMk id="2" creationId="{D0E41FDB-510B-EFCF-C336-93EF25A76050}"/>
          </ac:spMkLst>
        </pc:spChg>
        <pc:spChg chg="mod">
          <ac:chgData name="Olessia Smotrova" userId="a8d6da50-e254-43db-a743-03e22166bebd" providerId="ADAL" clId="{D2259556-2881-4B3E-893A-B2423E6433FB}" dt="2024-03-30T12:03:19.587" v="8187" actId="20577"/>
          <ac:spMkLst>
            <pc:docMk/>
            <pc:sldMk cId="294349802" sldId="596"/>
            <ac:spMk id="3" creationId="{7609174E-B006-EF7A-7128-E54FDA7F1C4F}"/>
          </ac:spMkLst>
        </pc:spChg>
        <pc:spChg chg="add del mod">
          <ac:chgData name="Olessia Smotrova" userId="a8d6da50-e254-43db-a743-03e22166bebd" providerId="ADAL" clId="{D2259556-2881-4B3E-893A-B2423E6433FB}" dt="2024-03-29T22:54:10.611" v="8091" actId="21"/>
          <ac:spMkLst>
            <pc:docMk/>
            <pc:sldMk cId="294349802" sldId="596"/>
            <ac:spMk id="8" creationId="{BFE847AC-7589-B81D-125C-7CD5FF67BBF4}"/>
          </ac:spMkLst>
        </pc:spChg>
        <pc:spChg chg="add del mod">
          <ac:chgData name="Olessia Smotrova" userId="a8d6da50-e254-43db-a743-03e22166bebd" providerId="ADAL" clId="{D2259556-2881-4B3E-893A-B2423E6433FB}" dt="2024-03-29T22:55:22.293" v="8097" actId="478"/>
          <ac:spMkLst>
            <pc:docMk/>
            <pc:sldMk cId="294349802" sldId="596"/>
            <ac:spMk id="9" creationId="{0B332DF0-91F4-1BC3-596A-C3B8BFF58770}"/>
          </ac:spMkLst>
        </pc:spChg>
        <pc:spChg chg="add mod">
          <ac:chgData name="Olessia Smotrova" userId="a8d6da50-e254-43db-a743-03e22166bebd" providerId="ADAL" clId="{D2259556-2881-4B3E-893A-B2423E6433FB}" dt="2024-03-30T12:02:12.189" v="8170" actId="1076"/>
          <ac:spMkLst>
            <pc:docMk/>
            <pc:sldMk cId="294349802" sldId="596"/>
            <ac:spMk id="12" creationId="{3CA79DA5-05EE-E7FA-84D7-C2606A737508}"/>
          </ac:spMkLst>
        </pc:spChg>
        <pc:picChg chg="add del mod modCrop">
          <ac:chgData name="Olessia Smotrova" userId="a8d6da50-e254-43db-a743-03e22166bebd" providerId="ADAL" clId="{D2259556-2881-4B3E-893A-B2423E6433FB}" dt="2024-03-29T22:55:22.293" v="8097" actId="478"/>
          <ac:picMkLst>
            <pc:docMk/>
            <pc:sldMk cId="294349802" sldId="596"/>
            <ac:picMk id="5" creationId="{44CE9228-E45D-4120-DB06-6B6049FBEA7F}"/>
          </ac:picMkLst>
        </pc:picChg>
        <pc:picChg chg="add del mod">
          <ac:chgData name="Olessia Smotrova" userId="a8d6da50-e254-43db-a743-03e22166bebd" providerId="ADAL" clId="{D2259556-2881-4B3E-893A-B2423E6433FB}" dt="2024-03-29T22:54:10.611" v="8091" actId="21"/>
          <ac:picMkLst>
            <pc:docMk/>
            <pc:sldMk cId="294349802" sldId="596"/>
            <ac:picMk id="7" creationId="{20696DA1-2D21-7213-9ED5-BE0EB8E80D38}"/>
          </ac:picMkLst>
        </pc:picChg>
        <pc:picChg chg="add mod">
          <ac:chgData name="Olessia Smotrova" userId="a8d6da50-e254-43db-a743-03e22166bebd" providerId="ADAL" clId="{D2259556-2881-4B3E-893A-B2423E6433FB}" dt="2024-03-29T22:55:33.859" v="8158" actId="1038"/>
          <ac:picMkLst>
            <pc:docMk/>
            <pc:sldMk cId="294349802" sldId="596"/>
            <ac:picMk id="11" creationId="{0CFE10B2-BEE7-A69B-9ABE-365DB5F954BD}"/>
          </ac:picMkLst>
        </pc:picChg>
      </pc:sldChg>
      <pc:sldChg chg="addSp delSp modSp new mod modAnim">
        <pc:chgData name="Olessia Smotrova" userId="a8d6da50-e254-43db-a743-03e22166bebd" providerId="ADAL" clId="{D2259556-2881-4B3E-893A-B2423E6433FB}" dt="2024-04-01T15:52:06.256" v="17378"/>
        <pc:sldMkLst>
          <pc:docMk/>
          <pc:sldMk cId="1938015778" sldId="597"/>
        </pc:sldMkLst>
        <pc:spChg chg="mod">
          <ac:chgData name="Olessia Smotrova" userId="a8d6da50-e254-43db-a743-03e22166bebd" providerId="ADAL" clId="{D2259556-2881-4B3E-893A-B2423E6433FB}" dt="2024-03-29T19:28:45.461" v="6837" actId="20577"/>
          <ac:spMkLst>
            <pc:docMk/>
            <pc:sldMk cId="1938015778" sldId="597"/>
            <ac:spMk id="2" creationId="{9EC3D72D-9CFF-4926-E340-05E00E205CFC}"/>
          </ac:spMkLst>
        </pc:spChg>
        <pc:spChg chg="del mod">
          <ac:chgData name="Olessia Smotrova" userId="a8d6da50-e254-43db-a743-03e22166bebd" providerId="ADAL" clId="{D2259556-2881-4B3E-893A-B2423E6433FB}" dt="2024-03-29T20:02:32.470" v="7149"/>
          <ac:spMkLst>
            <pc:docMk/>
            <pc:sldMk cId="1938015778" sldId="597"/>
            <ac:spMk id="3" creationId="{0757213C-AB23-6413-2BD3-DA4CCE0F2E08}"/>
          </ac:spMkLst>
        </pc:spChg>
        <pc:graphicFrameChg chg="add mod modGraphic">
          <ac:chgData name="Olessia Smotrova" userId="a8d6da50-e254-43db-a743-03e22166bebd" providerId="ADAL" clId="{D2259556-2881-4B3E-893A-B2423E6433FB}" dt="2024-03-29T20:06:14.986" v="7168" actId="207"/>
          <ac:graphicFrameMkLst>
            <pc:docMk/>
            <pc:sldMk cId="1938015778" sldId="597"/>
            <ac:graphicFrameMk id="4" creationId="{D1CCC476-9692-F206-01BA-759B0EDD788E}"/>
          </ac:graphicFrameMkLst>
        </pc:graphicFrameChg>
      </pc:sldChg>
      <pc:sldChg chg="addSp modSp new mod modAnim">
        <pc:chgData name="Olessia Smotrova" userId="a8d6da50-e254-43db-a743-03e22166bebd" providerId="ADAL" clId="{D2259556-2881-4B3E-893A-B2423E6433FB}" dt="2024-04-01T15:47:47.526" v="17361"/>
        <pc:sldMkLst>
          <pc:docMk/>
          <pc:sldMk cId="2889064107" sldId="598"/>
        </pc:sldMkLst>
        <pc:spChg chg="mod">
          <ac:chgData name="Olessia Smotrova" userId="a8d6da50-e254-43db-a743-03e22166bebd" providerId="ADAL" clId="{D2259556-2881-4B3E-893A-B2423E6433FB}" dt="2024-03-30T14:15:07.185" v="8675" actId="20577"/>
          <ac:spMkLst>
            <pc:docMk/>
            <pc:sldMk cId="2889064107" sldId="598"/>
            <ac:spMk id="2" creationId="{354C6825-E99C-02B8-503A-99B9FFB7A045}"/>
          </ac:spMkLst>
        </pc:spChg>
        <pc:spChg chg="mod">
          <ac:chgData name="Olessia Smotrova" userId="a8d6da50-e254-43db-a743-03e22166bebd" providerId="ADAL" clId="{D2259556-2881-4B3E-893A-B2423E6433FB}" dt="2024-03-30T19:54:21.426" v="14448" actId="20577"/>
          <ac:spMkLst>
            <pc:docMk/>
            <pc:sldMk cId="2889064107" sldId="598"/>
            <ac:spMk id="3" creationId="{7454A5D4-4BED-8EBB-7D4B-B94DB0C243D8}"/>
          </ac:spMkLst>
        </pc:spChg>
        <pc:spChg chg="add mod">
          <ac:chgData name="Olessia Smotrova" userId="a8d6da50-e254-43db-a743-03e22166bebd" providerId="ADAL" clId="{D2259556-2881-4B3E-893A-B2423E6433FB}" dt="2024-03-30T18:32:16.440" v="9999" actId="14100"/>
          <ac:spMkLst>
            <pc:docMk/>
            <pc:sldMk cId="2889064107" sldId="598"/>
            <ac:spMk id="5" creationId="{E1B58B8F-80C1-C261-12CC-A8A4111C7A82}"/>
          </ac:spMkLst>
        </pc:spChg>
        <pc:spChg chg="add mod">
          <ac:chgData name="Olessia Smotrova" userId="a8d6da50-e254-43db-a743-03e22166bebd" providerId="ADAL" clId="{D2259556-2881-4B3E-893A-B2423E6433FB}" dt="2024-03-30T19:56:09.210" v="14452" actId="164"/>
          <ac:spMkLst>
            <pc:docMk/>
            <pc:sldMk cId="2889064107" sldId="598"/>
            <ac:spMk id="10" creationId="{7C883C10-A198-4F7B-1049-5730594DF006}"/>
          </ac:spMkLst>
        </pc:spChg>
        <pc:spChg chg="add mod">
          <ac:chgData name="Olessia Smotrova" userId="a8d6da50-e254-43db-a743-03e22166bebd" providerId="ADAL" clId="{D2259556-2881-4B3E-893A-B2423E6433FB}" dt="2024-03-30T19:56:09.210" v="14452" actId="164"/>
          <ac:spMkLst>
            <pc:docMk/>
            <pc:sldMk cId="2889064107" sldId="598"/>
            <ac:spMk id="11" creationId="{A8916FC6-316F-5AAC-4333-AD4A1FEA64F7}"/>
          </ac:spMkLst>
        </pc:spChg>
        <pc:spChg chg="add mod">
          <ac:chgData name="Olessia Smotrova" userId="a8d6da50-e254-43db-a743-03e22166bebd" providerId="ADAL" clId="{D2259556-2881-4B3E-893A-B2423E6433FB}" dt="2024-03-30T19:56:09.210" v="14452" actId="164"/>
          <ac:spMkLst>
            <pc:docMk/>
            <pc:sldMk cId="2889064107" sldId="598"/>
            <ac:spMk id="12" creationId="{F03E66F7-4E5A-549D-02E6-514C0839305B}"/>
          </ac:spMkLst>
        </pc:spChg>
        <pc:spChg chg="add mod">
          <ac:chgData name="Olessia Smotrova" userId="a8d6da50-e254-43db-a743-03e22166bebd" providerId="ADAL" clId="{D2259556-2881-4B3E-893A-B2423E6433FB}" dt="2024-03-30T19:56:09.210" v="14452" actId="164"/>
          <ac:spMkLst>
            <pc:docMk/>
            <pc:sldMk cId="2889064107" sldId="598"/>
            <ac:spMk id="13" creationId="{687CEC5D-45B5-41A3-1289-2543D6BCE602}"/>
          </ac:spMkLst>
        </pc:spChg>
        <pc:spChg chg="add mod">
          <ac:chgData name="Olessia Smotrova" userId="a8d6da50-e254-43db-a743-03e22166bebd" providerId="ADAL" clId="{D2259556-2881-4B3E-893A-B2423E6433FB}" dt="2024-03-30T19:56:09.210" v="14452" actId="164"/>
          <ac:spMkLst>
            <pc:docMk/>
            <pc:sldMk cId="2889064107" sldId="598"/>
            <ac:spMk id="14" creationId="{0E7A9182-11AC-D3E4-7B41-5D47BEF9DAF6}"/>
          </ac:spMkLst>
        </pc:spChg>
        <pc:grpChg chg="add mod">
          <ac:chgData name="Olessia Smotrova" userId="a8d6da50-e254-43db-a743-03e22166bebd" providerId="ADAL" clId="{D2259556-2881-4B3E-893A-B2423E6433FB}" dt="2024-03-30T19:56:09.210" v="14452" actId="164"/>
          <ac:grpSpMkLst>
            <pc:docMk/>
            <pc:sldMk cId="2889064107" sldId="598"/>
            <ac:grpSpMk id="15" creationId="{36198E31-0AED-9412-8972-C0A601246E75}"/>
          </ac:grpSpMkLst>
        </pc:grpChg>
        <pc:picChg chg="add mod">
          <ac:chgData name="Olessia Smotrova" userId="a8d6da50-e254-43db-a743-03e22166bebd" providerId="ADAL" clId="{D2259556-2881-4B3E-893A-B2423E6433FB}" dt="2024-03-30T19:56:09.210" v="14452" actId="164"/>
          <ac:picMkLst>
            <pc:docMk/>
            <pc:sldMk cId="2889064107" sldId="598"/>
            <ac:picMk id="7" creationId="{BE7EFA26-A2D3-C853-2B24-53C650D366CB}"/>
          </ac:picMkLst>
        </pc:picChg>
        <pc:picChg chg="add mod">
          <ac:chgData name="Olessia Smotrova" userId="a8d6da50-e254-43db-a743-03e22166bebd" providerId="ADAL" clId="{D2259556-2881-4B3E-893A-B2423E6433FB}" dt="2024-03-30T19:56:09.210" v="14452" actId="164"/>
          <ac:picMkLst>
            <pc:docMk/>
            <pc:sldMk cId="2889064107" sldId="598"/>
            <ac:picMk id="9" creationId="{D1C4737D-4F8A-0EC3-4662-1CC7457BD495}"/>
          </ac:picMkLst>
        </pc:picChg>
      </pc:sldChg>
      <pc:sldChg chg="addSp delSp modSp new mod modAnim">
        <pc:chgData name="Olessia Smotrova" userId="a8d6da50-e254-43db-a743-03e22166bebd" providerId="ADAL" clId="{D2259556-2881-4B3E-893A-B2423E6433FB}" dt="2024-03-31T22:22:17.029" v="17049"/>
        <pc:sldMkLst>
          <pc:docMk/>
          <pc:sldMk cId="1523769888" sldId="599"/>
        </pc:sldMkLst>
        <pc:spChg chg="mod">
          <ac:chgData name="Olessia Smotrova" userId="a8d6da50-e254-43db-a743-03e22166bebd" providerId="ADAL" clId="{D2259556-2881-4B3E-893A-B2423E6433FB}" dt="2024-03-30T17:46:28.600" v="9530" actId="20577"/>
          <ac:spMkLst>
            <pc:docMk/>
            <pc:sldMk cId="1523769888" sldId="599"/>
            <ac:spMk id="2" creationId="{AD85424F-20E5-673E-2183-9DD7C4AF3DDC}"/>
          </ac:spMkLst>
        </pc:spChg>
        <pc:spChg chg="mod">
          <ac:chgData name="Olessia Smotrova" userId="a8d6da50-e254-43db-a743-03e22166bebd" providerId="ADAL" clId="{D2259556-2881-4B3E-893A-B2423E6433FB}" dt="2024-03-30T17:47:21.300" v="9543" actId="20577"/>
          <ac:spMkLst>
            <pc:docMk/>
            <pc:sldMk cId="1523769888" sldId="599"/>
            <ac:spMk id="3" creationId="{DBA47716-D39E-FB6C-E9AF-C94E443BC537}"/>
          </ac:spMkLst>
        </pc:spChg>
        <pc:spChg chg="add mod">
          <ac:chgData name="Olessia Smotrova" userId="a8d6da50-e254-43db-a743-03e22166bebd" providerId="ADAL" clId="{D2259556-2881-4B3E-893A-B2423E6433FB}" dt="2024-03-30T17:40:34.959" v="9288" actId="1076"/>
          <ac:spMkLst>
            <pc:docMk/>
            <pc:sldMk cId="1523769888" sldId="599"/>
            <ac:spMk id="6" creationId="{B12679BF-739D-6122-1F26-AEFCC6E7A47B}"/>
          </ac:spMkLst>
        </pc:spChg>
        <pc:spChg chg="add del mod">
          <ac:chgData name="Olessia Smotrova" userId="a8d6da50-e254-43db-a743-03e22166bebd" providerId="ADAL" clId="{D2259556-2881-4B3E-893A-B2423E6433FB}" dt="2024-03-30T14:25:56.591" v="8917" actId="21"/>
          <ac:spMkLst>
            <pc:docMk/>
            <pc:sldMk cId="1523769888" sldId="599"/>
            <ac:spMk id="7" creationId="{3D08C9A9-B0ED-E39F-2B49-38A9BC7918D5}"/>
          </ac:spMkLst>
        </pc:spChg>
        <pc:spChg chg="add mod">
          <ac:chgData name="Olessia Smotrova" userId="a8d6da50-e254-43db-a743-03e22166bebd" providerId="ADAL" clId="{D2259556-2881-4B3E-893A-B2423E6433FB}" dt="2024-03-30T17:40:34.959" v="9288" actId="1076"/>
          <ac:spMkLst>
            <pc:docMk/>
            <pc:sldMk cId="1523769888" sldId="599"/>
            <ac:spMk id="8" creationId="{3D08C9A9-B0ED-E39F-2B49-38A9BC7918D5}"/>
          </ac:spMkLst>
        </pc:spChg>
        <pc:spChg chg="add mod">
          <ac:chgData name="Olessia Smotrova" userId="a8d6da50-e254-43db-a743-03e22166bebd" providerId="ADAL" clId="{D2259556-2881-4B3E-893A-B2423E6433FB}" dt="2024-03-30T17:40:34.959" v="9288" actId="1076"/>
          <ac:spMkLst>
            <pc:docMk/>
            <pc:sldMk cId="1523769888" sldId="599"/>
            <ac:spMk id="9" creationId="{869D7E01-C5C2-27E7-E58E-54C162068F6F}"/>
          </ac:spMkLst>
        </pc:spChg>
        <pc:spChg chg="add mod">
          <ac:chgData name="Olessia Smotrova" userId="a8d6da50-e254-43db-a743-03e22166bebd" providerId="ADAL" clId="{D2259556-2881-4B3E-893A-B2423E6433FB}" dt="2024-03-30T17:40:34.959" v="9288" actId="1076"/>
          <ac:spMkLst>
            <pc:docMk/>
            <pc:sldMk cId="1523769888" sldId="599"/>
            <ac:spMk id="10" creationId="{C5569E1E-9DCE-EF74-18A7-87055CDA3D7F}"/>
          </ac:spMkLst>
        </pc:spChg>
        <pc:spChg chg="add mod">
          <ac:chgData name="Olessia Smotrova" userId="a8d6da50-e254-43db-a743-03e22166bebd" providerId="ADAL" clId="{D2259556-2881-4B3E-893A-B2423E6433FB}" dt="2024-03-30T17:40:34.959" v="9288" actId="1076"/>
          <ac:spMkLst>
            <pc:docMk/>
            <pc:sldMk cId="1523769888" sldId="599"/>
            <ac:spMk id="11" creationId="{7559ACDF-AFE3-ED00-B6F4-7975EC5873B1}"/>
          </ac:spMkLst>
        </pc:spChg>
        <pc:spChg chg="add mod">
          <ac:chgData name="Olessia Smotrova" userId="a8d6da50-e254-43db-a743-03e22166bebd" providerId="ADAL" clId="{D2259556-2881-4B3E-893A-B2423E6433FB}" dt="2024-03-30T17:40:34.959" v="9288" actId="1076"/>
          <ac:spMkLst>
            <pc:docMk/>
            <pc:sldMk cId="1523769888" sldId="599"/>
            <ac:spMk id="12" creationId="{B1E5A6C1-5BE2-E760-A92C-C184AE787865}"/>
          </ac:spMkLst>
        </pc:spChg>
        <pc:spChg chg="add mod">
          <ac:chgData name="Olessia Smotrova" userId="a8d6da50-e254-43db-a743-03e22166bebd" providerId="ADAL" clId="{D2259556-2881-4B3E-893A-B2423E6433FB}" dt="2024-03-30T17:43:27.184" v="9373" actId="554"/>
          <ac:spMkLst>
            <pc:docMk/>
            <pc:sldMk cId="1523769888" sldId="599"/>
            <ac:spMk id="13" creationId="{B827A678-0888-F791-E73F-110D24305E6D}"/>
          </ac:spMkLst>
        </pc:spChg>
        <pc:spChg chg="add mod">
          <ac:chgData name="Olessia Smotrova" userId="a8d6da50-e254-43db-a743-03e22166bebd" providerId="ADAL" clId="{D2259556-2881-4B3E-893A-B2423E6433FB}" dt="2024-03-30T17:45:47.170" v="9513" actId="1035"/>
          <ac:spMkLst>
            <pc:docMk/>
            <pc:sldMk cId="1523769888" sldId="599"/>
            <ac:spMk id="14" creationId="{18DA9E49-7F31-00D3-021B-6C5AC2353A98}"/>
          </ac:spMkLst>
        </pc:spChg>
        <pc:picChg chg="add mod">
          <ac:chgData name="Olessia Smotrova" userId="a8d6da50-e254-43db-a743-03e22166bebd" providerId="ADAL" clId="{D2259556-2881-4B3E-893A-B2423E6433FB}" dt="2024-03-30T17:40:34.959" v="9288" actId="1076"/>
          <ac:picMkLst>
            <pc:docMk/>
            <pc:sldMk cId="1523769888" sldId="599"/>
            <ac:picMk id="5" creationId="{F105F606-1D68-7B16-A53E-ED00A8158248}"/>
          </ac:picMkLst>
        </pc:picChg>
      </pc:sldChg>
      <pc:sldChg chg="addSp delSp modSp new mod modAnim">
        <pc:chgData name="Olessia Smotrova" userId="a8d6da50-e254-43db-a743-03e22166bebd" providerId="ADAL" clId="{D2259556-2881-4B3E-893A-B2423E6433FB}" dt="2024-04-01T15:51:19.386" v="17377"/>
        <pc:sldMkLst>
          <pc:docMk/>
          <pc:sldMk cId="1340636412" sldId="600"/>
        </pc:sldMkLst>
        <pc:spChg chg="mod">
          <ac:chgData name="Olessia Smotrova" userId="a8d6da50-e254-43db-a743-03e22166bebd" providerId="ADAL" clId="{D2259556-2881-4B3E-893A-B2423E6433FB}" dt="2024-03-30T18:39:20.228" v="10561" actId="20577"/>
          <ac:spMkLst>
            <pc:docMk/>
            <pc:sldMk cId="1340636412" sldId="600"/>
            <ac:spMk id="2" creationId="{87B94099-22A0-0C18-29EC-49D2DAE57E1B}"/>
          </ac:spMkLst>
        </pc:spChg>
        <pc:spChg chg="mod">
          <ac:chgData name="Olessia Smotrova" userId="a8d6da50-e254-43db-a743-03e22166bebd" providerId="ADAL" clId="{D2259556-2881-4B3E-893A-B2423E6433FB}" dt="2024-04-01T15:49:11.782" v="17366" actId="1076"/>
          <ac:spMkLst>
            <pc:docMk/>
            <pc:sldMk cId="1340636412" sldId="600"/>
            <ac:spMk id="3" creationId="{7BDE22E7-2162-BA0B-A678-939B9A7D5232}"/>
          </ac:spMkLst>
        </pc:spChg>
        <pc:spChg chg="add mod">
          <ac:chgData name="Olessia Smotrova" userId="a8d6da50-e254-43db-a743-03e22166bebd" providerId="ADAL" clId="{D2259556-2881-4B3E-893A-B2423E6433FB}" dt="2024-03-30T18:46:12.031" v="11054" actId="208"/>
          <ac:spMkLst>
            <pc:docMk/>
            <pc:sldMk cId="1340636412" sldId="600"/>
            <ac:spMk id="6" creationId="{7BA93C01-6205-9372-9B73-23B2DC0A2D1A}"/>
          </ac:spMkLst>
        </pc:spChg>
        <pc:spChg chg="add mod">
          <ac:chgData name="Olessia Smotrova" userId="a8d6da50-e254-43db-a743-03e22166bebd" providerId="ADAL" clId="{D2259556-2881-4B3E-893A-B2423E6433FB}" dt="2024-03-30T18:46:24.604" v="11057" actId="14100"/>
          <ac:spMkLst>
            <pc:docMk/>
            <pc:sldMk cId="1340636412" sldId="600"/>
            <ac:spMk id="7" creationId="{6469BE8E-6DF1-BA6E-6AD3-D6228A177709}"/>
          </ac:spMkLst>
        </pc:spChg>
        <pc:spChg chg="add mod">
          <ac:chgData name="Olessia Smotrova" userId="a8d6da50-e254-43db-a743-03e22166bebd" providerId="ADAL" clId="{D2259556-2881-4B3E-893A-B2423E6433FB}" dt="2024-03-30T18:50:13.923" v="11095" actId="1076"/>
          <ac:spMkLst>
            <pc:docMk/>
            <pc:sldMk cId="1340636412" sldId="600"/>
            <ac:spMk id="12" creationId="{CD9336F5-38CA-2040-AD6D-B3A3615233D8}"/>
          </ac:spMkLst>
        </pc:spChg>
        <pc:spChg chg="add mod">
          <ac:chgData name="Olessia Smotrova" userId="a8d6da50-e254-43db-a743-03e22166bebd" providerId="ADAL" clId="{D2259556-2881-4B3E-893A-B2423E6433FB}" dt="2024-03-30T18:50:28" v="11103" actId="1036"/>
          <ac:spMkLst>
            <pc:docMk/>
            <pc:sldMk cId="1340636412" sldId="600"/>
            <ac:spMk id="13" creationId="{24B4B09F-86A0-2FEA-6AAC-CDCEADB9113C}"/>
          </ac:spMkLst>
        </pc:spChg>
        <pc:spChg chg="add mod">
          <ac:chgData name="Olessia Smotrova" userId="a8d6da50-e254-43db-a743-03e22166bebd" providerId="ADAL" clId="{D2259556-2881-4B3E-893A-B2423E6433FB}" dt="2024-03-30T18:50:36.888" v="11152" actId="1037"/>
          <ac:spMkLst>
            <pc:docMk/>
            <pc:sldMk cId="1340636412" sldId="600"/>
            <ac:spMk id="14" creationId="{5528C16E-BE6D-D096-A183-D56CCB9AF3FC}"/>
          </ac:spMkLst>
        </pc:spChg>
        <pc:spChg chg="add mod">
          <ac:chgData name="Olessia Smotrova" userId="a8d6da50-e254-43db-a743-03e22166bebd" providerId="ADAL" clId="{D2259556-2881-4B3E-893A-B2423E6433FB}" dt="2024-03-30T18:50:45.858" v="11154" actId="1076"/>
          <ac:spMkLst>
            <pc:docMk/>
            <pc:sldMk cId="1340636412" sldId="600"/>
            <ac:spMk id="15" creationId="{1A33AC32-44E9-E505-1021-9AC0982265ED}"/>
          </ac:spMkLst>
        </pc:spChg>
        <pc:spChg chg="add mod">
          <ac:chgData name="Olessia Smotrova" userId="a8d6da50-e254-43db-a743-03e22166bebd" providerId="ADAL" clId="{D2259556-2881-4B3E-893A-B2423E6433FB}" dt="2024-03-30T18:50:57.049" v="11160" actId="1037"/>
          <ac:spMkLst>
            <pc:docMk/>
            <pc:sldMk cId="1340636412" sldId="600"/>
            <ac:spMk id="16" creationId="{BBEB86DF-393C-E06E-BFCF-847D47A42DAF}"/>
          </ac:spMkLst>
        </pc:spChg>
        <pc:spChg chg="add mod">
          <ac:chgData name="Olessia Smotrova" userId="a8d6da50-e254-43db-a743-03e22166bebd" providerId="ADAL" clId="{D2259556-2881-4B3E-893A-B2423E6433FB}" dt="2024-03-30T18:51:23.465" v="11184" actId="20577"/>
          <ac:spMkLst>
            <pc:docMk/>
            <pc:sldMk cId="1340636412" sldId="600"/>
            <ac:spMk id="17" creationId="{82807990-11E1-4925-D53B-24DA1F247410}"/>
          </ac:spMkLst>
        </pc:spChg>
        <pc:spChg chg="add mod">
          <ac:chgData name="Olessia Smotrova" userId="a8d6da50-e254-43db-a743-03e22166bebd" providerId="ADAL" clId="{D2259556-2881-4B3E-893A-B2423E6433FB}" dt="2024-03-30T18:51:59.557" v="11268" actId="5793"/>
          <ac:spMkLst>
            <pc:docMk/>
            <pc:sldMk cId="1340636412" sldId="600"/>
            <ac:spMk id="18" creationId="{DFB3D6A9-E05F-A099-8051-60CF3B174C90}"/>
          </ac:spMkLst>
        </pc:spChg>
        <pc:spChg chg="add mod">
          <ac:chgData name="Olessia Smotrova" userId="a8d6da50-e254-43db-a743-03e22166bebd" providerId="ADAL" clId="{D2259556-2881-4B3E-893A-B2423E6433FB}" dt="2024-03-30T18:52:32.642" v="11312" actId="20577"/>
          <ac:spMkLst>
            <pc:docMk/>
            <pc:sldMk cId="1340636412" sldId="600"/>
            <ac:spMk id="19" creationId="{11B84040-803A-AA71-41F2-10640C8666C1}"/>
          </ac:spMkLst>
        </pc:spChg>
        <pc:spChg chg="add mod">
          <ac:chgData name="Olessia Smotrova" userId="a8d6da50-e254-43db-a743-03e22166bebd" providerId="ADAL" clId="{D2259556-2881-4B3E-893A-B2423E6433FB}" dt="2024-03-30T18:53:12.194" v="11346" actId="14100"/>
          <ac:spMkLst>
            <pc:docMk/>
            <pc:sldMk cId="1340636412" sldId="600"/>
            <ac:spMk id="20" creationId="{F1B158DC-6B5C-5B53-461A-516EA1D270DC}"/>
          </ac:spMkLst>
        </pc:spChg>
        <pc:spChg chg="add mod">
          <ac:chgData name="Olessia Smotrova" userId="a8d6da50-e254-43db-a743-03e22166bebd" providerId="ADAL" clId="{D2259556-2881-4B3E-893A-B2423E6433FB}" dt="2024-03-30T18:53:37.688" v="11384" actId="20577"/>
          <ac:spMkLst>
            <pc:docMk/>
            <pc:sldMk cId="1340636412" sldId="600"/>
            <ac:spMk id="21" creationId="{136C2B59-DA2E-21E2-8C2A-25A855F3DE1E}"/>
          </ac:spMkLst>
        </pc:spChg>
        <pc:spChg chg="add mod">
          <ac:chgData name="Olessia Smotrova" userId="a8d6da50-e254-43db-a743-03e22166bebd" providerId="ADAL" clId="{D2259556-2881-4B3E-893A-B2423E6433FB}" dt="2024-03-30T18:54:13.090" v="11390" actId="2085"/>
          <ac:spMkLst>
            <pc:docMk/>
            <pc:sldMk cId="1340636412" sldId="600"/>
            <ac:spMk id="22" creationId="{FA2EC037-BEE7-5565-4799-583092293D4B}"/>
          </ac:spMkLst>
        </pc:spChg>
        <pc:picChg chg="add mod">
          <ac:chgData name="Olessia Smotrova" userId="a8d6da50-e254-43db-a743-03e22166bebd" providerId="ADAL" clId="{D2259556-2881-4B3E-893A-B2423E6433FB}" dt="2024-03-30T18:45:57.170" v="11051" actId="14100"/>
          <ac:picMkLst>
            <pc:docMk/>
            <pc:sldMk cId="1340636412" sldId="600"/>
            <ac:picMk id="5" creationId="{F05C700D-712D-DF17-9327-8936F237FFBA}"/>
          </ac:picMkLst>
        </pc:picChg>
        <pc:picChg chg="add del mod modCrop">
          <ac:chgData name="Olessia Smotrova" userId="a8d6da50-e254-43db-a743-03e22166bebd" providerId="ADAL" clId="{D2259556-2881-4B3E-893A-B2423E6433FB}" dt="2024-03-30T18:48:52.115" v="11089" actId="478"/>
          <ac:picMkLst>
            <pc:docMk/>
            <pc:sldMk cId="1340636412" sldId="600"/>
            <ac:picMk id="9" creationId="{30778141-F549-772A-7531-2F89A34EDEE4}"/>
          </ac:picMkLst>
        </pc:picChg>
        <pc:picChg chg="add mod">
          <ac:chgData name="Olessia Smotrova" userId="a8d6da50-e254-43db-a743-03e22166bebd" providerId="ADAL" clId="{D2259556-2881-4B3E-893A-B2423E6433FB}" dt="2024-03-30T18:49:57.591" v="11093" actId="1076"/>
          <ac:picMkLst>
            <pc:docMk/>
            <pc:sldMk cId="1340636412" sldId="600"/>
            <ac:picMk id="11" creationId="{89BDBD78-DFC5-F67E-B76C-C69A018A55F6}"/>
          </ac:picMkLst>
        </pc:picChg>
      </pc:sldChg>
      <pc:sldChg chg="addSp delSp modSp new del mod">
        <pc:chgData name="Olessia Smotrova" userId="a8d6da50-e254-43db-a743-03e22166bebd" providerId="ADAL" clId="{D2259556-2881-4B3E-893A-B2423E6433FB}" dt="2024-03-30T19:59:11.880" v="14496" actId="47"/>
        <pc:sldMkLst>
          <pc:docMk/>
          <pc:sldMk cId="3254177873" sldId="601"/>
        </pc:sldMkLst>
        <pc:spChg chg="mod">
          <ac:chgData name="Olessia Smotrova" userId="a8d6da50-e254-43db-a743-03e22166bebd" providerId="ADAL" clId="{D2259556-2881-4B3E-893A-B2423E6433FB}" dt="2024-03-30T19:33:14.272" v="12796" actId="20577"/>
          <ac:spMkLst>
            <pc:docMk/>
            <pc:sldMk cId="3254177873" sldId="601"/>
            <ac:spMk id="2" creationId="{56153091-C1DC-B1C0-D4CE-3FE12C5C6E98}"/>
          </ac:spMkLst>
        </pc:spChg>
        <pc:spChg chg="add del">
          <ac:chgData name="Olessia Smotrova" userId="a8d6da50-e254-43db-a743-03e22166bebd" providerId="ADAL" clId="{D2259556-2881-4B3E-893A-B2423E6433FB}" dt="2024-03-30T19:28:46.466" v="12482"/>
          <ac:spMkLst>
            <pc:docMk/>
            <pc:sldMk cId="3254177873" sldId="601"/>
            <ac:spMk id="3" creationId="{C1D726AD-23DF-3A67-C58B-B54C46F782D7}"/>
          </ac:spMkLst>
        </pc:spChg>
        <pc:spChg chg="add mod">
          <ac:chgData name="Olessia Smotrova" userId="a8d6da50-e254-43db-a743-03e22166bebd" providerId="ADAL" clId="{D2259556-2881-4B3E-893A-B2423E6433FB}" dt="2024-03-30T19:28:46.466" v="12482"/>
          <ac:spMkLst>
            <pc:docMk/>
            <pc:sldMk cId="3254177873" sldId="601"/>
            <ac:spMk id="5" creationId="{98757A2D-A49A-4C8F-BC30-906EE9E1B235}"/>
          </ac:spMkLst>
        </pc:spChg>
      </pc:sldChg>
      <pc:sldChg chg="addSp delSp modSp new mod modAnim">
        <pc:chgData name="Olessia Smotrova" userId="a8d6da50-e254-43db-a743-03e22166bebd" providerId="ADAL" clId="{D2259556-2881-4B3E-893A-B2423E6433FB}" dt="2024-04-01T15:55:04.901" v="17400"/>
        <pc:sldMkLst>
          <pc:docMk/>
          <pc:sldMk cId="3649184510" sldId="602"/>
        </pc:sldMkLst>
        <pc:spChg chg="mod">
          <ac:chgData name="Olessia Smotrova" userId="a8d6da50-e254-43db-a743-03e22166bebd" providerId="ADAL" clId="{D2259556-2881-4B3E-893A-B2423E6433FB}" dt="2024-03-30T20:00:07.207" v="14528" actId="20577"/>
          <ac:spMkLst>
            <pc:docMk/>
            <pc:sldMk cId="3649184510" sldId="602"/>
            <ac:spMk id="2" creationId="{F9431D48-8F1E-DD02-88C8-C6941866C27F}"/>
          </ac:spMkLst>
        </pc:spChg>
        <pc:spChg chg="add del mod">
          <ac:chgData name="Olessia Smotrova" userId="a8d6da50-e254-43db-a743-03e22166bebd" providerId="ADAL" clId="{D2259556-2881-4B3E-893A-B2423E6433FB}" dt="2024-03-30T19:32:23.173" v="12733" actId="478"/>
          <ac:spMkLst>
            <pc:docMk/>
            <pc:sldMk cId="3649184510" sldId="602"/>
            <ac:spMk id="3" creationId="{E88ED572-9BC4-C94A-1A37-0B89F8347B80}"/>
          </ac:spMkLst>
        </pc:spChg>
        <pc:spChg chg="add mod">
          <ac:chgData name="Olessia Smotrova" userId="a8d6da50-e254-43db-a743-03e22166bebd" providerId="ADAL" clId="{D2259556-2881-4B3E-893A-B2423E6433FB}" dt="2024-03-30T19:28:59.123" v="12486"/>
          <ac:spMkLst>
            <pc:docMk/>
            <pc:sldMk cId="3649184510" sldId="602"/>
            <ac:spMk id="4" creationId="{76C5AFDE-EE38-9829-B0AD-3DA8D0909B89}"/>
          </ac:spMkLst>
        </pc:spChg>
        <pc:spChg chg="add mod">
          <ac:chgData name="Olessia Smotrova" userId="a8d6da50-e254-43db-a743-03e22166bebd" providerId="ADAL" clId="{D2259556-2881-4B3E-893A-B2423E6433FB}" dt="2024-03-30T20:01:13.272" v="14560" actId="20577"/>
          <ac:spMkLst>
            <pc:docMk/>
            <pc:sldMk cId="3649184510" sldId="602"/>
            <ac:spMk id="5" creationId="{29200830-E9A4-50A1-DD37-CCA69649BCF1}"/>
          </ac:spMkLst>
        </pc:spChg>
        <pc:picChg chg="add mod">
          <ac:chgData name="Olessia Smotrova" userId="a8d6da50-e254-43db-a743-03e22166bebd" providerId="ADAL" clId="{D2259556-2881-4B3E-893A-B2423E6433FB}" dt="2024-03-30T20:14:09.142" v="14649"/>
          <ac:picMkLst>
            <pc:docMk/>
            <pc:sldMk cId="3649184510" sldId="602"/>
            <ac:picMk id="6" creationId="{1FD870A6-4351-21E8-682C-1D338C27E630}"/>
          </ac:picMkLst>
        </pc:picChg>
        <pc:picChg chg="add mod">
          <ac:chgData name="Olessia Smotrova" userId="a8d6da50-e254-43db-a743-03e22166bebd" providerId="ADAL" clId="{D2259556-2881-4B3E-893A-B2423E6433FB}" dt="2024-03-30T20:14:09.142" v="14649"/>
          <ac:picMkLst>
            <pc:docMk/>
            <pc:sldMk cId="3649184510" sldId="602"/>
            <ac:picMk id="7" creationId="{A81D031A-B6C8-92ED-A1AF-489E7B37130C}"/>
          </ac:picMkLst>
        </pc:picChg>
      </pc:sldChg>
      <pc:sldChg chg="addSp delSp modSp new mod modAnim">
        <pc:chgData name="Olessia Smotrova" userId="a8d6da50-e254-43db-a743-03e22166bebd" providerId="ADAL" clId="{D2259556-2881-4B3E-893A-B2423E6433FB}" dt="2024-04-01T15:54:32.366" v="17396"/>
        <pc:sldMkLst>
          <pc:docMk/>
          <pc:sldMk cId="2351209527" sldId="603"/>
        </pc:sldMkLst>
        <pc:spChg chg="mod">
          <ac:chgData name="Olessia Smotrova" userId="a8d6da50-e254-43db-a743-03e22166bebd" providerId="ADAL" clId="{D2259556-2881-4B3E-893A-B2423E6433FB}" dt="2024-03-30T20:05:53.239" v="14605" actId="20577"/>
          <ac:spMkLst>
            <pc:docMk/>
            <pc:sldMk cId="2351209527" sldId="603"/>
            <ac:spMk id="2" creationId="{6573ED2E-A913-79B2-6E4D-1B4D17395CEF}"/>
          </ac:spMkLst>
        </pc:spChg>
        <pc:spChg chg="mod">
          <ac:chgData name="Olessia Smotrova" userId="a8d6da50-e254-43db-a743-03e22166bebd" providerId="ADAL" clId="{D2259556-2881-4B3E-893A-B2423E6433FB}" dt="2024-03-30T20:05:42.999" v="14604" actId="5793"/>
          <ac:spMkLst>
            <pc:docMk/>
            <pc:sldMk cId="2351209527" sldId="603"/>
            <ac:spMk id="3" creationId="{B62FF69B-0CC8-8291-B932-DA65A4FC30A4}"/>
          </ac:spMkLst>
        </pc:spChg>
        <pc:spChg chg="add mod">
          <ac:chgData name="Olessia Smotrova" userId="a8d6da50-e254-43db-a743-03e22166bebd" providerId="ADAL" clId="{D2259556-2881-4B3E-893A-B2423E6433FB}" dt="2024-03-30T20:10:58.768" v="14648" actId="20577"/>
          <ac:spMkLst>
            <pc:docMk/>
            <pc:sldMk cId="2351209527" sldId="603"/>
            <ac:spMk id="8" creationId="{7854E75D-1AAE-B9EE-CB4A-0360BF7CBCDC}"/>
          </ac:spMkLst>
        </pc:spChg>
        <pc:spChg chg="add mod">
          <ac:chgData name="Olessia Smotrova" userId="a8d6da50-e254-43db-a743-03e22166bebd" providerId="ADAL" clId="{D2259556-2881-4B3E-893A-B2423E6433FB}" dt="2024-03-30T20:02:28.477" v="14566" actId="767"/>
          <ac:spMkLst>
            <pc:docMk/>
            <pc:sldMk cId="2351209527" sldId="603"/>
            <ac:spMk id="9" creationId="{A3043233-48CE-1F75-1031-6AF5470E02E5}"/>
          </ac:spMkLst>
        </pc:spChg>
        <pc:picChg chg="add del mod modCrop">
          <ac:chgData name="Olessia Smotrova" userId="a8d6da50-e254-43db-a743-03e22166bebd" providerId="ADAL" clId="{D2259556-2881-4B3E-893A-B2423E6433FB}" dt="2024-03-30T20:10:12.455" v="14608" actId="478"/>
          <ac:picMkLst>
            <pc:docMk/>
            <pc:sldMk cId="2351209527" sldId="603"/>
            <ac:picMk id="5" creationId="{344CAAAB-1743-5CA4-16D2-F35527D3CEE3}"/>
          </ac:picMkLst>
        </pc:picChg>
        <pc:picChg chg="add mod">
          <ac:chgData name="Olessia Smotrova" userId="a8d6da50-e254-43db-a743-03e22166bebd" providerId="ADAL" clId="{D2259556-2881-4B3E-893A-B2423E6433FB}" dt="2024-03-30T19:48:22.798" v="13946" actId="1076"/>
          <ac:picMkLst>
            <pc:docMk/>
            <pc:sldMk cId="2351209527" sldId="603"/>
            <ac:picMk id="7" creationId="{7007D647-7817-E79B-F7C9-B46E9BA15AC5}"/>
          </ac:picMkLst>
        </pc:picChg>
        <pc:picChg chg="add mod">
          <ac:chgData name="Olessia Smotrova" userId="a8d6da50-e254-43db-a743-03e22166bebd" providerId="ADAL" clId="{D2259556-2881-4B3E-893A-B2423E6433FB}" dt="2024-03-30T20:10:18.602" v="14610" actId="1076"/>
          <ac:picMkLst>
            <pc:docMk/>
            <pc:sldMk cId="2351209527" sldId="603"/>
            <ac:picMk id="11" creationId="{6545053D-4D4C-20F7-4165-0E0D706DC558}"/>
          </ac:picMkLst>
        </pc:picChg>
      </pc:sldChg>
      <pc:sldChg chg="modSp new del mod">
        <pc:chgData name="Olessia Smotrova" userId="a8d6da50-e254-43db-a743-03e22166bebd" providerId="ADAL" clId="{D2259556-2881-4B3E-893A-B2423E6433FB}" dt="2024-03-30T20:00:38.099" v="14529" actId="47"/>
        <pc:sldMkLst>
          <pc:docMk/>
          <pc:sldMk cId="3921636689" sldId="604"/>
        </pc:sldMkLst>
        <pc:spChg chg="mod">
          <ac:chgData name="Olessia Smotrova" userId="a8d6da50-e254-43db-a743-03e22166bebd" providerId="ADAL" clId="{D2259556-2881-4B3E-893A-B2423E6433FB}" dt="2024-03-30T19:33:57.619" v="12891" actId="20577"/>
          <ac:spMkLst>
            <pc:docMk/>
            <pc:sldMk cId="3921636689" sldId="604"/>
            <ac:spMk id="2" creationId="{0C28A4B0-975C-A533-CB5C-92FFF9DA5478}"/>
          </ac:spMkLst>
        </pc:spChg>
      </pc:sldChg>
      <pc:sldChg chg="addSp modSp new mod ord modAnim">
        <pc:chgData name="Olessia Smotrova" userId="a8d6da50-e254-43db-a743-03e22166bebd" providerId="ADAL" clId="{D2259556-2881-4B3E-893A-B2423E6433FB}" dt="2024-04-01T15:54:42.236" v="17397"/>
        <pc:sldMkLst>
          <pc:docMk/>
          <pc:sldMk cId="3050124723" sldId="605"/>
        </pc:sldMkLst>
        <pc:spChg chg="mod">
          <ac:chgData name="Olessia Smotrova" userId="a8d6da50-e254-43db-a743-03e22166bebd" providerId="ADAL" clId="{D2259556-2881-4B3E-893A-B2423E6433FB}" dt="2024-03-30T19:59:28.944" v="14498" actId="20577"/>
          <ac:spMkLst>
            <pc:docMk/>
            <pc:sldMk cId="3050124723" sldId="605"/>
            <ac:spMk id="2" creationId="{8EFC0C09-BFA6-1FA5-C9B2-0AE2E2BFEBE9}"/>
          </ac:spMkLst>
        </pc:spChg>
        <pc:spChg chg="mod">
          <ac:chgData name="Olessia Smotrova" userId="a8d6da50-e254-43db-a743-03e22166bebd" providerId="ADAL" clId="{D2259556-2881-4B3E-893A-B2423E6433FB}" dt="2024-03-30T20:39:55.023" v="15931" actId="20577"/>
          <ac:spMkLst>
            <pc:docMk/>
            <pc:sldMk cId="3050124723" sldId="605"/>
            <ac:spMk id="3" creationId="{2DAAFA04-0986-D559-07F0-4A5FEC92775F}"/>
          </ac:spMkLst>
        </pc:spChg>
        <pc:spChg chg="add mod">
          <ac:chgData name="Olessia Smotrova" userId="a8d6da50-e254-43db-a743-03e22166bebd" providerId="ADAL" clId="{D2259556-2881-4B3E-893A-B2423E6433FB}" dt="2024-03-30T20:38:40.456" v="15893" actId="208"/>
          <ac:spMkLst>
            <pc:docMk/>
            <pc:sldMk cId="3050124723" sldId="605"/>
            <ac:spMk id="12" creationId="{FEE2CA01-FF41-DF60-6C1A-639D0B6BFA56}"/>
          </ac:spMkLst>
        </pc:spChg>
        <pc:spChg chg="add mod">
          <ac:chgData name="Olessia Smotrova" userId="a8d6da50-e254-43db-a743-03e22166bebd" providerId="ADAL" clId="{D2259556-2881-4B3E-893A-B2423E6433FB}" dt="2024-03-30T20:38:53.578" v="15895" actId="1076"/>
          <ac:spMkLst>
            <pc:docMk/>
            <pc:sldMk cId="3050124723" sldId="605"/>
            <ac:spMk id="13" creationId="{CDFCD7A6-B9A5-2A54-5DB1-1771B4ECF608}"/>
          </ac:spMkLst>
        </pc:spChg>
        <pc:spChg chg="add mod">
          <ac:chgData name="Olessia Smotrova" userId="a8d6da50-e254-43db-a743-03e22166bebd" providerId="ADAL" clId="{D2259556-2881-4B3E-893A-B2423E6433FB}" dt="2024-03-30T20:39:04.875" v="15900" actId="1035"/>
          <ac:spMkLst>
            <pc:docMk/>
            <pc:sldMk cId="3050124723" sldId="605"/>
            <ac:spMk id="14" creationId="{DDA76F9E-E6F3-4CB2-8D28-7A242411BA82}"/>
          </ac:spMkLst>
        </pc:spChg>
        <pc:spChg chg="add mod">
          <ac:chgData name="Olessia Smotrova" userId="a8d6da50-e254-43db-a743-03e22166bebd" providerId="ADAL" clId="{D2259556-2881-4B3E-893A-B2423E6433FB}" dt="2024-03-30T20:39:13.214" v="15902" actId="1076"/>
          <ac:spMkLst>
            <pc:docMk/>
            <pc:sldMk cId="3050124723" sldId="605"/>
            <ac:spMk id="15" creationId="{282E1596-C43D-533D-6934-9ED3ED28E93C}"/>
          </ac:spMkLst>
        </pc:spChg>
        <pc:picChg chg="add mod">
          <ac:chgData name="Olessia Smotrova" userId="a8d6da50-e254-43db-a743-03e22166bebd" providerId="ADAL" clId="{D2259556-2881-4B3E-893A-B2423E6433FB}" dt="2024-03-30T20:37:59.412" v="15881" actId="208"/>
          <ac:picMkLst>
            <pc:docMk/>
            <pc:sldMk cId="3050124723" sldId="605"/>
            <ac:picMk id="5" creationId="{FC3EF4A3-A5DD-A337-D7EE-4853BEC80586}"/>
          </ac:picMkLst>
        </pc:picChg>
        <pc:picChg chg="add mod">
          <ac:chgData name="Olessia Smotrova" userId="a8d6da50-e254-43db-a743-03e22166bebd" providerId="ADAL" clId="{D2259556-2881-4B3E-893A-B2423E6433FB}" dt="2024-03-30T20:37:55.815" v="15880" actId="208"/>
          <ac:picMkLst>
            <pc:docMk/>
            <pc:sldMk cId="3050124723" sldId="605"/>
            <ac:picMk id="7" creationId="{C11CA7F9-8C23-7350-D51D-4FC61BF836DB}"/>
          </ac:picMkLst>
        </pc:picChg>
        <pc:picChg chg="add mod">
          <ac:chgData name="Olessia Smotrova" userId="a8d6da50-e254-43db-a743-03e22166bebd" providerId="ADAL" clId="{D2259556-2881-4B3E-893A-B2423E6433FB}" dt="2024-03-30T20:35:33.731" v="15867" actId="1076"/>
          <ac:picMkLst>
            <pc:docMk/>
            <pc:sldMk cId="3050124723" sldId="605"/>
            <ac:picMk id="9" creationId="{AFB141D6-2D3D-3F70-5607-EDC1463B645D}"/>
          </ac:picMkLst>
        </pc:picChg>
        <pc:picChg chg="add mod">
          <ac:chgData name="Olessia Smotrova" userId="a8d6da50-e254-43db-a743-03e22166bebd" providerId="ADAL" clId="{D2259556-2881-4B3E-893A-B2423E6433FB}" dt="2024-03-30T20:38:23.439" v="15890" actId="1035"/>
          <ac:picMkLst>
            <pc:docMk/>
            <pc:sldMk cId="3050124723" sldId="605"/>
            <ac:picMk id="11" creationId="{4E4D90E8-0548-3E53-CE1F-D1202C6BC5A1}"/>
          </ac:picMkLst>
        </pc:picChg>
      </pc:sldChg>
      <pc:sldChg chg="addSp modSp new mod modAnim">
        <pc:chgData name="Olessia Smotrova" userId="a8d6da50-e254-43db-a743-03e22166bebd" providerId="ADAL" clId="{D2259556-2881-4B3E-893A-B2423E6433FB}" dt="2024-04-01T16:38:36.751" v="18114"/>
        <pc:sldMkLst>
          <pc:docMk/>
          <pc:sldMk cId="1932793838" sldId="606"/>
        </pc:sldMkLst>
        <pc:spChg chg="mod">
          <ac:chgData name="Olessia Smotrova" userId="a8d6da50-e254-43db-a743-03e22166bebd" providerId="ADAL" clId="{D2259556-2881-4B3E-893A-B2423E6433FB}" dt="2024-03-31T21:54:33.957" v="16204" actId="20577"/>
          <ac:spMkLst>
            <pc:docMk/>
            <pc:sldMk cId="1932793838" sldId="606"/>
            <ac:spMk id="2" creationId="{3B833024-DEE7-AF84-888E-21C388CC003E}"/>
          </ac:spMkLst>
        </pc:spChg>
        <pc:spChg chg="mod">
          <ac:chgData name="Olessia Smotrova" userId="a8d6da50-e254-43db-a743-03e22166bebd" providerId="ADAL" clId="{D2259556-2881-4B3E-893A-B2423E6433FB}" dt="2024-03-31T22:04:46.141" v="16957" actId="20577"/>
          <ac:spMkLst>
            <pc:docMk/>
            <pc:sldMk cId="1932793838" sldId="606"/>
            <ac:spMk id="3" creationId="{35996118-2AA5-03ED-B020-C8149E6457F3}"/>
          </ac:spMkLst>
        </pc:spChg>
        <pc:spChg chg="add mod">
          <ac:chgData name="Olessia Smotrova" userId="a8d6da50-e254-43db-a743-03e22166bebd" providerId="ADAL" clId="{D2259556-2881-4B3E-893A-B2423E6433FB}" dt="2024-03-31T22:06:38.718" v="16961" actId="208"/>
          <ac:spMkLst>
            <pc:docMk/>
            <pc:sldMk cId="1932793838" sldId="606"/>
            <ac:spMk id="6" creationId="{5D1C6B70-18FA-92C3-76C9-6B74708F34C1}"/>
          </ac:spMkLst>
        </pc:spChg>
        <pc:picChg chg="add mod">
          <ac:chgData name="Olessia Smotrova" userId="a8d6da50-e254-43db-a743-03e22166bebd" providerId="ADAL" clId="{D2259556-2881-4B3E-893A-B2423E6433FB}" dt="2024-03-31T22:04:57.462" v="16958" actId="14100"/>
          <ac:picMkLst>
            <pc:docMk/>
            <pc:sldMk cId="1932793838" sldId="606"/>
            <ac:picMk id="5" creationId="{48374B83-5539-C0F6-C5F2-7BED4AE1C3D2}"/>
          </ac:picMkLst>
        </pc:picChg>
      </pc:sldChg>
      <pc:sldChg chg="modSp new mod modAnim">
        <pc:chgData name="Olessia Smotrova" userId="a8d6da50-e254-43db-a743-03e22166bebd" providerId="ADAL" clId="{D2259556-2881-4B3E-893A-B2423E6433FB}" dt="2024-04-01T16:40:14.673" v="18128"/>
        <pc:sldMkLst>
          <pc:docMk/>
          <pc:sldMk cId="1324309968" sldId="607"/>
        </pc:sldMkLst>
        <pc:spChg chg="mod">
          <ac:chgData name="Olessia Smotrova" userId="a8d6da50-e254-43db-a743-03e22166bebd" providerId="ADAL" clId="{D2259556-2881-4B3E-893A-B2423E6433FB}" dt="2024-03-30T19:41:02.464" v="13427" actId="20577"/>
          <ac:spMkLst>
            <pc:docMk/>
            <pc:sldMk cId="1324309968" sldId="607"/>
            <ac:spMk id="2" creationId="{9580AF5E-C477-0671-6A91-938007EB485F}"/>
          </ac:spMkLst>
        </pc:spChg>
        <pc:spChg chg="mod">
          <ac:chgData name="Olessia Smotrova" userId="a8d6da50-e254-43db-a743-03e22166bebd" providerId="ADAL" clId="{D2259556-2881-4B3E-893A-B2423E6433FB}" dt="2024-03-31T22:16:45.238" v="17011" actId="20577"/>
          <ac:spMkLst>
            <pc:docMk/>
            <pc:sldMk cId="1324309968" sldId="607"/>
            <ac:spMk id="3" creationId="{429DE693-1A14-208C-9E21-0D3EEEF649D9}"/>
          </ac:spMkLst>
        </pc:spChg>
      </pc:sldChg>
      <pc:sldChg chg="modSp new mod modAnim">
        <pc:chgData name="Olessia Smotrova" userId="a8d6da50-e254-43db-a743-03e22166bebd" providerId="ADAL" clId="{D2259556-2881-4B3E-893A-B2423E6433FB}" dt="2024-04-01T16:32:16.127" v="18019"/>
        <pc:sldMkLst>
          <pc:docMk/>
          <pc:sldMk cId="587538038" sldId="608"/>
        </pc:sldMkLst>
        <pc:spChg chg="mod">
          <ac:chgData name="Olessia Smotrova" userId="a8d6da50-e254-43db-a743-03e22166bebd" providerId="ADAL" clId="{D2259556-2881-4B3E-893A-B2423E6433FB}" dt="2024-04-01T16:15:57.458" v="17875" actId="20577"/>
          <ac:spMkLst>
            <pc:docMk/>
            <pc:sldMk cId="587538038" sldId="608"/>
            <ac:spMk id="2" creationId="{54EF51B1-79D7-C442-4EFF-F28D418E9B3D}"/>
          </ac:spMkLst>
        </pc:spChg>
        <pc:spChg chg="mod">
          <ac:chgData name="Olessia Smotrova" userId="a8d6da50-e254-43db-a743-03e22166bebd" providerId="ADAL" clId="{D2259556-2881-4B3E-893A-B2423E6433FB}" dt="2024-04-01T16:31:44.076" v="18018" actId="20577"/>
          <ac:spMkLst>
            <pc:docMk/>
            <pc:sldMk cId="587538038" sldId="608"/>
            <ac:spMk id="3" creationId="{583908F6-F6F2-E604-AF1E-999A1E49C973}"/>
          </ac:spMkLst>
        </pc:spChg>
      </pc:sldChg>
      <pc:sldChg chg="modSp new mod modAnim">
        <pc:chgData name="Olessia Smotrova" userId="a8d6da50-e254-43db-a743-03e22166bebd" providerId="ADAL" clId="{D2259556-2881-4B3E-893A-B2423E6433FB}" dt="2024-04-01T16:38:03.198" v="18113"/>
        <pc:sldMkLst>
          <pc:docMk/>
          <pc:sldMk cId="2987614135" sldId="609"/>
        </pc:sldMkLst>
        <pc:spChg chg="mod">
          <ac:chgData name="Olessia Smotrova" userId="a8d6da50-e254-43db-a743-03e22166bebd" providerId="ADAL" clId="{D2259556-2881-4B3E-893A-B2423E6433FB}" dt="2024-04-01T16:34:08.565" v="18035" actId="20577"/>
          <ac:spMkLst>
            <pc:docMk/>
            <pc:sldMk cId="2987614135" sldId="609"/>
            <ac:spMk id="2" creationId="{8BEE443F-DC38-293B-AB4F-D8EBD67AE15D}"/>
          </ac:spMkLst>
        </pc:spChg>
        <pc:spChg chg="mod">
          <ac:chgData name="Olessia Smotrova" userId="a8d6da50-e254-43db-a743-03e22166bebd" providerId="ADAL" clId="{D2259556-2881-4B3E-893A-B2423E6433FB}" dt="2024-04-01T16:37:52.115" v="18112" actId="20577"/>
          <ac:spMkLst>
            <pc:docMk/>
            <pc:sldMk cId="2987614135" sldId="609"/>
            <ac:spMk id="3" creationId="{078FD4B6-31DB-AE25-AD74-6208EAA4C9EA}"/>
          </ac:spMkLst>
        </pc:spChg>
      </pc:sldChg>
      <pc:sldMasterChg chg="modSp mod modSldLayout">
        <pc:chgData name="Olessia Smotrova" userId="a8d6da50-e254-43db-a743-03e22166bebd" providerId="ADAL" clId="{D2259556-2881-4B3E-893A-B2423E6433FB}" dt="2024-04-01T13:54:53.831" v="17168" actId="20577"/>
        <pc:sldMasterMkLst>
          <pc:docMk/>
          <pc:sldMasterMk cId="3386501654" sldId="2147483648"/>
        </pc:sldMasterMkLst>
        <pc:spChg chg="mod">
          <ac:chgData name="Olessia Smotrova" userId="a8d6da50-e254-43db-a743-03e22166bebd" providerId="ADAL" clId="{D2259556-2881-4B3E-893A-B2423E6433FB}" dt="2024-04-01T13:54:53.831" v="17168" actId="20577"/>
          <ac:spMkLst>
            <pc:docMk/>
            <pc:sldMasterMk cId="3386501654" sldId="2147483648"/>
            <ac:spMk id="13" creationId="{00000000-0000-0000-0000-000000000000}"/>
          </ac:spMkLst>
        </pc:spChg>
        <pc:sldLayoutChg chg="addSp delSp modSp mod">
          <pc:chgData name="Olessia Smotrova" userId="a8d6da50-e254-43db-a743-03e22166bebd" providerId="ADAL" clId="{D2259556-2881-4B3E-893A-B2423E6433FB}" dt="2024-03-30T12:00:04.596" v="8169" actId="167"/>
          <pc:sldLayoutMkLst>
            <pc:docMk/>
            <pc:sldMasterMk cId="3386501654" sldId="2147483648"/>
            <pc:sldLayoutMk cId="449969250" sldId="2147483649"/>
          </pc:sldLayoutMkLst>
          <pc:picChg chg="add mod ord">
            <ac:chgData name="Olessia Smotrova" userId="a8d6da50-e254-43db-a743-03e22166bebd" providerId="ADAL" clId="{D2259556-2881-4B3E-893A-B2423E6433FB}" dt="2024-03-30T12:00:04.596" v="8169" actId="167"/>
            <ac:picMkLst>
              <pc:docMk/>
              <pc:sldMasterMk cId="3386501654" sldId="2147483648"/>
              <pc:sldLayoutMk cId="449969250" sldId="2147483649"/>
              <ac:picMk id="2" creationId="{E2673C34-F89C-1793-F1F9-6396B24011CD}"/>
            </ac:picMkLst>
          </pc:picChg>
          <pc:picChg chg="del">
            <ac:chgData name="Olessia Smotrova" userId="a8d6da50-e254-43db-a743-03e22166bebd" providerId="ADAL" clId="{D2259556-2881-4B3E-893A-B2423E6433FB}" dt="2024-03-30T11:59:59.742" v="8167" actId="478"/>
            <ac:picMkLst>
              <pc:docMk/>
              <pc:sldMasterMk cId="3386501654" sldId="2147483648"/>
              <pc:sldLayoutMk cId="449969250" sldId="2147483649"/>
              <ac:picMk id="11" creationId="{9A2975DB-9C85-4916-AF2C-F12ADC2D67C0}"/>
            </ac:picMkLst>
          </pc:picChg>
        </pc:sldLayoutChg>
      </pc:sldMasterChg>
      <pc:sldMasterChg chg="modSp mod modSldLayout">
        <pc:chgData name="Olessia Smotrova" userId="a8d6da50-e254-43db-a743-03e22166bebd" providerId="ADAL" clId="{D2259556-2881-4B3E-893A-B2423E6433FB}" dt="2024-04-01T14:47:48.229" v="17291" actId="20577"/>
        <pc:sldMasterMkLst>
          <pc:docMk/>
          <pc:sldMasterMk cId="3593532034" sldId="2147483668"/>
        </pc:sldMasterMkLst>
        <pc:spChg chg="mod">
          <ac:chgData name="Olessia Smotrova" userId="a8d6da50-e254-43db-a743-03e22166bebd" providerId="ADAL" clId="{D2259556-2881-4B3E-893A-B2423E6433FB}" dt="2024-04-01T14:47:48.229" v="17291" actId="20577"/>
          <ac:spMkLst>
            <pc:docMk/>
            <pc:sldMasterMk cId="3593532034" sldId="2147483668"/>
            <ac:spMk id="13" creationId="{00000000-0000-0000-0000-000000000000}"/>
          </ac:spMkLst>
        </pc:spChg>
        <pc:sldLayoutChg chg="modSp mod">
          <pc:chgData name="Olessia Smotrova" userId="a8d6da50-e254-43db-a743-03e22166bebd" providerId="ADAL" clId="{D2259556-2881-4B3E-893A-B2423E6433FB}" dt="2024-03-30T11:59:44.935" v="8166" actId="1076"/>
          <pc:sldLayoutMkLst>
            <pc:docMk/>
            <pc:sldMasterMk cId="3593532034" sldId="2147483668"/>
            <pc:sldLayoutMk cId="2190917550" sldId="2147483671"/>
          </pc:sldLayoutMkLst>
          <pc:spChg chg="mod">
            <ac:chgData name="Olessia Smotrova" userId="a8d6da50-e254-43db-a743-03e22166bebd" providerId="ADAL" clId="{D2259556-2881-4B3E-893A-B2423E6433FB}" dt="2024-03-30T11:59:44.935" v="8166" actId="1076"/>
            <ac:spMkLst>
              <pc:docMk/>
              <pc:sldMasterMk cId="3593532034" sldId="2147483668"/>
              <pc:sldLayoutMk cId="2190917550" sldId="2147483671"/>
              <ac:spMk id="8" creationId="{C75A658A-FD6D-4D1C-8FDA-30341353EECD}"/>
            </ac:spMkLst>
          </pc:spChg>
          <pc:picChg chg="mod">
            <ac:chgData name="Olessia Smotrova" userId="a8d6da50-e254-43db-a743-03e22166bebd" providerId="ADAL" clId="{D2259556-2881-4B3E-893A-B2423E6433FB}" dt="2024-03-30T11:59:44.732" v="8165" actId="1362"/>
            <ac:picMkLst>
              <pc:docMk/>
              <pc:sldMasterMk cId="3593532034" sldId="2147483668"/>
              <pc:sldLayoutMk cId="2190917550" sldId="2147483671"/>
              <ac:picMk id="7" creationId="{535F9EF7-5336-424A-8D91-3466BE88A095}"/>
            </ac:picMkLst>
          </pc:picChg>
        </pc:sldLayoutChg>
      </pc:sldMasterChg>
    </pc:docChg>
  </pc:docChgLst>
  <pc:docChgLst>
    <pc:chgData name="David Slovin" userId="25f70bb3-29d5-4e96-bab4-c33f017c180e" providerId="ADAL" clId="{611CD2CD-C2F1-4885-A4C6-1FFC15A2057C}"/>
    <pc:docChg chg="addSld modSld">
      <pc:chgData name="David Slovin" userId="25f70bb3-29d5-4e96-bab4-c33f017c180e" providerId="ADAL" clId="{611CD2CD-C2F1-4885-A4C6-1FFC15A2057C}" dt="2024-08-28T11:02:11.264" v="6" actId="1035"/>
      <pc:docMkLst>
        <pc:docMk/>
      </pc:docMkLst>
      <pc:sldChg chg="modSp add mod setBg">
        <pc:chgData name="David Slovin" userId="25f70bb3-29d5-4e96-bab4-c33f017c180e" providerId="ADAL" clId="{611CD2CD-C2F1-4885-A4C6-1FFC15A2057C}" dt="2024-08-28T11:02:11.264" v="6" actId="1035"/>
        <pc:sldMkLst>
          <pc:docMk/>
          <pc:sldMk cId="3809488072" sldId="257"/>
        </pc:sldMkLst>
        <pc:spChg chg="mod">
          <ac:chgData name="David Slovin" userId="25f70bb3-29d5-4e96-bab4-c33f017c180e" providerId="ADAL" clId="{611CD2CD-C2F1-4885-A4C6-1FFC15A2057C}" dt="2024-08-28T11:02:11.264" v="6" actId="1035"/>
          <ac:spMkLst>
            <pc:docMk/>
            <pc:sldMk cId="3809488072" sldId="257"/>
            <ac:spMk id="2" creationId="{1A9A956A-C8F8-5C80-7995-EEE347C73138}"/>
          </ac:spMkLst>
        </pc:spChg>
      </pc:sldChg>
      <pc:sldChg chg="add">
        <pc:chgData name="David Slovin" userId="25f70bb3-29d5-4e96-bab4-c33f017c180e" providerId="ADAL" clId="{611CD2CD-C2F1-4885-A4C6-1FFC15A2057C}" dt="2024-08-28T10:58:31.265" v="0"/>
        <pc:sldMkLst>
          <pc:docMk/>
          <pc:sldMk cId="2491421612" sldId="260"/>
        </pc:sldMkLst>
      </pc:sldChg>
    </pc:docChg>
  </pc:docChgLst>
  <pc:docChgLst>
    <pc:chgData name="David Huff" userId="1ac00f76-ff47-4288-bc4a-c21d8a947610" providerId="ADAL" clId="{BDE76B92-85B5-4F2F-969C-38EFCBA8E581}"/>
    <pc:docChg chg="undo custSel addSld delSld modSld sldOrd">
      <pc:chgData name="David Huff" userId="1ac00f76-ff47-4288-bc4a-c21d8a947610" providerId="ADAL" clId="{BDE76B92-85B5-4F2F-969C-38EFCBA8E581}" dt="2022-04-13T12:30:00.834" v="182" actId="14100"/>
      <pc:docMkLst>
        <pc:docMk/>
      </pc:docMkLst>
      <pc:sldChg chg="modSp mod">
        <pc:chgData name="David Huff" userId="1ac00f76-ff47-4288-bc4a-c21d8a947610" providerId="ADAL" clId="{BDE76B92-85B5-4F2F-969C-38EFCBA8E581}" dt="2022-04-13T12:11:24.541" v="0" actId="14100"/>
        <pc:sldMkLst>
          <pc:docMk/>
          <pc:sldMk cId="1029958779" sldId="330"/>
        </pc:sldMkLst>
        <pc:graphicFrameChg chg="modGraphic">
          <ac:chgData name="David Huff" userId="1ac00f76-ff47-4288-bc4a-c21d8a947610" providerId="ADAL" clId="{BDE76B92-85B5-4F2F-969C-38EFCBA8E581}" dt="2022-04-13T12:11:24.541" v="0" actId="14100"/>
          <ac:graphicFrameMkLst>
            <pc:docMk/>
            <pc:sldMk cId="1029958779" sldId="330"/>
            <ac:graphicFrameMk id="5" creationId="{00000000-0000-0000-0000-000000000000}"/>
          </ac:graphicFrameMkLst>
        </pc:graphicFrameChg>
      </pc:sldChg>
      <pc:sldChg chg="modSp mod">
        <pc:chgData name="David Huff" userId="1ac00f76-ff47-4288-bc4a-c21d8a947610" providerId="ADAL" clId="{BDE76B92-85B5-4F2F-969C-38EFCBA8E581}" dt="2022-04-13T12:11:44.603" v="2" actId="403"/>
        <pc:sldMkLst>
          <pc:docMk/>
          <pc:sldMk cId="844305759" sldId="331"/>
        </pc:sldMkLst>
        <pc:spChg chg="mod">
          <ac:chgData name="David Huff" userId="1ac00f76-ff47-4288-bc4a-c21d8a947610" providerId="ADAL" clId="{BDE76B92-85B5-4F2F-969C-38EFCBA8E581}" dt="2022-04-13T12:11:44.603" v="2" actId="403"/>
          <ac:spMkLst>
            <pc:docMk/>
            <pc:sldMk cId="844305759" sldId="331"/>
            <ac:spMk id="2" creationId="{00000000-0000-0000-0000-000000000000}"/>
          </ac:spMkLst>
        </pc:spChg>
      </pc:sldChg>
      <pc:sldChg chg="add del">
        <pc:chgData name="David Huff" userId="1ac00f76-ff47-4288-bc4a-c21d8a947610" providerId="ADAL" clId="{BDE76B92-85B5-4F2F-969C-38EFCBA8E581}" dt="2022-04-13T12:19:15.138" v="64"/>
        <pc:sldMkLst>
          <pc:docMk/>
          <pc:sldMk cId="1750552276" sldId="354"/>
        </pc:sldMkLst>
      </pc:sldChg>
      <pc:sldChg chg="add del ord">
        <pc:chgData name="David Huff" userId="1ac00f76-ff47-4288-bc4a-c21d8a947610" providerId="ADAL" clId="{BDE76B92-85B5-4F2F-969C-38EFCBA8E581}" dt="2022-04-13T12:19:20.937" v="67"/>
        <pc:sldMkLst>
          <pc:docMk/>
          <pc:sldMk cId="1821939916" sldId="354"/>
        </pc:sldMkLst>
      </pc:sldChg>
      <pc:sldChg chg="add del ord">
        <pc:chgData name="David Huff" userId="1ac00f76-ff47-4288-bc4a-c21d8a947610" providerId="ADAL" clId="{BDE76B92-85B5-4F2F-969C-38EFCBA8E581}" dt="2022-04-13T12:19:20.937" v="67"/>
        <pc:sldMkLst>
          <pc:docMk/>
          <pc:sldMk cId="937945939" sldId="355"/>
        </pc:sldMkLst>
      </pc:sldChg>
      <pc:sldChg chg="add del">
        <pc:chgData name="David Huff" userId="1ac00f76-ff47-4288-bc4a-c21d8a947610" providerId="ADAL" clId="{BDE76B92-85B5-4F2F-969C-38EFCBA8E581}" dt="2022-04-13T12:19:15.138" v="64"/>
        <pc:sldMkLst>
          <pc:docMk/>
          <pc:sldMk cId="3718535954" sldId="355"/>
        </pc:sldMkLst>
      </pc:sldChg>
      <pc:sldChg chg="add del ord">
        <pc:chgData name="David Huff" userId="1ac00f76-ff47-4288-bc4a-c21d8a947610" providerId="ADAL" clId="{BDE76B92-85B5-4F2F-969C-38EFCBA8E581}" dt="2022-04-13T12:19:20.937" v="67"/>
        <pc:sldMkLst>
          <pc:docMk/>
          <pc:sldMk cId="2162656368" sldId="356"/>
        </pc:sldMkLst>
      </pc:sldChg>
      <pc:sldChg chg="add del">
        <pc:chgData name="David Huff" userId="1ac00f76-ff47-4288-bc4a-c21d8a947610" providerId="ADAL" clId="{BDE76B92-85B5-4F2F-969C-38EFCBA8E581}" dt="2022-04-13T12:19:15.138" v="64"/>
        <pc:sldMkLst>
          <pc:docMk/>
          <pc:sldMk cId="3153688008" sldId="356"/>
        </pc:sldMkLst>
      </pc:sldChg>
      <pc:sldChg chg="modSp mod">
        <pc:chgData name="David Huff" userId="1ac00f76-ff47-4288-bc4a-c21d8a947610" providerId="ADAL" clId="{BDE76B92-85B5-4F2F-969C-38EFCBA8E581}" dt="2022-04-13T12:22:44.906" v="74" actId="1076"/>
        <pc:sldMkLst>
          <pc:docMk/>
          <pc:sldMk cId="2326647941" sldId="362"/>
        </pc:sldMkLst>
        <pc:spChg chg="mod">
          <ac:chgData name="David Huff" userId="1ac00f76-ff47-4288-bc4a-c21d8a947610" providerId="ADAL" clId="{BDE76B92-85B5-4F2F-969C-38EFCBA8E581}" dt="2022-04-13T12:22:44.906" v="74" actId="1076"/>
          <ac:spMkLst>
            <pc:docMk/>
            <pc:sldMk cId="2326647941" sldId="362"/>
            <ac:spMk id="8" creationId="{2D49CA4C-EC0D-4FA8-87C2-C708489C10A7}"/>
          </ac:spMkLst>
        </pc:spChg>
        <pc:picChg chg="mod">
          <ac:chgData name="David Huff" userId="1ac00f76-ff47-4288-bc4a-c21d8a947610" providerId="ADAL" clId="{BDE76B92-85B5-4F2F-969C-38EFCBA8E581}" dt="2022-04-13T12:22:39.155" v="73" actId="1076"/>
          <ac:picMkLst>
            <pc:docMk/>
            <pc:sldMk cId="2326647941" sldId="362"/>
            <ac:picMk id="7" creationId="{74B4C949-4071-4A71-A5AE-BC2F594D6C86}"/>
          </ac:picMkLst>
        </pc:picChg>
      </pc:sldChg>
      <pc:sldChg chg="add del">
        <pc:chgData name="David Huff" userId="1ac00f76-ff47-4288-bc4a-c21d8a947610" providerId="ADAL" clId="{BDE76B92-85B5-4F2F-969C-38EFCBA8E581}" dt="2022-04-13T12:19:15.138" v="64"/>
        <pc:sldMkLst>
          <pc:docMk/>
          <pc:sldMk cId="445923102" sldId="366"/>
        </pc:sldMkLst>
      </pc:sldChg>
      <pc:sldChg chg="add del ord">
        <pc:chgData name="David Huff" userId="1ac00f76-ff47-4288-bc4a-c21d8a947610" providerId="ADAL" clId="{BDE76B92-85B5-4F2F-969C-38EFCBA8E581}" dt="2022-04-13T12:19:20.937" v="67"/>
        <pc:sldMkLst>
          <pc:docMk/>
          <pc:sldMk cId="1373887826" sldId="366"/>
        </pc:sldMkLst>
      </pc:sldChg>
      <pc:sldChg chg="add del">
        <pc:chgData name="David Huff" userId="1ac00f76-ff47-4288-bc4a-c21d8a947610" providerId="ADAL" clId="{BDE76B92-85B5-4F2F-969C-38EFCBA8E581}" dt="2022-04-13T12:19:15.138" v="64"/>
        <pc:sldMkLst>
          <pc:docMk/>
          <pc:sldMk cId="14946144" sldId="367"/>
        </pc:sldMkLst>
      </pc:sldChg>
      <pc:sldChg chg="modSp add del mod ord">
        <pc:chgData name="David Huff" userId="1ac00f76-ff47-4288-bc4a-c21d8a947610" providerId="ADAL" clId="{BDE76B92-85B5-4F2F-969C-38EFCBA8E581}" dt="2022-04-13T12:19:20.937" v="67"/>
        <pc:sldMkLst>
          <pc:docMk/>
          <pc:sldMk cId="2523381274" sldId="367"/>
        </pc:sldMkLst>
        <pc:spChg chg="mod">
          <ac:chgData name="David Huff" userId="1ac00f76-ff47-4288-bc4a-c21d8a947610" providerId="ADAL" clId="{BDE76B92-85B5-4F2F-969C-38EFCBA8E581}" dt="2022-04-13T12:18:49.583" v="61" actId="14100"/>
          <ac:spMkLst>
            <pc:docMk/>
            <pc:sldMk cId="2523381274" sldId="367"/>
            <ac:spMk id="8" creationId="{CDCE68F7-EF64-4C77-ADA4-B3B327B5E9A5}"/>
          </ac:spMkLst>
        </pc:spChg>
        <pc:picChg chg="mod">
          <ac:chgData name="David Huff" userId="1ac00f76-ff47-4288-bc4a-c21d8a947610" providerId="ADAL" clId="{BDE76B92-85B5-4F2F-969C-38EFCBA8E581}" dt="2022-04-13T12:18:11.126" v="7" actId="1076"/>
          <ac:picMkLst>
            <pc:docMk/>
            <pc:sldMk cId="2523381274" sldId="367"/>
            <ac:picMk id="9" creationId="{226D4E4A-2633-4DBD-B060-821A91DC54EF}"/>
          </ac:picMkLst>
        </pc:picChg>
      </pc:sldChg>
      <pc:sldChg chg="modSp add del mod ord">
        <pc:chgData name="David Huff" userId="1ac00f76-ff47-4288-bc4a-c21d8a947610" providerId="ADAL" clId="{BDE76B92-85B5-4F2F-969C-38EFCBA8E581}" dt="2022-04-13T12:19:20.937" v="67"/>
        <pc:sldMkLst>
          <pc:docMk/>
          <pc:sldMk cId="757872176" sldId="368"/>
        </pc:sldMkLst>
        <pc:spChg chg="mod">
          <ac:chgData name="David Huff" userId="1ac00f76-ff47-4288-bc4a-c21d8a947610" providerId="ADAL" clId="{BDE76B92-85B5-4F2F-969C-38EFCBA8E581}" dt="2022-04-13T12:16:18.904" v="4" actId="14100"/>
          <ac:spMkLst>
            <pc:docMk/>
            <pc:sldMk cId="757872176" sldId="368"/>
            <ac:spMk id="14" creationId="{02CFFC98-6727-4CE3-9402-04BD3DB46ADA}"/>
          </ac:spMkLst>
        </pc:spChg>
      </pc:sldChg>
      <pc:sldChg chg="add del">
        <pc:chgData name="David Huff" userId="1ac00f76-ff47-4288-bc4a-c21d8a947610" providerId="ADAL" clId="{BDE76B92-85B5-4F2F-969C-38EFCBA8E581}" dt="2022-04-13T12:19:15.138" v="64"/>
        <pc:sldMkLst>
          <pc:docMk/>
          <pc:sldMk cId="2468142481" sldId="368"/>
        </pc:sldMkLst>
      </pc:sldChg>
      <pc:sldChg chg="add del">
        <pc:chgData name="David Huff" userId="1ac00f76-ff47-4288-bc4a-c21d8a947610" providerId="ADAL" clId="{BDE76B92-85B5-4F2F-969C-38EFCBA8E581}" dt="2022-04-13T12:19:15.138" v="64"/>
        <pc:sldMkLst>
          <pc:docMk/>
          <pc:sldMk cId="3200907157" sldId="369"/>
        </pc:sldMkLst>
      </pc:sldChg>
      <pc:sldChg chg="modSp add del mod ord">
        <pc:chgData name="David Huff" userId="1ac00f76-ff47-4288-bc4a-c21d8a947610" providerId="ADAL" clId="{BDE76B92-85B5-4F2F-969C-38EFCBA8E581}" dt="2022-04-13T12:19:20.937" v="67"/>
        <pc:sldMkLst>
          <pc:docMk/>
          <pc:sldMk cId="4015051428" sldId="369"/>
        </pc:sldMkLst>
        <pc:spChg chg="mod">
          <ac:chgData name="David Huff" userId="1ac00f76-ff47-4288-bc4a-c21d8a947610" providerId="ADAL" clId="{BDE76B92-85B5-4F2F-969C-38EFCBA8E581}" dt="2022-04-13T12:16:41.020" v="6" actId="14100"/>
          <ac:spMkLst>
            <pc:docMk/>
            <pc:sldMk cId="4015051428" sldId="369"/>
            <ac:spMk id="24" creationId="{074E34AB-6594-4396-A116-9C95965762A6}"/>
          </ac:spMkLst>
        </pc:spChg>
      </pc:sldChg>
      <pc:sldChg chg="add del ord">
        <pc:chgData name="David Huff" userId="1ac00f76-ff47-4288-bc4a-c21d8a947610" providerId="ADAL" clId="{BDE76B92-85B5-4F2F-969C-38EFCBA8E581}" dt="2022-04-13T12:19:20.937" v="67"/>
        <pc:sldMkLst>
          <pc:docMk/>
          <pc:sldMk cId="1888245899" sldId="370"/>
        </pc:sldMkLst>
      </pc:sldChg>
      <pc:sldChg chg="add del">
        <pc:chgData name="David Huff" userId="1ac00f76-ff47-4288-bc4a-c21d8a947610" providerId="ADAL" clId="{BDE76B92-85B5-4F2F-969C-38EFCBA8E581}" dt="2022-04-13T12:19:15.138" v="64"/>
        <pc:sldMkLst>
          <pc:docMk/>
          <pc:sldMk cId="3260424213" sldId="370"/>
        </pc:sldMkLst>
      </pc:sldChg>
      <pc:sldChg chg="addSp modSp mod">
        <pc:chgData name="David Huff" userId="1ac00f76-ff47-4288-bc4a-c21d8a947610" providerId="ADAL" clId="{BDE76B92-85B5-4F2F-969C-38EFCBA8E581}" dt="2022-04-13T12:30:00.834" v="182" actId="14100"/>
        <pc:sldMkLst>
          <pc:docMk/>
          <pc:sldMk cId="2988214115" sldId="567"/>
        </pc:sldMkLst>
        <pc:spChg chg="mod">
          <ac:chgData name="David Huff" userId="1ac00f76-ff47-4288-bc4a-c21d8a947610" providerId="ADAL" clId="{BDE76B92-85B5-4F2F-969C-38EFCBA8E581}" dt="2022-04-13T12:27:45.126" v="152" actId="20577"/>
          <ac:spMkLst>
            <pc:docMk/>
            <pc:sldMk cId="2988214115" sldId="567"/>
            <ac:spMk id="6" creationId="{02A6918C-034C-4D27-9FD0-F20010324D15}"/>
          </ac:spMkLst>
        </pc:spChg>
        <pc:spChg chg="mod">
          <ac:chgData name="David Huff" userId="1ac00f76-ff47-4288-bc4a-c21d8a947610" providerId="ADAL" clId="{BDE76B92-85B5-4F2F-969C-38EFCBA8E581}" dt="2022-04-13T12:29:25.996" v="179" actId="1036"/>
          <ac:spMkLst>
            <pc:docMk/>
            <pc:sldMk cId="2988214115" sldId="567"/>
            <ac:spMk id="8" creationId="{B9D7155C-7589-4063-9B39-16A5B500D7DE}"/>
          </ac:spMkLst>
        </pc:spChg>
        <pc:spChg chg="mod">
          <ac:chgData name="David Huff" userId="1ac00f76-ff47-4288-bc4a-c21d8a947610" providerId="ADAL" clId="{BDE76B92-85B5-4F2F-969C-38EFCBA8E581}" dt="2022-04-13T12:30:00.834" v="182" actId="14100"/>
          <ac:spMkLst>
            <pc:docMk/>
            <pc:sldMk cId="2988214115" sldId="567"/>
            <ac:spMk id="9" creationId="{EB5716CD-8BEA-4BDD-B8F0-D403D6D473E1}"/>
          </ac:spMkLst>
        </pc:spChg>
        <pc:spChg chg="add mod">
          <ac:chgData name="David Huff" userId="1ac00f76-ff47-4288-bc4a-c21d8a947610" providerId="ADAL" clId="{BDE76B92-85B5-4F2F-969C-38EFCBA8E581}" dt="2022-04-13T12:28:50.136" v="163" actId="1076"/>
          <ac:spMkLst>
            <pc:docMk/>
            <pc:sldMk cId="2988214115" sldId="567"/>
            <ac:spMk id="13" creationId="{1E41237C-C2D8-44B5-A575-C540BF6C6FBE}"/>
          </ac:spMkLst>
        </pc:spChg>
        <pc:graphicFrameChg chg="mod">
          <ac:chgData name="David Huff" userId="1ac00f76-ff47-4288-bc4a-c21d8a947610" providerId="ADAL" clId="{BDE76B92-85B5-4F2F-969C-38EFCBA8E581}" dt="2022-04-13T12:28:26.396" v="157" actId="1076"/>
          <ac:graphicFrameMkLst>
            <pc:docMk/>
            <pc:sldMk cId="2988214115" sldId="567"/>
            <ac:graphicFrameMk id="14" creationId="{61739350-3BD1-46E1-B635-2BEFAAF707DE}"/>
          </ac:graphicFrameMkLst>
        </pc:graphicFrameChg>
        <pc:graphicFrameChg chg="mod">
          <ac:chgData name="David Huff" userId="1ac00f76-ff47-4288-bc4a-c21d8a947610" providerId="ADAL" clId="{BDE76B92-85B5-4F2F-969C-38EFCBA8E581}" dt="2022-04-13T12:29:25.996" v="179" actId="1036"/>
          <ac:graphicFrameMkLst>
            <pc:docMk/>
            <pc:sldMk cId="2988214115" sldId="567"/>
            <ac:graphicFrameMk id="15" creationId="{48245383-DC9F-4506-AA90-F0C9FFDCA528}"/>
          </ac:graphicFrameMkLst>
        </pc:graphicFrameChg>
      </pc:sldChg>
      <pc:sldChg chg="add del ord">
        <pc:chgData name="David Huff" userId="1ac00f76-ff47-4288-bc4a-c21d8a947610" providerId="ADAL" clId="{BDE76B92-85B5-4F2F-969C-38EFCBA8E581}" dt="2022-04-13T12:19:20.937" v="67"/>
        <pc:sldMkLst>
          <pc:docMk/>
          <pc:sldMk cId="659219006" sldId="571"/>
        </pc:sldMkLst>
      </pc:sldChg>
      <pc:sldChg chg="add del">
        <pc:chgData name="David Huff" userId="1ac00f76-ff47-4288-bc4a-c21d8a947610" providerId="ADAL" clId="{BDE76B92-85B5-4F2F-969C-38EFCBA8E581}" dt="2022-04-13T12:19:15.138" v="64"/>
        <pc:sldMkLst>
          <pc:docMk/>
          <pc:sldMk cId="2409761852" sldId="571"/>
        </pc:sldMkLst>
      </pc:sldChg>
      <pc:sldChg chg="modSp mod">
        <pc:chgData name="David Huff" userId="1ac00f76-ff47-4288-bc4a-c21d8a947610" providerId="ADAL" clId="{BDE76B92-85B5-4F2F-969C-38EFCBA8E581}" dt="2022-04-13T12:19:34.236" v="70" actId="20577"/>
        <pc:sldMkLst>
          <pc:docMk/>
          <pc:sldMk cId="1762008836" sldId="572"/>
        </pc:sldMkLst>
        <pc:spChg chg="mod">
          <ac:chgData name="David Huff" userId="1ac00f76-ff47-4288-bc4a-c21d8a947610" providerId="ADAL" clId="{BDE76B92-85B5-4F2F-969C-38EFCBA8E581}" dt="2022-04-13T12:19:34.236" v="70" actId="20577"/>
          <ac:spMkLst>
            <pc:docMk/>
            <pc:sldMk cId="1762008836" sldId="572"/>
            <ac:spMk id="2" creationId="{EBC809D5-1E58-498C-A327-138EF1FF27CA}"/>
          </ac:spMkLst>
        </pc:spChg>
      </pc:sldChg>
      <pc:sldChg chg="modSp mod">
        <pc:chgData name="David Huff" userId="1ac00f76-ff47-4288-bc4a-c21d8a947610" providerId="ADAL" clId="{BDE76B92-85B5-4F2F-969C-38EFCBA8E581}" dt="2022-04-13T12:19:40.946" v="71" actId="20577"/>
        <pc:sldMkLst>
          <pc:docMk/>
          <pc:sldMk cId="2138534101" sldId="573"/>
        </pc:sldMkLst>
        <pc:spChg chg="mod">
          <ac:chgData name="David Huff" userId="1ac00f76-ff47-4288-bc4a-c21d8a947610" providerId="ADAL" clId="{BDE76B92-85B5-4F2F-969C-38EFCBA8E581}" dt="2022-04-13T12:19:40.946" v="71" actId="20577"/>
          <ac:spMkLst>
            <pc:docMk/>
            <pc:sldMk cId="2138534101" sldId="573"/>
            <ac:spMk id="2" creationId="{3C80CD9B-C6A0-4194-B4F1-8C98EFE9F5DD}"/>
          </ac:spMkLst>
        </pc:spChg>
      </pc:sldChg>
      <pc:sldChg chg="add del">
        <pc:chgData name="David Huff" userId="1ac00f76-ff47-4288-bc4a-c21d8a947610" providerId="ADAL" clId="{BDE76B92-85B5-4F2F-969C-38EFCBA8E581}" dt="2022-04-13T12:19:15.138" v="64"/>
        <pc:sldMkLst>
          <pc:docMk/>
          <pc:sldMk cId="306671769" sldId="576"/>
        </pc:sldMkLst>
      </pc:sldChg>
      <pc:sldChg chg="modSp add del mod ord">
        <pc:chgData name="David Huff" userId="1ac00f76-ff47-4288-bc4a-c21d8a947610" providerId="ADAL" clId="{BDE76B92-85B5-4F2F-969C-38EFCBA8E581}" dt="2022-04-13T12:19:24.788" v="68" actId="20577"/>
        <pc:sldMkLst>
          <pc:docMk/>
          <pc:sldMk cId="867435186" sldId="576"/>
        </pc:sldMkLst>
        <pc:spChg chg="mod">
          <ac:chgData name="David Huff" userId="1ac00f76-ff47-4288-bc4a-c21d8a947610" providerId="ADAL" clId="{BDE76B92-85B5-4F2F-969C-38EFCBA8E581}" dt="2022-04-13T12:19:24.788" v="68" actId="20577"/>
          <ac:spMkLst>
            <pc:docMk/>
            <pc:sldMk cId="867435186" sldId="576"/>
            <ac:spMk id="2" creationId="{EBC809D5-1E58-498C-A327-138EF1FF27CA}"/>
          </ac:spMkLst>
        </pc:spChg>
      </pc:sldChg>
      <pc:sldChg chg="add del">
        <pc:chgData name="David Huff" userId="1ac00f76-ff47-4288-bc4a-c21d8a947610" providerId="ADAL" clId="{BDE76B92-85B5-4F2F-969C-38EFCBA8E581}" dt="2022-04-13T12:19:15.138" v="64"/>
        <pc:sldMkLst>
          <pc:docMk/>
          <pc:sldMk cId="312114210" sldId="583"/>
        </pc:sldMkLst>
      </pc:sldChg>
      <pc:sldChg chg="modSp add del mod ord">
        <pc:chgData name="David Huff" userId="1ac00f76-ff47-4288-bc4a-c21d8a947610" providerId="ADAL" clId="{BDE76B92-85B5-4F2F-969C-38EFCBA8E581}" dt="2022-04-13T12:19:30.516" v="69" actId="20577"/>
        <pc:sldMkLst>
          <pc:docMk/>
          <pc:sldMk cId="4151044469" sldId="583"/>
        </pc:sldMkLst>
        <pc:spChg chg="mod">
          <ac:chgData name="David Huff" userId="1ac00f76-ff47-4288-bc4a-c21d8a947610" providerId="ADAL" clId="{BDE76B92-85B5-4F2F-969C-38EFCBA8E581}" dt="2022-04-13T12:19:30.516" v="69" actId="20577"/>
          <ac:spMkLst>
            <pc:docMk/>
            <pc:sldMk cId="4151044469" sldId="583"/>
            <ac:spMk id="2" creationId="{3C80CD9B-C6A0-4194-B4F1-8C98EFE9F5DD}"/>
          </ac:spMkLst>
        </pc:spChg>
      </pc:sldChg>
      <pc:sldChg chg="add del">
        <pc:chgData name="David Huff" userId="1ac00f76-ff47-4288-bc4a-c21d8a947610" providerId="ADAL" clId="{BDE76B92-85B5-4F2F-969C-38EFCBA8E581}" dt="2022-04-13T12:19:15.138" v="64"/>
        <pc:sldMkLst>
          <pc:docMk/>
          <pc:sldMk cId="1925101769" sldId="585"/>
        </pc:sldMkLst>
      </pc:sldChg>
      <pc:sldChg chg="add del ord">
        <pc:chgData name="David Huff" userId="1ac00f76-ff47-4288-bc4a-c21d8a947610" providerId="ADAL" clId="{BDE76B92-85B5-4F2F-969C-38EFCBA8E581}" dt="2022-04-13T12:19:20.937" v="67"/>
        <pc:sldMkLst>
          <pc:docMk/>
          <pc:sldMk cId="3676258140" sldId="585"/>
        </pc:sldMkLst>
      </pc:sldChg>
      <pc:sldChg chg="add del">
        <pc:chgData name="David Huff" userId="1ac00f76-ff47-4288-bc4a-c21d8a947610" providerId="ADAL" clId="{BDE76B92-85B5-4F2F-969C-38EFCBA8E581}" dt="2022-04-13T12:19:15.138" v="64"/>
        <pc:sldMkLst>
          <pc:docMk/>
          <pc:sldMk cId="2062818375" sldId="586"/>
        </pc:sldMkLst>
      </pc:sldChg>
      <pc:sldChg chg="add del ord">
        <pc:chgData name="David Huff" userId="1ac00f76-ff47-4288-bc4a-c21d8a947610" providerId="ADAL" clId="{BDE76B92-85B5-4F2F-969C-38EFCBA8E581}" dt="2022-04-13T12:19:20.937" v="67"/>
        <pc:sldMkLst>
          <pc:docMk/>
          <pc:sldMk cId="3059803877" sldId="586"/>
        </pc:sldMkLst>
      </pc:sldChg>
      <pc:sldChg chg="add del">
        <pc:chgData name="David Huff" userId="1ac00f76-ff47-4288-bc4a-c21d8a947610" providerId="ADAL" clId="{BDE76B92-85B5-4F2F-969C-38EFCBA8E581}" dt="2022-04-13T12:19:15.138" v="64"/>
        <pc:sldMkLst>
          <pc:docMk/>
          <pc:sldMk cId="1052691543" sldId="587"/>
        </pc:sldMkLst>
      </pc:sldChg>
      <pc:sldChg chg="add del ord">
        <pc:chgData name="David Huff" userId="1ac00f76-ff47-4288-bc4a-c21d8a947610" providerId="ADAL" clId="{BDE76B92-85B5-4F2F-969C-38EFCBA8E581}" dt="2022-04-13T12:19:20.937" v="67"/>
        <pc:sldMkLst>
          <pc:docMk/>
          <pc:sldMk cId="3852197094" sldId="587"/>
        </pc:sldMkLst>
      </pc:sldChg>
    </pc:docChg>
  </pc:docChgLst>
  <pc:docChgLst>
    <pc:chgData name="Olessia Smotrova" userId="a8d6da50-e254-43db-a743-03e22166bebd" providerId="ADAL" clId="{436B0681-F59D-4269-AA27-C336ABA9C0FE}"/>
    <pc:docChg chg="undo custSel modSld">
      <pc:chgData name="Olessia Smotrova" userId="a8d6da50-e254-43db-a743-03e22166bebd" providerId="ADAL" clId="{436B0681-F59D-4269-AA27-C336ABA9C0FE}" dt="2024-08-27T16:37:28.342" v="336" actId="5793"/>
      <pc:docMkLst>
        <pc:docMk/>
      </pc:docMkLst>
      <pc:sldChg chg="modNotesTx">
        <pc:chgData name="Olessia Smotrova" userId="a8d6da50-e254-43db-a743-03e22166bebd" providerId="ADAL" clId="{436B0681-F59D-4269-AA27-C336ABA9C0FE}" dt="2024-08-27T16:37:28.342" v="336" actId="5793"/>
        <pc:sldMkLst>
          <pc:docMk/>
          <pc:sldMk cId="1324309968" sldId="607"/>
        </pc:sldMkLst>
      </pc:sldChg>
      <pc:sldChg chg="modNotesTx">
        <pc:chgData name="Olessia Smotrova" userId="a8d6da50-e254-43db-a743-03e22166bebd" providerId="ADAL" clId="{436B0681-F59D-4269-AA27-C336ABA9C0FE}" dt="2024-08-27T16:26:53.218" v="26" actId="20577"/>
        <pc:sldMkLst>
          <pc:docMk/>
          <pc:sldMk cId="587538038" sldId="608"/>
        </pc:sldMkLst>
      </pc:sldChg>
      <pc:sldChg chg="modNotesTx">
        <pc:chgData name="Olessia Smotrova" userId="a8d6da50-e254-43db-a743-03e22166bebd" providerId="ADAL" clId="{436B0681-F59D-4269-AA27-C336ABA9C0FE}" dt="2024-08-27T16:33:50.533" v="312" actId="5793"/>
        <pc:sldMkLst>
          <pc:docMk/>
          <pc:sldMk cId="2987614135" sldId="609"/>
        </pc:sldMkLst>
      </pc:sldChg>
    </pc:docChg>
  </pc:docChgLst>
  <pc:docChgLst>
    <pc:chgData name="Olessia Smotrova" userId="a8d6da50-e254-43db-a743-03e22166bebd" providerId="ADAL" clId="{7B5CFB7C-9F0E-4152-9B56-AA3A7C2ACD8F}"/>
    <pc:docChg chg="modSld">
      <pc:chgData name="Olessia Smotrova" userId="a8d6da50-e254-43db-a743-03e22166bebd" providerId="ADAL" clId="{7B5CFB7C-9F0E-4152-9B56-AA3A7C2ACD8F}" dt="2024-04-19T14:45:42.896" v="10" actId="20577"/>
      <pc:docMkLst>
        <pc:docMk/>
      </pc:docMkLst>
      <pc:sldChg chg="modSp">
        <pc:chgData name="Olessia Smotrova" userId="a8d6da50-e254-43db-a743-03e22166bebd" providerId="ADAL" clId="{7B5CFB7C-9F0E-4152-9B56-AA3A7C2ACD8F}" dt="2024-04-19T14:45:42.896" v="10" actId="20577"/>
        <pc:sldMkLst>
          <pc:docMk/>
          <pc:sldMk cId="2326647941" sldId="362"/>
        </pc:sldMkLst>
        <pc:spChg chg="mod">
          <ac:chgData name="Olessia Smotrova" userId="a8d6da50-e254-43db-a743-03e22166bebd" providerId="ADAL" clId="{7B5CFB7C-9F0E-4152-9B56-AA3A7C2ACD8F}" dt="2024-04-19T14:45:42.896" v="10" actId="20577"/>
          <ac:spMkLst>
            <pc:docMk/>
            <pc:sldMk cId="2326647941" sldId="362"/>
            <ac:spMk id="3" creationId="{00000000-0000-0000-0000-000000000000}"/>
          </ac:spMkLst>
        </pc:spChg>
      </pc:sldChg>
      <pc:sldChg chg="modSp mod">
        <pc:chgData name="Olessia Smotrova" userId="a8d6da50-e254-43db-a743-03e22166bebd" providerId="ADAL" clId="{7B5CFB7C-9F0E-4152-9B56-AA3A7C2ACD8F}" dt="2024-04-16T16:58:51.243" v="8" actId="403"/>
        <pc:sldMkLst>
          <pc:docMk/>
          <pc:sldMk cId="2561102848" sldId="548"/>
        </pc:sldMkLst>
        <pc:spChg chg="mod">
          <ac:chgData name="Olessia Smotrova" userId="a8d6da50-e254-43db-a743-03e22166bebd" providerId="ADAL" clId="{7B5CFB7C-9F0E-4152-9B56-AA3A7C2ACD8F}" dt="2024-04-16T16:58:51.243" v="8" actId="403"/>
          <ac:spMkLst>
            <pc:docMk/>
            <pc:sldMk cId="2561102848" sldId="548"/>
            <ac:spMk id="2" creationId="{B5870F95-257B-4D4E-86E8-5EDFB3A59C17}"/>
          </ac:spMkLst>
        </pc:spChg>
      </pc:sldChg>
      <pc:sldChg chg="modSp modAnim">
        <pc:chgData name="Olessia Smotrova" userId="a8d6da50-e254-43db-a743-03e22166bebd" providerId="ADAL" clId="{7B5CFB7C-9F0E-4152-9B56-AA3A7C2ACD8F}" dt="2024-04-16T16:58:31.633" v="7" actId="179"/>
        <pc:sldMkLst>
          <pc:docMk/>
          <pc:sldMk cId="587538038" sldId="608"/>
        </pc:sldMkLst>
        <pc:spChg chg="mod">
          <ac:chgData name="Olessia Smotrova" userId="a8d6da50-e254-43db-a743-03e22166bebd" providerId="ADAL" clId="{7B5CFB7C-9F0E-4152-9B56-AA3A7C2ACD8F}" dt="2024-04-16T16:58:31.633" v="7" actId="179"/>
          <ac:spMkLst>
            <pc:docMk/>
            <pc:sldMk cId="587538038" sldId="608"/>
            <ac:spMk id="3" creationId="{583908F6-F6F2-E604-AF1E-999A1E49C97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2AAAFE-6C49-4737-AB9E-99304E890EFB}" type="datetimeFigureOut">
              <a:rPr lang="en-US" smtClean="0"/>
              <a:t>8/28/2024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DCDA-3A22-4E0D-A54B-40F27ECAEF05}" type="slidenum">
              <a:rPr lang="en-US" smtClean="0"/>
              <a:t>‹#›</a:t>
            </a:fld>
            <a:endParaRPr lang="en-US"/>
          </a:p>
        </p:txBody>
      </p:sp>
    </p:spTree>
    <p:extLst>
      <p:ext uri="{BB962C8B-B14F-4D97-AF65-F5344CB8AC3E}">
        <p14:creationId xmlns:p14="http://schemas.microsoft.com/office/powerpoint/2010/main" val="295695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CFFF2-8846-4FF8-91B5-FD55B30DD8BA}"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F3608-5351-4851-9743-701E3CE2BA54}" type="slidenum">
              <a:rPr lang="en-US" smtClean="0"/>
              <a:t>‹#›</a:t>
            </a:fld>
            <a:endParaRPr lang="en-US"/>
          </a:p>
        </p:txBody>
      </p:sp>
    </p:spTree>
    <p:extLst>
      <p:ext uri="{BB962C8B-B14F-4D97-AF65-F5344CB8AC3E}">
        <p14:creationId xmlns:p14="http://schemas.microsoft.com/office/powerpoint/2010/main" val="251962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 is to get the conversation going:</a:t>
            </a:r>
          </a:p>
          <a:p>
            <a:r>
              <a:rPr lang="en-US" dirty="0"/>
              <a:t>Either have each person introduce themselves with interesting facts (don’t let them say they don’t have them). </a:t>
            </a:r>
          </a:p>
          <a:p>
            <a:r>
              <a:rPr lang="en-US" dirty="0"/>
              <a:t>In</a:t>
            </a:r>
            <a:r>
              <a:rPr lang="en-US" baseline="0" dirty="0"/>
              <a:t> smaller classes: have each person sitting next to another c</a:t>
            </a:r>
            <a:r>
              <a:rPr lang="en-US" dirty="0"/>
              <a:t>onfer</a:t>
            </a:r>
            <a:r>
              <a:rPr lang="en-US" baseline="0" dirty="0"/>
              <a:t> for 3-5 minutes, and h</a:t>
            </a:r>
            <a:r>
              <a:rPr lang="en-US" dirty="0"/>
              <a:t>ave people introduce</a:t>
            </a:r>
            <a:r>
              <a:rPr lang="en-US" baseline="0" dirty="0"/>
              <a:t> each other to the team.</a:t>
            </a:r>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5</a:t>
            </a:fld>
            <a:endParaRPr lang="en-US"/>
          </a:p>
        </p:txBody>
      </p:sp>
    </p:spTree>
    <p:extLst>
      <p:ext uri="{BB962C8B-B14F-4D97-AF65-F5344CB8AC3E}">
        <p14:creationId xmlns:p14="http://schemas.microsoft.com/office/powerpoint/2010/main" val="215216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Control Shift Space  people use it to keep words linked.</a:t>
            </a:r>
            <a:r>
              <a:rPr lang="en-US" baseline="0" dirty="0"/>
              <a:t>  Needs to be turned off.  Try Find/Replace to turn it off.</a:t>
            </a:r>
            <a:endParaRPr lang="en-US" dirty="0"/>
          </a:p>
          <a:p>
            <a:pPr marL="174708" indent="-174708">
              <a:buFontTx/>
              <a:buChar char="-"/>
            </a:pPr>
            <a:r>
              <a:rPr lang="en-US" baseline="0" dirty="0"/>
              <a:t>Many use Heading style for TOC</a:t>
            </a:r>
          </a:p>
          <a:p>
            <a:pPr marL="174708" indent="-174708">
              <a:buFontTx/>
              <a:buChar char="-"/>
            </a:pPr>
            <a:r>
              <a:rPr lang="en-US" baseline="0" dirty="0"/>
              <a:t>Object:  Have all text selected and have a style assigned to it.  Makes it easier to make a global change to different parts – headings, body text, ….</a:t>
            </a:r>
          </a:p>
          <a:p>
            <a:pPr marL="174708" indent="-174708">
              <a:buFontTx/>
              <a:buChar char="-"/>
            </a:pPr>
            <a:r>
              <a:rPr lang="en-US" baseline="0" dirty="0"/>
              <a:t>Good idea:  Remove/delete unnecessary styles.</a:t>
            </a:r>
          </a:p>
          <a:p>
            <a:pPr marL="174708" indent="-174708">
              <a:buFontTx/>
              <a:buChar char="-"/>
            </a:pPr>
            <a:r>
              <a:rPr lang="en-US" baseline="0" dirty="0"/>
              <a:t>Manage Styles – Styles then to 3</a:t>
            </a:r>
            <a:r>
              <a:rPr lang="en-US" baseline="30000" dirty="0"/>
              <a:t>rd</a:t>
            </a:r>
            <a:r>
              <a:rPr lang="en-US" baseline="0" dirty="0"/>
              <a:t> icon at the bottom</a:t>
            </a:r>
          </a:p>
          <a:p>
            <a:pPr marL="640594" lvl="1" indent="-174708">
              <a:buFontTx/>
              <a:buChar char="-"/>
            </a:pPr>
            <a:r>
              <a:rPr lang="en-US" baseline="0" dirty="0"/>
              <a:t>Can Modify Styles = Manage=&gt;Modify</a:t>
            </a:r>
          </a:p>
          <a:p>
            <a:pPr marL="640594" lvl="1" indent="-174708">
              <a:buFontTx/>
              <a:buChar char="-"/>
            </a:pPr>
            <a:r>
              <a:rPr lang="en-US" baseline="0" dirty="0"/>
              <a:t>Uses body text instead of Normal; RFP may dictate.</a:t>
            </a:r>
          </a:p>
          <a:p>
            <a:pPr marL="174708" indent="-174708">
              <a:buFontTx/>
              <a:buChar char="-"/>
            </a:pPr>
            <a:r>
              <a:rPr lang="en-US" baseline="0" dirty="0"/>
              <a:t>Rule:  Limit to 5 Headings.  If using too many, may need to develop new sections rather than more headings.</a:t>
            </a:r>
          </a:p>
          <a:p>
            <a:pPr marL="174708" indent="-174708">
              <a:buFontTx/>
              <a:buChar char="-"/>
            </a:pPr>
            <a:r>
              <a:rPr lang="en-US" baseline="0" dirty="0"/>
              <a:t>Often uses Format Painter with Styles.  Sometimes one works but another doesn’t.  </a:t>
            </a:r>
          </a:p>
          <a:p>
            <a:pPr marL="174708" indent="-174708">
              <a:buFontTx/>
              <a:buChar char="-"/>
            </a:pPr>
            <a:r>
              <a:rPr lang="en-US" baseline="0" dirty="0"/>
              <a:t>Beware of soft breaks (show the paragraph icon).  Can screw up application of Styles.  Good idea to find them and remove them.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24</a:t>
            </a:fld>
            <a:endParaRPr lang="en-US"/>
          </a:p>
        </p:txBody>
      </p:sp>
    </p:spTree>
    <p:extLst>
      <p:ext uri="{BB962C8B-B14F-4D97-AF65-F5344CB8AC3E}">
        <p14:creationId xmlns:p14="http://schemas.microsoft.com/office/powerpoint/2010/main" val="210682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Headings: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98830" lvl="1"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Use headings to create a visual hierarchy, where H1 is the largest and H4 (or lower) is the smallest). Headings should be bold and, preferably, different colors from the body text so they stand out even more.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98830" lvl="1"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You can right-click on the styles (e.g. Heading 1) and select: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15000"/>
              </a:lnSpc>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“Update Heading 1 to Match Selection” (Use this after applying outline numbering to headings to sync up the heading 1 style with the chosen numbering scheme. If you’re getting errors when you try to apply caption numbers that line up with the outline, click this and try again.)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15000"/>
              </a:lnSpc>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“Modify” (This lets you change the font, colors, size, etc., for all content with the Heading 1 or other style applied to it.)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t>Others:</a:t>
            </a:r>
            <a:endParaRPr lang="en-US" baseline="0" dirty="0"/>
          </a:p>
          <a:p>
            <a:pPr marL="757066" lvl="1" indent="-291179">
              <a:buFont typeface="+mj-lt"/>
              <a:buAutoNum type="romanLcPeriod"/>
            </a:pPr>
            <a:r>
              <a:rPr lang="en-US" baseline="0" dirty="0"/>
              <a:t>Don’t use blurry pictures</a:t>
            </a:r>
          </a:p>
          <a:p>
            <a:pPr marL="757066" lvl="1" indent="-291179">
              <a:buFont typeface="+mj-lt"/>
              <a:buAutoNum type="romanLcPeriod"/>
            </a:pPr>
            <a:r>
              <a:rPr lang="en-US" baseline="0" dirty="0"/>
              <a:t>Don’t use font larger than 14 (see next)</a:t>
            </a:r>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25</a:t>
            </a:fld>
            <a:endParaRPr lang="en-US"/>
          </a:p>
        </p:txBody>
      </p:sp>
    </p:spTree>
    <p:extLst>
      <p:ext uri="{BB962C8B-B14F-4D97-AF65-F5344CB8AC3E}">
        <p14:creationId xmlns:p14="http://schemas.microsoft.com/office/powerpoint/2010/main" val="180957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Styles stick.  Table formats don’t always</a:t>
            </a:r>
            <a:r>
              <a:rPr lang="en-US" baseline="0" dirty="0"/>
              <a:t> stick from version to version of Word.</a:t>
            </a:r>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28</a:t>
            </a:fld>
            <a:endParaRPr lang="en-US"/>
          </a:p>
        </p:txBody>
      </p:sp>
    </p:spTree>
    <p:extLst>
      <p:ext uri="{BB962C8B-B14F-4D97-AF65-F5344CB8AC3E}">
        <p14:creationId xmlns:p14="http://schemas.microsoft.com/office/powerpoint/2010/main" val="338837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Creating a Template for Tables: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Insert a blank table, and format it as desired. Apply all font colors, styles, sizes, shading, and border colors you want your template to have.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Select the entire table.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Click the Insert ribbon up top.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Go to “Table” </a:t>
            </a:r>
            <a:r>
              <a:rPr lang="en-US"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Times New Roman" panose="02020603050405020304" pitchFamily="18" charset="0"/>
                <a:ea typeface="Calibri" panose="020F0502020204030204" pitchFamily="34" charset="0"/>
                <a:cs typeface="Times New Roman" panose="02020603050405020304" pitchFamily="18" charset="0"/>
              </a:rPr>
              <a:t> “Quick Tables” </a:t>
            </a:r>
            <a:r>
              <a:rPr lang="en-US"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Times New Roman" panose="02020603050405020304" pitchFamily="18" charset="0"/>
                <a:ea typeface="Calibri" panose="020F0502020204030204" pitchFamily="34" charset="0"/>
                <a:cs typeface="Times New Roman" panose="02020603050405020304" pitchFamily="18" charset="0"/>
              </a:rPr>
              <a:t> “Save Selection to Quick Tables Gallery”.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Name and save your table. You can now insert that style table any time you want without having to reapply all the special formatting.</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32</a:t>
            </a:fld>
            <a:endParaRPr lang="en-US"/>
          </a:p>
        </p:txBody>
      </p:sp>
    </p:spTree>
    <p:extLst>
      <p:ext uri="{BB962C8B-B14F-4D97-AF65-F5344CB8AC3E}">
        <p14:creationId xmlns:p14="http://schemas.microsoft.com/office/powerpoint/2010/main" val="1465122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When pasting, consider the different Paste options.</a:t>
            </a:r>
          </a:p>
          <a:p>
            <a:pPr marL="174708" indent="-174708">
              <a:buFont typeface="Arial" panose="020B0604020202020204" pitchFamily="34" charset="0"/>
              <a:buChar char="•"/>
            </a:pPr>
            <a:r>
              <a:rPr lang="en-US" dirty="0"/>
              <a:t>If you grouped things</a:t>
            </a:r>
            <a:r>
              <a:rPr lang="en-US" baseline="0" dirty="0"/>
              <a:t> in PowerPoint, you can bring it them over grouped but will have to edit individually.</a:t>
            </a:r>
          </a:p>
          <a:p>
            <a:pPr marL="174708" indent="-174708">
              <a:buFont typeface="Arial" panose="020B0604020202020204" pitchFamily="34" charset="0"/>
              <a:buChar char="•"/>
            </a:pPr>
            <a:r>
              <a:rPr lang="en-US" baseline="0" dirty="0"/>
              <a:t>When importing an image from </a:t>
            </a:r>
            <a:r>
              <a:rPr lang="en-US" dirty="0"/>
              <a:t>InDesign to Word,  determine the size needed from Word and s</a:t>
            </a:r>
            <a:r>
              <a:rPr lang="en-US" baseline="0" dirty="0"/>
              <a:t>et the image to that size in InDesign before importing.  Don’t resize in Word.</a:t>
            </a:r>
          </a:p>
          <a:p>
            <a:pPr marL="174708" indent="-174708">
              <a:buFont typeface="Arial" panose="020B0604020202020204" pitchFamily="34" charset="0"/>
              <a:buChar char="•"/>
            </a:pPr>
            <a:r>
              <a:rPr lang="en-US" baseline="0" dirty="0"/>
              <a:t>Another Way:  do the graphic in Power point and link it with text boxes.  Makes it easier for editing by others.  It may not be editable if you start with InDesign.</a:t>
            </a:r>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34</a:t>
            </a:fld>
            <a:endParaRPr lang="en-US"/>
          </a:p>
        </p:txBody>
      </p:sp>
    </p:spTree>
    <p:extLst>
      <p:ext uri="{BB962C8B-B14F-4D97-AF65-F5344CB8AC3E}">
        <p14:creationId xmlns:p14="http://schemas.microsoft.com/office/powerpoint/2010/main" val="333392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Adding page #’s to footers: If you want to avoid erasing the text you’ve already entered in your footer, click where you want the page # to appear (left, center or right side of footer), then select “Page Number”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“Current Position”</a:t>
            </a:r>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39</a:t>
            </a:fld>
            <a:endParaRPr lang="en-US"/>
          </a:p>
        </p:txBody>
      </p:sp>
    </p:spTree>
    <p:extLst>
      <p:ext uri="{BB962C8B-B14F-4D97-AF65-F5344CB8AC3E}">
        <p14:creationId xmlns:p14="http://schemas.microsoft.com/office/powerpoint/2010/main" val="16350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nSpc>
                <a:spcPct val="115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See what front matter the RFP calls for, such as a cover page, table of contents, glossary, acronym list,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91179" indent="-291179">
              <a:lnSpc>
                <a:spcPct val="115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Go to Page Layout </a:t>
            </a:r>
            <a:r>
              <a:rPr lang="en-US"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Times New Roman" panose="02020603050405020304" pitchFamily="18" charset="0"/>
                <a:ea typeface="Calibri" panose="020F0502020204030204" pitchFamily="34" charset="0"/>
                <a:cs typeface="Times New Roman" panose="02020603050405020304" pitchFamily="18" charset="0"/>
              </a:rPr>
              <a:t> Page Setup, and click on the Breaks drop-down menu.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91179" indent="-291179">
              <a:lnSpc>
                <a:spcPct val="115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Insert as many “Next Page Section” breaks as there are pieces of front matter required.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91179" indent="-291179">
              <a:lnSpc>
                <a:spcPct val="115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Add text and objects above and to the left of section breaks as you add in the front matter.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91179" indent="-291179">
              <a:lnSpc>
                <a:spcPct val="115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Add any legal language needed to the cover page and footer, as required.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91179" indent="-291179">
              <a:lnSpc>
                <a:spcPct val="115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Insert a Table of Contents (and Table of Figures, if needed). You can update it later, after adding all captions, by right-clicking on the </a:t>
            </a:r>
            <a:r>
              <a:rPr lang="en-US" dirty="0" err="1">
                <a:latin typeface="Times New Roman" panose="02020603050405020304" pitchFamily="18" charset="0"/>
                <a:ea typeface="Calibri" panose="020F0502020204030204" pitchFamily="34" charset="0"/>
                <a:cs typeface="Times New Roman" panose="02020603050405020304" pitchFamily="18" charset="0"/>
              </a:rPr>
              <a:t>ToC</a:t>
            </a:r>
            <a:r>
              <a:rPr lang="en-US" dirty="0">
                <a:latin typeface="Times New Roman" panose="02020603050405020304" pitchFamily="18" charset="0"/>
                <a:ea typeface="Calibri" panose="020F0502020204030204" pitchFamily="34" charset="0"/>
                <a:cs typeface="Times New Roman" panose="02020603050405020304" pitchFamily="18" charset="0"/>
              </a:rPr>
              <a:t> and selecting the “Update” option.</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45</a:t>
            </a:fld>
            <a:endParaRPr lang="en-US"/>
          </a:p>
        </p:txBody>
      </p:sp>
    </p:spTree>
    <p:extLst>
      <p:ext uri="{BB962C8B-B14F-4D97-AF65-F5344CB8AC3E}">
        <p14:creationId xmlns:p14="http://schemas.microsoft.com/office/powerpoint/2010/main" val="2584119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46</a:t>
            </a:fld>
            <a:endParaRPr lang="en-US"/>
          </a:p>
        </p:txBody>
      </p:sp>
    </p:spTree>
    <p:extLst>
      <p:ext uri="{BB962C8B-B14F-4D97-AF65-F5344CB8AC3E}">
        <p14:creationId xmlns:p14="http://schemas.microsoft.com/office/powerpoint/2010/main" val="1682706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49</a:t>
            </a:fld>
            <a:endParaRPr lang="en-US"/>
          </a:p>
        </p:txBody>
      </p:sp>
    </p:spTree>
    <p:extLst>
      <p:ext uri="{BB962C8B-B14F-4D97-AF65-F5344CB8AC3E}">
        <p14:creationId xmlns:p14="http://schemas.microsoft.com/office/powerpoint/2010/main" val="1684085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Newspapers and books </a:t>
            </a:r>
            <a:r>
              <a:rPr lang="en-US" baseline="0" dirty="0"/>
              <a:t>are moving away from fully-justified text.  It’s becoming the old way.  </a:t>
            </a:r>
            <a:r>
              <a:rPr lang="en-US" dirty="0"/>
              <a:t>The eye can read quicker with left-justified text.</a:t>
            </a:r>
            <a:endParaRPr lang="en-US" baseline="0" dirty="0"/>
          </a:p>
          <a:p>
            <a:pPr marL="174708" indent="-174708">
              <a:buFont typeface="Arial" panose="020B0604020202020204" pitchFamily="34" charset="0"/>
              <a:buChar char="•"/>
            </a:pPr>
            <a:r>
              <a:rPr lang="en-US" baseline="0" dirty="0"/>
              <a:t>Suggestion:  Use Word Options =&gt; Proofing =&gt; AutoCorrect .  Input things/tips you use often so it does the work for you.</a:t>
            </a:r>
          </a:p>
          <a:p>
            <a:pPr marL="174708" indent="-174708">
              <a:buFont typeface="Arial" panose="020B0604020202020204" pitchFamily="34" charset="0"/>
              <a:buChar char="•"/>
            </a:pPr>
            <a:r>
              <a:rPr lang="en-US" baseline="0" dirty="0"/>
              <a:t>Rulers help with formatting the bullets – using the large and small arrows.  You can also use Styles for bullets.</a:t>
            </a:r>
          </a:p>
          <a:p>
            <a:pPr marL="174708" indent="-174708">
              <a:lnSpc>
                <a:spcPct val="115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Body Text: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98830" lvl="1" indent="-232943">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Before you start writing a proposal, add a line of text and format it the way you want your main text to look throughout the proposal (e.g. Times New Roman, 11 pt., single spaced, with 6 pt. spacing after each paragraph). You can then select the text, right-click on “Normal” in the style menu, and choose “Update Normal to Match Selection”.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98830" lvl="1" indent="-232943">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Once you’ve set the specifications for normal body text within your document, you can highlight any paragraph(s) and apply all desired settings simply by clicking “Normal” in the style menu.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Spacing:  Use the darts in the ruler to adjust the spacing between bullets and text, or to move bulleted lists closer to the left margin (especially when you need to cut pages from a proposal).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Headers &amp; Footers:  Adding page #’s to footers: If you want to avoid erasing the text you’ve already entered in your footer, click where you want the page # to appear (left, center or right side of footer), then select “Page Number” </a:t>
            </a:r>
            <a:r>
              <a:rPr lang="en-US"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Times New Roman" panose="02020603050405020304" pitchFamily="18" charset="0"/>
                <a:ea typeface="Calibri" panose="020F0502020204030204" pitchFamily="34" charset="0"/>
                <a:cs typeface="Times New Roman" panose="02020603050405020304" pitchFamily="18" charset="0"/>
              </a:rPr>
              <a:t> “Current Position”.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Labels for Tables &amp; Figures: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Tables: labels go above.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Figures: labels go below.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51</a:t>
            </a:fld>
            <a:endParaRPr lang="en-US"/>
          </a:p>
        </p:txBody>
      </p:sp>
    </p:spTree>
    <p:extLst>
      <p:ext uri="{BB962C8B-B14F-4D97-AF65-F5344CB8AC3E}">
        <p14:creationId xmlns:p14="http://schemas.microsoft.com/office/powerpoint/2010/main" val="287773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aseline="0" dirty="0"/>
              <a:t>The Microsoft Office programs are the standard in desktop publishing for government proposals.</a:t>
            </a:r>
            <a:endParaRPr lang="en-US" dirty="0"/>
          </a:p>
          <a:p>
            <a:pPr marL="174708" indent="-174708">
              <a:buFont typeface="Arial" panose="020B0604020202020204" pitchFamily="34" charset="0"/>
              <a:buChar char="•"/>
            </a:pPr>
            <a:r>
              <a:rPr lang="en-US" dirty="0"/>
              <a:t>Even if you know Adobe Creative Suites software like InDesign and Photoshop, you can still do a lot in Word or</a:t>
            </a:r>
            <a:r>
              <a:rPr lang="en-US" baseline="0" dirty="0"/>
              <a:t> PowerPoint to build a visually compelling proposal. Therefore, for those who are trained in graphic design using those programs, this class will show you comparable techniques in Office.</a:t>
            </a:r>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7</a:t>
            </a:fld>
            <a:endParaRPr lang="en-US"/>
          </a:p>
        </p:txBody>
      </p:sp>
    </p:spTree>
    <p:extLst>
      <p:ext uri="{BB962C8B-B14F-4D97-AF65-F5344CB8AC3E}">
        <p14:creationId xmlns:p14="http://schemas.microsoft.com/office/powerpoint/2010/main" val="373775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115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Graphics: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If you insert graphics from Adobe InDesign or Photoshop, make sure you start with an 6.5” x 8” canvas (if your proposal has 1” margins), use the RFP-specified font size for graphics in your design, and do </a:t>
            </a:r>
            <a:r>
              <a:rPr lang="en-US" i="1" dirty="0">
                <a:latin typeface="Times New Roman" panose="02020603050405020304" pitchFamily="18" charset="0"/>
                <a:ea typeface="Calibri" panose="020F0502020204030204" pitchFamily="34" charset="0"/>
                <a:cs typeface="Times New Roman" panose="02020603050405020304" pitchFamily="18" charset="0"/>
              </a:rPr>
              <a:t>not</a:t>
            </a:r>
            <a:r>
              <a:rPr lang="en-US" dirty="0">
                <a:latin typeface="Times New Roman" panose="02020603050405020304" pitchFamily="18" charset="0"/>
                <a:ea typeface="Calibri" panose="020F0502020204030204" pitchFamily="34" charset="0"/>
                <a:cs typeface="Times New Roman" panose="02020603050405020304" pitchFamily="18" charset="0"/>
              </a:rPr>
              <a:t> shrink the image after inserting it into Word.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It’s better to design graphics in PowerPoint, use the “Insert SmartArt” function, or insert images without text and add text boxes over top in Word to maintain version control and ensure that anyone can edit the text later, if needed.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You can anchor images and call-out boxes to a particular place in the document so other editors can’t move them around.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Use “in-line with text” option for larger graphics that appear in between paragraphs or the “tight” option to get text to wrap around call-out boxes.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52</a:t>
            </a:fld>
            <a:endParaRPr lang="en-US"/>
          </a:p>
        </p:txBody>
      </p:sp>
    </p:spTree>
    <p:extLst>
      <p:ext uri="{BB962C8B-B14F-4D97-AF65-F5344CB8AC3E}">
        <p14:creationId xmlns:p14="http://schemas.microsoft.com/office/powerpoint/2010/main" val="1101499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times, the Split Cell and Merge Cell options may be useful.</a:t>
            </a:r>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54</a:t>
            </a:fld>
            <a:endParaRPr lang="en-US"/>
          </a:p>
        </p:txBody>
      </p:sp>
    </p:spTree>
    <p:extLst>
      <p:ext uri="{BB962C8B-B14F-4D97-AF65-F5344CB8AC3E}">
        <p14:creationId xmlns:p14="http://schemas.microsoft.com/office/powerpoint/2010/main" val="98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the same format in boxes – colons before lists, etc.  Maintain</a:t>
            </a:r>
            <a:r>
              <a:rPr lang="en-US" baseline="0" dirty="0"/>
              <a:t> </a:t>
            </a:r>
            <a:r>
              <a:rPr lang="en-US" dirty="0"/>
              <a:t>pa</a:t>
            </a:r>
            <a:r>
              <a:rPr lang="en-US" baseline="0" dirty="0"/>
              <a:t>rallel grammar and punctuation.</a:t>
            </a:r>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58</a:t>
            </a:fld>
            <a:endParaRPr lang="en-US"/>
          </a:p>
        </p:txBody>
      </p:sp>
    </p:spTree>
    <p:extLst>
      <p:ext uri="{BB962C8B-B14F-4D97-AF65-F5344CB8AC3E}">
        <p14:creationId xmlns:p14="http://schemas.microsoft.com/office/powerpoint/2010/main" val="460056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60</a:t>
            </a:fld>
            <a:endParaRPr lang="en-US"/>
          </a:p>
        </p:txBody>
      </p:sp>
    </p:spTree>
    <p:extLst>
      <p:ext uri="{BB962C8B-B14F-4D97-AF65-F5344CB8AC3E}">
        <p14:creationId xmlns:p14="http://schemas.microsoft.com/office/powerpoint/2010/main" val="1232607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Cover Page – Insert page. Unlink it so that it can</a:t>
            </a:r>
            <a:r>
              <a:rPr lang="en-US" baseline="0" dirty="0"/>
              <a:t> have it’s own formatting.  Make a section break</a:t>
            </a:r>
          </a:p>
          <a:p>
            <a:pPr marL="174708" indent="-174708">
              <a:buFont typeface="Arial" panose="020B0604020202020204" pitchFamily="34" charset="0"/>
              <a:buChar char="•"/>
            </a:pPr>
            <a:r>
              <a:rPr lang="en-US" baseline="0" dirty="0"/>
              <a:t>Layout=&gt; Breaks.  Choose “continuous”.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62</a:t>
            </a:fld>
            <a:endParaRPr lang="en-US"/>
          </a:p>
        </p:txBody>
      </p:sp>
    </p:spTree>
    <p:extLst>
      <p:ext uri="{BB962C8B-B14F-4D97-AF65-F5344CB8AC3E}">
        <p14:creationId xmlns:p14="http://schemas.microsoft.com/office/powerpoint/2010/main" val="1843002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7F3608-5351-4851-9743-701E3CE2BA54}" type="slidenum">
              <a:rPr lang="en-US" smtClean="0"/>
              <a:t>66</a:t>
            </a:fld>
            <a:endParaRPr lang="en-US"/>
          </a:p>
        </p:txBody>
      </p:sp>
    </p:spTree>
    <p:extLst>
      <p:ext uri="{BB962C8B-B14F-4D97-AF65-F5344CB8AC3E}">
        <p14:creationId xmlns:p14="http://schemas.microsoft.com/office/powerpoint/2010/main" val="3966362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68</a:t>
            </a:fld>
            <a:endParaRPr lang="en-US"/>
          </a:p>
        </p:txBody>
      </p:sp>
    </p:spTree>
    <p:extLst>
      <p:ext uri="{BB962C8B-B14F-4D97-AF65-F5344CB8AC3E}">
        <p14:creationId xmlns:p14="http://schemas.microsoft.com/office/powerpoint/2010/main" val="4152531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1" indent="-174708" defTabSz="931774">
              <a:buFont typeface="Arial" panose="020B0604020202020204" pitchFamily="34" charset="0"/>
              <a:buChar char="•"/>
              <a:defRPr/>
            </a:pPr>
            <a:r>
              <a:rPr lang="en-US" dirty="0"/>
              <a:t>Add your most commonly-used commands to the Quick Access toolbar above the “Home” ribbon.  The following commands are suggested:</a:t>
            </a:r>
          </a:p>
          <a:p>
            <a:pPr marL="640594" lvl="1" indent="-174708" defTabSz="931774">
              <a:buFont typeface="Arial" panose="020B0604020202020204" pitchFamily="34" charset="0"/>
              <a:buChar char="•"/>
              <a:defRPr/>
            </a:pPr>
            <a:r>
              <a:rPr lang="en-US" baseline="0" dirty="0"/>
              <a:t>Print, Save, Save As, Undo, Redo, Email, Open, Print Preview</a:t>
            </a:r>
          </a:p>
          <a:p>
            <a:pPr marL="640594" lvl="1" indent="-174708" defTabSz="931774">
              <a:buFont typeface="Arial" panose="020B0604020202020204" pitchFamily="34" charset="0"/>
              <a:buChar char="•"/>
              <a:defRPr/>
            </a:pPr>
            <a:r>
              <a:rPr lang="en-US" baseline="0" dirty="0"/>
              <a:t>Choose File =&gt; Options =&gt; Quick Access Toolbar.  Highlight items in the left column to Add/Remove from the toolbar (right column)</a:t>
            </a:r>
            <a:endParaRPr lang="en-US"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69</a:t>
            </a:fld>
            <a:endParaRPr lang="en-US"/>
          </a:p>
        </p:txBody>
      </p:sp>
    </p:spTree>
    <p:extLst>
      <p:ext uri="{BB962C8B-B14F-4D97-AF65-F5344CB8AC3E}">
        <p14:creationId xmlns:p14="http://schemas.microsoft.com/office/powerpoint/2010/main" val="883573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Format Painter copies formatting so you can apply it elsewhere in the document.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98830" lvl="1"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Double-clicking Format Painter locks it so you can keep applying the formatting to other parts of the document (or use F4 to reapply formatting to other sections).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98830" lvl="1"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Ctrl + Shift + C will activate the Format Painter.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98830" lvl="1"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Use Find/Replace to replace all double spaces with single spaces, etc.</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70</a:t>
            </a:fld>
            <a:endParaRPr lang="en-US"/>
          </a:p>
        </p:txBody>
      </p:sp>
    </p:spTree>
    <p:extLst>
      <p:ext uri="{BB962C8B-B14F-4D97-AF65-F5344CB8AC3E}">
        <p14:creationId xmlns:p14="http://schemas.microsoft.com/office/powerpoint/2010/main" val="3990233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Double-click words to highlight individual words.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32943"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Put your cursor at the beginning of a line, hold the shift key down, and click at the end of the line to select the whole line.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32943"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Ctrl + Click = Highlight Entire Sentence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32943" indent="-232943">
              <a:lnSpc>
                <a:spcPct val="115000"/>
              </a:lnSpc>
              <a:buFont typeface="+mj-lt"/>
              <a:buAutoNum type="romanLcPeriod"/>
            </a:pPr>
            <a:r>
              <a:rPr lang="en-US" dirty="0">
                <a:latin typeface="Times New Roman" panose="02020603050405020304" pitchFamily="18" charset="0"/>
                <a:ea typeface="Calibri" panose="020F0502020204030204" pitchFamily="34" charset="0"/>
                <a:cs typeface="Times New Roman" panose="02020603050405020304" pitchFamily="18" charset="0"/>
              </a:rPr>
              <a:t>Ctrl + A = Select Entire Document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71</a:t>
            </a:fld>
            <a:endParaRPr lang="en-US"/>
          </a:p>
        </p:txBody>
      </p:sp>
    </p:spTree>
    <p:extLst>
      <p:ext uri="{BB962C8B-B14F-4D97-AF65-F5344CB8AC3E}">
        <p14:creationId xmlns:p14="http://schemas.microsoft.com/office/powerpoint/2010/main" val="424417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7F3608-5351-4851-9743-701E3CE2BA54}" type="slidenum">
              <a:rPr lang="en-US" smtClean="0"/>
              <a:t>10</a:t>
            </a:fld>
            <a:endParaRPr lang="en-US"/>
          </a:p>
        </p:txBody>
      </p:sp>
    </p:spTree>
    <p:extLst>
      <p:ext uri="{BB962C8B-B14F-4D97-AF65-F5344CB8AC3E}">
        <p14:creationId xmlns:p14="http://schemas.microsoft.com/office/powerpoint/2010/main" val="259229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Zoom using the options under the “View” ribbon or using slide bar in the bottom-right corner.</a:t>
            </a:r>
          </a:p>
          <a:p>
            <a:pPr marL="757066" lvl="1" indent="-291179">
              <a:buFont typeface="+mj-lt"/>
              <a:buAutoNum type="romanLcPeriod"/>
            </a:pPr>
            <a:r>
              <a:rPr lang="en-US" dirty="0"/>
              <a:t>Ctrl + Left/Right Arrows lets you move past whole words instead of individual characters. The Up/Down Arrows move up and down by paragraph instead of by line.</a:t>
            </a:r>
          </a:p>
          <a:p>
            <a:pPr marL="757066" lvl="1" indent="-291179">
              <a:buFont typeface="+mj-lt"/>
              <a:buAutoNum type="romanLcPeriod"/>
            </a:pPr>
            <a:r>
              <a:rPr lang="en-US" dirty="0"/>
              <a:t>Ctrl + F = Find/Replace dialog box (or Ctrl + H to go right to Replace tab of the dialog box)</a:t>
            </a:r>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72</a:t>
            </a:fld>
            <a:endParaRPr lang="en-US"/>
          </a:p>
        </p:txBody>
      </p:sp>
    </p:spTree>
    <p:extLst>
      <p:ext uri="{BB962C8B-B14F-4D97-AF65-F5344CB8AC3E}">
        <p14:creationId xmlns:p14="http://schemas.microsoft.com/office/powerpoint/2010/main" val="1327498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7F3608-5351-4851-9743-701E3CE2BA54}" type="slidenum">
              <a:rPr lang="en-US" smtClean="0"/>
              <a:t>73</a:t>
            </a:fld>
            <a:endParaRPr lang="en-US"/>
          </a:p>
        </p:txBody>
      </p:sp>
    </p:spTree>
    <p:extLst>
      <p:ext uri="{BB962C8B-B14F-4D97-AF65-F5344CB8AC3E}">
        <p14:creationId xmlns:p14="http://schemas.microsoft.com/office/powerpoint/2010/main" val="499864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already visited the Options tab under the File Ribbon to set up the Quick</a:t>
            </a:r>
            <a:r>
              <a:rPr lang="en-US" baseline="0" dirty="0"/>
              <a:t> Access Toolbar.  There are other items under Options that can be used to personalize your experience with Word.  Some suggestions:</a:t>
            </a:r>
          </a:p>
          <a:p>
            <a:pPr marL="291179" indent="-291179">
              <a:buFont typeface="+mj-lt"/>
              <a:buAutoNum type="romanLcPeriod"/>
            </a:pPr>
            <a:r>
              <a:rPr lang="en-US" baseline="0" dirty="0"/>
              <a:t>General:  Set your name/initials so that when you edit or use Track, your initials will be added to your comments and other changes.</a:t>
            </a:r>
          </a:p>
          <a:p>
            <a:pPr marL="291179" indent="-291179">
              <a:buFont typeface="+mj-lt"/>
              <a:buAutoNum type="romanLcPeriod"/>
            </a:pPr>
            <a:r>
              <a:rPr lang="en-US" baseline="0" dirty="0"/>
              <a:t>Save:  Set your Auto Recover to every 5 minutes.  You can also choose the location for the Auto Recovery documents.</a:t>
            </a:r>
          </a:p>
          <a:p>
            <a:pPr marL="291179" indent="-291179">
              <a:buFont typeface="+mj-lt"/>
              <a:buAutoNum type="romanLcPeriod"/>
            </a:pPr>
            <a:r>
              <a:rPr lang="en-US" baseline="0" dirty="0"/>
              <a:t>Proofing:  Under Spelling and Grammar choose all the options, including Show Readability Statistics.</a:t>
            </a:r>
          </a:p>
          <a:p>
            <a:pPr marL="291179" indent="-291179">
              <a:buFont typeface="+mj-lt"/>
              <a:buAutoNum type="romanLcPeriod"/>
            </a:pPr>
            <a:r>
              <a:rPr lang="en-US" baseline="0" dirty="0"/>
              <a:t>Advanced:  Turn off the option “Use CTR Click to follow the hyperlink” so that people won’t go to the hyperlink when reading your documents.!</a:t>
            </a:r>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74</a:t>
            </a:fld>
            <a:endParaRPr lang="en-US"/>
          </a:p>
        </p:txBody>
      </p:sp>
    </p:spTree>
    <p:extLst>
      <p:ext uri="{BB962C8B-B14F-4D97-AF65-F5344CB8AC3E}">
        <p14:creationId xmlns:p14="http://schemas.microsoft.com/office/powerpoint/2010/main" val="3695238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answers:</a:t>
            </a:r>
          </a:p>
          <a:p>
            <a:pPr>
              <a:buFont typeface="+mj-lt"/>
              <a:buAutoNum type="arabicPeriod"/>
            </a:pPr>
            <a:r>
              <a:rPr lang="en-US" b="1" dirty="0"/>
              <a:t> Which of the following is NOT a method for customizing your work environment in Microsoft Word?</a:t>
            </a:r>
            <a:endParaRPr lang="en-US" dirty="0"/>
          </a:p>
          <a:p>
            <a:pPr marL="457200" lvl="1" indent="0">
              <a:buFont typeface="+mj-lt"/>
              <a:buNone/>
            </a:pPr>
            <a:r>
              <a:rPr lang="en-US" b="1" dirty="0"/>
              <a:t>Answer:</a:t>
            </a:r>
            <a:r>
              <a:rPr lang="en-US" dirty="0"/>
              <a:t> c) Memorizing all the Ribbon tabs</a:t>
            </a:r>
          </a:p>
          <a:p>
            <a:pPr marL="457200" lvl="1" indent="0">
              <a:buFont typeface="+mj-lt"/>
              <a:buNone/>
            </a:pPr>
            <a:r>
              <a:rPr lang="en-US" b="1" dirty="0"/>
              <a:t>Explanation:</a:t>
            </a:r>
            <a:r>
              <a:rPr lang="en-US" dirty="0"/>
              <a:t> Customizing your work environment in Microsoft Word includes using Ribbon functions, customizing the Quick Access Toolbar, and typing functions into the search box. Memorizing all the Ribbon tabs is not a method of customization but rather a strategy for remembering where functions are located.</a:t>
            </a:r>
          </a:p>
          <a:p>
            <a:pPr>
              <a:buFont typeface="+mj-lt"/>
              <a:buAutoNum type="arabicPeriod"/>
            </a:pPr>
            <a:r>
              <a:rPr lang="en-US" b="1" dirty="0"/>
              <a:t> The Format Painter tool is used for:</a:t>
            </a:r>
            <a:endParaRPr lang="en-US" dirty="0"/>
          </a:p>
          <a:p>
            <a:pPr marL="457200" lvl="1" indent="0">
              <a:buFont typeface="+mj-lt"/>
              <a:buNone/>
            </a:pPr>
            <a:r>
              <a:rPr lang="en-US" b="1" dirty="0"/>
              <a:t>Answer:</a:t>
            </a:r>
            <a:r>
              <a:rPr lang="en-US" dirty="0"/>
              <a:t> b) Copying and applying text formatting</a:t>
            </a:r>
          </a:p>
          <a:p>
            <a:pPr marL="457200" lvl="1" indent="0">
              <a:buFont typeface="+mj-lt"/>
              <a:buNone/>
            </a:pPr>
            <a:r>
              <a:rPr lang="en-US" b="1" dirty="0"/>
              <a:t>Explanation:</a:t>
            </a:r>
            <a:r>
              <a:rPr lang="en-US" dirty="0"/>
              <a:t> The Format Painter tool allows you to copy formatting from one section of text and apply it to another, which is useful for maintaining consistency throughout a document.</a:t>
            </a:r>
          </a:p>
          <a:p>
            <a:pPr>
              <a:buFont typeface="+mj-lt"/>
              <a:buAutoNum type="arabicPeriod"/>
            </a:pPr>
            <a:r>
              <a:rPr lang="en-US" b="1" dirty="0"/>
              <a:t> Using the Format Painter, you can format multiple instances by triple-clicking the paintbrush icon.</a:t>
            </a:r>
            <a:endParaRPr lang="en-US" dirty="0"/>
          </a:p>
          <a:p>
            <a:pPr marL="457200" lvl="1" indent="0">
              <a:buFont typeface="+mj-lt"/>
              <a:buNone/>
            </a:pPr>
            <a:r>
              <a:rPr lang="en-US" b="1" dirty="0"/>
              <a:t>Answer:</a:t>
            </a:r>
            <a:r>
              <a:rPr lang="en-US" dirty="0"/>
              <a:t> b) False</a:t>
            </a:r>
          </a:p>
          <a:p>
            <a:pPr marL="457200" lvl="1" indent="0">
              <a:buFont typeface="+mj-lt"/>
              <a:buNone/>
            </a:pPr>
            <a:r>
              <a:rPr lang="en-US" b="1" dirty="0"/>
              <a:t>Explanation:</a:t>
            </a:r>
            <a:r>
              <a:rPr lang="en-US" dirty="0"/>
              <a:t> You can format multiple instances using the Format Painter by double-clicking the paintbrush icon, not by triple-clicking it.</a:t>
            </a:r>
          </a:p>
          <a:p>
            <a:pPr>
              <a:buFont typeface="+mj-lt"/>
              <a:buAutoNum type="arabicPeriod"/>
            </a:pPr>
            <a:r>
              <a:rPr lang="en-US" b="1" dirty="0"/>
              <a:t> Fill-in the Blank: To display the Navigation Pane, press Ctrl + ____ and select the Headings tab.</a:t>
            </a:r>
            <a:endParaRPr lang="en-US" dirty="0"/>
          </a:p>
          <a:p>
            <a:pPr marL="742950" lvl="1" indent="-285750">
              <a:buFont typeface="+mj-lt"/>
              <a:buAutoNum type="arabicPeriod"/>
            </a:pPr>
            <a:r>
              <a:rPr lang="en-US" b="1" dirty="0"/>
              <a:t>Answer:</a:t>
            </a:r>
            <a:r>
              <a:rPr lang="en-US" dirty="0"/>
              <a:t> f) F</a:t>
            </a:r>
          </a:p>
          <a:p>
            <a:pPr marL="742950" lvl="1" indent="-285750">
              <a:buFont typeface="+mj-lt"/>
              <a:buAutoNum type="arabicPeriod"/>
            </a:pPr>
            <a:r>
              <a:rPr lang="en-US" b="1" dirty="0"/>
              <a:t>Explanation:</a:t>
            </a:r>
            <a:r>
              <a:rPr lang="en-US" dirty="0"/>
              <a:t> The correct shortcut to display the Navigation Pane is Ctrl + F. This allows you to easily navigate through the document using headings, pages, or search results.</a:t>
            </a:r>
          </a:p>
          <a:p>
            <a:endParaRPr lang="en-US" dirty="0"/>
          </a:p>
        </p:txBody>
      </p:sp>
      <p:sp>
        <p:nvSpPr>
          <p:cNvPr id="4" name="Slide Number Placeholder 3"/>
          <p:cNvSpPr>
            <a:spLocks noGrp="1"/>
          </p:cNvSpPr>
          <p:nvPr>
            <p:ph type="sldNum" sz="quarter" idx="5"/>
          </p:nvPr>
        </p:nvSpPr>
        <p:spPr/>
        <p:txBody>
          <a:bodyPr/>
          <a:lstStyle/>
          <a:p>
            <a:fld id="{B77F3608-5351-4851-9743-701E3CE2BA54}" type="slidenum">
              <a:rPr lang="en-US" smtClean="0"/>
              <a:t>76</a:t>
            </a:fld>
            <a:endParaRPr lang="en-US"/>
          </a:p>
        </p:txBody>
      </p:sp>
    </p:spTree>
    <p:extLst>
      <p:ext uri="{BB962C8B-B14F-4D97-AF65-F5344CB8AC3E}">
        <p14:creationId xmlns:p14="http://schemas.microsoft.com/office/powerpoint/2010/main" val="4116903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Check before production</a:t>
            </a:r>
          </a:p>
          <a:p>
            <a:pPr marL="174708" indent="-174708">
              <a:buFontTx/>
              <a:buChar char="-"/>
            </a:pPr>
            <a:r>
              <a:rPr lang="en-US" baseline="0" dirty="0"/>
              <a:t>Check print preview or print a copy in black and white.  This will make it easier to see glaring mistakes.</a:t>
            </a:r>
          </a:p>
          <a:p>
            <a:pPr marL="174708" indent="-174708">
              <a:buFontTx/>
              <a:buChar char="-"/>
            </a:pPr>
            <a:r>
              <a:rPr lang="en-US" baseline="0" dirty="0"/>
              <a:t>Did you use parallel format and language throughout?</a:t>
            </a:r>
          </a:p>
          <a:p>
            <a:pPr marL="174708" indent="-174708">
              <a:buFontTx/>
              <a:buChar char="-"/>
            </a:pPr>
            <a:endParaRPr lang="en-US" baseline="0" dirty="0"/>
          </a:p>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Troubleshooting Tip for Headlines: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When your H1, H2, H3, etc., labels aren’t consistent, sometimes the easiest thing to do is add 4 lines to your document like this: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Heading 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Heading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Heading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Heading 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31774">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Then, apply the 1, 1.1, 1.1.1… list format and use the tab key to indent H2, H3, etc., like this: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31774">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15000"/>
              </a:lnSpc>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Heading 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Heading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15000"/>
              </a:lnSpc>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Heading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30604" lvl="3" indent="-232943">
              <a:lnSpc>
                <a:spcPct val="115000"/>
              </a:lnSpc>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Heading 4</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Then apply the formatting you want, like this: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15000"/>
              </a:lnSpc>
              <a:buFont typeface="+mj-lt"/>
              <a:buAutoNum type="arabicPeriod"/>
            </a:pPr>
            <a:r>
              <a:rPr lang="en-US" cap="small"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Heading 1</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mj-lt"/>
              <a:buAutoNum type="arabicPeriod"/>
            </a:pPr>
            <a:r>
              <a:rPr lang="en-US" cap="small"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Heading 2</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15000"/>
              </a:lnSpc>
              <a:buFont typeface="+mj-lt"/>
              <a:buAutoNum type="arabicPeriod"/>
            </a:pPr>
            <a:r>
              <a:rPr lang="en-US" cap="small"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Heading 3</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630604" lvl="3" indent="-232943">
              <a:lnSpc>
                <a:spcPct val="115000"/>
              </a:lnSpc>
              <a:buFont typeface="+mj-lt"/>
              <a:buAutoNum type="arabicPeriod"/>
            </a:pPr>
            <a:r>
              <a:rPr lang="en-US" cap="small"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Heading 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Next, highlight the H1 line, right click on “Heading 1” in the Style menu, and click “Update Heading 1 to Match Selection”. Repeat for each of the other heading styles you’re using. All section headers that had those heading styles applied should automatically updated with the correct numbers. You can then delete the lines you used to establish proper formatting.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4708" indent="-174708">
              <a:buFontTx/>
              <a:buChar char="-"/>
            </a:pPr>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79</a:t>
            </a:fld>
            <a:endParaRPr lang="en-US"/>
          </a:p>
        </p:txBody>
      </p:sp>
    </p:spTree>
    <p:extLst>
      <p:ext uri="{BB962C8B-B14F-4D97-AF65-F5344CB8AC3E}">
        <p14:creationId xmlns:p14="http://schemas.microsoft.com/office/powerpoint/2010/main" val="4102347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Answers:</a:t>
            </a:r>
          </a:p>
          <a:p>
            <a:pPr>
              <a:buFont typeface="+mj-lt"/>
              <a:buAutoNum type="arabicPeriod"/>
            </a:pPr>
            <a:r>
              <a:rPr lang="en-US" b="1" dirty="0"/>
              <a:t> What does C.R.A.P. stand for in design principles?</a:t>
            </a:r>
            <a:endParaRPr lang="en-US" dirty="0"/>
          </a:p>
          <a:p>
            <a:pPr marL="457200" lvl="1" indent="0">
              <a:buFont typeface="+mj-lt"/>
              <a:buNone/>
            </a:pPr>
            <a:r>
              <a:rPr lang="en-US" b="1" dirty="0"/>
              <a:t>Answer:</a:t>
            </a:r>
            <a:r>
              <a:rPr lang="en-US" dirty="0"/>
              <a:t> a) Contrast, Repetition, Alignment, Proximity</a:t>
            </a:r>
          </a:p>
          <a:p>
            <a:pPr marL="457200" lvl="1" indent="0">
              <a:buFont typeface="+mj-lt"/>
              <a:buNone/>
            </a:pPr>
            <a:r>
              <a:rPr lang="en-US" b="1" dirty="0"/>
              <a:t>Explanation:</a:t>
            </a:r>
            <a:r>
              <a:rPr lang="en-US" dirty="0"/>
              <a:t> The C.R.A.P. design principles stand for Contrast, Repetition, Alignment, and Proximity. These are key concepts used in design to create visually appealing and organized layouts.</a:t>
            </a:r>
          </a:p>
          <a:p>
            <a:pPr>
              <a:buFont typeface="+mj-lt"/>
              <a:buAutoNum type="arabicPeriod"/>
            </a:pPr>
            <a:r>
              <a:rPr lang="en-US" b="1" dirty="0"/>
              <a:t> Where should callouts for exhibits be placed in a document?</a:t>
            </a:r>
            <a:endParaRPr lang="en-US" dirty="0"/>
          </a:p>
          <a:p>
            <a:pPr marL="457200" lvl="1" indent="0">
              <a:buFont typeface="+mj-lt"/>
              <a:buNone/>
            </a:pPr>
            <a:r>
              <a:rPr lang="en-US" b="1" dirty="0"/>
              <a:t>Answer:</a:t>
            </a:r>
            <a:r>
              <a:rPr lang="en-US" dirty="0"/>
              <a:t> c) In the text before the exhibit</a:t>
            </a:r>
          </a:p>
          <a:p>
            <a:pPr marL="457200" lvl="1" indent="0">
              <a:buFont typeface="+mj-lt"/>
              <a:buNone/>
            </a:pPr>
            <a:r>
              <a:rPr lang="en-US" b="1" dirty="0"/>
              <a:t>Explanation:</a:t>
            </a:r>
            <a:r>
              <a:rPr lang="en-US" dirty="0"/>
              <a:t> Callouts for exhibits should be placed in the text immediately before the exhibit. This ensures that the reader is properly guided to the exhibit at the right point in the document. Only in “desperate” page count situations when nothing could be done to introduce the exhibit in the text prior to its appearance, it’s okay to refer to the exhibit shown above.</a:t>
            </a:r>
          </a:p>
          <a:p>
            <a:pPr>
              <a:buFont typeface="+mj-lt"/>
              <a:buAutoNum type="arabicPeriod"/>
            </a:pPr>
            <a:r>
              <a:rPr lang="en-US" b="1" dirty="0"/>
              <a:t> Double-spacing should be changed globally to single spacing after sentence completion for a professional look.</a:t>
            </a:r>
            <a:endParaRPr lang="en-US" dirty="0"/>
          </a:p>
          <a:p>
            <a:pPr marL="457200" lvl="1" indent="0">
              <a:buFont typeface="+mj-lt"/>
              <a:buNone/>
            </a:pPr>
            <a:r>
              <a:rPr lang="en-US" b="1" dirty="0"/>
              <a:t>Answer:</a:t>
            </a:r>
            <a:r>
              <a:rPr lang="en-US" dirty="0"/>
              <a:t> a) True</a:t>
            </a:r>
          </a:p>
          <a:p>
            <a:pPr marL="457200" lvl="1" indent="0">
              <a:buFont typeface="+mj-lt"/>
              <a:buNone/>
            </a:pPr>
            <a:r>
              <a:rPr lang="en-US" b="1" dirty="0"/>
              <a:t>Explanation:</a:t>
            </a:r>
            <a:r>
              <a:rPr lang="en-US" dirty="0"/>
              <a:t> In professional documents, single spacing is preferred over double spacing for a cleaner, more compact appearance. This setting is usually applied globally to maintain consistency.</a:t>
            </a:r>
          </a:p>
          <a:p>
            <a:pPr>
              <a:buFont typeface="+mj-lt"/>
              <a:buAutoNum type="arabicPeriod"/>
            </a:pPr>
            <a:r>
              <a:rPr lang="en-US" b="1" dirty="0"/>
              <a:t> Describe why leaving a larger space before the heading rather than under it is beneficial in print design.</a:t>
            </a:r>
            <a:endParaRPr lang="en-US" dirty="0"/>
          </a:p>
          <a:p>
            <a:pPr marL="457200" lvl="1" indent="0">
              <a:buFont typeface="+mj-lt"/>
              <a:buNone/>
            </a:pPr>
            <a:r>
              <a:rPr lang="en-US" b="1" dirty="0"/>
              <a:t>Answer:</a:t>
            </a:r>
            <a:r>
              <a:rPr lang="en-US" dirty="0"/>
              <a:t> Leaving a larger space before the heading helps in visually grouping the heading with the text that follows it. This creates a clear association between the heading and its content, making the document easier to read and more visually appealing.</a:t>
            </a:r>
          </a:p>
          <a:p>
            <a:endParaRPr lang="en-US" dirty="0"/>
          </a:p>
        </p:txBody>
      </p:sp>
      <p:sp>
        <p:nvSpPr>
          <p:cNvPr id="4" name="Slide Number Placeholder 3"/>
          <p:cNvSpPr>
            <a:spLocks noGrp="1"/>
          </p:cNvSpPr>
          <p:nvPr>
            <p:ph type="sldNum" sz="quarter" idx="5"/>
          </p:nvPr>
        </p:nvSpPr>
        <p:spPr/>
        <p:txBody>
          <a:bodyPr/>
          <a:lstStyle/>
          <a:p>
            <a:fld id="{B77F3608-5351-4851-9743-701E3CE2BA54}" type="slidenum">
              <a:rPr lang="en-US" smtClean="0"/>
              <a:t>82</a:t>
            </a:fld>
            <a:endParaRPr lang="en-US"/>
          </a:p>
        </p:txBody>
      </p:sp>
    </p:spTree>
    <p:extLst>
      <p:ext uri="{BB962C8B-B14F-4D97-AF65-F5344CB8AC3E}">
        <p14:creationId xmlns:p14="http://schemas.microsoft.com/office/powerpoint/2010/main" val="3541325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answers:</a:t>
            </a:r>
          </a:p>
          <a:p>
            <a:pPr>
              <a:buFont typeface="+mj-lt"/>
              <a:buAutoNum type="arabicPeriod"/>
            </a:pPr>
            <a:r>
              <a:rPr lang="en-US" b="1" dirty="0"/>
              <a:t> What is the key shortcut for capturing an image of the entire screen in Windows?</a:t>
            </a:r>
            <a:endParaRPr lang="en-US" dirty="0"/>
          </a:p>
          <a:p>
            <a:pPr marL="457200" lvl="1" indent="0">
              <a:buFont typeface="+mj-lt"/>
              <a:buNone/>
            </a:pPr>
            <a:r>
              <a:rPr lang="en-US" b="1" dirty="0"/>
              <a:t>Answer:</a:t>
            </a:r>
            <a:r>
              <a:rPr lang="en-US" dirty="0"/>
              <a:t> b) </a:t>
            </a:r>
            <a:r>
              <a:rPr lang="en-US" dirty="0" err="1"/>
              <a:t>Fn</a:t>
            </a:r>
            <a:r>
              <a:rPr lang="en-US" dirty="0"/>
              <a:t> + Home</a:t>
            </a:r>
          </a:p>
          <a:p>
            <a:pPr marL="457200" lvl="1" indent="0">
              <a:buFont typeface="+mj-lt"/>
              <a:buNone/>
            </a:pPr>
            <a:r>
              <a:rPr lang="en-US" b="1" dirty="0"/>
              <a:t>Explanation:</a:t>
            </a:r>
            <a:r>
              <a:rPr lang="en-US" dirty="0"/>
              <a:t> The </a:t>
            </a:r>
            <a:r>
              <a:rPr lang="en-US" dirty="0" err="1"/>
              <a:t>Fn</a:t>
            </a:r>
            <a:r>
              <a:rPr lang="en-US" dirty="0"/>
              <a:t> + Home shortcut is a common way to capture an image of the entire screen on certain keyboards, particularly on PC laptops. This captures the screen and can be pasted into a document or image editing tool.</a:t>
            </a:r>
          </a:p>
          <a:p>
            <a:pPr>
              <a:buFont typeface="+mj-lt"/>
              <a:buAutoNum type="arabicPeriod"/>
            </a:pPr>
            <a:r>
              <a:rPr lang="en-US" b="1" dirty="0"/>
              <a:t> It is recommended to complete an electronic submission at least 24 hours in advance to account for any potential system glitches.</a:t>
            </a:r>
            <a:endParaRPr lang="en-US" dirty="0"/>
          </a:p>
          <a:p>
            <a:pPr marL="457200" lvl="1" indent="0">
              <a:buFont typeface="+mj-lt"/>
              <a:buNone/>
            </a:pPr>
            <a:r>
              <a:rPr lang="en-US" b="1" dirty="0"/>
              <a:t>Answer:</a:t>
            </a:r>
            <a:r>
              <a:rPr lang="en-US" dirty="0"/>
              <a:t> a) True</a:t>
            </a:r>
          </a:p>
          <a:p>
            <a:pPr marL="457200" lvl="1" indent="0">
              <a:buFont typeface="+mj-lt"/>
              <a:buNone/>
            </a:pPr>
            <a:r>
              <a:rPr lang="en-US" b="1" dirty="0"/>
              <a:t>Explanation:</a:t>
            </a:r>
            <a:r>
              <a:rPr lang="en-US" dirty="0"/>
              <a:t> Submitting 24 hours in advance is recommended to ensure there is enough time to address any potential issues, such as system glitches, that could arise during the submission process. This proactive approach helps avoid last-minute complications.</a:t>
            </a:r>
          </a:p>
          <a:p>
            <a:pPr>
              <a:buFont typeface="+mj-lt"/>
              <a:buAutoNum type="arabicPeriod"/>
            </a:pPr>
            <a:r>
              <a:rPr lang="en-US" b="1"/>
              <a:t> Explain </a:t>
            </a:r>
            <a:r>
              <a:rPr lang="en-US" b="1" dirty="0"/>
              <a:t>the benefit of making sure the pages for screenshots are all the same size when inserting into a Word document.</a:t>
            </a:r>
            <a:endParaRPr lang="en-US" dirty="0"/>
          </a:p>
          <a:p>
            <a:pPr marL="457200" lvl="1" indent="0">
              <a:buFont typeface="+mj-lt"/>
              <a:buNone/>
            </a:pPr>
            <a:r>
              <a:rPr lang="en-US" b="1" dirty="0"/>
              <a:t>Answer:</a:t>
            </a:r>
            <a:r>
              <a:rPr lang="en-US" dirty="0"/>
              <a:t> Ensuring that the pages for screenshots are all the same size when inserting them into a Word document maintains consistency in the appearance of the document. It prevents uneven alignment, reduces visual clutter, and ensures that all screenshots are presented uniformly, making the document more professional and easier to read.</a:t>
            </a:r>
          </a:p>
          <a:p>
            <a:endParaRPr lang="en-US" dirty="0"/>
          </a:p>
        </p:txBody>
      </p:sp>
      <p:sp>
        <p:nvSpPr>
          <p:cNvPr id="4" name="Slide Number Placeholder 3"/>
          <p:cNvSpPr>
            <a:spLocks noGrp="1"/>
          </p:cNvSpPr>
          <p:nvPr>
            <p:ph type="sldNum" sz="quarter" idx="5"/>
          </p:nvPr>
        </p:nvSpPr>
        <p:spPr/>
        <p:txBody>
          <a:bodyPr/>
          <a:lstStyle/>
          <a:p>
            <a:fld id="{B77F3608-5351-4851-9743-701E3CE2BA54}" type="slidenum">
              <a:rPr lang="en-US" smtClean="0"/>
              <a:t>91</a:t>
            </a:fld>
            <a:endParaRPr lang="en-US"/>
          </a:p>
        </p:txBody>
      </p:sp>
    </p:spTree>
    <p:extLst>
      <p:ext uri="{BB962C8B-B14F-4D97-AF65-F5344CB8AC3E}">
        <p14:creationId xmlns:p14="http://schemas.microsoft.com/office/powerpoint/2010/main" val="1305430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Up/Summary</a:t>
            </a:r>
            <a:r>
              <a:rPr lang="en-US" baseline="0" dirty="0"/>
              <a:t> </a:t>
            </a:r>
            <a:r>
              <a:rPr lang="en-US" dirty="0"/>
              <a:t>Exercise:  Using the handout, Volume 1 – Technical Proposal for Formatting, do a review of the concepts.</a:t>
            </a:r>
          </a:p>
          <a:p>
            <a:pPr marL="757066" lvl="1" indent="-291179">
              <a:buFont typeface="+mj-lt"/>
              <a:buAutoNum type="romanLcPeriod"/>
            </a:pPr>
            <a:r>
              <a:rPr lang="en-US" dirty="0"/>
              <a:t>Step 1:   Have the students go through the document to find quick errors.</a:t>
            </a:r>
          </a:p>
          <a:p>
            <a:pPr marL="757066" lvl="1" indent="-291179">
              <a:buFont typeface="+mj-lt"/>
              <a:buAutoNum type="romanLcPeriod"/>
            </a:pPr>
            <a:r>
              <a:rPr lang="en-US" dirty="0"/>
              <a:t>Step 2:  Have them do a review:</a:t>
            </a:r>
            <a:endParaRPr lang="en-US" baseline="0" dirty="0"/>
          </a:p>
          <a:p>
            <a:pPr marL="1106481" lvl="2" indent="-174708">
              <a:buFontTx/>
              <a:buChar char="-"/>
            </a:pPr>
            <a:r>
              <a:rPr lang="en-US" baseline="0" dirty="0"/>
              <a:t>Heading styles</a:t>
            </a:r>
          </a:p>
          <a:p>
            <a:pPr marL="1106481" lvl="2" indent="-174708">
              <a:buFontTx/>
              <a:buChar char="-"/>
            </a:pPr>
            <a:r>
              <a:rPr lang="en-US" baseline="0" dirty="0"/>
              <a:t>Bullet styles</a:t>
            </a:r>
          </a:p>
          <a:p>
            <a:pPr marL="1106481" lvl="2" indent="-174708">
              <a:buFontTx/>
              <a:buChar char="-"/>
            </a:pPr>
            <a:r>
              <a:rPr lang="en-US" dirty="0"/>
              <a:t>Heading numbering format</a:t>
            </a:r>
          </a:p>
          <a:p>
            <a:pPr marL="1106481" lvl="2" indent="-174708">
              <a:buFontTx/>
              <a:buChar char="-"/>
            </a:pPr>
            <a:r>
              <a:rPr lang="en-US" dirty="0"/>
              <a:t>How to change the</a:t>
            </a:r>
            <a:r>
              <a:rPr lang="en-US" baseline="0" dirty="0"/>
              <a:t> formatting of charts (Smart Art)</a:t>
            </a:r>
          </a:p>
          <a:p>
            <a:pPr marL="1106481" lvl="2" indent="-174708">
              <a:buFontTx/>
              <a:buChar char="-"/>
            </a:pPr>
            <a:r>
              <a:rPr lang="en-US" baseline="0" dirty="0"/>
              <a:t>Inputting an org chart -  Use PowerPoint or Smart Art</a:t>
            </a:r>
          </a:p>
          <a:p>
            <a:pPr marL="1106481" lvl="2" indent="-174708">
              <a:buFontTx/>
              <a:buChar char="-"/>
            </a:pPr>
            <a:r>
              <a:rPr lang="en-US" baseline="0" dirty="0"/>
              <a:t>How to add captions – Insert Caption or right click</a:t>
            </a:r>
          </a:p>
          <a:p>
            <a:pPr marL="1106481" lvl="2" indent="-174708">
              <a:buFontTx/>
              <a:buChar char="-"/>
            </a:pPr>
            <a:r>
              <a:rPr lang="en-US" baseline="0" dirty="0"/>
              <a:t>Text for figures and tables – Figures above, Tables below</a:t>
            </a:r>
          </a:p>
          <a:p>
            <a:pPr marL="1106481" lvl="2" indent="-174708">
              <a:buFontTx/>
              <a:buChar char="-"/>
            </a:pPr>
            <a:r>
              <a:rPr lang="en-US" baseline="0" dirty="0"/>
              <a:t>How to change caption numbering – Reference tab or right click</a:t>
            </a:r>
          </a:p>
          <a:p>
            <a:pPr marL="1106481" lvl="2" indent="-174708">
              <a:buFontTx/>
              <a:buChar char="-"/>
            </a:pPr>
            <a:r>
              <a:rPr lang="en-US" baseline="0" dirty="0"/>
              <a:t>How to group to objects:  Shift to highlight both, then right click to group</a:t>
            </a:r>
          </a:p>
          <a:p>
            <a:pPr marL="1106481" lvl="2" indent="-174708">
              <a:buFontTx/>
              <a:buChar char="-"/>
            </a:pPr>
            <a:r>
              <a:rPr lang="en-US" baseline="0" dirty="0"/>
              <a:t>Anchor:  Position – Layout - ____ :  Benefit of anchoring</a:t>
            </a:r>
          </a:p>
          <a:p>
            <a:pPr marL="1106481" lvl="2" indent="-174708">
              <a:buFontTx/>
              <a:buChar char="-"/>
            </a:pPr>
            <a:r>
              <a:rPr lang="en-US" baseline="0" dirty="0"/>
              <a:t>Tighten spacing around a table:  Highlight table and drag it.  Or Choose layout to position text (e.g., centered) in row.  Also, use Auto fit to improve spacing; Can adjust the paragraph to control line spacing in row/columns of table</a:t>
            </a:r>
          </a:p>
          <a:p>
            <a:pPr marL="1106481" lvl="2" indent="-174708">
              <a:buFontTx/>
              <a:buChar char="-"/>
            </a:pPr>
            <a:r>
              <a:rPr lang="en-US" baseline="0" dirty="0"/>
              <a:t>How to make sections with different layouts – part portrait; part landscape:  Paragraph – Layout- Breaks – Continuous; Then fix the section as needed.</a:t>
            </a:r>
          </a:p>
          <a:p>
            <a:pPr marL="1106481" lvl="2" indent="-174708">
              <a:buFontTx/>
              <a:buChar char="-"/>
            </a:pPr>
            <a:r>
              <a:rPr lang="en-US" baseline="0" dirty="0"/>
              <a:t>Change the header/footer putting in page numbers and #1 starting on the page 2. </a:t>
            </a:r>
          </a:p>
          <a:p>
            <a:pPr marL="1572368" lvl="3" indent="-174708">
              <a:buFontTx/>
              <a:buChar char="-"/>
            </a:pPr>
            <a:r>
              <a:rPr lang="en-US" baseline="0" dirty="0"/>
              <a:t>Use different first page.</a:t>
            </a:r>
          </a:p>
          <a:p>
            <a:pPr marL="1572368" lvl="3" indent="-174708">
              <a:buFontTx/>
              <a:buChar char="-"/>
            </a:pPr>
            <a:r>
              <a:rPr lang="en-US" baseline="0" dirty="0"/>
              <a:t>Or, use section break and break the link.</a:t>
            </a:r>
          </a:p>
          <a:p>
            <a:pPr marL="1106481" lvl="2" indent="-174708">
              <a:buFontTx/>
              <a:buChar char="-"/>
            </a:pPr>
            <a:r>
              <a:rPr lang="en-US" baseline="0" dirty="0"/>
              <a:t>Position # where you want in footer or header:  Position it, then go to page # then Current Position</a:t>
            </a:r>
          </a:p>
          <a:p>
            <a:pPr marL="1106481" lvl="2" indent="-174708">
              <a:buFontTx/>
              <a:buChar char="-"/>
            </a:pPr>
            <a:r>
              <a:rPr lang="en-US" baseline="0" dirty="0"/>
              <a:t>Get rid of borders, add into Styles.</a:t>
            </a:r>
          </a:p>
          <a:p>
            <a:endParaRPr lang="en-US" dirty="0"/>
          </a:p>
          <a:p>
            <a:endParaRPr lang="en-US" b="1" dirty="0"/>
          </a:p>
        </p:txBody>
      </p:sp>
      <p:sp>
        <p:nvSpPr>
          <p:cNvPr id="4" name="Slide Number Placeholder 3"/>
          <p:cNvSpPr>
            <a:spLocks noGrp="1"/>
          </p:cNvSpPr>
          <p:nvPr>
            <p:ph type="sldNum" sz="quarter" idx="10"/>
          </p:nvPr>
        </p:nvSpPr>
        <p:spPr/>
        <p:txBody>
          <a:bodyPr/>
          <a:lstStyle/>
          <a:p>
            <a:fld id="{DA61334A-31EB-4630-BE16-0A8DC4C773D3}" type="slidenum">
              <a:rPr lang="en-US" smtClean="0"/>
              <a:t>92</a:t>
            </a:fld>
            <a:endParaRPr lang="en-US"/>
          </a:p>
        </p:txBody>
      </p:sp>
    </p:spTree>
    <p:extLst>
      <p:ext uri="{BB962C8B-B14F-4D97-AF65-F5344CB8AC3E}">
        <p14:creationId xmlns:p14="http://schemas.microsoft.com/office/powerpoint/2010/main" val="1684067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https://</a:t>
            </a:r>
            <a:r>
              <a:rPr lang="en-US" dirty="0" err="1"/>
              <a:t>g.page</a:t>
            </a:r>
            <a:r>
              <a:rPr lang="en-US" dirty="0"/>
              <a:t>/r/</a:t>
            </a:r>
            <a:r>
              <a:rPr lang="en-US" dirty="0" err="1"/>
              <a:t>CeQcAmyWUhUZEAI</a:t>
            </a:r>
            <a:r>
              <a:rPr lang="en-US" dirty="0"/>
              <a:t>/review</a:t>
            </a:r>
          </a:p>
          <a:p>
            <a:r>
              <a:rPr lang="en-US" dirty="0"/>
              <a:t>Facebook: https://</a:t>
            </a:r>
            <a:r>
              <a:rPr lang="en-US" dirty="0" err="1"/>
              <a:t>www.facebook.com</a:t>
            </a:r>
            <a:r>
              <a:rPr lang="en-US" dirty="0"/>
              <a:t>/</a:t>
            </a:r>
            <a:r>
              <a:rPr lang="en-US" dirty="0" err="1"/>
              <a:t>OSTGlobalSolutions</a:t>
            </a:r>
            <a:r>
              <a:rPr lang="en-US" dirty="0"/>
              <a:t>/reviews</a:t>
            </a:r>
          </a:p>
        </p:txBody>
      </p:sp>
      <p:sp>
        <p:nvSpPr>
          <p:cNvPr id="4" name="Slide Number Placeholder 3"/>
          <p:cNvSpPr>
            <a:spLocks noGrp="1"/>
          </p:cNvSpPr>
          <p:nvPr>
            <p:ph type="sldNum" sz="quarter" idx="5"/>
          </p:nvPr>
        </p:nvSpPr>
        <p:spPr/>
        <p:txBody>
          <a:bodyPr/>
          <a:lstStyle/>
          <a:p>
            <a:fld id="{34223F70-9D0A-C345-A954-CBF5B376DB4B}" type="slidenum">
              <a:rPr lang="en-US" smtClean="0"/>
              <a:t>93</a:t>
            </a:fld>
            <a:endParaRPr lang="en-US"/>
          </a:p>
        </p:txBody>
      </p:sp>
    </p:spTree>
    <p:extLst>
      <p:ext uri="{BB962C8B-B14F-4D97-AF65-F5344CB8AC3E}">
        <p14:creationId xmlns:p14="http://schemas.microsoft.com/office/powerpoint/2010/main" val="1124586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https://</a:t>
            </a:r>
            <a:r>
              <a:rPr lang="en-US" dirty="0" err="1"/>
              <a:t>g.page</a:t>
            </a:r>
            <a:r>
              <a:rPr lang="en-US" dirty="0"/>
              <a:t>/r/</a:t>
            </a:r>
            <a:r>
              <a:rPr lang="en-US" dirty="0" err="1"/>
              <a:t>CeQcAmyWUhUZEAI</a:t>
            </a:r>
            <a:r>
              <a:rPr lang="en-US" dirty="0"/>
              <a:t>/review</a:t>
            </a:r>
          </a:p>
          <a:p>
            <a:r>
              <a:rPr lang="en-US" dirty="0"/>
              <a:t>Facebook: https://</a:t>
            </a:r>
            <a:r>
              <a:rPr lang="en-US" dirty="0" err="1"/>
              <a:t>www.facebook.com</a:t>
            </a:r>
            <a:r>
              <a:rPr lang="en-US" dirty="0"/>
              <a:t>/</a:t>
            </a:r>
            <a:r>
              <a:rPr lang="en-US" dirty="0" err="1"/>
              <a:t>OSTGlobalSolutions</a:t>
            </a:r>
            <a:r>
              <a:rPr lang="en-US" dirty="0"/>
              <a:t>/reviews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23F70-9D0A-C345-A954-CBF5B376DB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98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¾ column style is becoming popular, but they do use a lot of space.  Column 1 is still the norm but with left justification.</a:t>
            </a:r>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11</a:t>
            </a:fld>
            <a:endParaRPr lang="en-US"/>
          </a:p>
        </p:txBody>
      </p:sp>
    </p:spTree>
    <p:extLst>
      <p:ext uri="{BB962C8B-B14F-4D97-AF65-F5344CB8AC3E}">
        <p14:creationId xmlns:p14="http://schemas.microsoft.com/office/powerpoint/2010/main" val="3086746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7F3608-5351-4851-9743-701E3CE2BA54}" type="slidenum">
              <a:rPr lang="en-US" smtClean="0"/>
              <a:t>95</a:t>
            </a:fld>
            <a:endParaRPr lang="en-US"/>
          </a:p>
        </p:txBody>
      </p:sp>
    </p:spTree>
    <p:extLst>
      <p:ext uri="{BB962C8B-B14F-4D97-AF65-F5344CB8AC3E}">
        <p14:creationId xmlns:p14="http://schemas.microsoft.com/office/powerpoint/2010/main" val="121906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always best to read the RFP and know what your company prefers.</a:t>
            </a:r>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13</a:t>
            </a:fld>
            <a:endParaRPr lang="en-US"/>
          </a:p>
        </p:txBody>
      </p:sp>
    </p:spTree>
    <p:extLst>
      <p:ext uri="{BB962C8B-B14F-4D97-AF65-F5344CB8AC3E}">
        <p14:creationId xmlns:p14="http://schemas.microsoft.com/office/powerpoint/2010/main" val="393479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a:t>
            </a:r>
            <a:r>
              <a:rPr lang="en-US" baseline="0" dirty="0"/>
              <a:t> Document:  Volume I – Technical Proposal for Formatting.docx.  This is the primary working document throughout the class.  So, participants should keep it readily available for the day.</a:t>
            </a:r>
          </a:p>
          <a:p>
            <a:endParaRPr lang="en-US" baseline="0" dirty="0"/>
          </a:p>
          <a:p>
            <a:r>
              <a:rPr lang="en-US" baseline="0" dirty="0"/>
              <a:t>Hint: To easily </a:t>
            </a:r>
            <a:r>
              <a:rPr lang="en-US" dirty="0"/>
              <a:t>switch back and forth between windows on your compute, hold</a:t>
            </a:r>
            <a:r>
              <a:rPr lang="en-US" baseline="0" dirty="0"/>
              <a:t> Alt and Tab.  Then choose the window you need to use.</a:t>
            </a:r>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15</a:t>
            </a:fld>
            <a:endParaRPr lang="en-US"/>
          </a:p>
        </p:txBody>
      </p:sp>
    </p:spTree>
    <p:extLst>
      <p:ext uri="{BB962C8B-B14F-4D97-AF65-F5344CB8AC3E}">
        <p14:creationId xmlns:p14="http://schemas.microsoft.com/office/powerpoint/2010/main" val="6896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May want to find your company color values to keep track of them and use as highlights/themes. Be sure to name it if you create your own color theme.</a:t>
            </a:r>
          </a:p>
          <a:p>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17</a:t>
            </a:fld>
            <a:endParaRPr lang="en-US"/>
          </a:p>
        </p:txBody>
      </p:sp>
    </p:spTree>
    <p:extLst>
      <p:ext uri="{BB962C8B-B14F-4D97-AF65-F5344CB8AC3E}">
        <p14:creationId xmlns:p14="http://schemas.microsoft.com/office/powerpoint/2010/main" val="399088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Hints:</a:t>
            </a:r>
          </a:p>
          <a:p>
            <a:pPr marL="757066" lvl="1" indent="-291179">
              <a:buFont typeface="+mj-lt"/>
              <a:buAutoNum type="romanLcPeriod"/>
            </a:pPr>
            <a:r>
              <a:rPr lang="en-US" dirty="0"/>
              <a:t>Serif fonts are considered better to use for large documents.</a:t>
            </a:r>
          </a:p>
          <a:p>
            <a:pPr marL="757066" lvl="1" indent="-291179">
              <a:buFont typeface="+mj-lt"/>
              <a:buAutoNum type="romanLcPeriod"/>
            </a:pPr>
            <a:r>
              <a:rPr lang="en-US" dirty="0"/>
              <a:t>All caps are also easier to read; consider using all caps (or small caps) for headings, at least.</a:t>
            </a:r>
          </a:p>
          <a:p>
            <a:pPr marL="757066" lvl="1" indent="-291179">
              <a:buFont typeface="+mj-lt"/>
              <a:buAutoNum type="romanLcPeriod"/>
            </a:pPr>
            <a:r>
              <a:rPr lang="en-US" dirty="0"/>
              <a:t>Avoid italicizing unless you’re trying to call attention to something, because it slows readers down.</a:t>
            </a:r>
          </a:p>
          <a:p>
            <a:pPr marL="757066" lvl="1" indent="-291179">
              <a:buFont typeface="+mj-lt"/>
              <a:buAutoNum type="romanLcPeriod"/>
            </a:pPr>
            <a:r>
              <a:rPr lang="en-US" dirty="0"/>
              <a:t>Avoid underlining; it looks dated. Call attention with bolding instead.</a:t>
            </a:r>
            <a:endParaRPr lang="en-US" baseline="0" dirty="0"/>
          </a:p>
          <a:p>
            <a:pPr marL="757066" lvl="1" indent="-291179">
              <a:buFont typeface="+mj-lt"/>
              <a:buAutoNum type="romanLcPeriod"/>
            </a:pPr>
            <a:r>
              <a:rPr lang="en-US" baseline="0" dirty="0"/>
              <a:t>Most evaluators don’t want a lot of fonts.  Use only a few complimentary fonts.</a:t>
            </a:r>
          </a:p>
          <a:p>
            <a:pPr marL="757066" lvl="1" indent="-291179">
              <a:buFont typeface="+mj-lt"/>
              <a:buAutoNum type="romanLcPeriod"/>
            </a:pPr>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22</a:t>
            </a:fld>
            <a:endParaRPr lang="en-US"/>
          </a:p>
        </p:txBody>
      </p:sp>
    </p:spTree>
    <p:extLst>
      <p:ext uri="{BB962C8B-B14F-4D97-AF65-F5344CB8AC3E}">
        <p14:creationId xmlns:p14="http://schemas.microsoft.com/office/powerpoint/2010/main" val="228762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Captions should be left justified, not centered.</a:t>
            </a:r>
          </a:p>
          <a:p>
            <a:pPr marL="174708" indent="-174708">
              <a:buFont typeface="Arial" panose="020B0604020202020204" pitchFamily="34" charset="0"/>
              <a:buChar char="•"/>
            </a:pPr>
            <a:r>
              <a:rPr lang="en-US" dirty="0"/>
              <a:t>Use the “Alphabet and a Half” rule:  39 character maximum</a:t>
            </a:r>
            <a:r>
              <a:rPr lang="en-US" baseline="0" dirty="0"/>
              <a:t> </a:t>
            </a:r>
            <a:r>
              <a:rPr lang="en-US" dirty="0"/>
              <a:t>for callout boxes.  Don’t use the same text in the call out box as</a:t>
            </a:r>
            <a:r>
              <a:rPr lang="en-US" baseline="0" dirty="0"/>
              <a:t> in body.  Make sure that the call out information is discussed in the body text.  </a:t>
            </a:r>
            <a:r>
              <a:rPr lang="en-US" dirty="0"/>
              <a:t>Content should be in addition to the main content, not just repeated.</a:t>
            </a:r>
          </a:p>
          <a:p>
            <a:pPr marL="174708" indent="-174708">
              <a:buFont typeface="Arial" panose="020B0604020202020204" pitchFamily="34" charset="0"/>
              <a:buChar char="•"/>
            </a:pPr>
            <a:r>
              <a:rPr lang="en-US" dirty="0"/>
              <a:t>Always left-align rather than justify; studies have shown that it’s easier to read.</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A61334A-31EB-4630-BE16-0A8DC4C773D3}" type="slidenum">
              <a:rPr lang="en-US" smtClean="0"/>
              <a:t>23</a:t>
            </a:fld>
            <a:endParaRPr lang="en-US"/>
          </a:p>
        </p:txBody>
      </p:sp>
    </p:spTree>
    <p:extLst>
      <p:ext uri="{BB962C8B-B14F-4D97-AF65-F5344CB8AC3E}">
        <p14:creationId xmlns:p14="http://schemas.microsoft.com/office/powerpoint/2010/main" val="2293137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person working on a computer&#10;&#10;Description automatically generated with low confidence">
            <a:extLst>
              <a:ext uri="{FF2B5EF4-FFF2-40B4-BE49-F238E27FC236}">
                <a16:creationId xmlns:a16="http://schemas.microsoft.com/office/drawing/2014/main" id="{E2673C34-F89C-1793-F1F9-6396B24011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1" y="0"/>
            <a:ext cx="12201189" cy="6858000"/>
          </a:xfrm>
          <a:prstGeom prst="rect">
            <a:avLst/>
          </a:prstGeom>
        </p:spPr>
      </p:pic>
      <p:sp>
        <p:nvSpPr>
          <p:cNvPr id="12" name="Flowchart: Document 11">
            <a:extLst>
              <a:ext uri="{FF2B5EF4-FFF2-40B4-BE49-F238E27FC236}">
                <a16:creationId xmlns:a16="http://schemas.microsoft.com/office/drawing/2014/main" id="{F50C0668-5838-4A7F-B622-E0B9C26D1AB3}"/>
              </a:ext>
            </a:extLst>
          </p:cNvPr>
          <p:cNvSpPr/>
          <p:nvPr userDrawn="1"/>
        </p:nvSpPr>
        <p:spPr>
          <a:xfrm rot="5400000">
            <a:off x="6222779" y="865589"/>
            <a:ext cx="6869173" cy="5115652"/>
          </a:xfrm>
          <a:prstGeom prst="flowChartDocumen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ocument 21">
            <a:extLst>
              <a:ext uri="{FF2B5EF4-FFF2-40B4-BE49-F238E27FC236}">
                <a16:creationId xmlns:a16="http://schemas.microsoft.com/office/drawing/2014/main" id="{899CBE2A-B5F6-4385-9694-9B4F7D6574FC}"/>
              </a:ext>
            </a:extLst>
          </p:cNvPr>
          <p:cNvSpPr/>
          <p:nvPr userDrawn="1"/>
        </p:nvSpPr>
        <p:spPr>
          <a:xfrm rot="5400000">
            <a:off x="6431922" y="1085905"/>
            <a:ext cx="6869173" cy="4697365"/>
          </a:xfrm>
          <a:prstGeom prst="flowChartDocumen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8031191" y="4632326"/>
            <a:ext cx="4088922" cy="106542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itle 1">
            <a:extLst>
              <a:ext uri="{FF2B5EF4-FFF2-40B4-BE49-F238E27FC236}">
                <a16:creationId xmlns:a16="http://schemas.microsoft.com/office/drawing/2014/main" id="{4FAA99F1-49D5-4CCD-8747-99AF7891E71B}"/>
              </a:ext>
            </a:extLst>
          </p:cNvPr>
          <p:cNvSpPr>
            <a:spLocks noGrp="1"/>
          </p:cNvSpPr>
          <p:nvPr>
            <p:ph type="ctrTitle"/>
          </p:nvPr>
        </p:nvSpPr>
        <p:spPr>
          <a:xfrm>
            <a:off x="8031192" y="1889185"/>
            <a:ext cx="4088921" cy="2743141"/>
          </a:xfrm>
        </p:spPr>
        <p:txBody>
          <a:bodyPr anchor="b"/>
          <a:lstStyle>
            <a:lvl1pPr algn="ctr">
              <a:defRPr sz="6000">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33FD8641-88DA-46A7-866C-C536857197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2267" y="474948"/>
            <a:ext cx="2718439" cy="1103686"/>
          </a:xfrm>
          <a:prstGeom prst="rect">
            <a:avLst/>
          </a:prstGeom>
        </p:spPr>
      </p:pic>
      <p:pic>
        <p:nvPicPr>
          <p:cNvPr id="21" name="Picture 20" descr="A picture containing text, book&#10;&#10;Description generated with high confidence">
            <a:extLst>
              <a:ext uri="{FF2B5EF4-FFF2-40B4-BE49-F238E27FC236}">
                <a16:creationId xmlns:a16="http://schemas.microsoft.com/office/drawing/2014/main" id="{CFAD00CB-BFF6-4EA9-B0FE-1CB06AA106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3665" y="353162"/>
            <a:ext cx="1432563" cy="1380747"/>
          </a:xfrm>
          <a:prstGeom prst="rect">
            <a:avLst/>
          </a:prstGeom>
        </p:spPr>
      </p:pic>
    </p:spTree>
    <p:extLst>
      <p:ext uri="{BB962C8B-B14F-4D97-AF65-F5344CB8AC3E}">
        <p14:creationId xmlns:p14="http://schemas.microsoft.com/office/powerpoint/2010/main" val="44996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79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6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8699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113472"/>
            <a:ext cx="10515600" cy="2449003"/>
          </a:xfrm>
        </p:spPr>
        <p:txBody>
          <a:bodyPr anchor="b">
            <a:noAutofit/>
          </a:bodyPr>
          <a:lstStyle>
            <a:lvl1pPr>
              <a:defRPr sz="8800" b="1"/>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descr="A person working on a computer&#10;&#10;Description automatically generated with low confidence">
            <a:extLst>
              <a:ext uri="{FF2B5EF4-FFF2-40B4-BE49-F238E27FC236}">
                <a16:creationId xmlns:a16="http://schemas.microsoft.com/office/drawing/2014/main" id="{535F9EF7-5336-424A-8D91-3466BE88A095}"/>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4762"/>
          <a:stretch/>
        </p:blipFill>
        <p:spPr>
          <a:xfrm>
            <a:off x="-1" y="0"/>
            <a:ext cx="12201189" cy="6858000"/>
          </a:xfrm>
          <a:prstGeom prst="rect">
            <a:avLst/>
          </a:prstGeom>
        </p:spPr>
      </p:pic>
      <p:sp>
        <p:nvSpPr>
          <p:cNvPr id="8" name="Rectangle 7">
            <a:extLst>
              <a:ext uri="{FF2B5EF4-FFF2-40B4-BE49-F238E27FC236}">
                <a16:creationId xmlns:a16="http://schemas.microsoft.com/office/drawing/2014/main" id="{C75A658A-FD6D-4D1C-8FDA-30341353EECD}"/>
              </a:ext>
            </a:extLst>
          </p:cNvPr>
          <p:cNvSpPr/>
          <p:nvPr userDrawn="1"/>
        </p:nvSpPr>
        <p:spPr>
          <a:xfrm>
            <a:off x="0" y="-5564"/>
            <a:ext cx="12191999" cy="6863563"/>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0917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5944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7217284" cy="1049607"/>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739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493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28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846052"/>
            <a:ext cx="3932237" cy="129396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777042"/>
            <a:ext cx="6172200" cy="40840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140014"/>
            <a:ext cx="3932237" cy="27289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71176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6057" y="1742535"/>
            <a:ext cx="3932237" cy="1155939"/>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742536"/>
            <a:ext cx="6172200" cy="41185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26056" y="2898474"/>
            <a:ext cx="3932237" cy="29625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065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244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167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68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113472"/>
            <a:ext cx="10515600" cy="244900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2458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10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7217284" cy="1049607"/>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09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46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34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846052"/>
            <a:ext cx="3932237" cy="129396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777042"/>
            <a:ext cx="6172200" cy="40840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140014"/>
            <a:ext cx="3932237" cy="27289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9676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6057" y="1742535"/>
            <a:ext cx="3932237" cy="1155939"/>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742536"/>
            <a:ext cx="6172200" cy="41185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26056" y="2898474"/>
            <a:ext cx="3932237" cy="29625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6313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7215554" cy="10416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199" y="1825625"/>
            <a:ext cx="1072170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98742"/>
          <a:stretch/>
        </p:blipFill>
        <p:spPr>
          <a:xfrm>
            <a:off x="0" y="1406768"/>
            <a:ext cx="12192000" cy="105509"/>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53754" y="352765"/>
            <a:ext cx="2360162" cy="95822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28216" y="352765"/>
            <a:ext cx="1031687" cy="994371"/>
          </a:xfrm>
          <a:prstGeom prst="rect">
            <a:avLst/>
          </a:prstGeom>
        </p:spPr>
      </p:pic>
      <p:cxnSp>
        <p:nvCxnSpPr>
          <p:cNvPr id="11" name="Straight Connector 10"/>
          <p:cNvCxnSpPr>
            <a:cxnSpLocks/>
          </p:cNvCxnSpPr>
          <p:nvPr userDrawn="1"/>
        </p:nvCxnSpPr>
        <p:spPr>
          <a:xfrm>
            <a:off x="0" y="1529864"/>
            <a:ext cx="12192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067800" y="6240557"/>
            <a:ext cx="2492103" cy="276999"/>
          </a:xfrm>
          <a:prstGeom prst="rect">
            <a:avLst/>
          </a:prstGeom>
          <a:noFill/>
        </p:spPr>
        <p:txBody>
          <a:bodyPr wrap="square" rtlCol="0">
            <a:spAutoFit/>
          </a:bodyPr>
          <a:lstStyle/>
          <a:p>
            <a:pPr algn="r"/>
            <a:r>
              <a:rPr lang="en-US" sz="1200" b="1" dirty="0">
                <a:solidFill>
                  <a:schemeClr val="accent5"/>
                </a:solidFill>
              </a:rPr>
              <a:t>WWW.OSTGLOBALSOLUTIONS.COM</a:t>
            </a:r>
          </a:p>
        </p:txBody>
      </p:sp>
      <p:sp>
        <p:nvSpPr>
          <p:cNvPr id="14" name="TextBox 13"/>
          <p:cNvSpPr txBox="1"/>
          <p:nvPr userDrawn="1"/>
        </p:nvSpPr>
        <p:spPr>
          <a:xfrm>
            <a:off x="736895" y="6247368"/>
            <a:ext cx="4409855" cy="276999"/>
          </a:xfrm>
          <a:prstGeom prst="rect">
            <a:avLst/>
          </a:prstGeom>
          <a:noFill/>
        </p:spPr>
        <p:txBody>
          <a:bodyPr wrap="square" rtlCol="0">
            <a:spAutoFit/>
          </a:bodyPr>
          <a:lstStyle/>
          <a:p>
            <a:r>
              <a:rPr lang="en-US" sz="1200" kern="1200" dirty="0">
                <a:solidFill>
                  <a:schemeClr val="accent5"/>
                </a:solidFill>
                <a:latin typeface="+mn-lt"/>
                <a:ea typeface="+mn-ea"/>
                <a:cs typeface="+mn-cs"/>
              </a:rPr>
              <a:t>DESKTOP PUBLISHING</a:t>
            </a:r>
            <a:r>
              <a:rPr lang="en-US" sz="1200" kern="1200" baseline="0" dirty="0">
                <a:solidFill>
                  <a:schemeClr val="accent5"/>
                </a:solidFill>
                <a:latin typeface="+mn-lt"/>
                <a:ea typeface="+mn-ea"/>
                <a:cs typeface="+mn-cs"/>
              </a:rPr>
              <a:t> FOR PROPOSAL PROFESSIONALS</a:t>
            </a:r>
            <a:r>
              <a:rPr lang="en-US" sz="1200" dirty="0">
                <a:solidFill>
                  <a:schemeClr val="accent6"/>
                </a:solidFill>
              </a:rPr>
              <a:t>| </a:t>
            </a:r>
            <a:fld id="{F7DBC657-E1B6-42FD-A789-7A4398F76148}" type="slidenum">
              <a:rPr lang="en-US" sz="1200" smtClean="0">
                <a:solidFill>
                  <a:schemeClr val="accent5"/>
                </a:solidFill>
              </a:rPr>
              <a:t>‹#›</a:t>
            </a:fld>
            <a:endParaRPr lang="en-US" sz="1200" dirty="0">
              <a:solidFill>
                <a:schemeClr val="accent5"/>
              </a:solidFill>
            </a:endParaRPr>
          </a:p>
        </p:txBody>
      </p:sp>
    </p:spTree>
    <p:extLst>
      <p:ext uri="{BB962C8B-B14F-4D97-AF65-F5344CB8AC3E}">
        <p14:creationId xmlns:p14="http://schemas.microsoft.com/office/powerpoint/2010/main" val="338650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SzPct val="9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7215554" cy="10416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199" y="1825625"/>
            <a:ext cx="1072170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2" cstate="print">
            <a:extLst>
              <a:ext uri="{28A0092B-C50C-407E-A947-70E740481C1C}">
                <a14:useLocalDpi xmlns:a14="http://schemas.microsoft.com/office/drawing/2010/main" val="0"/>
              </a:ext>
            </a:extLst>
          </a:blip>
          <a:srcRect b="98742"/>
          <a:stretch/>
        </p:blipFill>
        <p:spPr>
          <a:xfrm>
            <a:off x="0" y="1406768"/>
            <a:ext cx="12192000" cy="105509"/>
          </a:xfrm>
          <a:prstGeom prst="rect">
            <a:avLst/>
          </a:prstGeom>
        </p:spPr>
      </p:pic>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53754" y="352765"/>
            <a:ext cx="2360162" cy="958225"/>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28216" y="352765"/>
            <a:ext cx="1031687" cy="994371"/>
          </a:xfrm>
          <a:prstGeom prst="rect">
            <a:avLst/>
          </a:prstGeom>
        </p:spPr>
      </p:pic>
      <p:cxnSp>
        <p:nvCxnSpPr>
          <p:cNvPr id="11" name="Straight Connector 10"/>
          <p:cNvCxnSpPr>
            <a:cxnSpLocks/>
          </p:cNvCxnSpPr>
          <p:nvPr userDrawn="1"/>
        </p:nvCxnSpPr>
        <p:spPr>
          <a:xfrm>
            <a:off x="0" y="1529864"/>
            <a:ext cx="12192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824158" y="6240557"/>
            <a:ext cx="3735745" cy="276999"/>
          </a:xfrm>
          <a:prstGeom prst="rect">
            <a:avLst/>
          </a:prstGeom>
          <a:noFill/>
        </p:spPr>
        <p:txBody>
          <a:bodyPr wrap="square" rtlCol="0">
            <a:spAutoFit/>
          </a:bodyPr>
          <a:lstStyle/>
          <a:p>
            <a:pPr algn="r"/>
            <a:r>
              <a:rPr lang="en-US" sz="1200" b="1" dirty="0">
                <a:solidFill>
                  <a:schemeClr val="accent5"/>
                </a:solidFill>
              </a:rPr>
              <a:t>WWW.OSTGLOBALSOLUTIONS.COM</a:t>
            </a:r>
          </a:p>
        </p:txBody>
      </p:sp>
      <p:sp>
        <p:nvSpPr>
          <p:cNvPr id="14" name="TextBox 13"/>
          <p:cNvSpPr txBox="1"/>
          <p:nvPr userDrawn="1"/>
        </p:nvSpPr>
        <p:spPr>
          <a:xfrm>
            <a:off x="736895" y="6247368"/>
            <a:ext cx="4409855" cy="276999"/>
          </a:xfrm>
          <a:prstGeom prst="rect">
            <a:avLst/>
          </a:prstGeom>
          <a:noFill/>
        </p:spPr>
        <p:txBody>
          <a:bodyPr wrap="square" rtlCol="0">
            <a:spAutoFit/>
          </a:bodyPr>
          <a:lstStyle/>
          <a:p>
            <a:r>
              <a:rPr lang="en-US" sz="1200" kern="1200" dirty="0">
                <a:solidFill>
                  <a:schemeClr val="accent5"/>
                </a:solidFill>
                <a:latin typeface="+mn-lt"/>
                <a:ea typeface="+mn-ea"/>
                <a:cs typeface="+mn-cs"/>
              </a:rPr>
              <a:t>DESKTOP PUBLISHING FOR PROPOSAL PROFESSIONALS </a:t>
            </a:r>
            <a:r>
              <a:rPr lang="en-US" sz="1200" dirty="0">
                <a:solidFill>
                  <a:schemeClr val="accent6"/>
                </a:solidFill>
              </a:rPr>
              <a:t>| </a:t>
            </a:r>
            <a:fld id="{F7DBC657-E1B6-42FD-A789-7A4398F76148}" type="slidenum">
              <a:rPr lang="en-US" sz="1200" smtClean="0">
                <a:solidFill>
                  <a:schemeClr val="accent5"/>
                </a:solidFill>
              </a:rPr>
              <a:t>‹#›</a:t>
            </a:fld>
            <a:endParaRPr lang="en-US" sz="1200" dirty="0">
              <a:solidFill>
                <a:schemeClr val="accent5"/>
              </a:solidFill>
            </a:endParaRPr>
          </a:p>
        </p:txBody>
      </p:sp>
    </p:spTree>
    <p:extLst>
      <p:ext uri="{BB962C8B-B14F-4D97-AF65-F5344CB8AC3E}">
        <p14:creationId xmlns:p14="http://schemas.microsoft.com/office/powerpoint/2010/main" val="35935320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SzPct val="9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localhost/Users/bridgetskelly/Desktop/Graphics%20Training/Training.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2.xml"/><Relationship Id="rId5" Type="http://schemas.openxmlformats.org/officeDocument/2006/relationships/image" Target="../media/image83.png"/><Relationship Id="rId4" Type="http://schemas.openxmlformats.org/officeDocument/2006/relationships/image" Target="../media/image8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g.page/r/CeQcAmyWUhUZEAI/review" TargetMode="External"/><Relationship Id="rId7"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hyperlink" Target="https://www.facebook.com/OSTGlobalSolutions/reviews"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calendly.com/psci-sales/demo-for-psci-ai-ost" TargetMode="External"/><Relationship Id="rId4" Type="http://schemas.openxmlformats.org/officeDocument/2006/relationships/image" Target="../media/image103.png"/></Relationships>
</file>

<file path=ppt/slides/_rels/slide95.xml.rels><?xml version="1.0" encoding="UTF-8" standalone="yes"?>
<Relationships xmlns="http://schemas.openxmlformats.org/package/2006/relationships"><Relationship Id="rId3" Type="http://schemas.openxmlformats.org/officeDocument/2006/relationships/hyperlink" Target="mailto:service@ostglobalsolutions.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4.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7936302" y="2380891"/>
            <a:ext cx="4183811" cy="2489974"/>
          </a:xfrm>
        </p:spPr>
        <p:txBody>
          <a:bodyPr anchor="b">
            <a:noAutofit/>
          </a:bodyPr>
          <a:lstStyle>
            <a:lvl1pPr algn="ctr">
              <a:defRPr sz="6000"/>
            </a:lvl1pPr>
          </a:lstStyle>
          <a:p>
            <a:r>
              <a:rPr lang="en-US" sz="4000" dirty="0"/>
              <a:t>Desktop Publishing for Proposal Professionals</a:t>
            </a:r>
          </a:p>
        </p:txBody>
      </p:sp>
      <p:sp>
        <p:nvSpPr>
          <p:cNvPr id="9" name="Subtitle 2"/>
          <p:cNvSpPr>
            <a:spLocks noGrp="1"/>
          </p:cNvSpPr>
          <p:nvPr>
            <p:ph type="subTitle" idx="1"/>
          </p:nvPr>
        </p:nvSpPr>
        <p:spPr>
          <a:xfrm>
            <a:off x="8358996" y="5181415"/>
            <a:ext cx="3597215" cy="1065421"/>
          </a:xfrm>
        </p:spPr>
        <p:txBody>
          <a:bodyPr>
            <a:normAutofit fontScale="92500" lnSpcReduction="10000"/>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OST Bid &amp; Proposal Academy Course</a:t>
            </a:r>
          </a:p>
          <a:p>
            <a:r>
              <a:rPr lang="en-US" dirty="0"/>
              <a:t>Copyright © 2012-2024</a:t>
            </a:r>
          </a:p>
        </p:txBody>
      </p:sp>
      <p:sp>
        <p:nvSpPr>
          <p:cNvPr id="4" name="Subtitle 2">
            <a:extLst>
              <a:ext uri="{FF2B5EF4-FFF2-40B4-BE49-F238E27FC236}">
                <a16:creationId xmlns:a16="http://schemas.microsoft.com/office/drawing/2014/main" id="{037E4F65-4483-4D6C-B411-8F746BF8EE75}"/>
              </a:ext>
            </a:extLst>
          </p:cNvPr>
          <p:cNvSpPr txBox="1">
            <a:spLocks/>
          </p:cNvSpPr>
          <p:nvPr/>
        </p:nvSpPr>
        <p:spPr>
          <a:xfrm>
            <a:off x="8430883" y="6363981"/>
            <a:ext cx="3761117" cy="3868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5"/>
              </a:buClr>
              <a:buSzPct val="90000"/>
              <a:buFont typeface="Wingdings" panose="05000000000000000000" pitchFamily="2" charset="2"/>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www.ostglobalsolutions.com</a:t>
            </a:r>
          </a:p>
        </p:txBody>
      </p:sp>
    </p:spTree>
    <p:extLst>
      <p:ext uri="{BB962C8B-B14F-4D97-AF65-F5344CB8AC3E}">
        <p14:creationId xmlns:p14="http://schemas.microsoft.com/office/powerpoint/2010/main" val="3134625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CA0E-3C79-4204-9E7C-D5E8D27768F4}"/>
              </a:ext>
            </a:extLst>
          </p:cNvPr>
          <p:cNvSpPr>
            <a:spLocks noGrp="1"/>
          </p:cNvSpPr>
          <p:nvPr>
            <p:ph type="title"/>
          </p:nvPr>
        </p:nvSpPr>
        <p:spPr/>
        <p:txBody>
          <a:bodyPr>
            <a:normAutofit/>
          </a:bodyPr>
          <a:lstStyle/>
          <a:p>
            <a:r>
              <a:rPr lang="en-US" dirty="0"/>
              <a:t>Page Size and Margin Size</a:t>
            </a:r>
          </a:p>
        </p:txBody>
      </p:sp>
      <p:sp>
        <p:nvSpPr>
          <p:cNvPr id="3" name="Content Placeholder 2">
            <a:extLst>
              <a:ext uri="{FF2B5EF4-FFF2-40B4-BE49-F238E27FC236}">
                <a16:creationId xmlns:a16="http://schemas.microsoft.com/office/drawing/2014/main" id="{ED7C22B1-034F-4E76-A7DD-A3E82C23C357}"/>
              </a:ext>
            </a:extLst>
          </p:cNvPr>
          <p:cNvSpPr>
            <a:spLocks noGrp="1"/>
          </p:cNvSpPr>
          <p:nvPr>
            <p:ph idx="1"/>
          </p:nvPr>
        </p:nvSpPr>
        <p:spPr>
          <a:xfrm>
            <a:off x="838201" y="1738540"/>
            <a:ext cx="6476999" cy="4667250"/>
          </a:xfrm>
        </p:spPr>
        <p:txBody>
          <a:bodyPr>
            <a:normAutofit fontScale="92500" lnSpcReduction="20000"/>
          </a:bodyPr>
          <a:lstStyle/>
          <a:p>
            <a:r>
              <a:rPr lang="en-US" dirty="0"/>
              <a:t>Always check the RFP instructions for page size and margin requirements</a:t>
            </a:r>
          </a:p>
          <a:p>
            <a:r>
              <a:rPr lang="en-US" dirty="0"/>
              <a:t>Page size:</a:t>
            </a:r>
          </a:p>
          <a:p>
            <a:pPr lvl="1"/>
            <a:r>
              <a:rPr lang="en-US" dirty="0"/>
              <a:t>Usually 8.5” x 11”</a:t>
            </a:r>
          </a:p>
          <a:p>
            <a:pPr lvl="1"/>
            <a:r>
              <a:rPr lang="en-US" dirty="0"/>
              <a:t>Sometimes Tabloid 11” x 17” foldout is allowed</a:t>
            </a:r>
          </a:p>
          <a:p>
            <a:pPr lvl="2"/>
            <a:r>
              <a:rPr lang="en-US" dirty="0"/>
              <a:t>Check: does it count as 1 or 2 pages? </a:t>
            </a:r>
          </a:p>
          <a:p>
            <a:pPr lvl="1"/>
            <a:r>
              <a:rPr lang="en-US" dirty="0"/>
              <a:t>Orientation: Portrait for text, Landscape for Tabloid foldouts</a:t>
            </a:r>
          </a:p>
          <a:p>
            <a:pPr lvl="1"/>
            <a:r>
              <a:rPr lang="en-US" dirty="0"/>
              <a:t>Legal (11 x 14) is rarely allowed; it’s a portrait foldout</a:t>
            </a:r>
          </a:p>
          <a:p>
            <a:r>
              <a:rPr lang="en-US" dirty="0"/>
              <a:t>Margins</a:t>
            </a:r>
          </a:p>
          <a:p>
            <a:pPr lvl="1"/>
            <a:r>
              <a:rPr lang="en-US" dirty="0"/>
              <a:t>Usually 1” margins top, bottom, and left/right</a:t>
            </a:r>
          </a:p>
          <a:p>
            <a:pPr lvl="1"/>
            <a:r>
              <a:rPr lang="en-US" dirty="0"/>
              <a:t>Sometimes a combination of 1” (top/bottom) and 0.75” (left/right) or 0.75” all around</a:t>
            </a:r>
          </a:p>
        </p:txBody>
      </p:sp>
      <p:pic>
        <p:nvPicPr>
          <p:cNvPr id="7" name="Picture 6">
            <a:extLst>
              <a:ext uri="{FF2B5EF4-FFF2-40B4-BE49-F238E27FC236}">
                <a16:creationId xmlns:a16="http://schemas.microsoft.com/office/drawing/2014/main" id="{36BCFDA2-D7C4-7849-6C8C-75CFDAFECEDA}"/>
              </a:ext>
            </a:extLst>
          </p:cNvPr>
          <p:cNvPicPr>
            <a:picLocks noChangeAspect="1"/>
          </p:cNvPicPr>
          <p:nvPr/>
        </p:nvPicPr>
        <p:blipFill>
          <a:blip r:embed="rId3"/>
          <a:stretch>
            <a:fillRect/>
          </a:stretch>
        </p:blipFill>
        <p:spPr>
          <a:xfrm>
            <a:off x="7118446" y="1767281"/>
            <a:ext cx="2335005" cy="3595444"/>
          </a:xfrm>
          <a:prstGeom prst="rect">
            <a:avLst/>
          </a:prstGeom>
        </p:spPr>
      </p:pic>
      <p:sp>
        <p:nvSpPr>
          <p:cNvPr id="10" name="Oval 9">
            <a:extLst>
              <a:ext uri="{FF2B5EF4-FFF2-40B4-BE49-F238E27FC236}">
                <a16:creationId xmlns:a16="http://schemas.microsoft.com/office/drawing/2014/main" id="{CBB48D23-780D-A5A4-8603-31BD3CFA7A06}"/>
              </a:ext>
            </a:extLst>
          </p:cNvPr>
          <p:cNvSpPr/>
          <p:nvPr/>
        </p:nvSpPr>
        <p:spPr>
          <a:xfrm>
            <a:off x="8555266" y="1650990"/>
            <a:ext cx="534653" cy="39883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376DA06-03B3-F35F-15FF-311A26B3EAFD}"/>
              </a:ext>
            </a:extLst>
          </p:cNvPr>
          <p:cNvSpPr/>
          <p:nvPr/>
        </p:nvSpPr>
        <p:spPr>
          <a:xfrm>
            <a:off x="7688315" y="1866178"/>
            <a:ext cx="534653" cy="39883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E43974-F2E7-4E51-272D-5EAC0B99E6F5}"/>
              </a:ext>
            </a:extLst>
          </p:cNvPr>
          <p:cNvPicPr>
            <a:picLocks noChangeAspect="1"/>
          </p:cNvPicPr>
          <p:nvPr/>
        </p:nvPicPr>
        <p:blipFill>
          <a:blip r:embed="rId4"/>
          <a:stretch>
            <a:fillRect/>
          </a:stretch>
        </p:blipFill>
        <p:spPr>
          <a:xfrm>
            <a:off x="9178872" y="2276272"/>
            <a:ext cx="2508267" cy="3938909"/>
          </a:xfrm>
          <a:prstGeom prst="rect">
            <a:avLst/>
          </a:prstGeom>
        </p:spPr>
      </p:pic>
      <p:sp>
        <p:nvSpPr>
          <p:cNvPr id="6" name="Oval 5">
            <a:extLst>
              <a:ext uri="{FF2B5EF4-FFF2-40B4-BE49-F238E27FC236}">
                <a16:creationId xmlns:a16="http://schemas.microsoft.com/office/drawing/2014/main" id="{876DCC6B-D4FE-AA3A-0138-0325C039C112}"/>
              </a:ext>
            </a:extLst>
          </p:cNvPr>
          <p:cNvSpPr/>
          <p:nvPr/>
        </p:nvSpPr>
        <p:spPr>
          <a:xfrm>
            <a:off x="10743794" y="2130357"/>
            <a:ext cx="534653" cy="39883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3D9A8C-9F7B-3EF1-5FD6-97CBAA7EFFEE}"/>
              </a:ext>
            </a:extLst>
          </p:cNvPr>
          <p:cNvSpPr/>
          <p:nvPr/>
        </p:nvSpPr>
        <p:spPr>
          <a:xfrm>
            <a:off x="9097906" y="2468320"/>
            <a:ext cx="534653" cy="39883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59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Proposal Layout</a:t>
            </a:r>
          </a:p>
        </p:txBody>
      </p:sp>
      <p:sp>
        <p:nvSpPr>
          <p:cNvPr id="3" name="Content Placeholder 2"/>
          <p:cNvSpPr>
            <a:spLocks noGrp="1"/>
          </p:cNvSpPr>
          <p:nvPr>
            <p:ph idx="1"/>
          </p:nvPr>
        </p:nvSpPr>
        <p:spPr>
          <a:xfrm>
            <a:off x="3291468" y="1866236"/>
            <a:ext cx="2522576" cy="633096"/>
          </a:xfrm>
        </p:spPr>
        <p:txBody>
          <a:bodyPr>
            <a:normAutofit lnSpcReduction="10000"/>
          </a:bodyPr>
          <a:lstStyle/>
          <a:p>
            <a:pPr marL="400050" lvl="1" indent="0">
              <a:buNone/>
            </a:pPr>
            <a:r>
              <a:rPr lang="en-US" sz="2000" b="1" dirty="0">
                <a:solidFill>
                  <a:schemeClr val="accent2"/>
                </a:solidFill>
              </a:rPr>
              <a:t>1 column  </a:t>
            </a:r>
            <a:r>
              <a:rPr lang="en-US" sz="2000" dirty="0">
                <a:solidFill>
                  <a:schemeClr val="accent2"/>
                </a:solidFill>
              </a:rPr>
              <a:t>			</a:t>
            </a:r>
            <a:endParaRPr lang="en-US" dirty="0">
              <a:solidFill>
                <a:schemeClr val="accent2"/>
              </a:solidFill>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029" t="19749" r="28985" b="7091"/>
          <a:stretch/>
        </p:blipFill>
        <p:spPr bwMode="auto">
          <a:xfrm>
            <a:off x="3291469" y="2610400"/>
            <a:ext cx="2522575"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1805" t="18978" r="29098" b="8295"/>
          <a:stretch/>
        </p:blipFill>
        <p:spPr bwMode="auto">
          <a:xfrm>
            <a:off x="6110868" y="2610400"/>
            <a:ext cx="2547355"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1557" t="19231" r="28178" b="8206"/>
          <a:stretch/>
        </p:blipFill>
        <p:spPr bwMode="auto">
          <a:xfrm>
            <a:off x="8930268" y="2610401"/>
            <a:ext cx="2655596"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38200" y="2499331"/>
            <a:ext cx="1998518" cy="2031325"/>
          </a:xfrm>
          <a:prstGeom prst="rect">
            <a:avLst/>
          </a:prstGeom>
        </p:spPr>
        <p:txBody>
          <a:bodyPr wrap="square">
            <a:spAutoFit/>
          </a:bodyPr>
          <a:lstStyle/>
          <a:p>
            <a:r>
              <a:rPr lang="en-US" i="1" dirty="0">
                <a:solidFill>
                  <a:schemeClr val="tx2"/>
                </a:solidFill>
              </a:rPr>
              <a:t>Every layout type has its advantages and disadvantages, and impacts readability and impression from your proposal</a:t>
            </a:r>
          </a:p>
        </p:txBody>
      </p:sp>
      <p:sp>
        <p:nvSpPr>
          <p:cNvPr id="4" name="Content Placeholder 2">
            <a:extLst>
              <a:ext uri="{FF2B5EF4-FFF2-40B4-BE49-F238E27FC236}">
                <a16:creationId xmlns:a16="http://schemas.microsoft.com/office/drawing/2014/main" id="{281A84D7-80F1-44FF-BACD-DF64D9063E70}"/>
              </a:ext>
            </a:extLst>
          </p:cNvPr>
          <p:cNvSpPr txBox="1">
            <a:spLocks/>
          </p:cNvSpPr>
          <p:nvPr/>
        </p:nvSpPr>
        <p:spPr>
          <a:xfrm>
            <a:off x="6110868" y="1913944"/>
            <a:ext cx="2547355" cy="6330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5"/>
              </a:buClr>
              <a:buSzPct val="9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buFont typeface="Arial" panose="020B0604020202020204" pitchFamily="34" charset="0"/>
              <a:buNone/>
            </a:pPr>
            <a:r>
              <a:rPr lang="en-US" sz="2000" b="1" dirty="0">
                <a:solidFill>
                  <a:schemeClr val="accent2"/>
                </a:solidFill>
              </a:rPr>
              <a:t>2 columns  </a:t>
            </a:r>
            <a:r>
              <a:rPr lang="en-US" sz="2000" dirty="0"/>
              <a:t>		</a:t>
            </a:r>
            <a:endParaRPr lang="en-US" dirty="0"/>
          </a:p>
        </p:txBody>
      </p:sp>
      <p:sp>
        <p:nvSpPr>
          <p:cNvPr id="5" name="Content Placeholder 2">
            <a:extLst>
              <a:ext uri="{FF2B5EF4-FFF2-40B4-BE49-F238E27FC236}">
                <a16:creationId xmlns:a16="http://schemas.microsoft.com/office/drawing/2014/main" id="{AB1BD83E-D60C-BBC9-A270-F28BF71A6257}"/>
              </a:ext>
            </a:extLst>
          </p:cNvPr>
          <p:cNvSpPr txBox="1">
            <a:spLocks/>
          </p:cNvSpPr>
          <p:nvPr/>
        </p:nvSpPr>
        <p:spPr>
          <a:xfrm>
            <a:off x="8930267" y="1866234"/>
            <a:ext cx="2655596" cy="7441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accent5"/>
              </a:buClr>
              <a:buSzPct val="9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lvl="1" indent="1588">
              <a:buFont typeface="Arial" panose="020B0604020202020204" pitchFamily="34" charset="0"/>
              <a:buNone/>
            </a:pPr>
            <a:r>
              <a:rPr lang="en-US" sz="2000" b="1" dirty="0">
                <a:solidFill>
                  <a:schemeClr val="accent2"/>
                </a:solidFill>
              </a:rPr>
              <a:t>¾ </a:t>
            </a:r>
            <a:r>
              <a:rPr lang="en-US" sz="2200" b="1" dirty="0">
                <a:solidFill>
                  <a:schemeClr val="accent2"/>
                </a:solidFill>
              </a:rPr>
              <a:t>columns (primarily commercial)</a:t>
            </a:r>
          </a:p>
          <a:p>
            <a:pPr marL="174625" lvl="1" indent="1588"/>
            <a:endParaRPr lang="en-US" b="1" dirty="0">
              <a:solidFill>
                <a:srgbClr val="C00000"/>
              </a:solidFill>
            </a:endParaRP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31230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fade">
                                      <p:cBhvr>
                                        <p:cTn id="19" dur="1000"/>
                                        <p:tgtEl>
                                          <p:spTgt spid="12290"/>
                                        </p:tgtEl>
                                      </p:cBhvr>
                                    </p:animEffect>
                                    <p:anim calcmode="lin" valueType="num">
                                      <p:cBhvr>
                                        <p:cTn id="20" dur="1000" fill="hold"/>
                                        <p:tgtEl>
                                          <p:spTgt spid="12290"/>
                                        </p:tgtEl>
                                        <p:attrNameLst>
                                          <p:attrName>ppt_x</p:attrName>
                                        </p:attrNameLst>
                                      </p:cBhvr>
                                      <p:tavLst>
                                        <p:tav tm="0">
                                          <p:val>
                                            <p:strVal val="#ppt_x"/>
                                          </p:val>
                                        </p:tav>
                                        <p:tav tm="100000">
                                          <p:val>
                                            <p:strVal val="#ppt_x"/>
                                          </p:val>
                                        </p:tav>
                                      </p:tavLst>
                                    </p:anim>
                                    <p:anim calcmode="lin" valueType="num">
                                      <p:cBhvr>
                                        <p:cTn id="21"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291"/>
                                        </p:tgtEl>
                                        <p:attrNameLst>
                                          <p:attrName>style.visibility</p:attrName>
                                        </p:attrNameLst>
                                      </p:cBhvr>
                                      <p:to>
                                        <p:strVal val="visible"/>
                                      </p:to>
                                    </p:set>
                                    <p:animEffect transition="in" filter="fade">
                                      <p:cBhvr>
                                        <p:cTn id="26" dur="1000"/>
                                        <p:tgtEl>
                                          <p:spTgt spid="12291"/>
                                        </p:tgtEl>
                                      </p:cBhvr>
                                    </p:animEffect>
                                    <p:anim calcmode="lin" valueType="num">
                                      <p:cBhvr>
                                        <p:cTn id="27" dur="1000" fill="hold"/>
                                        <p:tgtEl>
                                          <p:spTgt spid="12291"/>
                                        </p:tgtEl>
                                        <p:attrNameLst>
                                          <p:attrName>ppt_x</p:attrName>
                                        </p:attrNameLst>
                                      </p:cBhvr>
                                      <p:tavLst>
                                        <p:tav tm="0">
                                          <p:val>
                                            <p:strVal val="#ppt_x"/>
                                          </p:val>
                                        </p:tav>
                                        <p:tav tm="100000">
                                          <p:val>
                                            <p:strVal val="#ppt_x"/>
                                          </p:val>
                                        </p:tav>
                                      </p:tavLst>
                                    </p:anim>
                                    <p:anim calcmode="lin" valueType="num">
                                      <p:cBhvr>
                                        <p:cTn id="28" dur="1000" fill="hold"/>
                                        <p:tgtEl>
                                          <p:spTgt spid="1229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292"/>
                                        </p:tgtEl>
                                        <p:attrNameLst>
                                          <p:attrName>style.visibility</p:attrName>
                                        </p:attrNameLst>
                                      </p:cBhvr>
                                      <p:to>
                                        <p:strVal val="visible"/>
                                      </p:to>
                                    </p:set>
                                    <p:animEffect transition="in" filter="fade">
                                      <p:cBhvr>
                                        <p:cTn id="38" dur="1000"/>
                                        <p:tgtEl>
                                          <p:spTgt spid="12292"/>
                                        </p:tgtEl>
                                      </p:cBhvr>
                                    </p:animEffect>
                                    <p:anim calcmode="lin" valueType="num">
                                      <p:cBhvr>
                                        <p:cTn id="39" dur="1000" fill="hold"/>
                                        <p:tgtEl>
                                          <p:spTgt spid="12292"/>
                                        </p:tgtEl>
                                        <p:attrNameLst>
                                          <p:attrName>ppt_x</p:attrName>
                                        </p:attrNameLst>
                                      </p:cBhvr>
                                      <p:tavLst>
                                        <p:tav tm="0">
                                          <p:val>
                                            <p:strVal val="#ppt_x"/>
                                          </p:val>
                                        </p:tav>
                                        <p:tav tm="100000">
                                          <p:val>
                                            <p:strVal val="#ppt_x"/>
                                          </p:val>
                                        </p:tav>
                                      </p:tavLst>
                                    </p:anim>
                                    <p:anim calcmode="lin" valueType="num">
                                      <p:cBhvr>
                                        <p:cTn id="40" dur="1000" fill="hold"/>
                                        <p:tgtEl>
                                          <p:spTgt spid="1229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B2F7-BCA7-4D5F-9B23-559CF1C86CAD}"/>
              </a:ext>
            </a:extLst>
          </p:cNvPr>
          <p:cNvSpPr>
            <a:spLocks noGrp="1"/>
          </p:cNvSpPr>
          <p:nvPr>
            <p:ph type="title"/>
          </p:nvPr>
        </p:nvSpPr>
        <p:spPr/>
        <p:txBody>
          <a:bodyPr/>
          <a:lstStyle/>
          <a:p>
            <a:r>
              <a:rPr lang="en-US" dirty="0"/>
              <a:t>One or Two Columns</a:t>
            </a:r>
          </a:p>
        </p:txBody>
      </p:sp>
      <p:sp>
        <p:nvSpPr>
          <p:cNvPr id="3" name="Content Placeholder 2">
            <a:extLst>
              <a:ext uri="{FF2B5EF4-FFF2-40B4-BE49-F238E27FC236}">
                <a16:creationId xmlns:a16="http://schemas.microsoft.com/office/drawing/2014/main" id="{E75DD8AA-8EA6-4093-BB91-E1E7C71D5633}"/>
              </a:ext>
            </a:extLst>
          </p:cNvPr>
          <p:cNvSpPr>
            <a:spLocks noGrp="1"/>
          </p:cNvSpPr>
          <p:nvPr>
            <p:ph idx="1"/>
          </p:nvPr>
        </p:nvSpPr>
        <p:spPr>
          <a:xfrm>
            <a:off x="838201" y="1825625"/>
            <a:ext cx="3500336" cy="4557758"/>
          </a:xfrm>
        </p:spPr>
        <p:txBody>
          <a:bodyPr>
            <a:normAutofit fontScale="77500" lnSpcReduction="20000"/>
          </a:bodyPr>
          <a:lstStyle/>
          <a:p>
            <a:r>
              <a:rPr lang="en-US" dirty="0"/>
              <a:t>One Column</a:t>
            </a:r>
          </a:p>
          <a:p>
            <a:pPr lvl="1"/>
            <a:r>
              <a:rPr lang="en-US" dirty="0"/>
              <a:t>Document is easier to edit and format, especially if using simultaneous editing in such platforms as SharePoint</a:t>
            </a:r>
          </a:p>
          <a:p>
            <a:pPr lvl="1"/>
            <a:r>
              <a:rPr lang="en-US" dirty="0"/>
              <a:t>Tables and graphics are easier to insert and balance with text (when there is too little text and too many visuals, two-column layout looks terrible)</a:t>
            </a:r>
          </a:p>
          <a:p>
            <a:pPr lvl="1"/>
            <a:r>
              <a:rPr lang="en-US" dirty="0"/>
              <a:t>There is no need to balance out the columns at section ends</a:t>
            </a:r>
          </a:p>
          <a:p>
            <a:pPr lvl="1"/>
            <a:r>
              <a:rPr lang="en-US" dirty="0"/>
              <a:t>You can use “invisible” tables for multi-column lists to save space</a:t>
            </a:r>
          </a:p>
        </p:txBody>
      </p:sp>
      <p:sp>
        <p:nvSpPr>
          <p:cNvPr id="6" name="Content Placeholder 2">
            <a:extLst>
              <a:ext uri="{FF2B5EF4-FFF2-40B4-BE49-F238E27FC236}">
                <a16:creationId xmlns:a16="http://schemas.microsoft.com/office/drawing/2014/main" id="{47BCE00E-0616-4066-BA47-94541C288A4F}"/>
              </a:ext>
            </a:extLst>
          </p:cNvPr>
          <p:cNvSpPr txBox="1">
            <a:spLocks/>
          </p:cNvSpPr>
          <p:nvPr/>
        </p:nvSpPr>
        <p:spPr>
          <a:xfrm>
            <a:off x="4289849" y="1825625"/>
            <a:ext cx="3563616" cy="426623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chemeClr val="accent5"/>
              </a:buClr>
              <a:buSzPct val="9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Two-Column</a:t>
            </a:r>
          </a:p>
          <a:p>
            <a:pPr lvl="1"/>
            <a:r>
              <a:rPr lang="en-US" dirty="0"/>
              <a:t>Looks sharp</a:t>
            </a:r>
          </a:p>
          <a:p>
            <a:pPr lvl="1"/>
            <a:r>
              <a:rPr lang="en-US" dirty="0"/>
              <a:t>Can be easier to read if proposal is text-heavy </a:t>
            </a:r>
          </a:p>
          <a:p>
            <a:pPr lvl="1"/>
            <a:r>
              <a:rPr lang="en-US" dirty="0"/>
              <a:t>Will save about 10% of space in tight page-count proposals</a:t>
            </a:r>
          </a:p>
          <a:p>
            <a:pPr lvl="1"/>
            <a:r>
              <a:rPr lang="en-US" dirty="0"/>
              <a:t>Allows to cheat by reducing spacing between columns (the “gutter”) and separating columns with a “Line between” and minimal white space </a:t>
            </a:r>
          </a:p>
          <a:p>
            <a:pPr lvl="1"/>
            <a:r>
              <a:rPr lang="en-US" dirty="0"/>
              <a:t>Must use multiple columns with landscape formats, although RFPs often prohibit text on tabloid size paper counting as 1 page</a:t>
            </a:r>
          </a:p>
        </p:txBody>
      </p:sp>
      <p:pic>
        <p:nvPicPr>
          <p:cNvPr id="5" name="Picture 4">
            <a:extLst>
              <a:ext uri="{FF2B5EF4-FFF2-40B4-BE49-F238E27FC236}">
                <a16:creationId xmlns:a16="http://schemas.microsoft.com/office/drawing/2014/main" id="{D1E9DCDD-5692-726A-49F9-2E7797D120E5}"/>
              </a:ext>
            </a:extLst>
          </p:cNvPr>
          <p:cNvPicPr>
            <a:picLocks noChangeAspect="1"/>
          </p:cNvPicPr>
          <p:nvPr/>
        </p:nvPicPr>
        <p:blipFill>
          <a:blip r:embed="rId2"/>
          <a:stretch>
            <a:fillRect/>
          </a:stretch>
        </p:blipFill>
        <p:spPr>
          <a:xfrm>
            <a:off x="7952062" y="1825625"/>
            <a:ext cx="3962953" cy="3620005"/>
          </a:xfrm>
          <a:prstGeom prst="rect">
            <a:avLst/>
          </a:prstGeom>
        </p:spPr>
      </p:pic>
    </p:spTree>
    <p:extLst>
      <p:ext uri="{BB962C8B-B14F-4D97-AF65-F5344CB8AC3E}">
        <p14:creationId xmlns:p14="http://schemas.microsoft.com/office/powerpoint/2010/main" val="36908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Readable Formats</a:t>
            </a:r>
          </a:p>
        </p:txBody>
      </p:sp>
      <p:sp>
        <p:nvSpPr>
          <p:cNvPr id="3" name="Content Placeholder 2"/>
          <p:cNvSpPr>
            <a:spLocks noGrp="1"/>
          </p:cNvSpPr>
          <p:nvPr>
            <p:ph idx="1"/>
          </p:nvPr>
        </p:nvSpPr>
        <p:spPr>
          <a:xfrm>
            <a:off x="838200" y="1959141"/>
            <a:ext cx="6154271" cy="4633913"/>
          </a:xfrm>
        </p:spPr>
        <p:txBody>
          <a:bodyPr>
            <a:normAutofit lnSpcReduction="10000"/>
          </a:bodyPr>
          <a:lstStyle/>
          <a:p>
            <a:r>
              <a:rPr lang="en-US" sz="2400" dirty="0"/>
              <a:t>Readers are most willing to read the ¾ page format with pictures and focus boxes in the margins – few can do that on Government proposals that are predominantly page-limited</a:t>
            </a:r>
          </a:p>
          <a:p>
            <a:r>
              <a:rPr lang="en-US" sz="2400" dirty="0"/>
              <a:t>Double-column text and single-column are no different in reader willingness, readability, and comprehension, as long as there are pictures</a:t>
            </a:r>
          </a:p>
          <a:p>
            <a:r>
              <a:rPr lang="en-US" sz="2400" dirty="0"/>
              <a:t>Color + Graphics = Readability</a:t>
            </a:r>
          </a:p>
          <a:p>
            <a:r>
              <a:rPr lang="en-US" sz="2400" dirty="0"/>
              <a:t>All important information should be presented at least 3 times for greater comprehension (your win themes should appear a few times in different forms)</a:t>
            </a:r>
          </a:p>
          <a:p>
            <a:pPr marL="0" indent="0">
              <a:buNone/>
            </a:pPr>
            <a:endParaRPr lang="en-US" sz="2400" dirty="0"/>
          </a:p>
          <a:p>
            <a:endParaRPr lang="en-US" sz="2400" dirty="0"/>
          </a:p>
        </p:txBody>
      </p:sp>
      <p:sp>
        <p:nvSpPr>
          <p:cNvPr id="4" name="TextBox 3"/>
          <p:cNvSpPr txBox="1"/>
          <p:nvPr/>
        </p:nvSpPr>
        <p:spPr>
          <a:xfrm>
            <a:off x="838200" y="1485900"/>
            <a:ext cx="8498541" cy="369332"/>
          </a:xfrm>
          <a:prstGeom prst="rect">
            <a:avLst/>
          </a:prstGeom>
          <a:noFill/>
        </p:spPr>
        <p:txBody>
          <a:bodyPr wrap="square" rtlCol="0">
            <a:spAutoFit/>
          </a:bodyPr>
          <a:lstStyle/>
          <a:p>
            <a:r>
              <a:rPr lang="en-US" i="1" dirty="0">
                <a:solidFill>
                  <a:schemeClr val="tx2"/>
                </a:solidFill>
              </a:rPr>
              <a:t>Research results by Christine </a:t>
            </a:r>
            <a:r>
              <a:rPr lang="en-US" i="1" dirty="0" err="1">
                <a:solidFill>
                  <a:schemeClr val="tx2"/>
                </a:solidFill>
              </a:rPr>
              <a:t>Menna</a:t>
            </a:r>
            <a:r>
              <a:rPr lang="en-US" i="1" dirty="0">
                <a:solidFill>
                  <a:schemeClr val="tx2"/>
                </a:solidFill>
              </a:rPr>
              <a:t>, University of Pittsburgh at Jonestown, 2011</a:t>
            </a:r>
          </a:p>
        </p:txBody>
      </p:sp>
      <p:pic>
        <p:nvPicPr>
          <p:cNvPr id="13314" name="Picture 2" descr="http://cdn.skyje.com/wp-content/uploads/2012/11/Readability-575x3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652" y="2072352"/>
            <a:ext cx="3537148"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49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1 </a:t>
            </a:r>
            <a:r>
              <a:rPr lang="en-US" dirty="0"/>
              <a:t>Prior to the Next Module</a:t>
            </a:r>
          </a:p>
        </p:txBody>
      </p:sp>
    </p:spTree>
    <p:extLst>
      <p:ext uri="{BB962C8B-B14F-4D97-AF65-F5344CB8AC3E}">
        <p14:creationId xmlns:p14="http://schemas.microsoft.com/office/powerpoint/2010/main" val="314096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986"/>
            <a:ext cx="7215554" cy="1041643"/>
          </a:xfrm>
        </p:spPr>
        <p:txBody>
          <a:bodyPr>
            <a:normAutofit fontScale="90000"/>
          </a:bodyPr>
          <a:lstStyle/>
          <a:p>
            <a:r>
              <a:rPr lang="en-US" dirty="0"/>
              <a:t>Module 1 Exercise: Assessing the Level of Effort</a:t>
            </a:r>
          </a:p>
        </p:txBody>
      </p:sp>
      <p:sp>
        <p:nvSpPr>
          <p:cNvPr id="3" name="Content Placeholder 2"/>
          <p:cNvSpPr>
            <a:spLocks noGrp="1"/>
          </p:cNvSpPr>
          <p:nvPr>
            <p:ph idx="1"/>
          </p:nvPr>
        </p:nvSpPr>
        <p:spPr>
          <a:xfrm>
            <a:off x="955964" y="2035342"/>
            <a:ext cx="5314207" cy="4862513"/>
          </a:xfrm>
        </p:spPr>
        <p:txBody>
          <a:bodyPr>
            <a:normAutofit/>
          </a:bodyPr>
          <a:lstStyle/>
          <a:p>
            <a:r>
              <a:rPr lang="en-US" sz="2400" dirty="0"/>
              <a:t>This is a learn-by-doing course</a:t>
            </a:r>
          </a:p>
          <a:p>
            <a:r>
              <a:rPr lang="en-US" sz="2400" dirty="0"/>
              <a:t>Open the practice content documents and get ready to complete tasks as we go through the class</a:t>
            </a:r>
          </a:p>
          <a:p>
            <a:r>
              <a:rPr lang="en-US" sz="2400" dirty="0"/>
              <a:t>List what you see broken in the document: assess the level of effort</a:t>
            </a:r>
          </a:p>
        </p:txBody>
      </p:sp>
      <p:sp>
        <p:nvSpPr>
          <p:cNvPr id="6" name="TextBox 5"/>
          <p:cNvSpPr txBox="1"/>
          <p:nvPr/>
        </p:nvSpPr>
        <p:spPr>
          <a:xfrm>
            <a:off x="955964" y="4595212"/>
            <a:ext cx="5000699" cy="1631216"/>
          </a:xfrm>
          <a:prstGeom prst="rect">
            <a:avLst/>
          </a:prstGeom>
          <a:noFill/>
        </p:spPr>
        <p:txBody>
          <a:bodyPr wrap="square" rtlCol="0">
            <a:spAutoFit/>
          </a:bodyPr>
          <a:lstStyle/>
          <a:p>
            <a:r>
              <a:rPr lang="en-US" sz="2000" b="1" dirty="0"/>
              <a:t>Use the following files:</a:t>
            </a:r>
          </a:p>
          <a:p>
            <a:r>
              <a:rPr lang="en-US" sz="2000" b="1" dirty="0">
                <a:solidFill>
                  <a:schemeClr val="accent1"/>
                </a:solidFill>
              </a:rPr>
              <a:t>Proposal: Module 1 Volume I - Technical Proposal for Formatting.docx</a:t>
            </a:r>
          </a:p>
          <a:p>
            <a:r>
              <a:rPr lang="en-US" sz="2000" b="1" dirty="0">
                <a:solidFill>
                  <a:schemeClr val="accent1"/>
                </a:solidFill>
              </a:rPr>
              <a:t>RFP: Module 1 Proposal Preparation Instructions.docx</a:t>
            </a:r>
          </a:p>
        </p:txBody>
      </p:sp>
      <p:pic>
        <p:nvPicPr>
          <p:cNvPr id="7" name="Picture 6">
            <a:extLst>
              <a:ext uri="{FF2B5EF4-FFF2-40B4-BE49-F238E27FC236}">
                <a16:creationId xmlns:a16="http://schemas.microsoft.com/office/drawing/2014/main" id="{0A1752A7-B369-46F3-B91C-7AA6DF530E82}"/>
              </a:ext>
            </a:extLst>
          </p:cNvPr>
          <p:cNvPicPr>
            <a:picLocks noChangeAspect="1"/>
          </p:cNvPicPr>
          <p:nvPr/>
        </p:nvPicPr>
        <p:blipFill>
          <a:blip r:embed="rId3"/>
          <a:stretch>
            <a:fillRect/>
          </a:stretch>
        </p:blipFill>
        <p:spPr>
          <a:xfrm>
            <a:off x="8984857" y="2244347"/>
            <a:ext cx="2905803" cy="3790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a:extLst>
              <a:ext uri="{FF2B5EF4-FFF2-40B4-BE49-F238E27FC236}">
                <a16:creationId xmlns:a16="http://schemas.microsoft.com/office/drawing/2014/main" id="{B54A75C0-E964-4A16-8ACD-87CA92E88F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888" t="20164" r="27873" b="9126"/>
          <a:stretch/>
        </p:blipFill>
        <p:spPr bwMode="auto">
          <a:xfrm>
            <a:off x="6270171" y="2035343"/>
            <a:ext cx="2881930" cy="3790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2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2</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50" y="4589463"/>
            <a:ext cx="6274344" cy="1500187"/>
          </a:xfrm>
        </p:spPr>
        <p:txBody>
          <a:bodyPr/>
          <a:lstStyle/>
          <a:p>
            <a:r>
              <a:rPr lang="en-US" dirty="0"/>
              <a:t>Theme Colors</a:t>
            </a:r>
          </a:p>
        </p:txBody>
      </p:sp>
    </p:spTree>
    <p:extLst>
      <p:ext uri="{BB962C8B-B14F-4D97-AF65-F5344CB8AC3E}">
        <p14:creationId xmlns:p14="http://schemas.microsoft.com/office/powerpoint/2010/main" val="189568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Color Palette From an Existing Graphic</a:t>
            </a:r>
          </a:p>
        </p:txBody>
      </p:sp>
      <p:sp>
        <p:nvSpPr>
          <p:cNvPr id="3" name="Content Placeholder 2"/>
          <p:cNvSpPr>
            <a:spLocks noGrp="1"/>
          </p:cNvSpPr>
          <p:nvPr>
            <p:ph idx="1"/>
          </p:nvPr>
        </p:nvSpPr>
        <p:spPr>
          <a:xfrm>
            <a:off x="838200" y="1676400"/>
            <a:ext cx="5322755" cy="5181600"/>
          </a:xfrm>
        </p:spPr>
        <p:txBody>
          <a:bodyPr>
            <a:noAutofit/>
          </a:bodyPr>
          <a:lstStyle/>
          <a:p>
            <a:r>
              <a:rPr lang="en-US" sz="2400" dirty="0"/>
              <a:t>Choose a source graphic – your logo or your customer’s logo, for example</a:t>
            </a:r>
          </a:p>
          <a:p>
            <a:pPr lvl="1"/>
            <a:r>
              <a:rPr lang="en-US" b="1" dirty="0"/>
              <a:t>Note: </a:t>
            </a:r>
            <a:r>
              <a:rPr lang="en-US" dirty="0"/>
              <a:t>Check with your graphic artist or corporate marketing department to make sure there is not already an existing palette</a:t>
            </a:r>
          </a:p>
          <a:p>
            <a:r>
              <a:rPr lang="en-US" sz="2400" dirty="0"/>
              <a:t>Search for “image color picker”</a:t>
            </a:r>
          </a:p>
          <a:p>
            <a:r>
              <a:rPr lang="en-US" sz="2400" dirty="0"/>
              <a:t>Upload your source graphic</a:t>
            </a:r>
          </a:p>
          <a:p>
            <a:r>
              <a:rPr lang="en-US" sz="2400" dirty="0"/>
              <a:t>Copy down the RGB or hex codes – these are the numbers you will use to set your palette in Word</a:t>
            </a:r>
          </a:p>
        </p:txBody>
      </p:sp>
      <p:pic>
        <p:nvPicPr>
          <p:cNvPr id="9" name="Picture 8">
            <a:extLst>
              <a:ext uri="{FF2B5EF4-FFF2-40B4-BE49-F238E27FC236}">
                <a16:creationId xmlns:a16="http://schemas.microsoft.com/office/drawing/2014/main" id="{30594A1C-A91C-4AB1-A15E-5EF99A1D457F}"/>
              </a:ext>
            </a:extLst>
          </p:cNvPr>
          <p:cNvPicPr>
            <a:picLocks noChangeAspect="1"/>
          </p:cNvPicPr>
          <p:nvPr/>
        </p:nvPicPr>
        <p:blipFill>
          <a:blip r:embed="rId3"/>
          <a:stretch>
            <a:fillRect/>
          </a:stretch>
        </p:blipFill>
        <p:spPr>
          <a:xfrm>
            <a:off x="6365966" y="1598022"/>
            <a:ext cx="5455349" cy="4699630"/>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372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74E7-9E9B-DA23-34D5-B5AA5533D10F}"/>
              </a:ext>
            </a:extLst>
          </p:cNvPr>
          <p:cNvSpPr>
            <a:spLocks noGrp="1"/>
          </p:cNvSpPr>
          <p:nvPr>
            <p:ph type="title"/>
          </p:nvPr>
        </p:nvSpPr>
        <p:spPr/>
        <p:txBody>
          <a:bodyPr/>
          <a:lstStyle/>
          <a:p>
            <a:r>
              <a:rPr lang="en-US" dirty="0"/>
              <a:t>Example of a Color Palette</a:t>
            </a:r>
          </a:p>
        </p:txBody>
      </p:sp>
      <p:sp>
        <p:nvSpPr>
          <p:cNvPr id="3" name="Content Placeholder 2">
            <a:extLst>
              <a:ext uri="{FF2B5EF4-FFF2-40B4-BE49-F238E27FC236}">
                <a16:creationId xmlns:a16="http://schemas.microsoft.com/office/drawing/2014/main" id="{A4EC14BB-314A-4A37-5FA9-9638C32F0472}"/>
              </a:ext>
            </a:extLst>
          </p:cNvPr>
          <p:cNvSpPr>
            <a:spLocks noGrp="1"/>
          </p:cNvSpPr>
          <p:nvPr>
            <p:ph idx="1"/>
          </p:nvPr>
        </p:nvSpPr>
        <p:spPr>
          <a:xfrm>
            <a:off x="838200" y="1825625"/>
            <a:ext cx="2568388" cy="4351338"/>
          </a:xfrm>
        </p:spPr>
        <p:txBody>
          <a:bodyPr/>
          <a:lstStyle/>
          <a:p>
            <a:r>
              <a:rPr lang="en-US" dirty="0"/>
              <a:t>See </a:t>
            </a:r>
            <a:r>
              <a:rPr lang="en-US" b="1" dirty="0"/>
              <a:t>Module 2 Color Palette Example.pptx </a:t>
            </a:r>
            <a:r>
              <a:rPr lang="en-US" dirty="0"/>
              <a:t>for OST’s example of a color palette for corporate guidance</a:t>
            </a:r>
          </a:p>
        </p:txBody>
      </p:sp>
      <p:pic>
        <p:nvPicPr>
          <p:cNvPr id="5" name="Picture 4">
            <a:extLst>
              <a:ext uri="{FF2B5EF4-FFF2-40B4-BE49-F238E27FC236}">
                <a16:creationId xmlns:a16="http://schemas.microsoft.com/office/drawing/2014/main" id="{0A3F1315-C572-2B1E-E937-9962ABDDCE53}"/>
              </a:ext>
            </a:extLst>
          </p:cNvPr>
          <p:cNvPicPr>
            <a:picLocks noChangeAspect="1"/>
          </p:cNvPicPr>
          <p:nvPr/>
        </p:nvPicPr>
        <p:blipFill>
          <a:blip r:embed="rId2"/>
          <a:stretch>
            <a:fillRect/>
          </a:stretch>
        </p:blipFill>
        <p:spPr>
          <a:xfrm>
            <a:off x="3469342" y="1750400"/>
            <a:ext cx="7999599" cy="4426563"/>
          </a:xfrm>
          <a:prstGeom prst="rect">
            <a:avLst/>
          </a:prstGeom>
          <a:ln>
            <a:solidFill>
              <a:schemeClr val="accent1"/>
            </a:solidFill>
          </a:ln>
        </p:spPr>
      </p:pic>
    </p:spTree>
    <p:extLst>
      <p:ext uri="{BB962C8B-B14F-4D97-AF65-F5344CB8AC3E}">
        <p14:creationId xmlns:p14="http://schemas.microsoft.com/office/powerpoint/2010/main" val="167231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2 </a:t>
            </a:r>
            <a:r>
              <a:rPr lang="en-US" dirty="0"/>
              <a:t>Prior to the Next Module</a:t>
            </a:r>
          </a:p>
        </p:txBody>
      </p:sp>
    </p:spTree>
    <p:extLst>
      <p:ext uri="{BB962C8B-B14F-4D97-AF65-F5344CB8AC3E}">
        <p14:creationId xmlns:p14="http://schemas.microsoft.com/office/powerpoint/2010/main" val="42084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0456-9503-42A4-B89E-658256EE7DF3}"/>
              </a:ext>
            </a:extLst>
          </p:cNvPr>
          <p:cNvSpPr>
            <a:spLocks noGrp="1"/>
          </p:cNvSpPr>
          <p:nvPr>
            <p:ph type="title"/>
          </p:nvPr>
        </p:nvSpPr>
        <p:spPr/>
        <p:txBody>
          <a:bodyPr/>
          <a:lstStyle/>
          <a:p>
            <a:r>
              <a:rPr lang="en-US" dirty="0"/>
              <a:t>Agenda</a:t>
            </a:r>
          </a:p>
        </p:txBody>
      </p:sp>
      <p:sp>
        <p:nvSpPr>
          <p:cNvPr id="4" name="Content Placeholder 2">
            <a:extLst>
              <a:ext uri="{FF2B5EF4-FFF2-40B4-BE49-F238E27FC236}">
                <a16:creationId xmlns:a16="http://schemas.microsoft.com/office/drawing/2014/main" id="{5F9F1B29-7B7C-4468-815F-620AB4EA54C8}"/>
              </a:ext>
            </a:extLst>
          </p:cNvPr>
          <p:cNvSpPr txBox="1">
            <a:spLocks/>
          </p:cNvSpPr>
          <p:nvPr/>
        </p:nvSpPr>
        <p:spPr>
          <a:xfrm>
            <a:off x="735148" y="1861203"/>
            <a:ext cx="1072170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buClr>
              <a:buSzPct val="9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09:00 – 10:30 AM Training</a:t>
            </a:r>
          </a:p>
          <a:p>
            <a:r>
              <a:rPr lang="en-US" dirty="0"/>
              <a:t>10:30 – 10:45 AM Break</a:t>
            </a:r>
          </a:p>
          <a:p>
            <a:r>
              <a:rPr lang="en-US" dirty="0"/>
              <a:t>10:45 AM – 12:00 PM Training</a:t>
            </a:r>
          </a:p>
          <a:p>
            <a:r>
              <a:rPr lang="en-US" dirty="0"/>
              <a:t>12:00 – 01:00 PM Lunch Break</a:t>
            </a:r>
          </a:p>
          <a:p>
            <a:r>
              <a:rPr lang="en-US" dirty="0"/>
              <a:t>01:00 PM – 02:45 PM Training</a:t>
            </a:r>
          </a:p>
          <a:p>
            <a:r>
              <a:rPr lang="en-US" dirty="0"/>
              <a:t>02:45 PM – 03:00 PM Break</a:t>
            </a:r>
          </a:p>
          <a:p>
            <a:r>
              <a:rPr lang="en-US" dirty="0"/>
              <a:t>03:00 PM – 04:00 PM Training</a:t>
            </a:r>
          </a:p>
          <a:p>
            <a:r>
              <a:rPr lang="en-US" dirty="0"/>
              <a:t>04:00 PM – 05:00 PM Flex</a:t>
            </a:r>
          </a:p>
          <a:p>
            <a:pPr marL="0" indent="0">
              <a:buFont typeface="Wingdings" panose="05000000000000000000" pitchFamily="2" charset="2"/>
              <a:buNone/>
            </a:pPr>
            <a:r>
              <a:rPr lang="en-US" dirty="0">
                <a:solidFill>
                  <a:schemeClr val="accent1"/>
                </a:solidFill>
              </a:rPr>
              <a:t>Please, give yourself the benefit of focus and limit email and use of cell phones to breaks </a:t>
            </a:r>
          </a:p>
          <a:p>
            <a:endParaRPr lang="en-US" dirty="0"/>
          </a:p>
        </p:txBody>
      </p:sp>
      <p:pic>
        <p:nvPicPr>
          <p:cNvPr id="5" name="Picture 4">
            <a:extLst>
              <a:ext uri="{FF2B5EF4-FFF2-40B4-BE49-F238E27FC236}">
                <a16:creationId xmlns:a16="http://schemas.microsoft.com/office/drawing/2014/main" id="{4675EE02-4073-4DEE-8C10-24F680505D09}"/>
              </a:ext>
            </a:extLst>
          </p:cNvPr>
          <p:cNvPicPr>
            <a:picLocks noChangeAspect="1"/>
          </p:cNvPicPr>
          <p:nvPr/>
        </p:nvPicPr>
        <p:blipFill rotWithShape="1">
          <a:blip r:embed="rId2"/>
          <a:srcRect l="47514" t="18498" r="10644" b="20360"/>
          <a:stretch/>
        </p:blipFill>
        <p:spPr>
          <a:xfrm>
            <a:off x="7659136" y="1673485"/>
            <a:ext cx="3591614" cy="3582186"/>
          </a:xfrm>
          <a:prstGeom prst="rect">
            <a:avLst/>
          </a:prstGeom>
        </p:spPr>
      </p:pic>
    </p:spTree>
    <p:extLst>
      <p:ext uri="{BB962C8B-B14F-4D97-AF65-F5344CB8AC3E}">
        <p14:creationId xmlns:p14="http://schemas.microsoft.com/office/powerpoint/2010/main" val="632016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D3073-7304-4CD4-BD8F-B7CEA18C7477}"/>
              </a:ext>
            </a:extLst>
          </p:cNvPr>
          <p:cNvSpPr/>
          <p:nvPr/>
        </p:nvSpPr>
        <p:spPr>
          <a:xfrm>
            <a:off x="8283390" y="5961529"/>
            <a:ext cx="3182470" cy="8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F706A-80FD-499C-8C11-419090DF678B}"/>
              </a:ext>
            </a:extLst>
          </p:cNvPr>
          <p:cNvSpPr>
            <a:spLocks noGrp="1"/>
          </p:cNvSpPr>
          <p:nvPr>
            <p:ph type="title"/>
          </p:nvPr>
        </p:nvSpPr>
        <p:spPr>
          <a:xfrm>
            <a:off x="838200" y="293408"/>
            <a:ext cx="7215554" cy="1041643"/>
          </a:xfrm>
        </p:spPr>
        <p:txBody>
          <a:bodyPr>
            <a:normAutofit fontScale="90000"/>
          </a:bodyPr>
          <a:lstStyle/>
          <a:p>
            <a:r>
              <a:rPr lang="en-US" dirty="0"/>
              <a:t>Module 2 Exercise: Set Up Template Theme Colors</a:t>
            </a:r>
          </a:p>
        </p:txBody>
      </p:sp>
      <p:pic>
        <p:nvPicPr>
          <p:cNvPr id="5" name="Picture 4">
            <a:extLst>
              <a:ext uri="{FF2B5EF4-FFF2-40B4-BE49-F238E27FC236}">
                <a16:creationId xmlns:a16="http://schemas.microsoft.com/office/drawing/2014/main" id="{5BC19ECA-65B3-452D-B8FF-177E00FDBA9E}"/>
              </a:ext>
            </a:extLst>
          </p:cNvPr>
          <p:cNvPicPr>
            <a:picLocks noChangeAspect="1"/>
          </p:cNvPicPr>
          <p:nvPr/>
        </p:nvPicPr>
        <p:blipFill rotWithShape="1">
          <a:blip r:embed="rId2"/>
          <a:srcRect r="24117" b="86275"/>
          <a:stretch/>
        </p:blipFill>
        <p:spPr>
          <a:xfrm>
            <a:off x="1281956" y="1602626"/>
            <a:ext cx="9251576" cy="941294"/>
          </a:xfrm>
          <a:prstGeom prst="rect">
            <a:avLst/>
          </a:prstGeom>
        </p:spPr>
      </p:pic>
      <p:pic>
        <p:nvPicPr>
          <p:cNvPr id="7" name="Picture 6">
            <a:extLst>
              <a:ext uri="{FF2B5EF4-FFF2-40B4-BE49-F238E27FC236}">
                <a16:creationId xmlns:a16="http://schemas.microsoft.com/office/drawing/2014/main" id="{DE3A3A96-6A10-4BCC-B1A8-E7425F6AEA4F}"/>
              </a:ext>
            </a:extLst>
          </p:cNvPr>
          <p:cNvPicPr>
            <a:picLocks noChangeAspect="1"/>
          </p:cNvPicPr>
          <p:nvPr/>
        </p:nvPicPr>
        <p:blipFill rotWithShape="1">
          <a:blip r:embed="rId2"/>
          <a:srcRect l="71397" t="5611" r="15883" b="30941"/>
          <a:stretch/>
        </p:blipFill>
        <p:spPr>
          <a:xfrm>
            <a:off x="9995649" y="2020420"/>
            <a:ext cx="1550895" cy="4351338"/>
          </a:xfrm>
          <a:prstGeom prst="rect">
            <a:avLst/>
          </a:prstGeom>
        </p:spPr>
      </p:pic>
      <p:sp>
        <p:nvSpPr>
          <p:cNvPr id="9" name="Oval 8">
            <a:extLst>
              <a:ext uri="{FF2B5EF4-FFF2-40B4-BE49-F238E27FC236}">
                <a16:creationId xmlns:a16="http://schemas.microsoft.com/office/drawing/2014/main" id="{25627E51-DA36-4D77-A0ED-2BBE7967F17F}"/>
              </a:ext>
            </a:extLst>
          </p:cNvPr>
          <p:cNvSpPr/>
          <p:nvPr/>
        </p:nvSpPr>
        <p:spPr>
          <a:xfrm>
            <a:off x="9690849" y="6167997"/>
            <a:ext cx="1947902" cy="2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4CF4FD-6E07-4A1B-AFB0-B2FDC64A9D1E}"/>
              </a:ext>
            </a:extLst>
          </p:cNvPr>
          <p:cNvPicPr>
            <a:picLocks noChangeAspect="1"/>
          </p:cNvPicPr>
          <p:nvPr/>
        </p:nvPicPr>
        <p:blipFill>
          <a:blip r:embed="rId3"/>
          <a:stretch>
            <a:fillRect/>
          </a:stretch>
        </p:blipFill>
        <p:spPr>
          <a:xfrm>
            <a:off x="6541621" y="2678037"/>
            <a:ext cx="3281137" cy="3429000"/>
          </a:xfrm>
          <a:prstGeom prst="rect">
            <a:avLst/>
          </a:prstGeom>
        </p:spPr>
      </p:pic>
      <p:pic>
        <p:nvPicPr>
          <p:cNvPr id="13" name="Picture 12">
            <a:extLst>
              <a:ext uri="{FF2B5EF4-FFF2-40B4-BE49-F238E27FC236}">
                <a16:creationId xmlns:a16="http://schemas.microsoft.com/office/drawing/2014/main" id="{702D96DC-9C18-494B-82B5-C6742E58B557}"/>
              </a:ext>
            </a:extLst>
          </p:cNvPr>
          <p:cNvPicPr>
            <a:picLocks noChangeAspect="1"/>
          </p:cNvPicPr>
          <p:nvPr/>
        </p:nvPicPr>
        <p:blipFill>
          <a:blip r:embed="rId4"/>
          <a:stretch>
            <a:fillRect/>
          </a:stretch>
        </p:blipFill>
        <p:spPr>
          <a:xfrm>
            <a:off x="3176837" y="2694012"/>
            <a:ext cx="3124200" cy="3429000"/>
          </a:xfrm>
          <a:prstGeom prst="rect">
            <a:avLst/>
          </a:prstGeom>
        </p:spPr>
      </p:pic>
      <p:sp>
        <p:nvSpPr>
          <p:cNvPr id="14" name="TextBox 13">
            <a:extLst>
              <a:ext uri="{FF2B5EF4-FFF2-40B4-BE49-F238E27FC236}">
                <a16:creationId xmlns:a16="http://schemas.microsoft.com/office/drawing/2014/main" id="{799E0355-4968-4010-9824-A47344579E15}"/>
              </a:ext>
            </a:extLst>
          </p:cNvPr>
          <p:cNvSpPr txBox="1"/>
          <p:nvPr/>
        </p:nvSpPr>
        <p:spPr>
          <a:xfrm>
            <a:off x="645456" y="2694012"/>
            <a:ext cx="2351314" cy="2585323"/>
          </a:xfrm>
          <a:prstGeom prst="rect">
            <a:avLst/>
          </a:prstGeom>
          <a:solidFill>
            <a:schemeClr val="accent1">
              <a:lumMod val="20000"/>
              <a:lumOff val="80000"/>
            </a:schemeClr>
          </a:solidFill>
        </p:spPr>
        <p:txBody>
          <a:bodyPr wrap="square" rtlCol="0">
            <a:spAutoFit/>
          </a:bodyPr>
          <a:lstStyle/>
          <a:p>
            <a:r>
              <a:rPr lang="en-US" b="1" dirty="0">
                <a:solidFill>
                  <a:schemeClr val="accent1"/>
                </a:solidFill>
              </a:rPr>
              <a:t>Practice Tasks: </a:t>
            </a:r>
          </a:p>
          <a:p>
            <a:pPr marL="174625" indent="-174625">
              <a:buFont typeface="Arial" panose="020B0604020202020204" pitchFamily="34" charset="0"/>
              <a:buChar char="•"/>
            </a:pPr>
            <a:r>
              <a:rPr lang="en-US" dirty="0"/>
              <a:t>Open and save a blank document</a:t>
            </a:r>
          </a:p>
          <a:p>
            <a:pPr marL="174625" indent="-174625">
              <a:buFont typeface="Arial" panose="020B0604020202020204" pitchFamily="34" charset="0"/>
              <a:buChar char="•"/>
            </a:pPr>
            <a:r>
              <a:rPr lang="en-US" dirty="0"/>
              <a:t>Set up theme colors using your company’s or OST’s RGB or Hex colors</a:t>
            </a:r>
          </a:p>
          <a:p>
            <a:pPr marL="174625" indent="-174625">
              <a:buFont typeface="Arial" panose="020B0604020202020204" pitchFamily="34" charset="0"/>
              <a:buChar char="•"/>
            </a:pPr>
            <a:r>
              <a:rPr lang="en-US" dirty="0"/>
              <a:t>Program at least four accent colors</a:t>
            </a:r>
          </a:p>
        </p:txBody>
      </p:sp>
    </p:spTree>
    <p:extLst>
      <p:ext uri="{BB962C8B-B14F-4D97-AF65-F5344CB8AC3E}">
        <p14:creationId xmlns:p14="http://schemas.microsoft.com/office/powerpoint/2010/main" val="36885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3</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50" y="4589463"/>
            <a:ext cx="6274344" cy="1500187"/>
          </a:xfrm>
        </p:spPr>
        <p:txBody>
          <a:bodyPr/>
          <a:lstStyle/>
          <a:p>
            <a:r>
              <a:rPr lang="en-US" dirty="0"/>
              <a:t>Fonts and Styles</a:t>
            </a:r>
          </a:p>
        </p:txBody>
      </p:sp>
    </p:spTree>
    <p:extLst>
      <p:ext uri="{BB962C8B-B14F-4D97-AF65-F5344CB8AC3E}">
        <p14:creationId xmlns:p14="http://schemas.microsoft.com/office/powerpoint/2010/main" val="867435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 Basics</a:t>
            </a:r>
          </a:p>
        </p:txBody>
      </p:sp>
      <p:sp>
        <p:nvSpPr>
          <p:cNvPr id="3" name="Content Placeholder 2"/>
          <p:cNvSpPr>
            <a:spLocks noGrp="1"/>
          </p:cNvSpPr>
          <p:nvPr>
            <p:ph idx="1"/>
          </p:nvPr>
        </p:nvSpPr>
        <p:spPr>
          <a:xfrm>
            <a:off x="838200" y="2253925"/>
            <a:ext cx="6037730" cy="4176713"/>
          </a:xfrm>
        </p:spPr>
        <p:txBody>
          <a:bodyPr>
            <a:normAutofit/>
          </a:bodyPr>
          <a:lstStyle/>
          <a:p>
            <a:pPr marL="0" indent="0">
              <a:buNone/>
            </a:pPr>
            <a:r>
              <a:rPr lang="en-US" sz="2000" dirty="0"/>
              <a:t>Typography:</a:t>
            </a:r>
          </a:p>
          <a:p>
            <a:r>
              <a:rPr lang="en-US" sz="1700" dirty="0"/>
              <a:t>If you have a choice, use Sans Serif font for graphics and headings (Arial, Calibri, Arial Narrow for space purposes)</a:t>
            </a:r>
          </a:p>
          <a:p>
            <a:pPr lvl="1"/>
            <a:r>
              <a:rPr lang="en-US" sz="1400" dirty="0"/>
              <a:t>If the RFP says all text shall be 12 Times New Roman, then you cannot use Sans Serif in headings</a:t>
            </a:r>
          </a:p>
          <a:p>
            <a:pPr lvl="1"/>
            <a:r>
              <a:rPr lang="en-US" sz="1400" dirty="0"/>
              <a:t>You can use font size larger than 12 for headings</a:t>
            </a:r>
          </a:p>
          <a:p>
            <a:r>
              <a:rPr lang="en-US" sz="1700" dirty="0">
                <a:latin typeface="Times New Roman" panose="02020603050405020304" pitchFamily="18" charset="0"/>
                <a:cs typeface="Times New Roman" panose="02020603050405020304" pitchFamily="18" charset="0"/>
              </a:rPr>
              <a:t>Serif fonts are easier to read in continuous text (Times New Roman) </a:t>
            </a:r>
            <a:r>
              <a:rPr lang="en-US" sz="1700" dirty="0"/>
              <a:t>than Sans Serif fonts (Arial, Calibri, etc.)</a:t>
            </a:r>
          </a:p>
          <a:p>
            <a:r>
              <a:rPr lang="en-US" sz="1700" dirty="0"/>
              <a:t>ALL CAPS IN TEXT REDUCE READING SPEED BY 13-20%</a:t>
            </a:r>
          </a:p>
          <a:p>
            <a:r>
              <a:rPr lang="en-US" sz="1700" i="1" dirty="0"/>
              <a:t>Continuous italics type significantly reduces reading speed</a:t>
            </a:r>
          </a:p>
          <a:p>
            <a:r>
              <a:rPr lang="en-US" sz="1700" u="sng" dirty="0"/>
              <a:t>Underlining</a:t>
            </a:r>
            <a:r>
              <a:rPr lang="en-US" sz="1700" dirty="0"/>
              <a:t> looks dated</a:t>
            </a:r>
          </a:p>
          <a:p>
            <a:r>
              <a:rPr lang="en-US" sz="1700" dirty="0"/>
              <a:t>Readers pay attention to contrast among typographic elements such as </a:t>
            </a:r>
            <a:r>
              <a:rPr lang="en-US" sz="1700" b="1" dirty="0"/>
              <a:t>bold</a:t>
            </a:r>
            <a:r>
              <a:rPr lang="en-US" sz="1700" dirty="0"/>
              <a:t>, </a:t>
            </a:r>
            <a:r>
              <a:rPr lang="en-US" sz="1700" dirty="0">
                <a:latin typeface="+mj-lt"/>
              </a:rPr>
              <a:t>light</a:t>
            </a:r>
            <a:r>
              <a:rPr lang="en-US" sz="1700" dirty="0"/>
              <a:t>, </a:t>
            </a:r>
            <a:r>
              <a:rPr lang="en-US" sz="1700" b="1" i="1" dirty="0"/>
              <a:t>bold italics </a:t>
            </a:r>
          </a:p>
        </p:txBody>
      </p:sp>
      <p:sp>
        <p:nvSpPr>
          <p:cNvPr id="4" name="Rectangle 3"/>
          <p:cNvSpPr/>
          <p:nvPr/>
        </p:nvSpPr>
        <p:spPr>
          <a:xfrm>
            <a:off x="838200" y="1578808"/>
            <a:ext cx="10515600" cy="646331"/>
          </a:xfrm>
          <a:prstGeom prst="rect">
            <a:avLst/>
          </a:prstGeom>
        </p:spPr>
        <p:txBody>
          <a:bodyPr wrap="square">
            <a:spAutoFit/>
          </a:bodyPr>
          <a:lstStyle/>
          <a:p>
            <a:r>
              <a:rPr lang="en-US" i="1" dirty="0">
                <a:solidFill>
                  <a:schemeClr val="tx2"/>
                </a:solidFill>
              </a:rPr>
              <a:t>To help evaluators not skip the important sections, you must visually structure the document so that the main ideas catch the readers’ attention</a:t>
            </a:r>
          </a:p>
        </p:txBody>
      </p:sp>
      <p:pic>
        <p:nvPicPr>
          <p:cNvPr id="7170" name="Picture 2" descr="http://www.gngcreative.com/newsletters/images/serif-sansserif.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0835" y="2648198"/>
            <a:ext cx="5338433" cy="254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3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79" y="1890671"/>
            <a:ext cx="6955971" cy="4323369"/>
          </a:xfrm>
        </p:spPr>
        <p:txBody>
          <a:bodyPr>
            <a:noAutofit/>
          </a:bodyPr>
          <a:lstStyle/>
          <a:p>
            <a:pPr>
              <a:spcBef>
                <a:spcPts val="600"/>
              </a:spcBef>
              <a:spcAft>
                <a:spcPts val="600"/>
              </a:spcAft>
            </a:pPr>
            <a:r>
              <a:rPr lang="en-US" sz="2000" dirty="0"/>
              <a:t>Use fewer fonts—one for text, one for headings, and another one for captions</a:t>
            </a:r>
          </a:p>
          <a:p>
            <a:pPr>
              <a:spcBef>
                <a:spcPts val="600"/>
              </a:spcBef>
              <a:spcAft>
                <a:spcPts val="600"/>
              </a:spcAft>
            </a:pPr>
            <a:r>
              <a:rPr lang="en-US" sz="2000" dirty="0"/>
              <a:t>Use </a:t>
            </a:r>
            <a:r>
              <a:rPr lang="en-US" sz="2000" b="1" dirty="0"/>
              <a:t>Align Left </a:t>
            </a:r>
            <a:r>
              <a:rPr lang="en-US" sz="2000" dirty="0"/>
              <a:t>text as a preference</a:t>
            </a:r>
          </a:p>
          <a:p>
            <a:pPr algn="just">
              <a:spcBef>
                <a:spcPts val="600"/>
              </a:spcBef>
              <a:spcAft>
                <a:spcPts val="600"/>
              </a:spcAft>
            </a:pPr>
            <a:r>
              <a:rPr lang="en-US" sz="2000" b="1" dirty="0"/>
              <a:t>Justify</a:t>
            </a:r>
            <a:r>
              <a:rPr lang="en-US" sz="2000" dirty="0"/>
              <a:t> text saves space and looks crisp but reduces readability due to uneven spacing </a:t>
            </a:r>
          </a:p>
          <a:p>
            <a:pPr algn="ctr">
              <a:spcBef>
                <a:spcPts val="600"/>
              </a:spcBef>
              <a:spcAft>
                <a:spcPts val="600"/>
              </a:spcAft>
            </a:pPr>
            <a:r>
              <a:rPr lang="en-US" sz="2000" dirty="0"/>
              <a:t>Use </a:t>
            </a:r>
            <a:r>
              <a:rPr lang="en-US" sz="2000" b="1" dirty="0"/>
              <a:t>Center</a:t>
            </a:r>
            <a:r>
              <a:rPr lang="en-US" sz="2000" dirty="0"/>
              <a:t> text sparingly</a:t>
            </a:r>
          </a:p>
          <a:p>
            <a:pPr>
              <a:spcBef>
                <a:spcPts val="600"/>
              </a:spcBef>
              <a:spcAft>
                <a:spcPts val="600"/>
              </a:spcAft>
            </a:pPr>
            <a:r>
              <a:rPr lang="en-US" sz="2000" dirty="0"/>
              <a:t>Minimize the use of all-caps if you want the look of all-caps, use small-caps instead</a:t>
            </a:r>
          </a:p>
          <a:p>
            <a:pPr>
              <a:spcBef>
                <a:spcPts val="600"/>
              </a:spcBef>
              <a:spcAft>
                <a:spcPts val="600"/>
              </a:spcAft>
            </a:pPr>
            <a:endParaRPr lang="en-US" sz="2000" dirty="0"/>
          </a:p>
          <a:p>
            <a:pPr>
              <a:spcBef>
                <a:spcPts val="600"/>
              </a:spcBef>
              <a:spcAft>
                <a:spcPts val="600"/>
              </a:spcAft>
            </a:pPr>
            <a:r>
              <a:rPr lang="en-US" sz="2000" dirty="0"/>
              <a:t>Be mindful of the “alphabet-and-a-half rule” to choose the right font size and decide whether you can wrap text around graphics or not </a:t>
            </a:r>
          </a:p>
        </p:txBody>
      </p:sp>
      <p:sp>
        <p:nvSpPr>
          <p:cNvPr id="3" name="Title 2"/>
          <p:cNvSpPr>
            <a:spLocks noGrp="1"/>
          </p:cNvSpPr>
          <p:nvPr>
            <p:ph type="title"/>
          </p:nvPr>
        </p:nvSpPr>
        <p:spPr/>
        <p:txBody>
          <a:bodyPr>
            <a:normAutofit fontScale="90000"/>
          </a:bodyPr>
          <a:lstStyle/>
          <a:p>
            <a:r>
              <a:rPr lang="en-US" dirty="0"/>
              <a:t>Text and Paragraph Styles Design Considerations</a:t>
            </a:r>
          </a:p>
        </p:txBody>
      </p:sp>
      <p:sp>
        <p:nvSpPr>
          <p:cNvPr id="4" name="Rectangle 3"/>
          <p:cNvSpPr/>
          <p:nvPr/>
        </p:nvSpPr>
        <p:spPr>
          <a:xfrm>
            <a:off x="8170816" y="1917670"/>
            <a:ext cx="3429000" cy="2462213"/>
          </a:xfrm>
          <a:prstGeom prst="rect">
            <a:avLst/>
          </a:prstGeom>
          <a:solidFill>
            <a:schemeClr val="bg1">
              <a:lumMod val="90000"/>
            </a:schemeClr>
          </a:solidFill>
          <a:ln>
            <a:noFill/>
          </a:ln>
        </p:spPr>
        <p:txBody>
          <a:bodyPr wrap="square">
            <a:spAutoFit/>
          </a:bodyPr>
          <a:lstStyle/>
          <a:p>
            <a:r>
              <a:rPr lang="en-US" sz="1400" b="1" i="1" dirty="0"/>
              <a:t>Alphabet-and-a-half</a:t>
            </a:r>
            <a:r>
              <a:rPr lang="en-US" sz="1400" b="1" dirty="0"/>
              <a:t> line length rule:</a:t>
            </a:r>
            <a:br>
              <a:rPr lang="en-US" sz="1400" dirty="0"/>
            </a:br>
            <a:r>
              <a:rPr lang="en-US" sz="1400" dirty="0"/>
              <a:t>When inserting focus boxes and graphics and wrapping text, the alphabet-and-a-half rule places the ideal line length </a:t>
            </a:r>
            <a:r>
              <a:rPr lang="en-US" sz="1400" b="1" dirty="0"/>
              <a:t>at 39 characters regardless of type size</a:t>
            </a:r>
            <a:r>
              <a:rPr lang="en-US" sz="1400" dirty="0"/>
              <a:t>. Measure the line length in inches or picas for your chosen body copy font using the alphabet-and-a-half rule. This is one of the measurements you'll use in finding the ideal line length/column width for your proposal (if you have a choice, of course).</a:t>
            </a:r>
          </a:p>
        </p:txBody>
      </p:sp>
      <p:sp>
        <p:nvSpPr>
          <p:cNvPr id="5" name="TextBox 4"/>
          <p:cNvSpPr txBox="1"/>
          <p:nvPr/>
        </p:nvSpPr>
        <p:spPr>
          <a:xfrm>
            <a:off x="8513716" y="4379883"/>
            <a:ext cx="2743200" cy="1846659"/>
          </a:xfrm>
          <a:prstGeom prst="rect">
            <a:avLst/>
          </a:prstGeom>
          <a:solidFill>
            <a:srgbClr val="FFFFFF"/>
          </a:solidFill>
          <a:ln>
            <a:solidFill>
              <a:schemeClr val="tx2"/>
            </a:solidFill>
          </a:ln>
        </p:spPr>
        <p:txBody>
          <a:bodyPr wrap="square" rtlCol="0">
            <a:spAutoFit/>
          </a:bodyPr>
          <a:lstStyle/>
          <a:p>
            <a:r>
              <a:rPr lang="en-US" sz="600" dirty="0"/>
              <a:t>Lines of type that are too long or too short slow down reading and comprehension. Combine the wrong line length with the wrong type size and the problem is magnified. </a:t>
            </a:r>
          </a:p>
          <a:p>
            <a:endParaRPr lang="en-US" sz="600" dirty="0"/>
          </a:p>
          <a:p>
            <a:r>
              <a:rPr lang="en-US" sz="900" dirty="0"/>
              <a:t>Lines of type that are too long or too short slow down reading and comprehension. Combine the wrong line length with the wrong type size and the problem is magnified. </a:t>
            </a:r>
          </a:p>
          <a:p>
            <a:endParaRPr lang="en-US" sz="600" dirty="0"/>
          </a:p>
          <a:p>
            <a:r>
              <a:rPr lang="en-US" sz="2400" b="1" dirty="0"/>
              <a:t>Lines of type that are too long or</a:t>
            </a:r>
            <a:endParaRPr lang="en-US" sz="700" b="1" dirty="0"/>
          </a:p>
        </p:txBody>
      </p:sp>
      <p:sp>
        <p:nvSpPr>
          <p:cNvPr id="6" name="Rectangle 5"/>
          <p:cNvSpPr/>
          <p:nvPr/>
        </p:nvSpPr>
        <p:spPr>
          <a:xfrm>
            <a:off x="838199" y="1558182"/>
            <a:ext cx="10761617" cy="369332"/>
          </a:xfrm>
          <a:prstGeom prst="rect">
            <a:avLst/>
          </a:prstGeom>
        </p:spPr>
        <p:txBody>
          <a:bodyPr wrap="square">
            <a:spAutoFit/>
          </a:bodyPr>
          <a:lstStyle/>
          <a:p>
            <a:r>
              <a:rPr lang="en-US" i="1" dirty="0">
                <a:solidFill>
                  <a:schemeClr val="tx2"/>
                </a:solidFill>
              </a:rPr>
              <a:t>Comprehension increase is important in evaluators’ ability to appreciate positive aspects of your proposal</a:t>
            </a:r>
          </a:p>
        </p:txBody>
      </p:sp>
      <p:pic>
        <p:nvPicPr>
          <p:cNvPr id="8" name="Picture 7">
            <a:extLst>
              <a:ext uri="{FF2B5EF4-FFF2-40B4-BE49-F238E27FC236}">
                <a16:creationId xmlns:a16="http://schemas.microsoft.com/office/drawing/2014/main" id="{E1A3EC28-5E90-C8FF-669F-1ACFA3F12800}"/>
              </a:ext>
            </a:extLst>
          </p:cNvPr>
          <p:cNvPicPr>
            <a:picLocks noChangeAspect="1"/>
          </p:cNvPicPr>
          <p:nvPr/>
        </p:nvPicPr>
        <p:blipFill>
          <a:blip r:embed="rId3"/>
          <a:stretch>
            <a:fillRect/>
          </a:stretch>
        </p:blipFill>
        <p:spPr>
          <a:xfrm>
            <a:off x="4741494" y="2647185"/>
            <a:ext cx="1076475" cy="352474"/>
          </a:xfrm>
          <a:prstGeom prst="rect">
            <a:avLst/>
          </a:prstGeom>
        </p:spPr>
      </p:pic>
      <p:pic>
        <p:nvPicPr>
          <p:cNvPr id="12" name="Picture 11">
            <a:extLst>
              <a:ext uri="{FF2B5EF4-FFF2-40B4-BE49-F238E27FC236}">
                <a16:creationId xmlns:a16="http://schemas.microsoft.com/office/drawing/2014/main" id="{7C33BBF6-DA96-FBA1-C3AC-B6A5727C26EF}"/>
              </a:ext>
            </a:extLst>
          </p:cNvPr>
          <p:cNvPicPr>
            <a:picLocks noChangeAspect="1"/>
          </p:cNvPicPr>
          <p:nvPr/>
        </p:nvPicPr>
        <p:blipFill>
          <a:blip r:embed="rId4"/>
          <a:stretch>
            <a:fillRect/>
          </a:stretch>
        </p:blipFill>
        <p:spPr>
          <a:xfrm>
            <a:off x="3560879" y="3322342"/>
            <a:ext cx="1000265" cy="285790"/>
          </a:xfrm>
          <a:prstGeom prst="rect">
            <a:avLst/>
          </a:prstGeom>
        </p:spPr>
      </p:pic>
      <p:pic>
        <p:nvPicPr>
          <p:cNvPr id="14" name="Picture 13">
            <a:extLst>
              <a:ext uri="{FF2B5EF4-FFF2-40B4-BE49-F238E27FC236}">
                <a16:creationId xmlns:a16="http://schemas.microsoft.com/office/drawing/2014/main" id="{27EDC55D-257B-6D06-448B-DCAFCDA1EB78}"/>
              </a:ext>
            </a:extLst>
          </p:cNvPr>
          <p:cNvPicPr>
            <a:picLocks noChangeAspect="1"/>
          </p:cNvPicPr>
          <p:nvPr/>
        </p:nvPicPr>
        <p:blipFill>
          <a:blip r:embed="rId5"/>
          <a:stretch>
            <a:fillRect/>
          </a:stretch>
        </p:blipFill>
        <p:spPr>
          <a:xfrm>
            <a:off x="5718874" y="3757039"/>
            <a:ext cx="1000265" cy="295316"/>
          </a:xfrm>
          <a:prstGeom prst="rect">
            <a:avLst/>
          </a:prstGeom>
        </p:spPr>
      </p:pic>
      <p:pic>
        <p:nvPicPr>
          <p:cNvPr id="16" name="Picture 15">
            <a:extLst>
              <a:ext uri="{FF2B5EF4-FFF2-40B4-BE49-F238E27FC236}">
                <a16:creationId xmlns:a16="http://schemas.microsoft.com/office/drawing/2014/main" id="{4FE1427C-F07F-6A1E-12C1-2C9185D64EDA}"/>
              </a:ext>
            </a:extLst>
          </p:cNvPr>
          <p:cNvPicPr>
            <a:picLocks noChangeAspect="1"/>
          </p:cNvPicPr>
          <p:nvPr/>
        </p:nvPicPr>
        <p:blipFill>
          <a:blip r:embed="rId6"/>
          <a:stretch>
            <a:fillRect/>
          </a:stretch>
        </p:blipFill>
        <p:spPr>
          <a:xfrm>
            <a:off x="3759798" y="4421463"/>
            <a:ext cx="3311239" cy="817788"/>
          </a:xfrm>
          <a:prstGeom prst="rect">
            <a:avLst/>
          </a:prstGeom>
        </p:spPr>
      </p:pic>
    </p:spTree>
    <p:extLst>
      <p:ext uri="{BB962C8B-B14F-4D97-AF65-F5344CB8AC3E}">
        <p14:creationId xmlns:p14="http://schemas.microsoft.com/office/powerpoint/2010/main" val="93794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Effect transition="in" filter="fade">
                                      <p:cBhvr>
                                        <p:cTn id="50" dur="1000"/>
                                        <p:tgtEl>
                                          <p:spTgt spid="2">
                                            <p:txEl>
                                              <p:pRg st="4" end="4"/>
                                            </p:txEl>
                                          </p:spTgt>
                                        </p:tgtEl>
                                      </p:cBhvr>
                                    </p:animEffect>
                                    <p:anim calcmode="lin" valueType="num">
                                      <p:cBhvr>
                                        <p:cTn id="5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4" end="4"/>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xEl>
                                              <p:pRg st="6" end="6"/>
                                            </p:txEl>
                                          </p:spTgt>
                                        </p:tgtEl>
                                        <p:attrNameLst>
                                          <p:attrName>style.visibility</p:attrName>
                                        </p:attrNameLst>
                                      </p:cBhvr>
                                      <p:to>
                                        <p:strVal val="visible"/>
                                      </p:to>
                                    </p:set>
                                    <p:animEffect transition="in" filter="fade">
                                      <p:cBhvr>
                                        <p:cTn id="62" dur="1000"/>
                                        <p:tgtEl>
                                          <p:spTgt spid="2">
                                            <p:txEl>
                                              <p:pRg st="6" end="6"/>
                                            </p:txEl>
                                          </p:spTgt>
                                        </p:tgtEl>
                                      </p:cBhvr>
                                    </p:animEffect>
                                    <p:anim calcmode="lin" valueType="num">
                                      <p:cBhvr>
                                        <p:cTn id="6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Word Styles Save Time and Make for a More Robust, Navigable Document</a:t>
            </a:r>
          </a:p>
        </p:txBody>
      </p:sp>
      <p:sp>
        <p:nvSpPr>
          <p:cNvPr id="3" name="Content Placeholder 2"/>
          <p:cNvSpPr>
            <a:spLocks noGrp="1"/>
          </p:cNvSpPr>
          <p:nvPr>
            <p:ph idx="1"/>
          </p:nvPr>
        </p:nvSpPr>
        <p:spPr>
          <a:xfrm>
            <a:off x="838200" y="2962139"/>
            <a:ext cx="10625620" cy="3029359"/>
          </a:xfrm>
        </p:spPr>
        <p:txBody>
          <a:bodyPr>
            <a:normAutofit fontScale="92500" lnSpcReduction="20000"/>
          </a:bodyPr>
          <a:lstStyle/>
          <a:p>
            <a:pPr marL="0" indent="0">
              <a:buNone/>
            </a:pPr>
            <a:r>
              <a:rPr lang="en-US" sz="1900" b="1" dirty="0"/>
              <a:t>Styles:</a:t>
            </a:r>
          </a:p>
          <a:p>
            <a:r>
              <a:rPr lang="en-US" sz="1900" dirty="0"/>
              <a:t>Are a desktop publisher’s key to enforcing consistency throughout the document</a:t>
            </a:r>
          </a:p>
          <a:p>
            <a:r>
              <a:rPr lang="en-US" sz="1900" dirty="0"/>
              <a:t>Allow you to “jump” around the long document and move entire sections of the document in seconds</a:t>
            </a:r>
          </a:p>
          <a:p>
            <a:r>
              <a:rPr lang="en-US" sz="1900" dirty="0"/>
              <a:t>Save time on generating reference tables</a:t>
            </a:r>
          </a:p>
          <a:p>
            <a:r>
              <a:rPr lang="en-US" sz="1900" dirty="0"/>
              <a:t>Let you quickly implement changes across the entire document</a:t>
            </a:r>
          </a:p>
          <a:p>
            <a:pPr marL="0" indent="0">
              <a:buNone/>
            </a:pPr>
            <a:endParaRPr lang="en-US" sz="1900" dirty="0"/>
          </a:p>
          <a:p>
            <a:r>
              <a:rPr lang="en-US" sz="1900" dirty="0"/>
              <a:t>You can apply a style to a paragraph by placing the cursor in the text, and either selecting the style from the </a:t>
            </a:r>
            <a:r>
              <a:rPr lang="en-US" sz="1900" b="1" dirty="0"/>
              <a:t>Styles</a:t>
            </a:r>
            <a:r>
              <a:rPr lang="en-US" sz="1900" dirty="0"/>
              <a:t> on the </a:t>
            </a:r>
            <a:r>
              <a:rPr lang="en-US" sz="1900" b="1" dirty="0"/>
              <a:t>Home</a:t>
            </a:r>
            <a:r>
              <a:rPr lang="en-US" sz="1900" dirty="0"/>
              <a:t> ribbon, or by opening up the full list of styles and clicking on the name of the style</a:t>
            </a:r>
          </a:p>
          <a:p>
            <a:r>
              <a:rPr lang="en-US" sz="1900" dirty="0"/>
              <a:t>Always apply formatting to text in a document as part of a defined style, not randomly (ex: you are making a mistake if you want to italicize one of your headings and manually do it – change your style instead)</a:t>
            </a:r>
          </a:p>
          <a:p>
            <a:endParaRPr lang="en-US" sz="1900" dirty="0"/>
          </a:p>
        </p:txBody>
      </p:sp>
      <p:pic>
        <p:nvPicPr>
          <p:cNvPr id="7" name="Picture 6">
            <a:extLst>
              <a:ext uri="{FF2B5EF4-FFF2-40B4-BE49-F238E27FC236}">
                <a16:creationId xmlns:a16="http://schemas.microsoft.com/office/drawing/2014/main" id="{850E7ABF-75D0-472C-AC79-730D73E4C3A9}"/>
              </a:ext>
            </a:extLst>
          </p:cNvPr>
          <p:cNvPicPr>
            <a:picLocks noChangeAspect="1"/>
          </p:cNvPicPr>
          <p:nvPr/>
        </p:nvPicPr>
        <p:blipFill>
          <a:blip r:embed="rId3"/>
          <a:stretch>
            <a:fillRect/>
          </a:stretch>
        </p:blipFill>
        <p:spPr>
          <a:xfrm>
            <a:off x="838200" y="1835104"/>
            <a:ext cx="6423134" cy="942931"/>
          </a:xfrm>
          <a:prstGeom prst="rect">
            <a:avLst/>
          </a:prstGeom>
        </p:spPr>
      </p:pic>
      <p:sp>
        <p:nvSpPr>
          <p:cNvPr id="4" name="Oval 3">
            <a:extLst>
              <a:ext uri="{FF2B5EF4-FFF2-40B4-BE49-F238E27FC236}">
                <a16:creationId xmlns:a16="http://schemas.microsoft.com/office/drawing/2014/main" id="{7F174E9D-75A0-C253-2C79-5FD323A23F24}"/>
              </a:ext>
            </a:extLst>
          </p:cNvPr>
          <p:cNvSpPr/>
          <p:nvPr/>
        </p:nvSpPr>
        <p:spPr>
          <a:xfrm>
            <a:off x="6831106" y="2528047"/>
            <a:ext cx="797859" cy="249988"/>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025F97-4BBF-0264-678A-999D9E3837F5}"/>
              </a:ext>
            </a:extLst>
          </p:cNvPr>
          <p:cNvSpPr txBox="1"/>
          <p:nvPr/>
        </p:nvSpPr>
        <p:spPr>
          <a:xfrm>
            <a:off x="7628965" y="2223756"/>
            <a:ext cx="3935506" cy="646331"/>
          </a:xfrm>
          <a:prstGeom prst="rect">
            <a:avLst/>
          </a:prstGeom>
          <a:noFill/>
        </p:spPr>
        <p:txBody>
          <a:bodyPr wrap="square" rtlCol="0">
            <a:spAutoFit/>
          </a:bodyPr>
          <a:lstStyle/>
          <a:p>
            <a:r>
              <a:rPr lang="en-US" dirty="0">
                <a:solidFill>
                  <a:schemeClr val="accent2"/>
                </a:solidFill>
              </a:rPr>
              <a:t>Home tab contains Styles. Click to open the full list of Styles.</a:t>
            </a:r>
          </a:p>
        </p:txBody>
      </p:sp>
    </p:spTree>
    <p:extLst>
      <p:ext uri="{BB962C8B-B14F-4D97-AF65-F5344CB8AC3E}">
        <p14:creationId xmlns:p14="http://schemas.microsoft.com/office/powerpoint/2010/main" val="137388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781" y="612935"/>
            <a:ext cx="8377238" cy="600075"/>
          </a:xfrm>
        </p:spPr>
        <p:txBody>
          <a:bodyPr>
            <a:normAutofit fontScale="90000"/>
          </a:bodyPr>
          <a:lstStyle/>
          <a:p>
            <a:r>
              <a:rPr lang="en-US" dirty="0"/>
              <a:t>Styles Establish Visual Hierarchy</a:t>
            </a:r>
          </a:p>
        </p:txBody>
      </p:sp>
      <p:sp>
        <p:nvSpPr>
          <p:cNvPr id="3" name="Content Placeholder 2"/>
          <p:cNvSpPr>
            <a:spLocks noGrp="1"/>
          </p:cNvSpPr>
          <p:nvPr>
            <p:ph idx="1"/>
          </p:nvPr>
        </p:nvSpPr>
        <p:spPr>
          <a:xfrm>
            <a:off x="916781" y="2286000"/>
            <a:ext cx="5008889" cy="3948113"/>
          </a:xfrm>
        </p:spPr>
        <p:txBody>
          <a:bodyPr>
            <a:normAutofit fontScale="92500"/>
          </a:bodyPr>
          <a:lstStyle/>
          <a:p>
            <a:r>
              <a:rPr lang="en-US" sz="2400" dirty="0"/>
              <a:t>Heading 1 style should be larger, brighter, bolder, or otherwise more prominent than Heading 2, 3, and so on </a:t>
            </a:r>
          </a:p>
          <a:p>
            <a:r>
              <a:rPr lang="en-US" sz="2400" dirty="0"/>
              <a:t>Indenting should be clear on bullets and sub-bullets</a:t>
            </a:r>
          </a:p>
          <a:p>
            <a:r>
              <a:rPr lang="en-US" sz="2400" dirty="0"/>
              <a:t>The most important items on the page should be larger than the least important</a:t>
            </a:r>
          </a:p>
          <a:p>
            <a:r>
              <a:rPr lang="en-US" sz="2400" dirty="0"/>
              <a:t>Important win themes, key words, or discriminators should stand out in callout boxes or pull-quotes</a:t>
            </a:r>
          </a:p>
          <a:p>
            <a:endParaRPr lang="en-US" sz="2400" dirty="0"/>
          </a:p>
        </p:txBody>
      </p:sp>
      <p:sp>
        <p:nvSpPr>
          <p:cNvPr id="4" name="Rectangle 3"/>
          <p:cNvSpPr/>
          <p:nvPr/>
        </p:nvSpPr>
        <p:spPr>
          <a:xfrm>
            <a:off x="916781" y="1541398"/>
            <a:ext cx="10953001" cy="646331"/>
          </a:xfrm>
          <a:prstGeom prst="rect">
            <a:avLst/>
          </a:prstGeom>
        </p:spPr>
        <p:txBody>
          <a:bodyPr wrap="square">
            <a:spAutoFit/>
          </a:bodyPr>
          <a:lstStyle/>
          <a:p>
            <a:r>
              <a:rPr lang="en-US" i="1" dirty="0">
                <a:solidFill>
                  <a:schemeClr val="tx2"/>
                </a:solidFill>
              </a:rPr>
              <a:t>Ordering of images, headers, and text helps evaluators quickly understand relative importance of document’s elements and helps skim the document effectively</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33" t="19900" r="50925" b="8776"/>
          <a:stretch/>
        </p:blipFill>
        <p:spPr bwMode="auto">
          <a:xfrm>
            <a:off x="6180344" y="2286000"/>
            <a:ext cx="2590800" cy="3506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426" t="19900" r="19402" b="8776"/>
          <a:stretch/>
        </p:blipFill>
        <p:spPr bwMode="auto">
          <a:xfrm>
            <a:off x="8771144" y="2423527"/>
            <a:ext cx="2670756" cy="3673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65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36F5-B339-4676-9520-C74472D8B1E9}"/>
              </a:ext>
            </a:extLst>
          </p:cNvPr>
          <p:cNvSpPr>
            <a:spLocks noGrp="1"/>
          </p:cNvSpPr>
          <p:nvPr>
            <p:ph type="title"/>
          </p:nvPr>
        </p:nvSpPr>
        <p:spPr/>
        <p:txBody>
          <a:bodyPr>
            <a:normAutofit fontScale="90000"/>
          </a:bodyPr>
          <a:lstStyle/>
          <a:p>
            <a:r>
              <a:rPr lang="en-US" dirty="0"/>
              <a:t>Determining Styles Requirements</a:t>
            </a:r>
          </a:p>
        </p:txBody>
      </p:sp>
      <p:sp>
        <p:nvSpPr>
          <p:cNvPr id="3" name="Content Placeholder 2">
            <a:extLst>
              <a:ext uri="{FF2B5EF4-FFF2-40B4-BE49-F238E27FC236}">
                <a16:creationId xmlns:a16="http://schemas.microsoft.com/office/drawing/2014/main" id="{179CF955-3828-4443-AC0F-21277052CA78}"/>
              </a:ext>
            </a:extLst>
          </p:cNvPr>
          <p:cNvSpPr>
            <a:spLocks noGrp="1"/>
          </p:cNvSpPr>
          <p:nvPr>
            <p:ph idx="1"/>
          </p:nvPr>
        </p:nvSpPr>
        <p:spPr>
          <a:xfrm>
            <a:off x="838200" y="1825625"/>
            <a:ext cx="7215554" cy="4431740"/>
          </a:xfrm>
        </p:spPr>
        <p:txBody>
          <a:bodyPr>
            <a:normAutofit fontScale="92500" lnSpcReduction="20000"/>
          </a:bodyPr>
          <a:lstStyle/>
          <a:p>
            <a:r>
              <a:rPr lang="en-US" sz="2000" dirty="0"/>
              <a:t>Search the RFP for font instructions for text, tables, and graphics</a:t>
            </a:r>
          </a:p>
          <a:p>
            <a:r>
              <a:rPr lang="en-US" sz="2000" dirty="0"/>
              <a:t>If not provided, default to Times New Roman 12 for text and Calibri or Arial Narrow for tables and graphics (Arial Narrow is less attractive but allows you to fit more text in the graphic in page-limited proposals)</a:t>
            </a:r>
          </a:p>
          <a:p>
            <a:r>
              <a:rPr lang="en-US" sz="2000" dirty="0"/>
              <a:t>Modify the minimum set of Styles in your document:</a:t>
            </a:r>
          </a:p>
          <a:p>
            <a:pPr lvl="1"/>
            <a:r>
              <a:rPr lang="en-US" sz="1800" dirty="0"/>
              <a:t>Normal [Body Text is a derivative style from Normal that prevents unintended changes made to paragraphs but it is unnecessary and creates an extra step, because when you use Clear All Formatting, you will default to Normal]</a:t>
            </a:r>
          </a:p>
          <a:p>
            <a:pPr lvl="1"/>
            <a:r>
              <a:rPr lang="en-US" sz="1800" dirty="0"/>
              <a:t>Bullet 1, Bullet 2, Numbered list</a:t>
            </a:r>
          </a:p>
          <a:p>
            <a:pPr lvl="1"/>
            <a:r>
              <a:rPr lang="en-US" sz="1800" dirty="0"/>
              <a:t>Headings 1-5 or deeper depending on your outline</a:t>
            </a:r>
          </a:p>
          <a:p>
            <a:pPr lvl="1"/>
            <a:r>
              <a:rPr lang="en-US" sz="1800" dirty="0"/>
              <a:t>Tables</a:t>
            </a:r>
          </a:p>
          <a:p>
            <a:pPr lvl="1"/>
            <a:r>
              <a:rPr lang="en-US" sz="1800" dirty="0"/>
              <a:t>Header and Footer styles</a:t>
            </a:r>
          </a:p>
          <a:p>
            <a:pPr lvl="1"/>
            <a:r>
              <a:rPr lang="en-US" sz="1800" dirty="0"/>
              <a:t>Captions for graphics and tables</a:t>
            </a:r>
          </a:p>
          <a:p>
            <a:pPr lvl="1"/>
            <a:r>
              <a:rPr lang="en-US" sz="1800" dirty="0"/>
              <a:t>Callout box</a:t>
            </a:r>
          </a:p>
          <a:p>
            <a:pPr lvl="1"/>
            <a:r>
              <a:rPr lang="en-US" sz="1800" dirty="0"/>
              <a:t>Table of Contents, Table of Figures, Table of Contents and Table of Figures Heading</a:t>
            </a:r>
          </a:p>
          <a:p>
            <a:pPr lvl="1"/>
            <a:endParaRPr lang="en-US" sz="1800" dirty="0"/>
          </a:p>
          <a:p>
            <a:pPr lvl="1"/>
            <a:endParaRPr lang="en-US" sz="1800" dirty="0"/>
          </a:p>
        </p:txBody>
      </p:sp>
      <p:sp>
        <p:nvSpPr>
          <p:cNvPr id="9" name="Rectangle 8">
            <a:extLst>
              <a:ext uri="{FF2B5EF4-FFF2-40B4-BE49-F238E27FC236}">
                <a16:creationId xmlns:a16="http://schemas.microsoft.com/office/drawing/2014/main" id="{E778D2A4-FF09-4832-A680-DF1F82CF2CA4}"/>
              </a:ext>
            </a:extLst>
          </p:cNvPr>
          <p:cNvSpPr/>
          <p:nvPr/>
        </p:nvSpPr>
        <p:spPr>
          <a:xfrm>
            <a:off x="8053754" y="1874701"/>
            <a:ext cx="3810001" cy="4154984"/>
          </a:xfrm>
          <a:prstGeom prst="rect">
            <a:avLst/>
          </a:prstGeom>
          <a:solidFill>
            <a:schemeClr val="bg2"/>
          </a:solidFill>
        </p:spPr>
        <p:txBody>
          <a:bodyPr wrap="square">
            <a:spAutoFit/>
          </a:bodyPr>
          <a:lstStyle/>
          <a:p>
            <a:pPr>
              <a:spcBef>
                <a:spcPts val="600"/>
              </a:spcBef>
              <a:spcAft>
                <a:spcPts val="600"/>
              </a:spcAft>
            </a:pPr>
            <a:r>
              <a:rPr lang="en-US" dirty="0"/>
              <a:t>The </a:t>
            </a:r>
            <a:r>
              <a:rPr lang="en-US" i="1" dirty="0"/>
              <a:t>Normal </a:t>
            </a:r>
            <a:r>
              <a:rPr lang="en-US" dirty="0"/>
              <a:t>style is the basic text style that Word uses in the document</a:t>
            </a:r>
          </a:p>
          <a:p>
            <a:pPr>
              <a:spcBef>
                <a:spcPts val="600"/>
              </a:spcBef>
              <a:spcAft>
                <a:spcPts val="600"/>
              </a:spcAft>
            </a:pPr>
            <a:r>
              <a:rPr lang="en-US" dirty="0"/>
              <a:t>It is the foundation for all or most of the other styles you define</a:t>
            </a:r>
          </a:p>
          <a:p>
            <a:pPr marL="463550" lvl="1" indent="-231775">
              <a:spcBef>
                <a:spcPts val="600"/>
              </a:spcBef>
              <a:spcAft>
                <a:spcPts val="600"/>
              </a:spcAft>
              <a:buFont typeface="Arial" pitchFamily="34" charset="0"/>
              <a:buChar char="•"/>
            </a:pPr>
            <a:r>
              <a:rPr lang="en-US" dirty="0"/>
              <a:t>When removing formatting from a section of text, it reverts to the </a:t>
            </a:r>
            <a:r>
              <a:rPr lang="en-US" i="1" dirty="0"/>
              <a:t>Normal</a:t>
            </a:r>
            <a:r>
              <a:rPr lang="en-US" dirty="0"/>
              <a:t> style</a:t>
            </a:r>
          </a:p>
          <a:p>
            <a:pPr marL="463550" lvl="1" indent="-231775">
              <a:spcBef>
                <a:spcPts val="600"/>
              </a:spcBef>
              <a:spcAft>
                <a:spcPts val="600"/>
              </a:spcAft>
              <a:buFont typeface="Arial" pitchFamily="34" charset="0"/>
              <a:buChar char="•"/>
            </a:pPr>
            <a:r>
              <a:rPr lang="en-US" dirty="0"/>
              <a:t>Be careful when changing the </a:t>
            </a:r>
            <a:r>
              <a:rPr lang="en-US" i="1" dirty="0"/>
              <a:t>Normal</a:t>
            </a:r>
            <a:r>
              <a:rPr lang="en-US" dirty="0"/>
              <a:t> style in a large document, as you may cause unintended effects such as text spreading out over the page limit, messing up tabulation, and so on</a:t>
            </a:r>
          </a:p>
        </p:txBody>
      </p:sp>
    </p:spTree>
    <p:extLst>
      <p:ext uri="{BB962C8B-B14F-4D97-AF65-F5344CB8AC3E}">
        <p14:creationId xmlns:p14="http://schemas.microsoft.com/office/powerpoint/2010/main" val="65921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CA19-31A6-4B96-810B-171B55221D95}"/>
              </a:ext>
            </a:extLst>
          </p:cNvPr>
          <p:cNvSpPr>
            <a:spLocks noGrp="1"/>
          </p:cNvSpPr>
          <p:nvPr>
            <p:ph type="title"/>
          </p:nvPr>
        </p:nvSpPr>
        <p:spPr/>
        <p:txBody>
          <a:bodyPr/>
          <a:lstStyle/>
          <a:p>
            <a:r>
              <a:rPr lang="en-US" dirty="0"/>
              <a:t>Parent and Child Styles</a:t>
            </a:r>
          </a:p>
        </p:txBody>
      </p:sp>
      <p:sp>
        <p:nvSpPr>
          <p:cNvPr id="3" name="Content Placeholder 2">
            <a:extLst>
              <a:ext uri="{FF2B5EF4-FFF2-40B4-BE49-F238E27FC236}">
                <a16:creationId xmlns:a16="http://schemas.microsoft.com/office/drawing/2014/main" id="{DBB03BFF-1EBE-40E4-95F9-743FF75EB1E4}"/>
              </a:ext>
            </a:extLst>
          </p:cNvPr>
          <p:cNvSpPr>
            <a:spLocks noGrp="1"/>
          </p:cNvSpPr>
          <p:nvPr>
            <p:ph idx="1"/>
          </p:nvPr>
        </p:nvSpPr>
        <p:spPr>
          <a:xfrm>
            <a:off x="838200" y="1825625"/>
            <a:ext cx="5704644" cy="4351338"/>
          </a:xfrm>
        </p:spPr>
        <p:txBody>
          <a:bodyPr/>
          <a:lstStyle/>
          <a:p>
            <a:r>
              <a:rPr lang="en-US" dirty="0"/>
              <a:t>Parent styles such as </a:t>
            </a:r>
            <a:r>
              <a:rPr lang="en-US" b="1" dirty="0"/>
              <a:t>body text </a:t>
            </a:r>
            <a:r>
              <a:rPr lang="en-US" dirty="0"/>
              <a:t>are based on </a:t>
            </a:r>
            <a:r>
              <a:rPr lang="en-US" b="1" dirty="0"/>
              <a:t>no style </a:t>
            </a:r>
            <a:r>
              <a:rPr lang="en-US" dirty="0"/>
              <a:t>to prevent style corruption </a:t>
            </a:r>
          </a:p>
          <a:p>
            <a:r>
              <a:rPr lang="en-US" dirty="0"/>
              <a:t>Child styles such as </a:t>
            </a:r>
            <a:r>
              <a:rPr lang="en-US" b="1" dirty="0"/>
              <a:t>bullet</a:t>
            </a:r>
            <a:r>
              <a:rPr lang="en-US" dirty="0"/>
              <a:t> in a paragraph or table are based on parent style such as </a:t>
            </a:r>
            <a:r>
              <a:rPr lang="en-US" b="1" dirty="0"/>
              <a:t>body text (‘Style based on’)</a:t>
            </a:r>
          </a:p>
          <a:p>
            <a:r>
              <a:rPr lang="en-US" dirty="0"/>
              <a:t>Changes in parent style automatically cascade through the child styles</a:t>
            </a:r>
          </a:p>
        </p:txBody>
      </p:sp>
      <p:pic>
        <p:nvPicPr>
          <p:cNvPr id="8" name="Picture 7">
            <a:extLst>
              <a:ext uri="{FF2B5EF4-FFF2-40B4-BE49-F238E27FC236}">
                <a16:creationId xmlns:a16="http://schemas.microsoft.com/office/drawing/2014/main" id="{3BF1BDB3-5273-4962-B802-66D997057F04}"/>
              </a:ext>
            </a:extLst>
          </p:cNvPr>
          <p:cNvPicPr>
            <a:picLocks noChangeAspect="1"/>
          </p:cNvPicPr>
          <p:nvPr/>
        </p:nvPicPr>
        <p:blipFill>
          <a:blip r:embed="rId2"/>
          <a:stretch>
            <a:fillRect/>
          </a:stretch>
        </p:blipFill>
        <p:spPr>
          <a:xfrm>
            <a:off x="7301843" y="1825625"/>
            <a:ext cx="3971546" cy="4069702"/>
          </a:xfrm>
          <a:prstGeom prst="rect">
            <a:avLst/>
          </a:prstGeom>
        </p:spPr>
      </p:pic>
      <p:sp>
        <p:nvSpPr>
          <p:cNvPr id="9" name="Oval 8">
            <a:extLst>
              <a:ext uri="{FF2B5EF4-FFF2-40B4-BE49-F238E27FC236}">
                <a16:creationId xmlns:a16="http://schemas.microsoft.com/office/drawing/2014/main" id="{BF5F1E4C-6976-49A9-9B2E-4173974C75F5}"/>
              </a:ext>
            </a:extLst>
          </p:cNvPr>
          <p:cNvSpPr/>
          <p:nvPr/>
        </p:nvSpPr>
        <p:spPr>
          <a:xfrm>
            <a:off x="8566951" y="2601157"/>
            <a:ext cx="790113" cy="221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25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and Editing Styles in Word</a:t>
            </a:r>
          </a:p>
        </p:txBody>
      </p:sp>
      <p:sp>
        <p:nvSpPr>
          <p:cNvPr id="3" name="Content Placeholder 2"/>
          <p:cNvSpPr>
            <a:spLocks noGrp="1"/>
          </p:cNvSpPr>
          <p:nvPr>
            <p:ph idx="1"/>
          </p:nvPr>
        </p:nvSpPr>
        <p:spPr>
          <a:xfrm>
            <a:off x="944707" y="1714734"/>
            <a:ext cx="4587823" cy="4862513"/>
          </a:xfrm>
        </p:spPr>
        <p:txBody>
          <a:bodyPr>
            <a:normAutofit fontScale="77500" lnSpcReduction="20000"/>
          </a:bodyPr>
          <a:lstStyle/>
          <a:p>
            <a:r>
              <a:rPr lang="en-US" dirty="0"/>
              <a:t>To create a new style in Word, create a section of text with the properties you want, then highlight it and right-click</a:t>
            </a:r>
          </a:p>
          <a:p>
            <a:r>
              <a:rPr lang="en-US" dirty="0"/>
              <a:t>In the drop-down menu, select </a:t>
            </a:r>
            <a:r>
              <a:rPr lang="en-US" i="1" dirty="0"/>
              <a:t>Save Selection as a New Quick Style…</a:t>
            </a:r>
          </a:p>
          <a:p>
            <a:r>
              <a:rPr lang="en-US" dirty="0"/>
              <a:t>When you access the dialogue, you will have additional options to modify the new style</a:t>
            </a:r>
          </a:p>
          <a:p>
            <a:r>
              <a:rPr lang="en-US" dirty="0"/>
              <a:t>Alternatively, you can open the </a:t>
            </a:r>
            <a:r>
              <a:rPr lang="en-US" i="1" dirty="0"/>
              <a:t>Styles</a:t>
            </a:r>
            <a:r>
              <a:rPr lang="en-US" dirty="0"/>
              <a:t> pop-out menu and click on the </a:t>
            </a:r>
            <a:r>
              <a:rPr lang="en-US" i="1" dirty="0"/>
              <a:t>New Style </a:t>
            </a:r>
            <a:r>
              <a:rPr lang="en-US" dirty="0"/>
              <a:t>button</a:t>
            </a:r>
          </a:p>
          <a:p>
            <a:r>
              <a:rPr lang="en-US" dirty="0"/>
              <a:t>To edit an existing style, you can right-click on it in the </a:t>
            </a:r>
            <a:r>
              <a:rPr lang="en-US" i="1" dirty="0"/>
              <a:t>Quick Style Toolbar</a:t>
            </a:r>
            <a:r>
              <a:rPr lang="en-US" dirty="0"/>
              <a:t> or the </a:t>
            </a:r>
            <a:r>
              <a:rPr lang="en-US" i="1" dirty="0"/>
              <a:t>Style</a:t>
            </a:r>
            <a:r>
              <a:rPr lang="en-US" dirty="0"/>
              <a:t> menu and select </a:t>
            </a:r>
            <a:r>
              <a:rPr lang="en-US" i="1" dirty="0"/>
              <a:t>Modify</a:t>
            </a:r>
          </a:p>
          <a:p>
            <a:pPr lvl="1"/>
            <a:endParaRPr lang="en-US" dirty="0"/>
          </a:p>
        </p:txBody>
      </p:sp>
      <p:pic>
        <p:nvPicPr>
          <p:cNvPr id="9" name="Picture 8">
            <a:extLst>
              <a:ext uri="{FF2B5EF4-FFF2-40B4-BE49-F238E27FC236}">
                <a16:creationId xmlns:a16="http://schemas.microsoft.com/office/drawing/2014/main" id="{226D4E4A-2633-4DBD-B060-821A91DC54EF}"/>
              </a:ext>
            </a:extLst>
          </p:cNvPr>
          <p:cNvPicPr>
            <a:picLocks noChangeAspect="1"/>
          </p:cNvPicPr>
          <p:nvPr/>
        </p:nvPicPr>
        <p:blipFill>
          <a:blip r:embed="rId3"/>
          <a:stretch>
            <a:fillRect/>
          </a:stretch>
        </p:blipFill>
        <p:spPr>
          <a:xfrm>
            <a:off x="5706660" y="1707672"/>
            <a:ext cx="3412293" cy="3496627"/>
          </a:xfrm>
          <a:prstGeom prst="rect">
            <a:avLst/>
          </a:prstGeom>
        </p:spPr>
      </p:pic>
      <p:pic>
        <p:nvPicPr>
          <p:cNvPr id="11" name="Picture 10">
            <a:extLst>
              <a:ext uri="{FF2B5EF4-FFF2-40B4-BE49-F238E27FC236}">
                <a16:creationId xmlns:a16="http://schemas.microsoft.com/office/drawing/2014/main" id="{7EE6A11C-9E45-4627-B6DA-32453C568050}"/>
              </a:ext>
            </a:extLst>
          </p:cNvPr>
          <p:cNvPicPr>
            <a:picLocks noChangeAspect="1"/>
          </p:cNvPicPr>
          <p:nvPr/>
        </p:nvPicPr>
        <p:blipFill>
          <a:blip r:embed="rId4"/>
          <a:stretch>
            <a:fillRect/>
          </a:stretch>
        </p:blipFill>
        <p:spPr>
          <a:xfrm>
            <a:off x="9399637" y="1707672"/>
            <a:ext cx="2038350" cy="2324100"/>
          </a:xfrm>
          <a:prstGeom prst="rect">
            <a:avLst/>
          </a:prstGeom>
        </p:spPr>
      </p:pic>
      <p:sp>
        <p:nvSpPr>
          <p:cNvPr id="13" name="Oval 12">
            <a:extLst>
              <a:ext uri="{FF2B5EF4-FFF2-40B4-BE49-F238E27FC236}">
                <a16:creationId xmlns:a16="http://schemas.microsoft.com/office/drawing/2014/main" id="{0FF34471-7393-40E6-8087-DD2F1EF74F7F}"/>
              </a:ext>
            </a:extLst>
          </p:cNvPr>
          <p:cNvSpPr/>
          <p:nvPr/>
        </p:nvSpPr>
        <p:spPr bwMode="auto">
          <a:xfrm>
            <a:off x="9425994" y="3610692"/>
            <a:ext cx="381000" cy="390525"/>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12" name="Oval 11">
            <a:extLst>
              <a:ext uri="{FF2B5EF4-FFF2-40B4-BE49-F238E27FC236}">
                <a16:creationId xmlns:a16="http://schemas.microsoft.com/office/drawing/2014/main" id="{14687C76-B926-4AA1-91DD-920131EA36F0}"/>
              </a:ext>
            </a:extLst>
          </p:cNvPr>
          <p:cNvSpPr/>
          <p:nvPr/>
        </p:nvSpPr>
        <p:spPr>
          <a:xfrm>
            <a:off x="5532531" y="4651899"/>
            <a:ext cx="1225118" cy="177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3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99" y="499879"/>
            <a:ext cx="8520113" cy="600075"/>
          </a:xfrm>
        </p:spPr>
        <p:txBody>
          <a:bodyPr>
            <a:normAutofit fontScale="90000"/>
          </a:bodyPr>
          <a:lstStyle/>
          <a:p>
            <a:r>
              <a:rPr lang="en-US" dirty="0"/>
              <a:t>Managing and Importing Styles, and Using Quick Styles</a:t>
            </a:r>
          </a:p>
        </p:txBody>
      </p:sp>
      <p:sp>
        <p:nvSpPr>
          <p:cNvPr id="3" name="Content Placeholder 2"/>
          <p:cNvSpPr>
            <a:spLocks noGrp="1"/>
          </p:cNvSpPr>
          <p:nvPr>
            <p:ph idx="1"/>
          </p:nvPr>
        </p:nvSpPr>
        <p:spPr>
          <a:xfrm>
            <a:off x="815791" y="1700212"/>
            <a:ext cx="5889810" cy="4491582"/>
          </a:xfrm>
        </p:spPr>
        <p:txBody>
          <a:bodyPr>
            <a:noAutofit/>
          </a:bodyPr>
          <a:lstStyle/>
          <a:p>
            <a:r>
              <a:rPr lang="en-US" sz="2000" dirty="0"/>
              <a:t>Open the Styles menu, and click on the rightmost </a:t>
            </a:r>
            <a:br>
              <a:rPr lang="en-US" sz="2000" dirty="0"/>
            </a:br>
            <a:r>
              <a:rPr lang="en-US" sz="2000" dirty="0"/>
              <a:t>bottom button to open the </a:t>
            </a:r>
            <a:r>
              <a:rPr lang="en-US" sz="2000" i="1" dirty="0"/>
              <a:t>Manage Styles </a:t>
            </a:r>
            <a:r>
              <a:rPr lang="en-US" sz="2000" dirty="0"/>
              <a:t>window</a:t>
            </a:r>
          </a:p>
          <a:p>
            <a:r>
              <a:rPr lang="en-US" sz="2000" dirty="0"/>
              <a:t>From here, import styles from a pre-existing </a:t>
            </a:r>
            <a:br>
              <a:rPr lang="en-US" sz="2000" dirty="0"/>
            </a:br>
            <a:r>
              <a:rPr lang="en-US" sz="2000" dirty="0"/>
              <a:t>template, clean up the list of styles, and </a:t>
            </a:r>
            <a:br>
              <a:rPr lang="en-US" sz="2000" dirty="0"/>
            </a:br>
            <a:r>
              <a:rPr lang="en-US" sz="2000" dirty="0"/>
              <a:t>select which styles appear in </a:t>
            </a:r>
            <a:r>
              <a:rPr lang="en-US" sz="2000" i="1" dirty="0"/>
              <a:t>Quick Styles</a:t>
            </a:r>
          </a:p>
          <a:p>
            <a:r>
              <a:rPr lang="en-US" sz="2000" dirty="0"/>
              <a:t>Display only the </a:t>
            </a:r>
            <a:r>
              <a:rPr lang="en-US" sz="2000" i="1" dirty="0"/>
              <a:t>Normal</a:t>
            </a:r>
            <a:r>
              <a:rPr lang="en-US" sz="2000" dirty="0"/>
              <a:t> style, the number of headings corresponding to the document outline, and a bulleted list style in </a:t>
            </a:r>
            <a:r>
              <a:rPr lang="en-US" sz="2000" i="1" dirty="0"/>
              <a:t>Quick Styles </a:t>
            </a:r>
            <a:r>
              <a:rPr lang="en-US" sz="2000" dirty="0"/>
              <a:t>for the authors and editors</a:t>
            </a:r>
          </a:p>
          <a:p>
            <a:r>
              <a:rPr lang="en-US" sz="2000" dirty="0"/>
              <a:t>Remove anything you will never use</a:t>
            </a:r>
          </a:p>
          <a:p>
            <a:pPr lvl="1"/>
            <a:r>
              <a:rPr lang="en-US" sz="1800" dirty="0"/>
              <a:t>This is critical when your company reuses the same templates repeatedly, as different styles get built up like dust bunnies under the sofa</a:t>
            </a:r>
          </a:p>
          <a:p>
            <a:pPr lvl="1"/>
            <a:r>
              <a:rPr lang="en-US" sz="1800" dirty="0"/>
              <a:t>Having too many styles defined can lead to strange errors and mishaps </a:t>
            </a:r>
          </a:p>
        </p:txBody>
      </p:sp>
      <p:pic>
        <p:nvPicPr>
          <p:cNvPr id="9" name="Picture 8">
            <a:extLst>
              <a:ext uri="{FF2B5EF4-FFF2-40B4-BE49-F238E27FC236}">
                <a16:creationId xmlns:a16="http://schemas.microsoft.com/office/drawing/2014/main" id="{CE431E56-00E7-435F-9E4D-5A2417704ECF}"/>
              </a:ext>
            </a:extLst>
          </p:cNvPr>
          <p:cNvPicPr>
            <a:picLocks noChangeAspect="1"/>
          </p:cNvPicPr>
          <p:nvPr/>
        </p:nvPicPr>
        <p:blipFill>
          <a:blip r:embed="rId2"/>
          <a:stretch>
            <a:fillRect/>
          </a:stretch>
        </p:blipFill>
        <p:spPr>
          <a:xfrm>
            <a:off x="6390120" y="1944064"/>
            <a:ext cx="2038350" cy="2324100"/>
          </a:xfrm>
          <a:prstGeom prst="rect">
            <a:avLst/>
          </a:prstGeom>
        </p:spPr>
      </p:pic>
      <p:sp>
        <p:nvSpPr>
          <p:cNvPr id="10" name="Oval 9">
            <a:extLst>
              <a:ext uri="{FF2B5EF4-FFF2-40B4-BE49-F238E27FC236}">
                <a16:creationId xmlns:a16="http://schemas.microsoft.com/office/drawing/2014/main" id="{B222E9F1-C9D8-4509-88FA-0E0091753DD8}"/>
              </a:ext>
            </a:extLst>
          </p:cNvPr>
          <p:cNvSpPr/>
          <p:nvPr/>
        </p:nvSpPr>
        <p:spPr bwMode="auto">
          <a:xfrm>
            <a:off x="7058184" y="3820292"/>
            <a:ext cx="381000" cy="390525"/>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11" name="Straight Arrow Connector 10">
            <a:extLst>
              <a:ext uri="{FF2B5EF4-FFF2-40B4-BE49-F238E27FC236}">
                <a16:creationId xmlns:a16="http://schemas.microsoft.com/office/drawing/2014/main" id="{8638842F-DABA-48BF-ABA3-851A3DEE3F6D}"/>
              </a:ext>
            </a:extLst>
          </p:cNvPr>
          <p:cNvCxnSpPr>
            <a:cxnSpLocks/>
            <a:stCxn id="10" idx="7"/>
          </p:cNvCxnSpPr>
          <p:nvPr/>
        </p:nvCxnSpPr>
        <p:spPr bwMode="auto">
          <a:xfrm flipV="1">
            <a:off x="7383388" y="2515853"/>
            <a:ext cx="1187282" cy="136163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pic>
        <p:nvPicPr>
          <p:cNvPr id="12" name="Picture 11">
            <a:extLst>
              <a:ext uri="{FF2B5EF4-FFF2-40B4-BE49-F238E27FC236}">
                <a16:creationId xmlns:a16="http://schemas.microsoft.com/office/drawing/2014/main" id="{144FEE13-EB92-486C-9018-749E7C88AD57}"/>
              </a:ext>
            </a:extLst>
          </p:cNvPr>
          <p:cNvPicPr>
            <a:picLocks noChangeAspect="1"/>
          </p:cNvPicPr>
          <p:nvPr/>
        </p:nvPicPr>
        <p:blipFill>
          <a:blip r:embed="rId3"/>
          <a:stretch>
            <a:fillRect/>
          </a:stretch>
        </p:blipFill>
        <p:spPr>
          <a:xfrm>
            <a:off x="8579452" y="2290093"/>
            <a:ext cx="3443892" cy="3956141"/>
          </a:xfrm>
          <a:prstGeom prst="rect">
            <a:avLst/>
          </a:prstGeom>
        </p:spPr>
      </p:pic>
      <p:sp>
        <p:nvSpPr>
          <p:cNvPr id="13" name="Oval 12">
            <a:extLst>
              <a:ext uri="{FF2B5EF4-FFF2-40B4-BE49-F238E27FC236}">
                <a16:creationId xmlns:a16="http://schemas.microsoft.com/office/drawing/2014/main" id="{AC666305-814D-415E-B624-1E2F98DBC1D4}"/>
              </a:ext>
            </a:extLst>
          </p:cNvPr>
          <p:cNvSpPr/>
          <p:nvPr/>
        </p:nvSpPr>
        <p:spPr>
          <a:xfrm>
            <a:off x="9022081" y="2585520"/>
            <a:ext cx="722811" cy="227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2CFFC98-6727-4CE3-9402-04BD3DB46ADA}"/>
              </a:ext>
            </a:extLst>
          </p:cNvPr>
          <p:cNvSpPr txBox="1"/>
          <p:nvPr/>
        </p:nvSpPr>
        <p:spPr>
          <a:xfrm>
            <a:off x="8579452" y="1574732"/>
            <a:ext cx="3443892" cy="738664"/>
          </a:xfrm>
          <a:prstGeom prst="rect">
            <a:avLst/>
          </a:prstGeom>
          <a:noFill/>
        </p:spPr>
        <p:txBody>
          <a:bodyPr wrap="square" rtlCol="0">
            <a:spAutoFit/>
          </a:bodyPr>
          <a:lstStyle/>
          <a:p>
            <a:r>
              <a:rPr lang="en-US" sz="1400" dirty="0">
                <a:solidFill>
                  <a:srgbClr val="FF0000"/>
                </a:solidFill>
              </a:rPr>
              <a:t>Under </a:t>
            </a:r>
            <a:r>
              <a:rPr lang="en-US" sz="1400" b="1" dirty="0">
                <a:solidFill>
                  <a:srgbClr val="FF0000"/>
                </a:solidFill>
              </a:rPr>
              <a:t>Recommend</a:t>
            </a:r>
            <a:r>
              <a:rPr lang="en-US" sz="1400" dirty="0">
                <a:solidFill>
                  <a:srgbClr val="FF0000"/>
                </a:solidFill>
              </a:rPr>
              <a:t> tab, you can Assign Value to set priority of styles, show or hide styles, and sort files alphabetically</a:t>
            </a:r>
          </a:p>
        </p:txBody>
      </p:sp>
    </p:spTree>
    <p:extLst>
      <p:ext uri="{BB962C8B-B14F-4D97-AF65-F5344CB8AC3E}">
        <p14:creationId xmlns:p14="http://schemas.microsoft.com/office/powerpoint/2010/main" val="75787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5944" y="385762"/>
            <a:ext cx="8520113" cy="600075"/>
          </a:xfrm>
        </p:spPr>
        <p:txBody>
          <a:bodyPr>
            <a:normAutofit fontScale="90000"/>
          </a:bodyPr>
          <a:lstStyle/>
          <a:p>
            <a:r>
              <a:rPr lang="en-US" dirty="0"/>
              <a:t>Introduction and Learning Objectives</a:t>
            </a:r>
          </a:p>
        </p:txBody>
      </p:sp>
      <p:sp>
        <p:nvSpPr>
          <p:cNvPr id="7" name="Rectangle 6"/>
          <p:cNvSpPr/>
          <p:nvPr/>
        </p:nvSpPr>
        <p:spPr>
          <a:xfrm>
            <a:off x="553100" y="1600200"/>
            <a:ext cx="8305800" cy="369332"/>
          </a:xfrm>
          <a:prstGeom prst="rect">
            <a:avLst/>
          </a:prstGeom>
        </p:spPr>
        <p:txBody>
          <a:bodyPr wrap="square">
            <a:spAutoFit/>
          </a:bodyPr>
          <a:lstStyle/>
          <a:p>
            <a:r>
              <a:rPr lang="en-US" i="1" dirty="0">
                <a:solidFill>
                  <a:schemeClr val="tx2"/>
                </a:solidFill>
              </a:rPr>
              <a:t>Upon completing this course, you will have learned and be able to practice: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7316161"/>
              </p:ext>
            </p:extLst>
          </p:nvPr>
        </p:nvGraphicFramePr>
        <p:xfrm>
          <a:off x="657904" y="1991678"/>
          <a:ext cx="10762368" cy="3931920"/>
        </p:xfrm>
        <a:graphic>
          <a:graphicData uri="http://schemas.openxmlformats.org/drawingml/2006/table">
            <a:tbl>
              <a:tblPr firstRow="1" bandRow="1">
                <a:tableStyleId>{5C22544A-7EE6-4342-B048-85BDC9FD1C3A}</a:tableStyleId>
              </a:tblPr>
              <a:tblGrid>
                <a:gridCol w="5381184">
                  <a:extLst>
                    <a:ext uri="{9D8B030D-6E8A-4147-A177-3AD203B41FA5}">
                      <a16:colId xmlns:a16="http://schemas.microsoft.com/office/drawing/2014/main" val="20000"/>
                    </a:ext>
                  </a:extLst>
                </a:gridCol>
                <a:gridCol w="5381184">
                  <a:extLst>
                    <a:ext uri="{9D8B030D-6E8A-4147-A177-3AD203B41FA5}">
                      <a16:colId xmlns:a16="http://schemas.microsoft.com/office/drawing/2014/main" val="20001"/>
                    </a:ext>
                  </a:extLst>
                </a:gridCol>
              </a:tblGrid>
              <a:tr h="370840">
                <a:tc>
                  <a:txBody>
                    <a:bodyPr/>
                    <a:lstStyle/>
                    <a:p>
                      <a:pPr marL="285750" indent="-285750">
                        <a:buFont typeface="Arial" pitchFamily="34" charset="0"/>
                        <a:buChar char="•"/>
                      </a:pPr>
                      <a:r>
                        <a:rPr lang="en-US" sz="1800" b="0" i="0" u="none" strike="noStrike" kern="1200" baseline="0" dirty="0">
                          <a:solidFill>
                            <a:schemeClr val="bg1">
                              <a:lumMod val="10000"/>
                            </a:schemeClr>
                          </a:solidFill>
                          <a:latin typeface="+mn-lt"/>
                          <a:ea typeface="+mn-ea"/>
                          <a:cs typeface="+mn-cs"/>
                        </a:rPr>
                        <a:t>Understanding desktop publisher’s role and key attributes </a:t>
                      </a:r>
                    </a:p>
                    <a:p>
                      <a:pPr marL="285750" indent="-285750">
                        <a:buFont typeface="Arial" pitchFamily="34" charset="0"/>
                        <a:buChar char="•"/>
                      </a:pPr>
                      <a:r>
                        <a:rPr lang="en-US" sz="1800" b="0" i="0" u="none" strike="noStrike" kern="1200" baseline="0" dirty="0">
                          <a:solidFill>
                            <a:schemeClr val="bg1">
                              <a:lumMod val="10000"/>
                            </a:schemeClr>
                          </a:solidFill>
                          <a:latin typeface="+mn-lt"/>
                          <a:ea typeface="+mn-ea"/>
                          <a:cs typeface="+mn-cs"/>
                        </a:rPr>
                        <a:t>Locating all the key desktop publishing commands and functions in the Microsoft Word Ribbon</a:t>
                      </a:r>
                    </a:p>
                    <a:p>
                      <a:pPr marL="285750" indent="-285750">
                        <a:buFont typeface="Arial" pitchFamily="34" charset="0"/>
                        <a:buChar char="•"/>
                      </a:pPr>
                      <a:r>
                        <a:rPr lang="en-US" sz="1800" b="0" i="0" u="none" strike="noStrike" kern="1200" baseline="0" dirty="0">
                          <a:solidFill>
                            <a:schemeClr val="bg1">
                              <a:lumMod val="10000"/>
                            </a:schemeClr>
                          </a:solidFill>
                          <a:latin typeface="+mn-lt"/>
                          <a:ea typeface="+mn-ea"/>
                          <a:cs typeface="+mn-cs"/>
                        </a:rPr>
                        <a:t>Using the Ribbon, the Quick Access Toolbar, and keyboard shortcuts to save time on formatting and navigation</a:t>
                      </a:r>
                    </a:p>
                    <a:p>
                      <a:pPr marL="285750" indent="-285750">
                        <a:buFont typeface="Arial" pitchFamily="34" charset="0"/>
                        <a:buChar char="•"/>
                      </a:pPr>
                      <a:r>
                        <a:rPr lang="en-US" sz="1800" b="0" i="0" u="none" strike="noStrike" kern="1200" baseline="0" dirty="0">
                          <a:solidFill>
                            <a:schemeClr val="bg1">
                              <a:lumMod val="10000"/>
                            </a:schemeClr>
                          </a:solidFill>
                          <a:latin typeface="+mn-lt"/>
                          <a:ea typeface="+mn-ea"/>
                          <a:cs typeface="+mn-cs"/>
                        </a:rPr>
                        <a:t>Choosing a color palette</a:t>
                      </a:r>
                    </a:p>
                    <a:p>
                      <a:pPr marL="285750" indent="-285750">
                        <a:buFont typeface="Arial" pitchFamily="34" charset="0"/>
                        <a:buChar char="•"/>
                      </a:pPr>
                      <a:r>
                        <a:rPr lang="en-US" sz="1800" b="0" i="0" u="none" strike="noStrike" kern="1200" baseline="0" dirty="0">
                          <a:solidFill>
                            <a:schemeClr val="bg1">
                              <a:lumMod val="10000"/>
                            </a:schemeClr>
                          </a:solidFill>
                          <a:latin typeface="+mn-lt"/>
                          <a:ea typeface="+mn-ea"/>
                          <a:cs typeface="+mn-cs"/>
                        </a:rPr>
                        <a:t>Designing organized document templates and style sets</a:t>
                      </a:r>
                    </a:p>
                    <a:p>
                      <a:pPr marL="285750" indent="-285750">
                        <a:buFont typeface="Arial" pitchFamily="34" charset="0"/>
                        <a:buChar char="•"/>
                      </a:pPr>
                      <a:r>
                        <a:rPr lang="en-US" sz="1800" b="0" i="0" u="none" strike="noStrike" kern="1200" baseline="0" dirty="0">
                          <a:solidFill>
                            <a:schemeClr val="bg1">
                              <a:lumMod val="10000"/>
                            </a:schemeClr>
                          </a:solidFill>
                          <a:latin typeface="+mn-lt"/>
                          <a:ea typeface="+mn-ea"/>
                          <a:cs typeface="+mn-cs"/>
                        </a:rPr>
                        <a:t>Working with Microsoft Word’s automated tools to create reference tables</a:t>
                      </a:r>
                    </a:p>
                    <a:p>
                      <a:endParaRPr lang="en-US" b="0" dirty="0">
                        <a:solidFill>
                          <a:schemeClr val="bg1">
                            <a:lumMod val="10000"/>
                          </a:schemeClr>
                        </a:solidFill>
                      </a:endParaRPr>
                    </a:p>
                  </a:txBody>
                  <a:tcPr>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Importing raw content from multiple sources into a single file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Implementing document design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Inserting and captioning graphics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Formatting text into tables, and captioning tables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Completing a production run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Conducting white glove reviews, aka book checks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Testing soft-copy collateral</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Packing and labeling hard copies for shipment or hand-delivery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Preparing receipts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bg1">
                              <a:lumMod val="10000"/>
                            </a:schemeClr>
                          </a:solidFill>
                          <a:latin typeface="+mn-lt"/>
                          <a:ea typeface="+mn-ea"/>
                          <a:cs typeface="+mn-cs"/>
                        </a:rPr>
                        <a:t>Completing electronic submissions using Adobe Acrobat</a:t>
                      </a:r>
                    </a:p>
                    <a:p>
                      <a:endParaRPr lang="en-US" b="0" dirty="0">
                        <a:solidFill>
                          <a:schemeClr val="bg1">
                            <a:lumMod val="10000"/>
                          </a:schemeClr>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9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E666-EB51-4A28-BA24-61FEF8A9DB00}"/>
              </a:ext>
            </a:extLst>
          </p:cNvPr>
          <p:cNvSpPr>
            <a:spLocks noGrp="1"/>
          </p:cNvSpPr>
          <p:nvPr>
            <p:ph type="title"/>
          </p:nvPr>
        </p:nvSpPr>
        <p:spPr/>
        <p:txBody>
          <a:bodyPr>
            <a:normAutofit fontScale="90000"/>
          </a:bodyPr>
          <a:lstStyle/>
          <a:p>
            <a:r>
              <a:rPr lang="en-US" dirty="0"/>
              <a:t>Setting Up and Numbering Headings Styles</a:t>
            </a:r>
          </a:p>
        </p:txBody>
      </p:sp>
      <p:sp>
        <p:nvSpPr>
          <p:cNvPr id="3" name="Content Placeholder 2">
            <a:extLst>
              <a:ext uri="{FF2B5EF4-FFF2-40B4-BE49-F238E27FC236}">
                <a16:creationId xmlns:a16="http://schemas.microsoft.com/office/drawing/2014/main" id="{BD2124A6-9DAD-46AE-A2F3-FF02E37BDB2D}"/>
              </a:ext>
            </a:extLst>
          </p:cNvPr>
          <p:cNvSpPr>
            <a:spLocks noGrp="1"/>
          </p:cNvSpPr>
          <p:nvPr>
            <p:ph idx="1"/>
          </p:nvPr>
        </p:nvSpPr>
        <p:spPr>
          <a:xfrm>
            <a:off x="838200" y="2689933"/>
            <a:ext cx="10977979" cy="3487029"/>
          </a:xfrm>
        </p:spPr>
        <p:txBody>
          <a:bodyPr>
            <a:normAutofit fontScale="92500" lnSpcReduction="20000"/>
          </a:bodyPr>
          <a:lstStyle/>
          <a:p>
            <a:r>
              <a:rPr lang="en-US" dirty="0"/>
              <a:t>Manually numbered or automatically numbered?</a:t>
            </a:r>
          </a:p>
          <a:p>
            <a:pPr lvl="1"/>
            <a:r>
              <a:rPr lang="en-US" b="1" dirty="0"/>
              <a:t>Manual: </a:t>
            </a:r>
            <a:r>
              <a:rPr lang="en-US" dirty="0"/>
              <a:t>Easy to use, especially for unusual numbering schemes, but onerous to update and may result in errors</a:t>
            </a:r>
          </a:p>
          <a:p>
            <a:pPr lvl="1"/>
            <a:r>
              <a:rPr lang="en-US" b="1" dirty="0"/>
              <a:t>Automatic: </a:t>
            </a:r>
            <a:r>
              <a:rPr lang="en-US" dirty="0"/>
              <a:t>Save time, allow for chapter numbers in figure and table  captions and page numbers, enable cross-reference to headings – but need to manually set sequence starting number if not “1”, and require hidden text to manage unusual numbering sequences</a:t>
            </a:r>
          </a:p>
          <a:p>
            <a:r>
              <a:rPr lang="en-US" dirty="0"/>
              <a:t>How many levels deep?</a:t>
            </a:r>
          </a:p>
          <a:p>
            <a:pPr lvl="1"/>
            <a:r>
              <a:rPr lang="en-US" dirty="0"/>
              <a:t>Consult the proposal outline</a:t>
            </a:r>
          </a:p>
          <a:p>
            <a:r>
              <a:rPr lang="en-US" dirty="0"/>
              <a:t>Are you allowed to use color in the document by the RFP?</a:t>
            </a:r>
          </a:p>
          <a:p>
            <a:r>
              <a:rPr lang="en-US" dirty="0"/>
              <a:t>Can you use a Sans Serif font per the RFP?</a:t>
            </a:r>
          </a:p>
        </p:txBody>
      </p:sp>
      <p:pic>
        <p:nvPicPr>
          <p:cNvPr id="7" name="Picture 6">
            <a:extLst>
              <a:ext uri="{FF2B5EF4-FFF2-40B4-BE49-F238E27FC236}">
                <a16:creationId xmlns:a16="http://schemas.microsoft.com/office/drawing/2014/main" id="{9CBCD41E-2191-4E0C-A7D2-C5523C087BA3}"/>
              </a:ext>
            </a:extLst>
          </p:cNvPr>
          <p:cNvPicPr>
            <a:picLocks noChangeAspect="1"/>
          </p:cNvPicPr>
          <p:nvPr/>
        </p:nvPicPr>
        <p:blipFill>
          <a:blip r:embed="rId2"/>
          <a:stretch>
            <a:fillRect/>
          </a:stretch>
        </p:blipFill>
        <p:spPr>
          <a:xfrm>
            <a:off x="917026" y="1645171"/>
            <a:ext cx="4962525" cy="933450"/>
          </a:xfrm>
          <a:prstGeom prst="rect">
            <a:avLst/>
          </a:prstGeom>
        </p:spPr>
      </p:pic>
    </p:spTree>
    <p:extLst>
      <p:ext uri="{BB962C8B-B14F-4D97-AF65-F5344CB8AC3E}">
        <p14:creationId xmlns:p14="http://schemas.microsoft.com/office/powerpoint/2010/main" val="38521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7820" y="2177911"/>
            <a:ext cx="4254949" cy="3888913"/>
          </a:xfrm>
        </p:spPr>
        <p:txBody>
          <a:bodyPr>
            <a:normAutofit fontScale="85000" lnSpcReduction="10000"/>
          </a:bodyPr>
          <a:lstStyle/>
          <a:p>
            <a:pPr>
              <a:spcAft>
                <a:spcPts val="600"/>
              </a:spcAft>
            </a:pPr>
            <a:r>
              <a:rPr lang="en-US" dirty="0"/>
              <a:t>To prevent the style sheet from becoming crammed with unused styles, consider setting the default paste to text only</a:t>
            </a:r>
          </a:p>
          <a:p>
            <a:pPr lvl="1">
              <a:spcAft>
                <a:spcPts val="600"/>
              </a:spcAft>
            </a:pPr>
            <a:r>
              <a:rPr lang="en-US" dirty="0"/>
              <a:t>Under File → Options → Advanced →  Cut, copy, and paste → Change the first four options to </a:t>
            </a:r>
            <a:r>
              <a:rPr lang="en-US" i="1" dirty="0"/>
              <a:t>Keep Text Only</a:t>
            </a:r>
          </a:p>
          <a:p>
            <a:pPr>
              <a:spcAft>
                <a:spcPts val="600"/>
              </a:spcAft>
            </a:pPr>
            <a:r>
              <a:rPr lang="en-US" dirty="0"/>
              <a:t>To delete an unused style, open the </a:t>
            </a:r>
            <a:r>
              <a:rPr lang="en-US" i="1" dirty="0"/>
              <a:t>Styles</a:t>
            </a:r>
            <a:r>
              <a:rPr lang="en-US" dirty="0"/>
              <a:t> window, open the drop-down menu for the style, and select </a:t>
            </a:r>
            <a:r>
              <a:rPr lang="en-US" i="1" dirty="0"/>
              <a:t>Delete style</a:t>
            </a:r>
          </a:p>
        </p:txBody>
      </p:sp>
      <p:sp>
        <p:nvSpPr>
          <p:cNvPr id="3" name="Title 2"/>
          <p:cNvSpPr>
            <a:spLocks noGrp="1"/>
          </p:cNvSpPr>
          <p:nvPr>
            <p:ph type="title"/>
          </p:nvPr>
        </p:nvSpPr>
        <p:spPr/>
        <p:txBody>
          <a:bodyPr>
            <a:normAutofit fontScale="90000"/>
          </a:bodyPr>
          <a:lstStyle/>
          <a:p>
            <a:r>
              <a:rPr lang="en-US" dirty="0"/>
              <a:t>Cleaning Up Existing Style Sheets for Fast and Reliable Formatting</a:t>
            </a:r>
          </a:p>
        </p:txBody>
      </p:sp>
      <p:sp>
        <p:nvSpPr>
          <p:cNvPr id="6" name="Rectangle 5"/>
          <p:cNvSpPr/>
          <p:nvPr/>
        </p:nvSpPr>
        <p:spPr>
          <a:xfrm>
            <a:off x="826902" y="1593136"/>
            <a:ext cx="9492755" cy="338554"/>
          </a:xfrm>
          <a:prstGeom prst="rect">
            <a:avLst/>
          </a:prstGeom>
        </p:spPr>
        <p:txBody>
          <a:bodyPr wrap="square">
            <a:spAutoFit/>
          </a:bodyPr>
          <a:lstStyle/>
          <a:p>
            <a:pPr>
              <a:spcAft>
                <a:spcPts val="600"/>
              </a:spcAft>
            </a:pPr>
            <a:r>
              <a:rPr lang="en-US" sz="1600" i="1" dirty="0">
                <a:solidFill>
                  <a:schemeClr val="tx2"/>
                </a:solidFill>
              </a:rPr>
              <a:t>If you have been provided a template, de-cluttering styles early on will help keep the document clean</a:t>
            </a:r>
          </a:p>
        </p:txBody>
      </p:sp>
      <p:pic>
        <p:nvPicPr>
          <p:cNvPr id="11" name="Picture 10">
            <a:extLst>
              <a:ext uri="{FF2B5EF4-FFF2-40B4-BE49-F238E27FC236}">
                <a16:creationId xmlns:a16="http://schemas.microsoft.com/office/drawing/2014/main" id="{89ACCC43-4FA3-44CF-8DD9-F6C34B530F60}"/>
              </a:ext>
            </a:extLst>
          </p:cNvPr>
          <p:cNvPicPr>
            <a:picLocks noChangeAspect="1"/>
          </p:cNvPicPr>
          <p:nvPr/>
        </p:nvPicPr>
        <p:blipFill>
          <a:blip r:embed="rId2"/>
          <a:stretch>
            <a:fillRect/>
          </a:stretch>
        </p:blipFill>
        <p:spPr>
          <a:xfrm>
            <a:off x="5306891" y="2196187"/>
            <a:ext cx="6629400" cy="3267075"/>
          </a:xfrm>
          <a:prstGeom prst="rect">
            <a:avLst/>
          </a:prstGeom>
        </p:spPr>
      </p:pic>
      <p:sp>
        <p:nvSpPr>
          <p:cNvPr id="13" name="Oval 12">
            <a:extLst>
              <a:ext uri="{FF2B5EF4-FFF2-40B4-BE49-F238E27FC236}">
                <a16:creationId xmlns:a16="http://schemas.microsoft.com/office/drawing/2014/main" id="{DB7EF91E-0572-4BE1-AD5C-7A8A06446CB7}"/>
              </a:ext>
            </a:extLst>
          </p:cNvPr>
          <p:cNvSpPr/>
          <p:nvPr/>
        </p:nvSpPr>
        <p:spPr bwMode="auto">
          <a:xfrm>
            <a:off x="10758244" y="2894461"/>
            <a:ext cx="492490" cy="2286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14" name="Straight Arrow Connector 13">
            <a:extLst>
              <a:ext uri="{FF2B5EF4-FFF2-40B4-BE49-F238E27FC236}">
                <a16:creationId xmlns:a16="http://schemas.microsoft.com/office/drawing/2014/main" id="{07661455-5213-4098-ADED-F550D4BE00B5}"/>
              </a:ext>
            </a:extLst>
          </p:cNvPr>
          <p:cNvCxnSpPr>
            <a:endCxn id="13" idx="7"/>
          </p:cNvCxnSpPr>
          <p:nvPr/>
        </p:nvCxnSpPr>
        <p:spPr bwMode="auto">
          <a:xfrm flipH="1">
            <a:off x="11178612" y="2196187"/>
            <a:ext cx="417833" cy="731753"/>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5" name="TextBox 14">
            <a:extLst>
              <a:ext uri="{FF2B5EF4-FFF2-40B4-BE49-F238E27FC236}">
                <a16:creationId xmlns:a16="http://schemas.microsoft.com/office/drawing/2014/main" id="{8F838C30-A5A3-4C01-AA5E-FAE19BB4D9EF}"/>
              </a:ext>
            </a:extLst>
          </p:cNvPr>
          <p:cNvSpPr txBox="1"/>
          <p:nvPr/>
        </p:nvSpPr>
        <p:spPr>
          <a:xfrm>
            <a:off x="11418993" y="1938000"/>
            <a:ext cx="691420" cy="276999"/>
          </a:xfrm>
          <a:prstGeom prst="rect">
            <a:avLst/>
          </a:prstGeom>
          <a:noFill/>
        </p:spPr>
        <p:txBody>
          <a:bodyPr wrap="square" rtlCol="0">
            <a:spAutoFit/>
          </a:bodyPr>
          <a:lstStyle/>
          <a:p>
            <a:r>
              <a:rPr lang="en-US" sz="1200" dirty="0">
                <a:solidFill>
                  <a:srgbClr val="FF0000"/>
                </a:solidFill>
              </a:rPr>
              <a:t>Click</a:t>
            </a:r>
          </a:p>
        </p:txBody>
      </p:sp>
      <p:pic>
        <p:nvPicPr>
          <p:cNvPr id="20" name="Picture 19">
            <a:extLst>
              <a:ext uri="{FF2B5EF4-FFF2-40B4-BE49-F238E27FC236}">
                <a16:creationId xmlns:a16="http://schemas.microsoft.com/office/drawing/2014/main" id="{1C9AD68F-2939-4180-AF3A-858ED3E60379}"/>
              </a:ext>
            </a:extLst>
          </p:cNvPr>
          <p:cNvPicPr>
            <a:picLocks noChangeAspect="1"/>
          </p:cNvPicPr>
          <p:nvPr/>
        </p:nvPicPr>
        <p:blipFill rotWithShape="1">
          <a:blip r:embed="rId3"/>
          <a:srcRect l="24500" t="51302" r="58429" b="15937"/>
          <a:stretch/>
        </p:blipFill>
        <p:spPr>
          <a:xfrm>
            <a:off x="6361755" y="3640857"/>
            <a:ext cx="2266275" cy="2446438"/>
          </a:xfrm>
          <a:prstGeom prst="rect">
            <a:avLst/>
          </a:prstGeom>
        </p:spPr>
      </p:pic>
      <p:sp>
        <p:nvSpPr>
          <p:cNvPr id="22" name="Oval 21">
            <a:extLst>
              <a:ext uri="{FF2B5EF4-FFF2-40B4-BE49-F238E27FC236}">
                <a16:creationId xmlns:a16="http://schemas.microsoft.com/office/drawing/2014/main" id="{93D46933-63D3-457C-96F9-11B4B01229C7}"/>
              </a:ext>
            </a:extLst>
          </p:cNvPr>
          <p:cNvSpPr/>
          <p:nvPr/>
        </p:nvSpPr>
        <p:spPr bwMode="auto">
          <a:xfrm>
            <a:off x="6503851" y="5495548"/>
            <a:ext cx="1114425" cy="2286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23" name="Oval 22">
            <a:extLst>
              <a:ext uri="{FF2B5EF4-FFF2-40B4-BE49-F238E27FC236}">
                <a16:creationId xmlns:a16="http://schemas.microsoft.com/office/drawing/2014/main" id="{C4FD5553-7A55-4364-A801-6BC5A2545744}"/>
              </a:ext>
            </a:extLst>
          </p:cNvPr>
          <p:cNvSpPr/>
          <p:nvPr/>
        </p:nvSpPr>
        <p:spPr>
          <a:xfrm>
            <a:off x="6503851" y="5756434"/>
            <a:ext cx="1225118" cy="177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7E67F11-7091-426E-97E3-0618B6E9C710}"/>
              </a:ext>
            </a:extLst>
          </p:cNvPr>
          <p:cNvSpPr txBox="1"/>
          <p:nvPr/>
        </p:nvSpPr>
        <p:spPr>
          <a:xfrm>
            <a:off x="6096000" y="5536783"/>
            <a:ext cx="407851" cy="369332"/>
          </a:xfrm>
          <a:prstGeom prst="rect">
            <a:avLst/>
          </a:prstGeom>
          <a:noFill/>
        </p:spPr>
        <p:txBody>
          <a:bodyPr wrap="square" rtlCol="0">
            <a:spAutoFit/>
          </a:bodyPr>
          <a:lstStyle/>
          <a:p>
            <a:r>
              <a:rPr lang="en-US" dirty="0">
                <a:solidFill>
                  <a:srgbClr val="FF0000"/>
                </a:solidFill>
              </a:rPr>
              <a:t>or</a:t>
            </a:r>
          </a:p>
        </p:txBody>
      </p:sp>
      <p:sp>
        <p:nvSpPr>
          <p:cNvPr id="24" name="TextBox 23">
            <a:extLst>
              <a:ext uri="{FF2B5EF4-FFF2-40B4-BE49-F238E27FC236}">
                <a16:creationId xmlns:a16="http://schemas.microsoft.com/office/drawing/2014/main" id="{074E34AB-6594-4396-A116-9C95965762A6}"/>
              </a:ext>
            </a:extLst>
          </p:cNvPr>
          <p:cNvSpPr txBox="1"/>
          <p:nvPr/>
        </p:nvSpPr>
        <p:spPr>
          <a:xfrm>
            <a:off x="6361754" y="5991526"/>
            <a:ext cx="2172645" cy="738664"/>
          </a:xfrm>
          <a:prstGeom prst="rect">
            <a:avLst/>
          </a:prstGeom>
          <a:noFill/>
        </p:spPr>
        <p:txBody>
          <a:bodyPr wrap="square" rtlCol="0">
            <a:spAutoFit/>
          </a:bodyPr>
          <a:lstStyle/>
          <a:p>
            <a:r>
              <a:rPr lang="en-US" sz="1400" dirty="0">
                <a:solidFill>
                  <a:srgbClr val="FF0000"/>
                </a:solidFill>
              </a:rPr>
              <a:t>You can also add a style to Style Gallery if it is not there</a:t>
            </a:r>
          </a:p>
        </p:txBody>
      </p:sp>
    </p:spTree>
    <p:extLst>
      <p:ext uri="{BB962C8B-B14F-4D97-AF65-F5344CB8AC3E}">
        <p14:creationId xmlns:p14="http://schemas.microsoft.com/office/powerpoint/2010/main" val="401505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561" y="471300"/>
            <a:ext cx="8520113" cy="600075"/>
          </a:xfrm>
        </p:spPr>
        <p:txBody>
          <a:bodyPr>
            <a:normAutofit fontScale="90000"/>
          </a:bodyPr>
          <a:lstStyle/>
          <a:p>
            <a:r>
              <a:rPr lang="en-US" dirty="0"/>
              <a:t>Defining Table Styles</a:t>
            </a:r>
          </a:p>
        </p:txBody>
      </p:sp>
      <p:sp>
        <p:nvSpPr>
          <p:cNvPr id="8" name="Content Placeholder 2"/>
          <p:cNvSpPr>
            <a:spLocks noGrp="1"/>
          </p:cNvSpPr>
          <p:nvPr>
            <p:ph idx="1"/>
          </p:nvPr>
        </p:nvSpPr>
        <p:spPr>
          <a:xfrm>
            <a:off x="5946710" y="1718924"/>
            <a:ext cx="5708071" cy="1613565"/>
          </a:xfrm>
        </p:spPr>
        <p:txBody>
          <a:bodyPr>
            <a:noAutofit/>
          </a:bodyPr>
          <a:lstStyle/>
          <a:p>
            <a:r>
              <a:rPr lang="en-US" sz="1600" dirty="0"/>
              <a:t>Insert a 1 cell x 1 column table and place your cursor inside it to access the </a:t>
            </a:r>
            <a:r>
              <a:rPr lang="en-US" sz="1600" i="1" dirty="0"/>
              <a:t>Table Design </a:t>
            </a:r>
            <a:r>
              <a:rPr lang="en-US" sz="1600" dirty="0"/>
              <a:t>Ribbon</a:t>
            </a:r>
          </a:p>
          <a:p>
            <a:r>
              <a:rPr lang="en-US" sz="1600" dirty="0"/>
              <a:t>Expand the quick table styles drop-down, and select </a:t>
            </a:r>
            <a:r>
              <a:rPr lang="en-US" sz="1600" i="1" dirty="0"/>
              <a:t>New Table Style…</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8" y="1568113"/>
            <a:ext cx="509587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684173" y="2069125"/>
            <a:ext cx="495300" cy="289827"/>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latin typeface="Arial" charset="0"/>
            </a:endParaRPr>
          </a:p>
        </p:txBody>
      </p:sp>
      <p:cxnSp>
        <p:nvCxnSpPr>
          <p:cNvPr id="10" name="Straight Arrow Connector 9"/>
          <p:cNvCxnSpPr>
            <a:stCxn id="9" idx="7"/>
            <a:endCxn id="7" idx="1"/>
          </p:cNvCxnSpPr>
          <p:nvPr/>
        </p:nvCxnSpPr>
        <p:spPr bwMode="auto">
          <a:xfrm>
            <a:off x="1106938" y="2111569"/>
            <a:ext cx="3127950" cy="3439"/>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7" name="TextBox 6"/>
          <p:cNvSpPr txBox="1"/>
          <p:nvPr/>
        </p:nvSpPr>
        <p:spPr>
          <a:xfrm>
            <a:off x="4234888" y="1884175"/>
            <a:ext cx="1562100" cy="461665"/>
          </a:xfrm>
          <a:prstGeom prst="rect">
            <a:avLst/>
          </a:prstGeom>
          <a:solidFill>
            <a:schemeClr val="bg1"/>
          </a:solidFill>
          <a:ln>
            <a:solidFill>
              <a:srgbClr val="FF0000"/>
            </a:solidFill>
          </a:ln>
        </p:spPr>
        <p:txBody>
          <a:bodyPr wrap="square" rtlCol="0">
            <a:spAutoFit/>
          </a:bodyPr>
          <a:lstStyle/>
          <a:p>
            <a:r>
              <a:rPr lang="en-US" sz="1200" dirty="0"/>
              <a:t>Give the table style a descriptive name</a:t>
            </a:r>
          </a:p>
        </p:txBody>
      </p:sp>
      <p:sp>
        <p:nvSpPr>
          <p:cNvPr id="12" name="Oval 11"/>
          <p:cNvSpPr/>
          <p:nvPr/>
        </p:nvSpPr>
        <p:spPr bwMode="auto">
          <a:xfrm>
            <a:off x="5261618" y="2945610"/>
            <a:ext cx="270640" cy="297996"/>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13" name="Straight Arrow Connector 12"/>
          <p:cNvCxnSpPr>
            <a:cxnSpLocks/>
            <a:stCxn id="12" idx="5"/>
            <a:endCxn id="14" idx="1"/>
          </p:cNvCxnSpPr>
          <p:nvPr/>
        </p:nvCxnSpPr>
        <p:spPr bwMode="auto">
          <a:xfrm>
            <a:off x="5492624" y="3199965"/>
            <a:ext cx="2279776" cy="44816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4" name="TextBox 13"/>
          <p:cNvSpPr txBox="1"/>
          <p:nvPr/>
        </p:nvSpPr>
        <p:spPr>
          <a:xfrm>
            <a:off x="7772400" y="3324959"/>
            <a:ext cx="1778723" cy="646331"/>
          </a:xfrm>
          <a:prstGeom prst="rect">
            <a:avLst/>
          </a:prstGeom>
          <a:noFill/>
        </p:spPr>
        <p:txBody>
          <a:bodyPr wrap="square" rtlCol="0">
            <a:spAutoFit/>
          </a:bodyPr>
          <a:lstStyle/>
          <a:p>
            <a:r>
              <a:rPr lang="en-US" sz="1200" dirty="0">
                <a:solidFill>
                  <a:srgbClr val="FF0000"/>
                </a:solidFill>
              </a:rPr>
              <a:t>Apply formatting to the whole table and different rows and columns</a:t>
            </a:r>
          </a:p>
        </p:txBody>
      </p:sp>
      <p:sp>
        <p:nvSpPr>
          <p:cNvPr id="20" name="Oval 19"/>
          <p:cNvSpPr/>
          <p:nvPr/>
        </p:nvSpPr>
        <p:spPr bwMode="auto">
          <a:xfrm>
            <a:off x="2213618" y="3552008"/>
            <a:ext cx="270640" cy="297996"/>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21" name="Straight Arrow Connector 20"/>
          <p:cNvCxnSpPr>
            <a:stCxn id="20" idx="5"/>
            <a:endCxn id="22" idx="1"/>
          </p:cNvCxnSpPr>
          <p:nvPr/>
        </p:nvCxnSpPr>
        <p:spPr bwMode="auto">
          <a:xfrm>
            <a:off x="2444624" y="3806363"/>
            <a:ext cx="3502087" cy="132050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2" name="TextBox 21"/>
          <p:cNvSpPr txBox="1"/>
          <p:nvPr/>
        </p:nvSpPr>
        <p:spPr>
          <a:xfrm>
            <a:off x="5946711" y="4896034"/>
            <a:ext cx="1371600" cy="461665"/>
          </a:xfrm>
          <a:prstGeom prst="rect">
            <a:avLst/>
          </a:prstGeom>
          <a:noFill/>
        </p:spPr>
        <p:txBody>
          <a:bodyPr wrap="square" rtlCol="0">
            <a:spAutoFit/>
          </a:bodyPr>
          <a:lstStyle/>
          <a:p>
            <a:r>
              <a:rPr lang="en-US" sz="1200" dirty="0">
                <a:solidFill>
                  <a:srgbClr val="FF0000"/>
                </a:solidFill>
              </a:rPr>
              <a:t>Change weight of borders</a:t>
            </a:r>
          </a:p>
        </p:txBody>
      </p:sp>
      <p:sp>
        <p:nvSpPr>
          <p:cNvPr id="24" name="Oval 23"/>
          <p:cNvSpPr/>
          <p:nvPr/>
        </p:nvSpPr>
        <p:spPr bwMode="auto">
          <a:xfrm>
            <a:off x="3526098" y="3569387"/>
            <a:ext cx="270640" cy="297996"/>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25" name="Straight Arrow Connector 24"/>
          <p:cNvCxnSpPr>
            <a:stCxn id="24" idx="5"/>
            <a:endCxn id="26" idx="1"/>
          </p:cNvCxnSpPr>
          <p:nvPr/>
        </p:nvCxnSpPr>
        <p:spPr bwMode="auto">
          <a:xfrm>
            <a:off x="3757104" y="3823742"/>
            <a:ext cx="2054669" cy="74736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6" name="TextBox 25"/>
          <p:cNvSpPr txBox="1"/>
          <p:nvPr/>
        </p:nvSpPr>
        <p:spPr>
          <a:xfrm>
            <a:off x="5811773" y="4340274"/>
            <a:ext cx="1371600" cy="461665"/>
          </a:xfrm>
          <a:prstGeom prst="rect">
            <a:avLst/>
          </a:prstGeom>
          <a:noFill/>
        </p:spPr>
        <p:txBody>
          <a:bodyPr wrap="square" rtlCol="0">
            <a:spAutoFit/>
          </a:bodyPr>
          <a:lstStyle/>
          <a:p>
            <a:r>
              <a:rPr lang="en-US" sz="1200" dirty="0">
                <a:solidFill>
                  <a:srgbClr val="FF0000"/>
                </a:solidFill>
              </a:rPr>
              <a:t>Choose which borders to apply</a:t>
            </a:r>
          </a:p>
        </p:txBody>
      </p:sp>
      <p:sp>
        <p:nvSpPr>
          <p:cNvPr id="30" name="Oval 29"/>
          <p:cNvSpPr/>
          <p:nvPr/>
        </p:nvSpPr>
        <p:spPr bwMode="auto">
          <a:xfrm>
            <a:off x="4880618" y="3569387"/>
            <a:ext cx="270640" cy="297996"/>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31" name="Straight Arrow Connector 30"/>
          <p:cNvCxnSpPr>
            <a:stCxn id="30" idx="5"/>
            <a:endCxn id="32" idx="1"/>
          </p:cNvCxnSpPr>
          <p:nvPr/>
        </p:nvCxnSpPr>
        <p:spPr bwMode="auto">
          <a:xfrm>
            <a:off x="5111624" y="3823742"/>
            <a:ext cx="998120" cy="37803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32" name="TextBox 31"/>
          <p:cNvSpPr txBox="1"/>
          <p:nvPr/>
        </p:nvSpPr>
        <p:spPr>
          <a:xfrm>
            <a:off x="6109744" y="4063275"/>
            <a:ext cx="1045535" cy="276999"/>
          </a:xfrm>
          <a:prstGeom prst="rect">
            <a:avLst/>
          </a:prstGeom>
          <a:noFill/>
        </p:spPr>
        <p:txBody>
          <a:bodyPr wrap="square" rtlCol="0">
            <a:spAutoFit/>
          </a:bodyPr>
          <a:lstStyle/>
          <a:p>
            <a:r>
              <a:rPr lang="en-US" sz="1200" dirty="0">
                <a:solidFill>
                  <a:srgbClr val="FF0000"/>
                </a:solidFill>
              </a:rPr>
              <a:t>Cell fill color</a:t>
            </a:r>
          </a:p>
        </p:txBody>
      </p:sp>
      <p:sp>
        <p:nvSpPr>
          <p:cNvPr id="54" name="Oval 53"/>
          <p:cNvSpPr/>
          <p:nvPr/>
        </p:nvSpPr>
        <p:spPr bwMode="auto">
          <a:xfrm>
            <a:off x="5126298" y="3549561"/>
            <a:ext cx="270640" cy="297996"/>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55" name="Straight Arrow Connector 54"/>
          <p:cNvCxnSpPr>
            <a:endCxn id="56" idx="1"/>
          </p:cNvCxnSpPr>
          <p:nvPr/>
        </p:nvCxnSpPr>
        <p:spPr bwMode="auto">
          <a:xfrm>
            <a:off x="5396938" y="3718385"/>
            <a:ext cx="1025467" cy="13627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56" name="TextBox 55"/>
          <p:cNvSpPr txBox="1"/>
          <p:nvPr/>
        </p:nvSpPr>
        <p:spPr>
          <a:xfrm>
            <a:off x="6324819" y="3579885"/>
            <a:ext cx="1045535" cy="461665"/>
          </a:xfrm>
          <a:prstGeom prst="rect">
            <a:avLst/>
          </a:prstGeom>
          <a:noFill/>
        </p:spPr>
        <p:txBody>
          <a:bodyPr wrap="square" rtlCol="0">
            <a:spAutoFit/>
          </a:bodyPr>
          <a:lstStyle/>
          <a:p>
            <a:r>
              <a:rPr lang="en-US" sz="1200" dirty="0">
                <a:solidFill>
                  <a:srgbClr val="FF0000"/>
                </a:solidFill>
              </a:rPr>
              <a:t>Change text alignment</a:t>
            </a:r>
          </a:p>
        </p:txBody>
      </p:sp>
      <p:sp>
        <p:nvSpPr>
          <p:cNvPr id="60" name="Oval 59"/>
          <p:cNvSpPr/>
          <p:nvPr/>
        </p:nvSpPr>
        <p:spPr bwMode="auto">
          <a:xfrm>
            <a:off x="606147" y="6374425"/>
            <a:ext cx="909627" cy="297996"/>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61" name="Straight Arrow Connector 60"/>
          <p:cNvCxnSpPr>
            <a:stCxn id="60" idx="6"/>
            <a:endCxn id="62" idx="1"/>
          </p:cNvCxnSpPr>
          <p:nvPr/>
        </p:nvCxnSpPr>
        <p:spPr bwMode="auto">
          <a:xfrm flipV="1">
            <a:off x="1515774" y="6105799"/>
            <a:ext cx="4296000" cy="41762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62" name="TextBox 61"/>
          <p:cNvSpPr txBox="1"/>
          <p:nvPr/>
        </p:nvSpPr>
        <p:spPr>
          <a:xfrm>
            <a:off x="5811774" y="5967299"/>
            <a:ext cx="2168909" cy="276999"/>
          </a:xfrm>
          <a:prstGeom prst="rect">
            <a:avLst/>
          </a:prstGeom>
          <a:noFill/>
        </p:spPr>
        <p:txBody>
          <a:bodyPr wrap="square" rtlCol="0">
            <a:spAutoFit/>
          </a:bodyPr>
          <a:lstStyle/>
          <a:p>
            <a:r>
              <a:rPr lang="en-US" sz="1200" dirty="0">
                <a:solidFill>
                  <a:srgbClr val="FF0000"/>
                </a:solidFill>
              </a:rPr>
              <a:t>Advanced formatting options</a:t>
            </a:r>
          </a:p>
        </p:txBody>
      </p:sp>
      <p:sp>
        <p:nvSpPr>
          <p:cNvPr id="66" name="Oval 65"/>
          <p:cNvSpPr/>
          <p:nvPr/>
        </p:nvSpPr>
        <p:spPr bwMode="auto">
          <a:xfrm>
            <a:off x="1352671" y="3584362"/>
            <a:ext cx="270640" cy="297996"/>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67" name="Straight Arrow Connector 66"/>
          <p:cNvCxnSpPr>
            <a:stCxn id="66" idx="3"/>
            <a:endCxn id="68" idx="1"/>
          </p:cNvCxnSpPr>
          <p:nvPr/>
        </p:nvCxnSpPr>
        <p:spPr bwMode="auto">
          <a:xfrm>
            <a:off x="1392305" y="3838717"/>
            <a:ext cx="4604888" cy="174981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68" name="TextBox 67"/>
          <p:cNvSpPr txBox="1"/>
          <p:nvPr/>
        </p:nvSpPr>
        <p:spPr>
          <a:xfrm>
            <a:off x="5997194" y="5357699"/>
            <a:ext cx="1045535" cy="461665"/>
          </a:xfrm>
          <a:prstGeom prst="rect">
            <a:avLst/>
          </a:prstGeom>
          <a:noFill/>
        </p:spPr>
        <p:txBody>
          <a:bodyPr wrap="square" rtlCol="0">
            <a:spAutoFit/>
          </a:bodyPr>
          <a:lstStyle/>
          <a:p>
            <a:r>
              <a:rPr lang="en-US" sz="1200" dirty="0">
                <a:solidFill>
                  <a:srgbClr val="FF0000"/>
                </a:solidFill>
              </a:rPr>
              <a:t>Choose border style</a:t>
            </a:r>
          </a:p>
        </p:txBody>
      </p:sp>
      <p:pic>
        <p:nvPicPr>
          <p:cNvPr id="3" name="Picture 2"/>
          <p:cNvPicPr>
            <a:picLocks noChangeAspect="1"/>
          </p:cNvPicPr>
          <p:nvPr/>
        </p:nvPicPr>
        <p:blipFill>
          <a:blip r:embed="rId4"/>
          <a:stretch>
            <a:fillRect/>
          </a:stretch>
        </p:blipFill>
        <p:spPr>
          <a:xfrm>
            <a:off x="8010037" y="4028902"/>
            <a:ext cx="3617356" cy="963416"/>
          </a:xfrm>
          <a:prstGeom prst="rect">
            <a:avLst/>
          </a:prstGeom>
          <a:ln>
            <a:solidFill>
              <a:schemeClr val="accent1"/>
            </a:solidFill>
          </a:ln>
        </p:spPr>
      </p:pic>
      <p:sp>
        <p:nvSpPr>
          <p:cNvPr id="4" name="Oval 3"/>
          <p:cNvSpPr/>
          <p:nvPr/>
        </p:nvSpPr>
        <p:spPr bwMode="auto">
          <a:xfrm>
            <a:off x="11266796" y="4711599"/>
            <a:ext cx="533400" cy="360613"/>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6" name="TextBox 5">
            <a:extLst>
              <a:ext uri="{FF2B5EF4-FFF2-40B4-BE49-F238E27FC236}">
                <a16:creationId xmlns:a16="http://schemas.microsoft.com/office/drawing/2014/main" id="{421CC7D0-0BF1-41A4-8C04-D338C31AAA7A}"/>
              </a:ext>
            </a:extLst>
          </p:cNvPr>
          <p:cNvSpPr txBox="1"/>
          <p:nvPr/>
        </p:nvSpPr>
        <p:spPr>
          <a:xfrm>
            <a:off x="9854223" y="5072212"/>
            <a:ext cx="2168909" cy="738664"/>
          </a:xfrm>
          <a:prstGeom prst="rect">
            <a:avLst/>
          </a:prstGeom>
          <a:noFill/>
        </p:spPr>
        <p:txBody>
          <a:bodyPr wrap="square" rtlCol="0">
            <a:spAutoFit/>
          </a:bodyPr>
          <a:lstStyle/>
          <a:p>
            <a:r>
              <a:rPr lang="en-US" sz="1400" dirty="0">
                <a:solidFill>
                  <a:srgbClr val="FF0000"/>
                </a:solidFill>
              </a:rPr>
              <a:t>Click here in the ribbon to pull up the menu on the left</a:t>
            </a:r>
          </a:p>
        </p:txBody>
      </p:sp>
    </p:spTree>
    <p:extLst>
      <p:ext uri="{BB962C8B-B14F-4D97-AF65-F5344CB8AC3E}">
        <p14:creationId xmlns:p14="http://schemas.microsoft.com/office/powerpoint/2010/main" val="18882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1000"/>
                                        <p:tgtEl>
                                          <p:spTgt spid="8">
                                            <p:txEl>
                                              <p:pRg st="1" end="1"/>
                                            </p:txEl>
                                          </p:spTgt>
                                        </p:tgtEl>
                                      </p:cBhvr>
                                    </p:animEffect>
                                    <p:anim calcmode="lin" valueType="num">
                                      <p:cBhvr>
                                        <p:cTn id="3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1000"/>
                                        <p:tgtEl>
                                          <p:spTgt spid="1026"/>
                                        </p:tgtEl>
                                      </p:cBhvr>
                                    </p:animEffect>
                                    <p:anim calcmode="lin" valueType="num">
                                      <p:cBhvr>
                                        <p:cTn id="39" dur="1000" fill="hold"/>
                                        <p:tgtEl>
                                          <p:spTgt spid="1026"/>
                                        </p:tgtEl>
                                        <p:attrNameLst>
                                          <p:attrName>ppt_x</p:attrName>
                                        </p:attrNameLst>
                                      </p:cBhvr>
                                      <p:tavLst>
                                        <p:tav tm="0">
                                          <p:val>
                                            <p:strVal val="#ppt_x"/>
                                          </p:val>
                                        </p:tav>
                                        <p:tav tm="100000">
                                          <p:val>
                                            <p:strVal val="#ppt_x"/>
                                          </p:val>
                                        </p:tav>
                                      </p:tavLst>
                                    </p:anim>
                                    <p:anim calcmode="lin" valueType="num">
                                      <p:cBhvr>
                                        <p:cTn id="4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1000"/>
                                        <p:tgtEl>
                                          <p:spTgt spid="67"/>
                                        </p:tgtEl>
                                      </p:cBhvr>
                                    </p:animEffect>
                                    <p:anim calcmode="lin" valueType="num">
                                      <p:cBhvr>
                                        <p:cTn id="85" dur="1000" fill="hold"/>
                                        <p:tgtEl>
                                          <p:spTgt spid="67"/>
                                        </p:tgtEl>
                                        <p:attrNameLst>
                                          <p:attrName>ppt_x</p:attrName>
                                        </p:attrNameLst>
                                      </p:cBhvr>
                                      <p:tavLst>
                                        <p:tav tm="0">
                                          <p:val>
                                            <p:strVal val="#ppt_x"/>
                                          </p:val>
                                        </p:tav>
                                        <p:tav tm="100000">
                                          <p:val>
                                            <p:strVal val="#ppt_x"/>
                                          </p:val>
                                        </p:tav>
                                      </p:tavLst>
                                    </p:anim>
                                    <p:anim calcmode="lin" valueType="num">
                                      <p:cBhvr>
                                        <p:cTn id="86" dur="1000" fill="hold"/>
                                        <p:tgtEl>
                                          <p:spTgt spid="6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000"/>
                                        <p:tgtEl>
                                          <p:spTgt spid="21"/>
                                        </p:tgtEl>
                                      </p:cBhvr>
                                    </p:animEffect>
                                    <p:anim calcmode="lin" valueType="num">
                                      <p:cBhvr>
                                        <p:cTn id="102" dur="1000" fill="hold"/>
                                        <p:tgtEl>
                                          <p:spTgt spid="21"/>
                                        </p:tgtEl>
                                        <p:attrNameLst>
                                          <p:attrName>ppt_x</p:attrName>
                                        </p:attrNameLst>
                                      </p:cBhvr>
                                      <p:tavLst>
                                        <p:tav tm="0">
                                          <p:val>
                                            <p:strVal val="#ppt_x"/>
                                          </p:val>
                                        </p:tav>
                                        <p:tav tm="100000">
                                          <p:val>
                                            <p:strVal val="#ppt_x"/>
                                          </p:val>
                                        </p:tav>
                                      </p:tavLst>
                                    </p:anim>
                                    <p:anim calcmode="lin" valueType="num">
                                      <p:cBhvr>
                                        <p:cTn id="103" dur="1000" fill="hold"/>
                                        <p:tgtEl>
                                          <p:spTgt spid="21"/>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0"/>
                                        <p:tgtEl>
                                          <p:spTgt spid="22"/>
                                        </p:tgtEl>
                                      </p:cBhvr>
                                    </p:animEffect>
                                    <p:anim calcmode="lin" valueType="num">
                                      <p:cBhvr>
                                        <p:cTn id="107" dur="1000" fill="hold"/>
                                        <p:tgtEl>
                                          <p:spTgt spid="22"/>
                                        </p:tgtEl>
                                        <p:attrNameLst>
                                          <p:attrName>ppt_x</p:attrName>
                                        </p:attrNameLst>
                                      </p:cBhvr>
                                      <p:tavLst>
                                        <p:tav tm="0">
                                          <p:val>
                                            <p:strVal val="#ppt_x"/>
                                          </p:val>
                                        </p:tav>
                                        <p:tav tm="100000">
                                          <p:val>
                                            <p:strVal val="#ppt_x"/>
                                          </p:val>
                                        </p:tav>
                                      </p:tavLst>
                                    </p:anim>
                                    <p:anim calcmode="lin" valueType="num">
                                      <p:cBhvr>
                                        <p:cTn id="10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1000"/>
                                        <p:tgtEl>
                                          <p:spTgt spid="25"/>
                                        </p:tgtEl>
                                      </p:cBhvr>
                                    </p:animEffect>
                                    <p:anim calcmode="lin" valueType="num">
                                      <p:cBhvr>
                                        <p:cTn id="119" dur="1000" fill="hold"/>
                                        <p:tgtEl>
                                          <p:spTgt spid="25"/>
                                        </p:tgtEl>
                                        <p:attrNameLst>
                                          <p:attrName>ppt_x</p:attrName>
                                        </p:attrNameLst>
                                      </p:cBhvr>
                                      <p:tavLst>
                                        <p:tav tm="0">
                                          <p:val>
                                            <p:strVal val="#ppt_x"/>
                                          </p:val>
                                        </p:tav>
                                        <p:tav tm="100000">
                                          <p:val>
                                            <p:strVal val="#ppt_x"/>
                                          </p:val>
                                        </p:tav>
                                      </p:tavLst>
                                    </p:anim>
                                    <p:anim calcmode="lin" valueType="num">
                                      <p:cBhvr>
                                        <p:cTn id="120" dur="1000" fill="hold"/>
                                        <p:tgtEl>
                                          <p:spTgt spid="2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1000" fill="hold"/>
                                        <p:tgtEl>
                                          <p:spTgt spid="30"/>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cBhvr>
                                        <p:cTn id="135" dur="1000"/>
                                        <p:tgtEl>
                                          <p:spTgt spid="31"/>
                                        </p:tgtEl>
                                      </p:cBhvr>
                                    </p:animEffect>
                                    <p:anim calcmode="lin" valueType="num">
                                      <p:cBhvr>
                                        <p:cTn id="136" dur="1000" fill="hold"/>
                                        <p:tgtEl>
                                          <p:spTgt spid="31"/>
                                        </p:tgtEl>
                                        <p:attrNameLst>
                                          <p:attrName>ppt_x</p:attrName>
                                        </p:attrNameLst>
                                      </p:cBhvr>
                                      <p:tavLst>
                                        <p:tav tm="0">
                                          <p:val>
                                            <p:strVal val="#ppt_x"/>
                                          </p:val>
                                        </p:tav>
                                        <p:tav tm="100000">
                                          <p:val>
                                            <p:strVal val="#ppt_x"/>
                                          </p:val>
                                        </p:tav>
                                      </p:tavLst>
                                    </p:anim>
                                    <p:anim calcmode="lin" valueType="num">
                                      <p:cBhvr>
                                        <p:cTn id="137" dur="1000" fill="hold"/>
                                        <p:tgtEl>
                                          <p:spTgt spid="31"/>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1000"/>
                                        <p:tgtEl>
                                          <p:spTgt spid="54"/>
                                        </p:tgtEl>
                                      </p:cBhvr>
                                    </p:animEffect>
                                    <p:anim calcmode="lin" valueType="num">
                                      <p:cBhvr>
                                        <p:cTn id="148" dur="1000" fill="hold"/>
                                        <p:tgtEl>
                                          <p:spTgt spid="54"/>
                                        </p:tgtEl>
                                        <p:attrNameLst>
                                          <p:attrName>ppt_x</p:attrName>
                                        </p:attrNameLst>
                                      </p:cBhvr>
                                      <p:tavLst>
                                        <p:tav tm="0">
                                          <p:val>
                                            <p:strVal val="#ppt_x"/>
                                          </p:val>
                                        </p:tav>
                                        <p:tav tm="100000">
                                          <p:val>
                                            <p:strVal val="#ppt_x"/>
                                          </p:val>
                                        </p:tav>
                                      </p:tavLst>
                                    </p:anim>
                                    <p:anim calcmode="lin" valueType="num">
                                      <p:cBhvr>
                                        <p:cTn id="149" dur="1000" fill="hold"/>
                                        <p:tgtEl>
                                          <p:spTgt spid="54"/>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fade">
                                      <p:cBhvr>
                                        <p:cTn id="152" dur="1000"/>
                                        <p:tgtEl>
                                          <p:spTgt spid="55"/>
                                        </p:tgtEl>
                                      </p:cBhvr>
                                    </p:animEffect>
                                    <p:anim calcmode="lin" valueType="num">
                                      <p:cBhvr>
                                        <p:cTn id="153" dur="1000" fill="hold"/>
                                        <p:tgtEl>
                                          <p:spTgt spid="55"/>
                                        </p:tgtEl>
                                        <p:attrNameLst>
                                          <p:attrName>ppt_x</p:attrName>
                                        </p:attrNameLst>
                                      </p:cBhvr>
                                      <p:tavLst>
                                        <p:tav tm="0">
                                          <p:val>
                                            <p:strVal val="#ppt_x"/>
                                          </p:val>
                                        </p:tav>
                                        <p:tav tm="100000">
                                          <p:val>
                                            <p:strVal val="#ppt_x"/>
                                          </p:val>
                                        </p:tav>
                                      </p:tavLst>
                                    </p:anim>
                                    <p:anim calcmode="lin" valueType="num">
                                      <p:cBhvr>
                                        <p:cTn id="154" dur="1000" fill="hold"/>
                                        <p:tgtEl>
                                          <p:spTgt spid="5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1000"/>
                                        <p:tgtEl>
                                          <p:spTgt spid="56"/>
                                        </p:tgtEl>
                                      </p:cBhvr>
                                    </p:animEffect>
                                    <p:anim calcmode="lin" valueType="num">
                                      <p:cBhvr>
                                        <p:cTn id="158" dur="1000" fill="hold"/>
                                        <p:tgtEl>
                                          <p:spTgt spid="56"/>
                                        </p:tgtEl>
                                        <p:attrNameLst>
                                          <p:attrName>ppt_x</p:attrName>
                                        </p:attrNameLst>
                                      </p:cBhvr>
                                      <p:tavLst>
                                        <p:tav tm="0">
                                          <p:val>
                                            <p:strVal val="#ppt_x"/>
                                          </p:val>
                                        </p:tav>
                                        <p:tav tm="100000">
                                          <p:val>
                                            <p:strVal val="#ppt_x"/>
                                          </p:val>
                                        </p:tav>
                                      </p:tavLst>
                                    </p:anim>
                                    <p:anim calcmode="lin" valueType="num">
                                      <p:cBhvr>
                                        <p:cTn id="15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60"/>
                                        </p:tgtEl>
                                        <p:attrNameLst>
                                          <p:attrName>style.visibility</p:attrName>
                                        </p:attrNameLst>
                                      </p:cBhvr>
                                      <p:to>
                                        <p:strVal val="visible"/>
                                      </p:to>
                                    </p:set>
                                    <p:animEffect transition="in" filter="fade">
                                      <p:cBhvr>
                                        <p:cTn id="164" dur="1000"/>
                                        <p:tgtEl>
                                          <p:spTgt spid="60"/>
                                        </p:tgtEl>
                                      </p:cBhvr>
                                    </p:animEffect>
                                    <p:anim calcmode="lin" valueType="num">
                                      <p:cBhvr>
                                        <p:cTn id="165" dur="1000" fill="hold"/>
                                        <p:tgtEl>
                                          <p:spTgt spid="60"/>
                                        </p:tgtEl>
                                        <p:attrNameLst>
                                          <p:attrName>ppt_x</p:attrName>
                                        </p:attrNameLst>
                                      </p:cBhvr>
                                      <p:tavLst>
                                        <p:tav tm="0">
                                          <p:val>
                                            <p:strVal val="#ppt_x"/>
                                          </p:val>
                                        </p:tav>
                                        <p:tav tm="100000">
                                          <p:val>
                                            <p:strVal val="#ppt_x"/>
                                          </p:val>
                                        </p:tav>
                                      </p:tavLst>
                                    </p:anim>
                                    <p:anim calcmode="lin" valueType="num">
                                      <p:cBhvr>
                                        <p:cTn id="166" dur="1000" fill="hold"/>
                                        <p:tgtEl>
                                          <p:spTgt spid="60"/>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62"/>
                                        </p:tgtEl>
                                        <p:attrNameLst>
                                          <p:attrName>style.visibility</p:attrName>
                                        </p:attrNameLst>
                                      </p:cBhvr>
                                      <p:to>
                                        <p:strVal val="visible"/>
                                      </p:to>
                                    </p:set>
                                    <p:animEffect transition="in" filter="fade">
                                      <p:cBhvr>
                                        <p:cTn id="169" dur="1000"/>
                                        <p:tgtEl>
                                          <p:spTgt spid="62"/>
                                        </p:tgtEl>
                                      </p:cBhvr>
                                    </p:animEffect>
                                    <p:anim calcmode="lin" valueType="num">
                                      <p:cBhvr>
                                        <p:cTn id="170" dur="1000" fill="hold"/>
                                        <p:tgtEl>
                                          <p:spTgt spid="62"/>
                                        </p:tgtEl>
                                        <p:attrNameLst>
                                          <p:attrName>ppt_x</p:attrName>
                                        </p:attrNameLst>
                                      </p:cBhvr>
                                      <p:tavLst>
                                        <p:tav tm="0">
                                          <p:val>
                                            <p:strVal val="#ppt_x"/>
                                          </p:val>
                                        </p:tav>
                                        <p:tav tm="100000">
                                          <p:val>
                                            <p:strVal val="#ppt_x"/>
                                          </p:val>
                                        </p:tav>
                                      </p:tavLst>
                                    </p:anim>
                                    <p:anim calcmode="lin" valueType="num">
                                      <p:cBhvr>
                                        <p:cTn id="171" dur="1000" fill="hold"/>
                                        <p:tgtEl>
                                          <p:spTgt spid="62"/>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P spid="7" grpId="0" animBg="1"/>
      <p:bldP spid="12" grpId="0" animBg="1"/>
      <p:bldP spid="14" grpId="0"/>
      <p:bldP spid="20" grpId="0" animBg="1"/>
      <p:bldP spid="22" grpId="0"/>
      <p:bldP spid="24" grpId="0" animBg="1"/>
      <p:bldP spid="26" grpId="0"/>
      <p:bldP spid="30" grpId="0" animBg="1"/>
      <p:bldP spid="32" grpId="0"/>
      <p:bldP spid="54" grpId="0" animBg="1"/>
      <p:bldP spid="56" grpId="0"/>
      <p:bldP spid="60" grpId="0" animBg="1"/>
      <p:bldP spid="62" grpId="0"/>
      <p:bldP spid="66" grpId="0" animBg="1"/>
      <p:bldP spid="68" grpId="0"/>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ED92-4557-4094-8EAA-1FC9366E7EF4}"/>
              </a:ext>
            </a:extLst>
          </p:cNvPr>
          <p:cNvSpPr>
            <a:spLocks noGrp="1"/>
          </p:cNvSpPr>
          <p:nvPr>
            <p:ph type="title"/>
          </p:nvPr>
        </p:nvSpPr>
        <p:spPr/>
        <p:txBody>
          <a:bodyPr/>
          <a:lstStyle/>
          <a:p>
            <a:r>
              <a:rPr lang="en-US" dirty="0"/>
              <a:t>Keep Your Template Clean</a:t>
            </a:r>
          </a:p>
        </p:txBody>
      </p:sp>
      <p:sp>
        <p:nvSpPr>
          <p:cNvPr id="3" name="Content Placeholder 2">
            <a:extLst>
              <a:ext uri="{FF2B5EF4-FFF2-40B4-BE49-F238E27FC236}">
                <a16:creationId xmlns:a16="http://schemas.microsoft.com/office/drawing/2014/main" id="{AE6BAAC9-8D06-4E64-9372-34D3DC5A589B}"/>
              </a:ext>
            </a:extLst>
          </p:cNvPr>
          <p:cNvSpPr>
            <a:spLocks noGrp="1"/>
          </p:cNvSpPr>
          <p:nvPr>
            <p:ph idx="1"/>
          </p:nvPr>
        </p:nvSpPr>
        <p:spPr>
          <a:xfrm>
            <a:off x="918099" y="1763481"/>
            <a:ext cx="3804821" cy="4351338"/>
          </a:xfrm>
        </p:spPr>
        <p:txBody>
          <a:bodyPr>
            <a:normAutofit fontScale="92500" lnSpcReduction="20000"/>
          </a:bodyPr>
          <a:lstStyle/>
          <a:p>
            <a:r>
              <a:rPr lang="en-US" dirty="0"/>
              <a:t>Limit formatting by going to </a:t>
            </a:r>
            <a:r>
              <a:rPr lang="en-US" b="1" dirty="0"/>
              <a:t>Review -&gt; Protect/Restrict Editing </a:t>
            </a:r>
          </a:p>
          <a:p>
            <a:r>
              <a:rPr lang="en-US" dirty="0"/>
              <a:t>Under </a:t>
            </a:r>
            <a:r>
              <a:rPr lang="en-US" b="1" dirty="0"/>
              <a:t>Formatting Restrictions</a:t>
            </a:r>
            <a:r>
              <a:rPr lang="en-US" dirty="0"/>
              <a:t>, check </a:t>
            </a:r>
            <a:r>
              <a:rPr lang="en-US" b="1" dirty="0"/>
              <a:t>Limit formatting to a selection of styles</a:t>
            </a:r>
          </a:p>
          <a:p>
            <a:r>
              <a:rPr lang="en-US" dirty="0"/>
              <a:t>Click on Settings to select styles</a:t>
            </a:r>
          </a:p>
          <a:p>
            <a:r>
              <a:rPr lang="en-US" dirty="0"/>
              <a:t>Click </a:t>
            </a:r>
            <a:r>
              <a:rPr lang="en-US" b="1" dirty="0"/>
              <a:t>Yes, Start Enforcing Protection</a:t>
            </a:r>
          </a:p>
          <a:p>
            <a:r>
              <a:rPr lang="en-US" dirty="0"/>
              <a:t>Add password</a:t>
            </a:r>
          </a:p>
        </p:txBody>
      </p:sp>
      <p:pic>
        <p:nvPicPr>
          <p:cNvPr id="7" name="Picture 6">
            <a:extLst>
              <a:ext uri="{FF2B5EF4-FFF2-40B4-BE49-F238E27FC236}">
                <a16:creationId xmlns:a16="http://schemas.microsoft.com/office/drawing/2014/main" id="{2FFA5751-36B9-4253-8321-B673CA001F17}"/>
              </a:ext>
            </a:extLst>
          </p:cNvPr>
          <p:cNvPicPr>
            <a:picLocks noChangeAspect="1"/>
          </p:cNvPicPr>
          <p:nvPr/>
        </p:nvPicPr>
        <p:blipFill>
          <a:blip r:embed="rId2"/>
          <a:stretch>
            <a:fillRect/>
          </a:stretch>
        </p:blipFill>
        <p:spPr>
          <a:xfrm>
            <a:off x="8483076" y="1828800"/>
            <a:ext cx="3470082" cy="3806732"/>
          </a:xfrm>
          <a:prstGeom prst="rect">
            <a:avLst/>
          </a:prstGeom>
        </p:spPr>
      </p:pic>
      <p:pic>
        <p:nvPicPr>
          <p:cNvPr id="9" name="Picture 8">
            <a:extLst>
              <a:ext uri="{FF2B5EF4-FFF2-40B4-BE49-F238E27FC236}">
                <a16:creationId xmlns:a16="http://schemas.microsoft.com/office/drawing/2014/main" id="{76008453-24B4-4FE8-9059-E858DCFD8CB5}"/>
              </a:ext>
            </a:extLst>
          </p:cNvPr>
          <p:cNvPicPr>
            <a:picLocks noChangeAspect="1"/>
          </p:cNvPicPr>
          <p:nvPr/>
        </p:nvPicPr>
        <p:blipFill>
          <a:blip r:embed="rId3"/>
          <a:stretch>
            <a:fillRect/>
          </a:stretch>
        </p:blipFill>
        <p:spPr>
          <a:xfrm>
            <a:off x="4722920" y="5342183"/>
            <a:ext cx="4615649" cy="905801"/>
          </a:xfrm>
          <a:prstGeom prst="rect">
            <a:avLst/>
          </a:prstGeom>
        </p:spPr>
      </p:pic>
      <p:pic>
        <p:nvPicPr>
          <p:cNvPr id="11" name="Picture 10">
            <a:extLst>
              <a:ext uri="{FF2B5EF4-FFF2-40B4-BE49-F238E27FC236}">
                <a16:creationId xmlns:a16="http://schemas.microsoft.com/office/drawing/2014/main" id="{DC849FEC-65DB-4835-A9B2-58E927E10768}"/>
              </a:ext>
            </a:extLst>
          </p:cNvPr>
          <p:cNvPicPr>
            <a:picLocks noChangeAspect="1"/>
          </p:cNvPicPr>
          <p:nvPr/>
        </p:nvPicPr>
        <p:blipFill>
          <a:blip r:embed="rId4"/>
          <a:stretch>
            <a:fillRect/>
          </a:stretch>
        </p:blipFill>
        <p:spPr>
          <a:xfrm>
            <a:off x="5096245" y="1828800"/>
            <a:ext cx="3295650" cy="2638425"/>
          </a:xfrm>
          <a:prstGeom prst="rect">
            <a:avLst/>
          </a:prstGeom>
        </p:spPr>
      </p:pic>
      <p:sp>
        <p:nvSpPr>
          <p:cNvPr id="12" name="Oval 11">
            <a:extLst>
              <a:ext uri="{FF2B5EF4-FFF2-40B4-BE49-F238E27FC236}">
                <a16:creationId xmlns:a16="http://schemas.microsoft.com/office/drawing/2014/main" id="{25CEEC53-E609-4AF3-AD38-29ED4B14F089}"/>
              </a:ext>
            </a:extLst>
          </p:cNvPr>
          <p:cNvSpPr/>
          <p:nvPr/>
        </p:nvSpPr>
        <p:spPr>
          <a:xfrm>
            <a:off x="5184559" y="2592280"/>
            <a:ext cx="736847" cy="159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72E51B5-74CE-49DF-8731-8D537A664298}"/>
              </a:ext>
            </a:extLst>
          </p:cNvPr>
          <p:cNvCxnSpPr>
            <a:cxnSpLocks/>
          </p:cNvCxnSpPr>
          <p:nvPr/>
        </p:nvCxnSpPr>
        <p:spPr>
          <a:xfrm flipV="1">
            <a:off x="5918539" y="2063932"/>
            <a:ext cx="2561670" cy="6095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03AF60-F825-4A91-A53F-04FEBFE8F928}"/>
              </a:ext>
            </a:extLst>
          </p:cNvPr>
          <p:cNvSpPr/>
          <p:nvPr/>
        </p:nvSpPr>
        <p:spPr>
          <a:xfrm>
            <a:off x="5167141" y="4132050"/>
            <a:ext cx="1843258" cy="244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80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Importing Content into a Clean Document</a:t>
            </a:r>
          </a:p>
        </p:txBody>
      </p:sp>
      <p:sp>
        <p:nvSpPr>
          <p:cNvPr id="3" name="Content Placeholder 2"/>
          <p:cNvSpPr>
            <a:spLocks noGrp="1"/>
          </p:cNvSpPr>
          <p:nvPr>
            <p:ph idx="1"/>
          </p:nvPr>
        </p:nvSpPr>
        <p:spPr>
          <a:xfrm>
            <a:off x="771577" y="2314703"/>
            <a:ext cx="8450243" cy="4564958"/>
          </a:xfrm>
        </p:spPr>
        <p:txBody>
          <a:bodyPr>
            <a:normAutofit/>
          </a:bodyPr>
          <a:lstStyle/>
          <a:p>
            <a:r>
              <a:rPr lang="en-US" sz="2000" dirty="0"/>
              <a:t>Use Paste as Keep Text Only when importing large blocks of text from one document to another</a:t>
            </a:r>
          </a:p>
          <a:p>
            <a:r>
              <a:rPr lang="en-US" sz="2000" dirty="0"/>
              <a:t>Use the same method when copying from a PDF or the web – be aware that text imported from PDFs often has hard returns at the end of every line and header and footer text; you may want to export it first into Word</a:t>
            </a:r>
          </a:p>
          <a:p>
            <a:r>
              <a:rPr lang="en-US" sz="2000" dirty="0"/>
              <a:t>When pasting from Excel, highlight the range of cells you want to bring in, then press Ctrl + V to insert the content as an unformatted table</a:t>
            </a:r>
          </a:p>
          <a:p>
            <a:r>
              <a:rPr lang="en-US" sz="2000" dirty="0"/>
              <a:t>When pasting from PowerPoint, make sure all your graphical elements are highlighted and grouped together; paste graphics as a PNG</a:t>
            </a:r>
          </a:p>
        </p:txBody>
      </p:sp>
      <p:sp>
        <p:nvSpPr>
          <p:cNvPr id="4" name="TextBox 3"/>
          <p:cNvSpPr txBox="1"/>
          <p:nvPr/>
        </p:nvSpPr>
        <p:spPr>
          <a:xfrm>
            <a:off x="838200" y="1614488"/>
            <a:ext cx="8383620" cy="646331"/>
          </a:xfrm>
          <a:prstGeom prst="rect">
            <a:avLst/>
          </a:prstGeom>
          <a:noFill/>
        </p:spPr>
        <p:txBody>
          <a:bodyPr wrap="square" rtlCol="0">
            <a:spAutoFit/>
          </a:bodyPr>
          <a:lstStyle/>
          <a:p>
            <a:r>
              <a:rPr lang="en-US" i="1" dirty="0">
                <a:solidFill>
                  <a:schemeClr val="tx2"/>
                </a:solidFill>
              </a:rPr>
              <a:t>Pasting from different programs requires different techniques to account for the quirks of moving data between programs</a:t>
            </a:r>
          </a:p>
        </p:txBody>
      </p:sp>
      <p:pic>
        <p:nvPicPr>
          <p:cNvPr id="5" name="Picture 4">
            <a:extLst>
              <a:ext uri="{FF2B5EF4-FFF2-40B4-BE49-F238E27FC236}">
                <a16:creationId xmlns:a16="http://schemas.microsoft.com/office/drawing/2014/main" id="{B45057E6-CA02-5DC8-0ED7-EC03C25398B1}"/>
              </a:ext>
            </a:extLst>
          </p:cNvPr>
          <p:cNvPicPr>
            <a:picLocks noChangeAspect="1"/>
          </p:cNvPicPr>
          <p:nvPr/>
        </p:nvPicPr>
        <p:blipFill>
          <a:blip r:embed="rId3"/>
          <a:stretch>
            <a:fillRect/>
          </a:stretch>
        </p:blipFill>
        <p:spPr>
          <a:xfrm>
            <a:off x="9725806" y="1766691"/>
            <a:ext cx="1676634" cy="2162477"/>
          </a:xfrm>
          <a:prstGeom prst="rect">
            <a:avLst/>
          </a:prstGeom>
          <a:ln>
            <a:solidFill>
              <a:schemeClr val="accent1">
                <a:lumMod val="40000"/>
                <a:lumOff val="60000"/>
              </a:schemeClr>
            </a:solidFill>
          </a:ln>
        </p:spPr>
      </p:pic>
      <p:sp>
        <p:nvSpPr>
          <p:cNvPr id="8" name="Oval 7">
            <a:extLst>
              <a:ext uri="{FF2B5EF4-FFF2-40B4-BE49-F238E27FC236}">
                <a16:creationId xmlns:a16="http://schemas.microsoft.com/office/drawing/2014/main" id="{B9FBC440-A402-69F6-682E-91298EA72708}"/>
              </a:ext>
            </a:extLst>
          </p:cNvPr>
          <p:cNvSpPr/>
          <p:nvPr/>
        </p:nvSpPr>
        <p:spPr>
          <a:xfrm>
            <a:off x="10685068" y="3033715"/>
            <a:ext cx="390275" cy="386437"/>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80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3 </a:t>
            </a:r>
            <a:r>
              <a:rPr lang="en-US" dirty="0"/>
              <a:t>Prior to the Next Module</a:t>
            </a:r>
          </a:p>
        </p:txBody>
      </p:sp>
    </p:spTree>
    <p:extLst>
      <p:ext uri="{BB962C8B-B14F-4D97-AF65-F5344CB8AC3E}">
        <p14:creationId xmlns:p14="http://schemas.microsoft.com/office/powerpoint/2010/main" val="4151044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6CDE-55A3-6FC4-3D3F-6CAC12FFBB0B}"/>
              </a:ext>
            </a:extLst>
          </p:cNvPr>
          <p:cNvSpPr>
            <a:spLocks noGrp="1"/>
          </p:cNvSpPr>
          <p:nvPr>
            <p:ph type="title"/>
          </p:nvPr>
        </p:nvSpPr>
        <p:spPr>
          <a:xfrm>
            <a:off x="818744" y="282513"/>
            <a:ext cx="7215554" cy="1041643"/>
          </a:xfrm>
        </p:spPr>
        <p:txBody>
          <a:bodyPr>
            <a:normAutofit fontScale="90000"/>
          </a:bodyPr>
          <a:lstStyle/>
          <a:p>
            <a:r>
              <a:rPr lang="en-US" dirty="0"/>
              <a:t>Module 3 Exercise: Creating and Applying Heading Styles </a:t>
            </a:r>
          </a:p>
        </p:txBody>
      </p:sp>
      <p:sp>
        <p:nvSpPr>
          <p:cNvPr id="8" name="Content Placeholder 7">
            <a:extLst>
              <a:ext uri="{FF2B5EF4-FFF2-40B4-BE49-F238E27FC236}">
                <a16:creationId xmlns:a16="http://schemas.microsoft.com/office/drawing/2014/main" id="{CDCE68F7-EF64-4C77-ADA4-B3B327B5E9A5}"/>
              </a:ext>
            </a:extLst>
          </p:cNvPr>
          <p:cNvSpPr txBox="1">
            <a:spLocks noGrp="1"/>
          </p:cNvSpPr>
          <p:nvPr>
            <p:ph idx="1"/>
          </p:nvPr>
        </p:nvSpPr>
        <p:spPr>
          <a:xfrm>
            <a:off x="838200" y="1738073"/>
            <a:ext cx="4871936" cy="4473019"/>
          </a:xfrm>
          <a:prstGeom prst="rect">
            <a:avLst/>
          </a:prstGeom>
          <a:solidFill>
            <a:schemeClr val="accent1">
              <a:lumMod val="20000"/>
              <a:lumOff val="80000"/>
            </a:schemeClr>
          </a:solidFill>
        </p:spPr>
        <p:txBody>
          <a:bodyPr wrap="square" rtlCol="0">
            <a:spAutoFit/>
          </a:bodyPr>
          <a:lstStyle/>
          <a:p>
            <a:pPr marL="0" indent="0">
              <a:buNone/>
            </a:pPr>
            <a:r>
              <a:rPr lang="en-US" sz="1800" b="1" dirty="0">
                <a:solidFill>
                  <a:schemeClr val="accent1"/>
                </a:solidFill>
              </a:rPr>
              <a:t>Practice Tasks: </a:t>
            </a:r>
          </a:p>
          <a:p>
            <a:pPr marL="174625" indent="-174625">
              <a:buFont typeface="Arial" panose="020B0604020202020204" pitchFamily="34" charset="0"/>
              <a:buChar char="•"/>
            </a:pPr>
            <a:r>
              <a:rPr lang="en-US" sz="1800" dirty="0"/>
              <a:t>In your newly saved clean proposal template, modify Normal style to match RFP requirements</a:t>
            </a:r>
          </a:p>
          <a:p>
            <a:pPr marL="174625" indent="-174625">
              <a:buFont typeface="Arial" panose="020B0604020202020204" pitchFamily="34" charset="0"/>
              <a:buChar char="•"/>
            </a:pPr>
            <a:r>
              <a:rPr lang="en-US" sz="1800" dirty="0"/>
              <a:t>Add text from the practice proposal to the clean template using the Paste Option of </a:t>
            </a:r>
            <a:r>
              <a:rPr lang="en-US" sz="1800" b="1" dirty="0"/>
              <a:t>Keep Text Only (T)</a:t>
            </a:r>
          </a:p>
          <a:p>
            <a:pPr marL="174625" indent="-174625">
              <a:buFont typeface="Arial" panose="020B0604020202020204" pitchFamily="34" charset="0"/>
              <a:buChar char="•"/>
            </a:pPr>
            <a:r>
              <a:rPr lang="en-US" sz="1800" dirty="0"/>
              <a:t>Modify heading styles in your practice template document by right-clicking on them. Practice two ways of doing it:</a:t>
            </a:r>
          </a:p>
          <a:p>
            <a:pPr marL="914400" lvl="1" indent="-457200">
              <a:buFont typeface="+mj-lt"/>
              <a:buAutoNum type="arabicPeriod"/>
            </a:pPr>
            <a:r>
              <a:rPr lang="en-US" sz="1800" b="1" dirty="0"/>
              <a:t>Update Heading to Match Selection </a:t>
            </a:r>
            <a:r>
              <a:rPr lang="en-US" sz="1800" dirty="0"/>
              <a:t>based on the way you format the heading in the document</a:t>
            </a:r>
          </a:p>
          <a:p>
            <a:pPr marL="914400" lvl="1" indent="-457200">
              <a:buFont typeface="+mj-lt"/>
              <a:buAutoNum type="arabicPeriod"/>
            </a:pPr>
            <a:r>
              <a:rPr lang="en-US" sz="1800" b="1" dirty="0"/>
              <a:t>Modify Style </a:t>
            </a:r>
            <a:r>
              <a:rPr lang="en-US" sz="1800" dirty="0"/>
              <a:t>to create a heading style </a:t>
            </a:r>
          </a:p>
          <a:p>
            <a:pPr marL="174625" indent="-174625">
              <a:buFont typeface="Arial" panose="020B0604020202020204" pitchFamily="34" charset="0"/>
              <a:buChar char="•"/>
            </a:pPr>
            <a:r>
              <a:rPr lang="en-US" sz="1800" dirty="0"/>
              <a:t>Apply correct styles to all of document’s headings</a:t>
            </a:r>
          </a:p>
        </p:txBody>
      </p:sp>
      <p:sp>
        <p:nvSpPr>
          <p:cNvPr id="5" name="TextBox 4">
            <a:extLst>
              <a:ext uri="{FF2B5EF4-FFF2-40B4-BE49-F238E27FC236}">
                <a16:creationId xmlns:a16="http://schemas.microsoft.com/office/drawing/2014/main" id="{77750E7B-4CC9-484D-C330-D353AFE5C143}"/>
              </a:ext>
            </a:extLst>
          </p:cNvPr>
          <p:cNvSpPr txBox="1"/>
          <p:nvPr/>
        </p:nvSpPr>
        <p:spPr>
          <a:xfrm>
            <a:off x="6096000" y="4545814"/>
            <a:ext cx="5800928" cy="1754326"/>
          </a:xfrm>
          <a:prstGeom prst="rect">
            <a:avLst/>
          </a:prstGeom>
          <a:noFill/>
        </p:spPr>
        <p:txBody>
          <a:bodyPr wrap="square">
            <a:spAutoFit/>
          </a:bodyPr>
          <a:lstStyle/>
          <a:p>
            <a:r>
              <a:rPr lang="en-US" sz="1800" b="1" dirty="0"/>
              <a:t>Use the following files:</a:t>
            </a:r>
          </a:p>
          <a:p>
            <a:r>
              <a:rPr lang="en-US" sz="1800" b="1" dirty="0">
                <a:solidFill>
                  <a:schemeClr val="accent1"/>
                </a:solidFill>
              </a:rPr>
              <a:t>Your new saved proposal template document</a:t>
            </a:r>
          </a:p>
          <a:p>
            <a:r>
              <a:rPr lang="en-US" sz="1800" b="1" dirty="0"/>
              <a:t>Practice proposal: </a:t>
            </a:r>
            <a:r>
              <a:rPr lang="en-US" sz="1800" b="1" dirty="0">
                <a:solidFill>
                  <a:schemeClr val="accent1"/>
                </a:solidFill>
              </a:rPr>
              <a:t>Module 1 Volume I - Technical Proposal for Formatting.docx</a:t>
            </a:r>
          </a:p>
          <a:p>
            <a:r>
              <a:rPr lang="en-US" sz="1800" b="1" dirty="0"/>
              <a:t>RFP requirements: </a:t>
            </a:r>
            <a:r>
              <a:rPr lang="en-US" sz="1800" b="1" dirty="0">
                <a:solidFill>
                  <a:schemeClr val="accent1"/>
                </a:solidFill>
              </a:rPr>
              <a:t>Module 1 Proposal Preparation Instructions.docx</a:t>
            </a:r>
          </a:p>
        </p:txBody>
      </p:sp>
      <p:pic>
        <p:nvPicPr>
          <p:cNvPr id="18" name="Picture 17">
            <a:extLst>
              <a:ext uri="{FF2B5EF4-FFF2-40B4-BE49-F238E27FC236}">
                <a16:creationId xmlns:a16="http://schemas.microsoft.com/office/drawing/2014/main" id="{5A928544-809D-88E9-AE51-DD3A3FD18272}"/>
              </a:ext>
            </a:extLst>
          </p:cNvPr>
          <p:cNvPicPr>
            <a:picLocks noChangeAspect="1"/>
          </p:cNvPicPr>
          <p:nvPr/>
        </p:nvPicPr>
        <p:blipFill rotWithShape="1">
          <a:blip r:embed="rId2"/>
          <a:srcRect r="1799" b="1129"/>
          <a:stretch/>
        </p:blipFill>
        <p:spPr>
          <a:xfrm>
            <a:off x="6154637" y="1802988"/>
            <a:ext cx="3759322" cy="2554859"/>
          </a:xfrm>
          <a:prstGeom prst="rect">
            <a:avLst/>
          </a:prstGeom>
          <a:ln>
            <a:solidFill>
              <a:schemeClr val="accent1">
                <a:lumMod val="40000"/>
                <a:lumOff val="60000"/>
              </a:schemeClr>
            </a:solidFill>
          </a:ln>
        </p:spPr>
      </p:pic>
      <p:sp>
        <p:nvSpPr>
          <p:cNvPr id="19" name="Oval 18">
            <a:extLst>
              <a:ext uri="{FF2B5EF4-FFF2-40B4-BE49-F238E27FC236}">
                <a16:creationId xmlns:a16="http://schemas.microsoft.com/office/drawing/2014/main" id="{79BA55E0-57F0-6E74-1E35-B97F994B485B}"/>
              </a:ext>
            </a:extLst>
          </p:cNvPr>
          <p:cNvSpPr/>
          <p:nvPr/>
        </p:nvSpPr>
        <p:spPr>
          <a:xfrm>
            <a:off x="7312977" y="2312004"/>
            <a:ext cx="1342417" cy="23346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D39B91-F8A0-B735-E59E-37AB65D56B08}"/>
              </a:ext>
            </a:extLst>
          </p:cNvPr>
          <p:cNvSpPr/>
          <p:nvPr/>
        </p:nvSpPr>
        <p:spPr>
          <a:xfrm>
            <a:off x="7368100" y="2464404"/>
            <a:ext cx="324255" cy="23346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EDCB273-36CC-8C3B-8893-23F54B9444A4}"/>
              </a:ext>
            </a:extLst>
          </p:cNvPr>
          <p:cNvSpPr/>
          <p:nvPr/>
        </p:nvSpPr>
        <p:spPr>
          <a:xfrm>
            <a:off x="8519205" y="2312004"/>
            <a:ext cx="274320" cy="2743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2" name="Oval 21">
            <a:extLst>
              <a:ext uri="{FF2B5EF4-FFF2-40B4-BE49-F238E27FC236}">
                <a16:creationId xmlns:a16="http://schemas.microsoft.com/office/drawing/2014/main" id="{4FFD0F0F-2F04-668A-41A0-DE55B2FE68F7}"/>
              </a:ext>
            </a:extLst>
          </p:cNvPr>
          <p:cNvSpPr/>
          <p:nvPr/>
        </p:nvSpPr>
        <p:spPr>
          <a:xfrm>
            <a:off x="7702083" y="2449164"/>
            <a:ext cx="274320" cy="2743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Speech Bubble: Rectangle 22">
            <a:extLst>
              <a:ext uri="{FF2B5EF4-FFF2-40B4-BE49-F238E27FC236}">
                <a16:creationId xmlns:a16="http://schemas.microsoft.com/office/drawing/2014/main" id="{87FC45D6-C7A4-4D3C-728B-211C4CDF19DF}"/>
              </a:ext>
            </a:extLst>
          </p:cNvPr>
          <p:cNvSpPr/>
          <p:nvPr/>
        </p:nvSpPr>
        <p:spPr>
          <a:xfrm>
            <a:off x="6740994" y="1738073"/>
            <a:ext cx="678991" cy="440987"/>
          </a:xfrm>
          <a:prstGeom prst="wedgeRect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Right-click</a:t>
            </a:r>
          </a:p>
        </p:txBody>
      </p:sp>
    </p:spTree>
    <p:extLst>
      <p:ext uri="{BB962C8B-B14F-4D97-AF65-F5344CB8AC3E}">
        <p14:creationId xmlns:p14="http://schemas.microsoft.com/office/powerpoint/2010/main" val="34768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1000"/>
                                        <p:tgtEl>
                                          <p:spTgt spid="8">
                                            <p:txEl>
                                              <p:pRg st="4" end="4"/>
                                            </p:txEl>
                                          </p:spTgt>
                                        </p:tgtEl>
                                      </p:cBhvr>
                                    </p:animEffect>
                                    <p:anim calcmode="lin" valueType="num">
                                      <p:cBhvr>
                                        <p:cTn id="4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fade">
                                      <p:cBhvr>
                                        <p:cTn id="45" dur="1000"/>
                                        <p:tgtEl>
                                          <p:spTgt spid="8">
                                            <p:txEl>
                                              <p:pRg st="5" end="5"/>
                                            </p:txEl>
                                          </p:spTgt>
                                        </p:tgtEl>
                                      </p:cBhvr>
                                    </p:animEffect>
                                    <p:anim calcmode="lin" valueType="num">
                                      <p:cBhvr>
                                        <p:cTn id="4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fade">
                                      <p:cBhvr>
                                        <p:cTn id="52" dur="1000"/>
                                        <p:tgtEl>
                                          <p:spTgt spid="8">
                                            <p:txEl>
                                              <p:pRg st="6" end="6"/>
                                            </p:txEl>
                                          </p:spTgt>
                                        </p:tgtEl>
                                      </p:cBhvr>
                                    </p:animEffect>
                                    <p:anim calcmode="lin" valueType="num">
                                      <p:cBhvr>
                                        <p:cTn id="5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4</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50" y="4589463"/>
            <a:ext cx="6274344" cy="1500187"/>
          </a:xfrm>
        </p:spPr>
        <p:txBody>
          <a:bodyPr/>
          <a:lstStyle/>
          <a:p>
            <a:r>
              <a:rPr lang="en-US" dirty="0"/>
              <a:t>Headers and Footers</a:t>
            </a:r>
          </a:p>
        </p:txBody>
      </p:sp>
    </p:spTree>
    <p:extLst>
      <p:ext uri="{BB962C8B-B14F-4D97-AF65-F5344CB8AC3E}">
        <p14:creationId xmlns:p14="http://schemas.microsoft.com/office/powerpoint/2010/main" val="1762008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D289-CD15-4D43-A0F6-F6FE8BB6907A}"/>
              </a:ext>
            </a:extLst>
          </p:cNvPr>
          <p:cNvSpPr>
            <a:spLocks noGrp="1"/>
          </p:cNvSpPr>
          <p:nvPr>
            <p:ph type="title"/>
          </p:nvPr>
        </p:nvSpPr>
        <p:spPr/>
        <p:txBody>
          <a:bodyPr/>
          <a:lstStyle/>
          <a:p>
            <a:r>
              <a:rPr lang="en-US" dirty="0"/>
              <a:t>Header and Footer</a:t>
            </a:r>
          </a:p>
        </p:txBody>
      </p:sp>
      <p:sp>
        <p:nvSpPr>
          <p:cNvPr id="3" name="Content Placeholder 2">
            <a:extLst>
              <a:ext uri="{FF2B5EF4-FFF2-40B4-BE49-F238E27FC236}">
                <a16:creationId xmlns:a16="http://schemas.microsoft.com/office/drawing/2014/main" id="{B13AC0DC-EBD2-49D9-8B84-04A42233A62F}"/>
              </a:ext>
            </a:extLst>
          </p:cNvPr>
          <p:cNvSpPr>
            <a:spLocks noGrp="1"/>
          </p:cNvSpPr>
          <p:nvPr>
            <p:ph idx="1"/>
          </p:nvPr>
        </p:nvSpPr>
        <p:spPr>
          <a:xfrm>
            <a:off x="838200" y="1825625"/>
            <a:ext cx="8314510" cy="4351338"/>
          </a:xfrm>
        </p:spPr>
        <p:txBody>
          <a:bodyPr>
            <a:normAutofit fontScale="62500" lnSpcReduction="20000"/>
          </a:bodyPr>
          <a:lstStyle/>
          <a:p>
            <a:r>
              <a:rPr lang="en-US" dirty="0"/>
              <a:t>A </a:t>
            </a:r>
            <a:r>
              <a:rPr lang="en-US" b="1" dirty="0"/>
              <a:t>Header and Footer </a:t>
            </a:r>
            <a:r>
              <a:rPr lang="en-US" dirty="0"/>
              <a:t>ribbon will appear by double-clicking in the header or footer of your document</a:t>
            </a:r>
          </a:p>
          <a:p>
            <a:r>
              <a:rPr lang="en-US" dirty="0"/>
              <a:t>Otherwise find Header and Footer in the </a:t>
            </a:r>
            <a:r>
              <a:rPr lang="en-US" b="1" dirty="0"/>
              <a:t>Insert</a:t>
            </a:r>
            <a:r>
              <a:rPr lang="en-US" dirty="0"/>
              <a:t> ribbon</a:t>
            </a:r>
          </a:p>
          <a:p>
            <a:r>
              <a:rPr lang="en-US" dirty="0"/>
              <a:t>To get out of Header and Footer, double-click anywhere in the document’s text</a:t>
            </a:r>
          </a:p>
          <a:p>
            <a:r>
              <a:rPr lang="en-US" dirty="0"/>
              <a:t>Header and Footer typically follow the RFP-specified font size for graphics instead of the text, but double-check to ensure there are no specific instructions for header and footer font size and what to include or exclude there</a:t>
            </a:r>
          </a:p>
          <a:p>
            <a:r>
              <a:rPr lang="en-US" dirty="0"/>
              <a:t>There are different ways to format but an easy solution is to insert an “invisible” </a:t>
            </a:r>
            <a:r>
              <a:rPr lang="en-US" b="1" dirty="0"/>
              <a:t>No Border </a:t>
            </a:r>
            <a:r>
              <a:rPr lang="en-US" dirty="0"/>
              <a:t>table with columns to insert the Header and Footer elements:</a:t>
            </a:r>
          </a:p>
          <a:p>
            <a:pPr lvl="1"/>
            <a:r>
              <a:rPr lang="en-US" dirty="0"/>
              <a:t>Header elements example: Column 1: Company logo; Column 2: Proposal in response to [solicitation name, solicitation number]</a:t>
            </a:r>
          </a:p>
          <a:p>
            <a:pPr lvl="1"/>
            <a:r>
              <a:rPr lang="en-US" dirty="0"/>
              <a:t>Footer elements example: Column 1: Volume number and title; Column 2: Legal disclaimer; Column 3: Page number</a:t>
            </a:r>
          </a:p>
          <a:p>
            <a:r>
              <a:rPr lang="en-US" dirty="0"/>
              <a:t>More time-consuming header and footer format: setting up tabs to insert elements</a:t>
            </a:r>
          </a:p>
          <a:p>
            <a:r>
              <a:rPr lang="en-US" dirty="0"/>
              <a:t>Play with the </a:t>
            </a:r>
            <a:r>
              <a:rPr lang="en-US" b="1" dirty="0"/>
              <a:t>Position</a:t>
            </a:r>
            <a:r>
              <a:rPr lang="en-US" dirty="0"/>
              <a:t> from top and bottom to fit the information needed – don’t go down past 0.2 or your header information may be cut off if the document is printed</a:t>
            </a:r>
          </a:p>
          <a:p>
            <a:r>
              <a:rPr lang="en-US" dirty="0"/>
              <a:t>Avoid text boxes and floating logo and lines</a:t>
            </a:r>
          </a:p>
        </p:txBody>
      </p:sp>
      <p:pic>
        <p:nvPicPr>
          <p:cNvPr id="10" name="Picture 9">
            <a:extLst>
              <a:ext uri="{FF2B5EF4-FFF2-40B4-BE49-F238E27FC236}">
                <a16:creationId xmlns:a16="http://schemas.microsoft.com/office/drawing/2014/main" id="{7E1D4B08-AD8E-42D2-BDA2-11AEF4AC77DD}"/>
              </a:ext>
            </a:extLst>
          </p:cNvPr>
          <p:cNvPicPr>
            <a:picLocks noChangeAspect="1"/>
          </p:cNvPicPr>
          <p:nvPr/>
        </p:nvPicPr>
        <p:blipFill>
          <a:blip r:embed="rId2"/>
          <a:stretch>
            <a:fillRect/>
          </a:stretch>
        </p:blipFill>
        <p:spPr>
          <a:xfrm>
            <a:off x="9348281" y="4831471"/>
            <a:ext cx="2531370" cy="1125053"/>
          </a:xfrm>
          <a:prstGeom prst="rect">
            <a:avLst/>
          </a:prstGeom>
        </p:spPr>
      </p:pic>
      <p:sp>
        <p:nvSpPr>
          <p:cNvPr id="4" name="TextBox 3">
            <a:extLst>
              <a:ext uri="{FF2B5EF4-FFF2-40B4-BE49-F238E27FC236}">
                <a16:creationId xmlns:a16="http://schemas.microsoft.com/office/drawing/2014/main" id="{984E0BFF-BC7B-9E46-01D5-FCD02E645678}"/>
              </a:ext>
            </a:extLst>
          </p:cNvPr>
          <p:cNvSpPr txBox="1"/>
          <p:nvPr/>
        </p:nvSpPr>
        <p:spPr>
          <a:xfrm>
            <a:off x="9358009" y="3534024"/>
            <a:ext cx="2521642" cy="1169551"/>
          </a:xfrm>
          <a:prstGeom prst="rect">
            <a:avLst/>
          </a:prstGeom>
          <a:solidFill>
            <a:schemeClr val="accent1">
              <a:lumMod val="20000"/>
              <a:lumOff val="80000"/>
            </a:schemeClr>
          </a:solidFill>
        </p:spPr>
        <p:txBody>
          <a:bodyPr wrap="square" rtlCol="0">
            <a:spAutoFit/>
          </a:bodyPr>
          <a:lstStyle/>
          <a:p>
            <a:r>
              <a:rPr lang="en-US" sz="1400" b="1" dirty="0"/>
              <a:t>Position</a:t>
            </a:r>
            <a:r>
              <a:rPr lang="en-US" sz="1400" dirty="0"/>
              <a:t> is the distance of the header from top of the page, and footer from bottom of the page to control how your margins look</a:t>
            </a:r>
          </a:p>
        </p:txBody>
      </p:sp>
    </p:spTree>
    <p:extLst>
      <p:ext uri="{BB962C8B-B14F-4D97-AF65-F5344CB8AC3E}">
        <p14:creationId xmlns:p14="http://schemas.microsoft.com/office/powerpoint/2010/main" val="31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50" y="470112"/>
            <a:ext cx="6835763" cy="669911"/>
          </a:xfrm>
        </p:spPr>
        <p:txBody>
          <a:bodyPr>
            <a:normAutofit fontScale="90000"/>
          </a:bodyPr>
          <a:lstStyle/>
          <a:p>
            <a:r>
              <a:rPr lang="en-US" dirty="0"/>
              <a:t>Navigating the Headers and Footers Ribbon</a:t>
            </a:r>
          </a:p>
        </p:txBody>
      </p:sp>
      <p:sp>
        <p:nvSpPr>
          <p:cNvPr id="11" name="TextBox 10"/>
          <p:cNvSpPr txBox="1"/>
          <p:nvPr/>
        </p:nvSpPr>
        <p:spPr>
          <a:xfrm>
            <a:off x="269025" y="4548426"/>
            <a:ext cx="1908147" cy="1169551"/>
          </a:xfrm>
          <a:prstGeom prst="rect">
            <a:avLst/>
          </a:prstGeom>
          <a:noFill/>
        </p:spPr>
        <p:txBody>
          <a:bodyPr wrap="square" rtlCol="0">
            <a:spAutoFit/>
          </a:bodyPr>
          <a:lstStyle/>
          <a:p>
            <a:r>
              <a:rPr lang="en-US" sz="1400" dirty="0">
                <a:solidFill>
                  <a:schemeClr val="accent2"/>
                </a:solidFill>
              </a:rPr>
              <a:t>Never use pre-generated headers and footers, or automatic parts other than page numbers</a:t>
            </a:r>
          </a:p>
        </p:txBody>
      </p:sp>
      <p:sp>
        <p:nvSpPr>
          <p:cNvPr id="27" name="TextBox 26"/>
          <p:cNvSpPr txBox="1"/>
          <p:nvPr/>
        </p:nvSpPr>
        <p:spPr>
          <a:xfrm>
            <a:off x="3632977" y="4171480"/>
            <a:ext cx="3190186" cy="307777"/>
          </a:xfrm>
          <a:prstGeom prst="rect">
            <a:avLst/>
          </a:prstGeom>
          <a:noFill/>
          <a:ln>
            <a:noFill/>
          </a:ln>
        </p:spPr>
        <p:txBody>
          <a:bodyPr wrap="square" rtlCol="0">
            <a:spAutoFit/>
          </a:bodyPr>
          <a:lstStyle/>
          <a:p>
            <a:r>
              <a:rPr lang="en-US" sz="1400" dirty="0">
                <a:solidFill>
                  <a:schemeClr val="accent2"/>
                </a:solidFill>
              </a:rPr>
              <a:t>Don’t use – copyright issues and tacky</a:t>
            </a:r>
          </a:p>
        </p:txBody>
      </p:sp>
      <p:sp>
        <p:nvSpPr>
          <p:cNvPr id="30" name="TextBox 29"/>
          <p:cNvSpPr txBox="1"/>
          <p:nvPr/>
        </p:nvSpPr>
        <p:spPr>
          <a:xfrm>
            <a:off x="1223097" y="4140005"/>
            <a:ext cx="1973373" cy="523220"/>
          </a:xfrm>
          <a:prstGeom prst="rect">
            <a:avLst/>
          </a:prstGeom>
          <a:noFill/>
          <a:ln>
            <a:noFill/>
          </a:ln>
        </p:spPr>
        <p:txBody>
          <a:bodyPr wrap="square" rtlCol="0">
            <a:spAutoFit/>
          </a:bodyPr>
          <a:lstStyle/>
          <a:p>
            <a:r>
              <a:rPr lang="en-US" sz="1400" dirty="0">
                <a:solidFill>
                  <a:schemeClr val="accent2"/>
                </a:solidFill>
              </a:rPr>
              <a:t>Automated page numbers live here</a:t>
            </a:r>
          </a:p>
        </p:txBody>
      </p:sp>
      <p:sp>
        <p:nvSpPr>
          <p:cNvPr id="37" name="TextBox 36"/>
          <p:cNvSpPr txBox="1"/>
          <p:nvPr/>
        </p:nvSpPr>
        <p:spPr>
          <a:xfrm>
            <a:off x="2796191" y="4417860"/>
            <a:ext cx="1519399" cy="523220"/>
          </a:xfrm>
          <a:prstGeom prst="rect">
            <a:avLst/>
          </a:prstGeom>
          <a:noFill/>
          <a:ln>
            <a:noFill/>
          </a:ln>
        </p:spPr>
        <p:txBody>
          <a:bodyPr wrap="square" rtlCol="0">
            <a:spAutoFit/>
          </a:bodyPr>
          <a:lstStyle/>
          <a:p>
            <a:r>
              <a:rPr lang="en-US" sz="1400" dirty="0">
                <a:solidFill>
                  <a:schemeClr val="accent2"/>
                </a:solidFill>
              </a:rPr>
              <a:t>Use this to insert company logo</a:t>
            </a:r>
          </a:p>
        </p:txBody>
      </p:sp>
      <p:sp>
        <p:nvSpPr>
          <p:cNvPr id="45" name="TextBox 44"/>
          <p:cNvSpPr txBox="1"/>
          <p:nvPr/>
        </p:nvSpPr>
        <p:spPr>
          <a:xfrm>
            <a:off x="2237745" y="2154519"/>
            <a:ext cx="5913990" cy="523220"/>
          </a:xfrm>
          <a:prstGeom prst="rect">
            <a:avLst/>
          </a:prstGeom>
          <a:noFill/>
        </p:spPr>
        <p:txBody>
          <a:bodyPr wrap="square" rtlCol="0">
            <a:spAutoFit/>
          </a:bodyPr>
          <a:lstStyle/>
          <a:p>
            <a:r>
              <a:rPr lang="en-US" sz="1400" dirty="0">
                <a:solidFill>
                  <a:schemeClr val="accent2"/>
                </a:solidFill>
              </a:rPr>
              <a:t>Link to Previous is a key function – it allows you to change the content of headers and footers between sections of the proposal. Use section breaks.</a:t>
            </a:r>
          </a:p>
        </p:txBody>
      </p:sp>
      <p:sp>
        <p:nvSpPr>
          <p:cNvPr id="50" name="TextBox 49"/>
          <p:cNvSpPr txBox="1"/>
          <p:nvPr/>
        </p:nvSpPr>
        <p:spPr>
          <a:xfrm>
            <a:off x="6695449" y="4119951"/>
            <a:ext cx="5227526" cy="523220"/>
          </a:xfrm>
          <a:prstGeom prst="rect">
            <a:avLst/>
          </a:prstGeom>
          <a:noFill/>
        </p:spPr>
        <p:txBody>
          <a:bodyPr wrap="square" rtlCol="0">
            <a:spAutoFit/>
          </a:bodyPr>
          <a:lstStyle/>
          <a:p>
            <a:r>
              <a:rPr lang="en-US" sz="1400" dirty="0">
                <a:solidFill>
                  <a:schemeClr val="accent2"/>
                </a:solidFill>
              </a:rPr>
              <a:t>If you are required to print double-sided, using different odd and even header and footer designs will create a sleek look in production</a:t>
            </a:r>
          </a:p>
        </p:txBody>
      </p:sp>
      <p:sp>
        <p:nvSpPr>
          <p:cNvPr id="61" name="TextBox 60"/>
          <p:cNvSpPr txBox="1"/>
          <p:nvPr/>
        </p:nvSpPr>
        <p:spPr>
          <a:xfrm>
            <a:off x="5929789" y="4771411"/>
            <a:ext cx="2836718" cy="523220"/>
          </a:xfrm>
          <a:prstGeom prst="rect">
            <a:avLst/>
          </a:prstGeom>
          <a:noFill/>
        </p:spPr>
        <p:txBody>
          <a:bodyPr wrap="square" rtlCol="0">
            <a:spAutoFit/>
          </a:bodyPr>
          <a:lstStyle/>
          <a:p>
            <a:r>
              <a:rPr lang="en-US" sz="1400" dirty="0">
                <a:solidFill>
                  <a:schemeClr val="accent2"/>
                </a:solidFill>
              </a:rPr>
              <a:t>Use this when you only need a cover page and no front matter</a:t>
            </a:r>
          </a:p>
        </p:txBody>
      </p:sp>
      <p:sp>
        <p:nvSpPr>
          <p:cNvPr id="73" name="TextBox 72"/>
          <p:cNvSpPr txBox="1"/>
          <p:nvPr/>
        </p:nvSpPr>
        <p:spPr>
          <a:xfrm>
            <a:off x="8196055" y="2115607"/>
            <a:ext cx="3834535" cy="523220"/>
          </a:xfrm>
          <a:prstGeom prst="rect">
            <a:avLst/>
          </a:prstGeom>
          <a:noFill/>
        </p:spPr>
        <p:txBody>
          <a:bodyPr wrap="square" rtlCol="0">
            <a:spAutoFit/>
          </a:bodyPr>
          <a:lstStyle/>
          <a:p>
            <a:r>
              <a:rPr lang="en-US" sz="1400" dirty="0">
                <a:solidFill>
                  <a:schemeClr val="accent2"/>
                </a:solidFill>
              </a:rPr>
              <a:t>Distance of the header from top and footer from bottom helps keep your margins compact</a:t>
            </a:r>
          </a:p>
        </p:txBody>
      </p:sp>
      <p:pic>
        <p:nvPicPr>
          <p:cNvPr id="8" name="Picture 7">
            <a:extLst>
              <a:ext uri="{FF2B5EF4-FFF2-40B4-BE49-F238E27FC236}">
                <a16:creationId xmlns:a16="http://schemas.microsoft.com/office/drawing/2014/main" id="{5C9446EF-5306-4F64-ABCA-288A245FCDB2}"/>
              </a:ext>
            </a:extLst>
          </p:cNvPr>
          <p:cNvPicPr>
            <a:picLocks noChangeAspect="1"/>
          </p:cNvPicPr>
          <p:nvPr/>
        </p:nvPicPr>
        <p:blipFill>
          <a:blip r:embed="rId3"/>
          <a:stretch>
            <a:fillRect/>
          </a:stretch>
        </p:blipFill>
        <p:spPr>
          <a:xfrm>
            <a:off x="370435" y="2786530"/>
            <a:ext cx="11229975" cy="1228725"/>
          </a:xfrm>
          <a:prstGeom prst="rect">
            <a:avLst/>
          </a:prstGeom>
        </p:spPr>
      </p:pic>
      <p:cxnSp>
        <p:nvCxnSpPr>
          <p:cNvPr id="41" name="Straight Arrow Connector 40">
            <a:extLst>
              <a:ext uri="{FF2B5EF4-FFF2-40B4-BE49-F238E27FC236}">
                <a16:creationId xmlns:a16="http://schemas.microsoft.com/office/drawing/2014/main" id="{0DFFAEA2-FCD1-4926-B7A0-21D0AF00D4F6}"/>
              </a:ext>
            </a:extLst>
          </p:cNvPr>
          <p:cNvCxnSpPr>
            <a:cxnSpLocks/>
          </p:cNvCxnSpPr>
          <p:nvPr/>
        </p:nvCxnSpPr>
        <p:spPr bwMode="auto">
          <a:xfrm>
            <a:off x="824406" y="3632365"/>
            <a:ext cx="0" cy="916061"/>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sp>
        <p:nvSpPr>
          <p:cNvPr id="43" name="Oval 42">
            <a:extLst>
              <a:ext uri="{FF2B5EF4-FFF2-40B4-BE49-F238E27FC236}">
                <a16:creationId xmlns:a16="http://schemas.microsoft.com/office/drawing/2014/main" id="{CFF7BD54-F8E0-48BC-A638-9924DAA78097}"/>
              </a:ext>
            </a:extLst>
          </p:cNvPr>
          <p:cNvSpPr/>
          <p:nvPr/>
        </p:nvSpPr>
        <p:spPr bwMode="auto">
          <a:xfrm>
            <a:off x="1225267" y="3065832"/>
            <a:ext cx="609600" cy="766348"/>
          </a:xfrm>
          <a:prstGeom prst="ellipse">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46" name="Straight Arrow Connector 45">
            <a:extLst>
              <a:ext uri="{FF2B5EF4-FFF2-40B4-BE49-F238E27FC236}">
                <a16:creationId xmlns:a16="http://schemas.microsoft.com/office/drawing/2014/main" id="{18A2D48E-7DE5-4DEC-A94B-1750B0EB418D}"/>
              </a:ext>
            </a:extLst>
          </p:cNvPr>
          <p:cNvCxnSpPr>
            <a:cxnSpLocks/>
          </p:cNvCxnSpPr>
          <p:nvPr/>
        </p:nvCxnSpPr>
        <p:spPr bwMode="auto">
          <a:xfrm flipH="1">
            <a:off x="1520980" y="3832180"/>
            <a:ext cx="1" cy="375197"/>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sp>
        <p:nvSpPr>
          <p:cNvPr id="47" name="Oval 46">
            <a:extLst>
              <a:ext uri="{FF2B5EF4-FFF2-40B4-BE49-F238E27FC236}">
                <a16:creationId xmlns:a16="http://schemas.microsoft.com/office/drawing/2014/main" id="{AF5638D4-1A0E-4C54-B419-B70EA064B18A}"/>
              </a:ext>
            </a:extLst>
          </p:cNvPr>
          <p:cNvSpPr/>
          <p:nvPr/>
        </p:nvSpPr>
        <p:spPr bwMode="auto">
          <a:xfrm>
            <a:off x="3331370" y="3055133"/>
            <a:ext cx="452400" cy="766348"/>
          </a:xfrm>
          <a:prstGeom prst="ellipse">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51" name="Straight Arrow Connector 50">
            <a:extLst>
              <a:ext uri="{FF2B5EF4-FFF2-40B4-BE49-F238E27FC236}">
                <a16:creationId xmlns:a16="http://schemas.microsoft.com/office/drawing/2014/main" id="{0BA8C60A-8CEC-4F07-835B-763C9E6C561F}"/>
              </a:ext>
            </a:extLst>
          </p:cNvPr>
          <p:cNvCxnSpPr>
            <a:cxnSpLocks/>
          </p:cNvCxnSpPr>
          <p:nvPr/>
        </p:nvCxnSpPr>
        <p:spPr bwMode="auto">
          <a:xfrm>
            <a:off x="3555891" y="3821481"/>
            <a:ext cx="0" cy="570818"/>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cxnSp>
        <p:nvCxnSpPr>
          <p:cNvPr id="52" name="Straight Connector 51">
            <a:extLst>
              <a:ext uri="{FF2B5EF4-FFF2-40B4-BE49-F238E27FC236}">
                <a16:creationId xmlns:a16="http://schemas.microsoft.com/office/drawing/2014/main" id="{377143B0-6B5A-40FD-9D4A-6FD3FE254C14}"/>
              </a:ext>
            </a:extLst>
          </p:cNvPr>
          <p:cNvCxnSpPr>
            <a:cxnSpLocks/>
          </p:cNvCxnSpPr>
          <p:nvPr/>
        </p:nvCxnSpPr>
        <p:spPr>
          <a:xfrm>
            <a:off x="401380" y="3065832"/>
            <a:ext cx="674716" cy="5991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A6ACE7-020E-44BD-96AF-1CD8286A617C}"/>
              </a:ext>
            </a:extLst>
          </p:cNvPr>
          <p:cNvCxnSpPr>
            <a:cxnSpLocks/>
          </p:cNvCxnSpPr>
          <p:nvPr/>
        </p:nvCxnSpPr>
        <p:spPr>
          <a:xfrm flipV="1">
            <a:off x="401380" y="3065833"/>
            <a:ext cx="674716" cy="5679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FFC1172-819A-48A5-8338-7823C4E3FEF6}"/>
              </a:ext>
            </a:extLst>
          </p:cNvPr>
          <p:cNvCxnSpPr>
            <a:cxnSpLocks/>
          </p:cNvCxnSpPr>
          <p:nvPr/>
        </p:nvCxnSpPr>
        <p:spPr>
          <a:xfrm>
            <a:off x="3861823" y="3065832"/>
            <a:ext cx="384256" cy="6570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52A57D6-0311-4498-87AD-438919E07FE2}"/>
              </a:ext>
            </a:extLst>
          </p:cNvPr>
          <p:cNvCxnSpPr>
            <a:cxnSpLocks/>
          </p:cNvCxnSpPr>
          <p:nvPr/>
        </p:nvCxnSpPr>
        <p:spPr>
          <a:xfrm flipV="1">
            <a:off x="3861823" y="3065832"/>
            <a:ext cx="357623" cy="5991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FD55874-FC5E-44D9-BE87-43949767C001}"/>
              </a:ext>
            </a:extLst>
          </p:cNvPr>
          <p:cNvCxnSpPr>
            <a:cxnSpLocks/>
          </p:cNvCxnSpPr>
          <p:nvPr/>
        </p:nvCxnSpPr>
        <p:spPr bwMode="auto">
          <a:xfrm>
            <a:off x="4090141" y="3718767"/>
            <a:ext cx="0" cy="488610"/>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sp>
        <p:nvSpPr>
          <p:cNvPr id="66" name="Oval 65">
            <a:extLst>
              <a:ext uri="{FF2B5EF4-FFF2-40B4-BE49-F238E27FC236}">
                <a16:creationId xmlns:a16="http://schemas.microsoft.com/office/drawing/2014/main" id="{DD0E6867-3734-4795-B538-D849A29463E3}"/>
              </a:ext>
            </a:extLst>
          </p:cNvPr>
          <p:cNvSpPr/>
          <p:nvPr/>
        </p:nvSpPr>
        <p:spPr bwMode="auto">
          <a:xfrm>
            <a:off x="5228070" y="3509621"/>
            <a:ext cx="1077627" cy="322559"/>
          </a:xfrm>
          <a:prstGeom prst="ellipse">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67" name="Straight Arrow Connector 66">
            <a:extLst>
              <a:ext uri="{FF2B5EF4-FFF2-40B4-BE49-F238E27FC236}">
                <a16:creationId xmlns:a16="http://schemas.microsoft.com/office/drawing/2014/main" id="{E7401DD4-837E-46F6-A5C2-D0D1EF07B9AB}"/>
              </a:ext>
            </a:extLst>
          </p:cNvPr>
          <p:cNvCxnSpPr>
            <a:cxnSpLocks/>
            <a:stCxn id="66" idx="0"/>
          </p:cNvCxnSpPr>
          <p:nvPr/>
        </p:nvCxnSpPr>
        <p:spPr bwMode="auto">
          <a:xfrm flipV="1">
            <a:off x="5766884" y="2622769"/>
            <a:ext cx="0" cy="886852"/>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sp>
        <p:nvSpPr>
          <p:cNvPr id="76" name="Oval 75">
            <a:extLst>
              <a:ext uri="{FF2B5EF4-FFF2-40B4-BE49-F238E27FC236}">
                <a16:creationId xmlns:a16="http://schemas.microsoft.com/office/drawing/2014/main" id="{690A4243-3189-4FDD-B96F-ABBB1275FD78}"/>
              </a:ext>
            </a:extLst>
          </p:cNvPr>
          <p:cNvSpPr/>
          <p:nvPr/>
        </p:nvSpPr>
        <p:spPr bwMode="auto">
          <a:xfrm>
            <a:off x="6365350" y="3132577"/>
            <a:ext cx="1622796" cy="168444"/>
          </a:xfrm>
          <a:prstGeom prst="ellipse">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78" name="Straight Arrow Connector 77">
            <a:extLst>
              <a:ext uri="{FF2B5EF4-FFF2-40B4-BE49-F238E27FC236}">
                <a16:creationId xmlns:a16="http://schemas.microsoft.com/office/drawing/2014/main" id="{6602954D-CDD9-470B-90A0-E2BDCF066144}"/>
              </a:ext>
            </a:extLst>
          </p:cNvPr>
          <p:cNvCxnSpPr>
            <a:cxnSpLocks/>
          </p:cNvCxnSpPr>
          <p:nvPr/>
        </p:nvCxnSpPr>
        <p:spPr bwMode="auto">
          <a:xfrm flipH="1">
            <a:off x="6604930" y="3274801"/>
            <a:ext cx="1" cy="1560235"/>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sp>
        <p:nvSpPr>
          <p:cNvPr id="79" name="Oval 78">
            <a:extLst>
              <a:ext uri="{FF2B5EF4-FFF2-40B4-BE49-F238E27FC236}">
                <a16:creationId xmlns:a16="http://schemas.microsoft.com/office/drawing/2014/main" id="{A437422C-1897-4575-9F36-D6FECCCEA44D}"/>
              </a:ext>
            </a:extLst>
          </p:cNvPr>
          <p:cNvSpPr/>
          <p:nvPr/>
        </p:nvSpPr>
        <p:spPr bwMode="auto">
          <a:xfrm>
            <a:off x="6464863" y="3339590"/>
            <a:ext cx="1600200" cy="211835"/>
          </a:xfrm>
          <a:prstGeom prst="ellipse">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80" name="Straight Arrow Connector 79">
            <a:extLst>
              <a:ext uri="{FF2B5EF4-FFF2-40B4-BE49-F238E27FC236}">
                <a16:creationId xmlns:a16="http://schemas.microsoft.com/office/drawing/2014/main" id="{2868EF13-EC53-47A0-929A-8900AB56F4D9}"/>
              </a:ext>
            </a:extLst>
          </p:cNvPr>
          <p:cNvCxnSpPr>
            <a:cxnSpLocks/>
          </p:cNvCxnSpPr>
          <p:nvPr/>
        </p:nvCxnSpPr>
        <p:spPr bwMode="auto">
          <a:xfrm>
            <a:off x="7830719" y="3510529"/>
            <a:ext cx="0" cy="668487"/>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sp>
        <p:nvSpPr>
          <p:cNvPr id="84" name="Oval 83">
            <a:extLst>
              <a:ext uri="{FF2B5EF4-FFF2-40B4-BE49-F238E27FC236}">
                <a16:creationId xmlns:a16="http://schemas.microsoft.com/office/drawing/2014/main" id="{EBD3F01D-9EE1-43A9-87C1-C05793D25E6E}"/>
              </a:ext>
            </a:extLst>
          </p:cNvPr>
          <p:cNvSpPr/>
          <p:nvPr/>
        </p:nvSpPr>
        <p:spPr bwMode="auto">
          <a:xfrm>
            <a:off x="8155659" y="3065832"/>
            <a:ext cx="2133600" cy="508960"/>
          </a:xfrm>
          <a:prstGeom prst="ellipse">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85" name="Straight Arrow Connector 84">
            <a:extLst>
              <a:ext uri="{FF2B5EF4-FFF2-40B4-BE49-F238E27FC236}">
                <a16:creationId xmlns:a16="http://schemas.microsoft.com/office/drawing/2014/main" id="{FE73EFB1-135A-4F16-B330-9B4CC50A3C2B}"/>
              </a:ext>
            </a:extLst>
          </p:cNvPr>
          <p:cNvCxnSpPr>
            <a:cxnSpLocks/>
          </p:cNvCxnSpPr>
          <p:nvPr/>
        </p:nvCxnSpPr>
        <p:spPr bwMode="auto">
          <a:xfrm flipV="1">
            <a:off x="9642528" y="2622769"/>
            <a:ext cx="0" cy="479630"/>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26730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1000"/>
                                        <p:tgtEl>
                                          <p:spTgt spid="55"/>
                                        </p:tgtEl>
                                      </p:cBhvr>
                                    </p:animEffect>
                                    <p:anim calcmode="lin" valueType="num">
                                      <p:cBhvr>
                                        <p:cTn id="69" dur="1000" fill="hold"/>
                                        <p:tgtEl>
                                          <p:spTgt spid="55"/>
                                        </p:tgtEl>
                                        <p:attrNameLst>
                                          <p:attrName>ppt_x</p:attrName>
                                        </p:attrNameLst>
                                      </p:cBhvr>
                                      <p:tavLst>
                                        <p:tav tm="0">
                                          <p:val>
                                            <p:strVal val="#ppt_x"/>
                                          </p:val>
                                        </p:tav>
                                        <p:tav tm="100000">
                                          <p:val>
                                            <p:strVal val="#ppt_x"/>
                                          </p:val>
                                        </p:tav>
                                      </p:tavLst>
                                    </p:anim>
                                    <p:anim calcmode="lin" valueType="num">
                                      <p:cBhvr>
                                        <p:cTn id="70" dur="1000" fill="hold"/>
                                        <p:tgtEl>
                                          <p:spTgt spid="5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1000"/>
                                        <p:tgtEl>
                                          <p:spTgt spid="54"/>
                                        </p:tgtEl>
                                      </p:cBhvr>
                                    </p:animEffect>
                                    <p:anim calcmode="lin" valueType="num">
                                      <p:cBhvr>
                                        <p:cTn id="74" dur="1000" fill="hold"/>
                                        <p:tgtEl>
                                          <p:spTgt spid="54"/>
                                        </p:tgtEl>
                                        <p:attrNameLst>
                                          <p:attrName>ppt_x</p:attrName>
                                        </p:attrNameLst>
                                      </p:cBhvr>
                                      <p:tavLst>
                                        <p:tav tm="0">
                                          <p:val>
                                            <p:strVal val="#ppt_x"/>
                                          </p:val>
                                        </p:tav>
                                        <p:tav tm="100000">
                                          <p:val>
                                            <p:strVal val="#ppt_x"/>
                                          </p:val>
                                        </p:tav>
                                      </p:tavLst>
                                    </p:anim>
                                    <p:anim calcmode="lin" valueType="num">
                                      <p:cBhvr>
                                        <p:cTn id="75" dur="1000" fill="hold"/>
                                        <p:tgtEl>
                                          <p:spTgt spid="5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1000"/>
                                        <p:tgtEl>
                                          <p:spTgt spid="62"/>
                                        </p:tgtEl>
                                      </p:cBhvr>
                                    </p:animEffect>
                                    <p:anim calcmode="lin" valueType="num">
                                      <p:cBhvr>
                                        <p:cTn id="84" dur="1000" fill="hold"/>
                                        <p:tgtEl>
                                          <p:spTgt spid="62"/>
                                        </p:tgtEl>
                                        <p:attrNameLst>
                                          <p:attrName>ppt_x</p:attrName>
                                        </p:attrNameLst>
                                      </p:cBhvr>
                                      <p:tavLst>
                                        <p:tav tm="0">
                                          <p:val>
                                            <p:strVal val="#ppt_x"/>
                                          </p:val>
                                        </p:tav>
                                        <p:tav tm="100000">
                                          <p:val>
                                            <p:strVal val="#ppt_x"/>
                                          </p:val>
                                        </p:tav>
                                      </p:tavLst>
                                    </p:anim>
                                    <p:anim calcmode="lin" valueType="num">
                                      <p:cBhvr>
                                        <p:cTn id="8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1000"/>
                                        <p:tgtEl>
                                          <p:spTgt spid="66"/>
                                        </p:tgtEl>
                                      </p:cBhvr>
                                    </p:animEffect>
                                    <p:anim calcmode="lin" valueType="num">
                                      <p:cBhvr>
                                        <p:cTn id="91" dur="1000" fill="hold"/>
                                        <p:tgtEl>
                                          <p:spTgt spid="66"/>
                                        </p:tgtEl>
                                        <p:attrNameLst>
                                          <p:attrName>ppt_x</p:attrName>
                                        </p:attrNameLst>
                                      </p:cBhvr>
                                      <p:tavLst>
                                        <p:tav tm="0">
                                          <p:val>
                                            <p:strVal val="#ppt_x"/>
                                          </p:val>
                                        </p:tav>
                                        <p:tav tm="100000">
                                          <p:val>
                                            <p:strVal val="#ppt_x"/>
                                          </p:val>
                                        </p:tav>
                                      </p:tavLst>
                                    </p:anim>
                                    <p:anim calcmode="lin" valueType="num">
                                      <p:cBhvr>
                                        <p:cTn id="92" dur="1000" fill="hold"/>
                                        <p:tgtEl>
                                          <p:spTgt spid="6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1000"/>
                                        <p:tgtEl>
                                          <p:spTgt spid="67"/>
                                        </p:tgtEl>
                                      </p:cBhvr>
                                    </p:animEffect>
                                    <p:anim calcmode="lin" valueType="num">
                                      <p:cBhvr>
                                        <p:cTn id="96" dur="1000" fill="hold"/>
                                        <p:tgtEl>
                                          <p:spTgt spid="67"/>
                                        </p:tgtEl>
                                        <p:attrNameLst>
                                          <p:attrName>ppt_x</p:attrName>
                                        </p:attrNameLst>
                                      </p:cBhvr>
                                      <p:tavLst>
                                        <p:tav tm="0">
                                          <p:val>
                                            <p:strVal val="#ppt_x"/>
                                          </p:val>
                                        </p:tav>
                                        <p:tav tm="100000">
                                          <p:val>
                                            <p:strVal val="#ppt_x"/>
                                          </p:val>
                                        </p:tav>
                                      </p:tavLst>
                                    </p:anim>
                                    <p:anim calcmode="lin" valueType="num">
                                      <p:cBhvr>
                                        <p:cTn id="97" dur="1000" fill="hold"/>
                                        <p:tgtEl>
                                          <p:spTgt spid="6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1000"/>
                                        <p:tgtEl>
                                          <p:spTgt spid="76"/>
                                        </p:tgtEl>
                                      </p:cBhvr>
                                    </p:animEffect>
                                    <p:anim calcmode="lin" valueType="num">
                                      <p:cBhvr>
                                        <p:cTn id="108" dur="1000" fill="hold"/>
                                        <p:tgtEl>
                                          <p:spTgt spid="76"/>
                                        </p:tgtEl>
                                        <p:attrNameLst>
                                          <p:attrName>ppt_x</p:attrName>
                                        </p:attrNameLst>
                                      </p:cBhvr>
                                      <p:tavLst>
                                        <p:tav tm="0">
                                          <p:val>
                                            <p:strVal val="#ppt_x"/>
                                          </p:val>
                                        </p:tav>
                                        <p:tav tm="100000">
                                          <p:val>
                                            <p:strVal val="#ppt_x"/>
                                          </p:val>
                                        </p:tav>
                                      </p:tavLst>
                                    </p:anim>
                                    <p:anim calcmode="lin" valueType="num">
                                      <p:cBhvr>
                                        <p:cTn id="109" dur="1000" fill="hold"/>
                                        <p:tgtEl>
                                          <p:spTgt spid="7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fade">
                                      <p:cBhvr>
                                        <p:cTn id="112" dur="1000"/>
                                        <p:tgtEl>
                                          <p:spTgt spid="78"/>
                                        </p:tgtEl>
                                      </p:cBhvr>
                                    </p:animEffect>
                                    <p:anim calcmode="lin" valueType="num">
                                      <p:cBhvr>
                                        <p:cTn id="113" dur="1000" fill="hold"/>
                                        <p:tgtEl>
                                          <p:spTgt spid="78"/>
                                        </p:tgtEl>
                                        <p:attrNameLst>
                                          <p:attrName>ppt_x</p:attrName>
                                        </p:attrNameLst>
                                      </p:cBhvr>
                                      <p:tavLst>
                                        <p:tav tm="0">
                                          <p:val>
                                            <p:strVal val="#ppt_x"/>
                                          </p:val>
                                        </p:tav>
                                        <p:tav tm="100000">
                                          <p:val>
                                            <p:strVal val="#ppt_x"/>
                                          </p:val>
                                        </p:tav>
                                      </p:tavLst>
                                    </p:anim>
                                    <p:anim calcmode="lin" valueType="num">
                                      <p:cBhvr>
                                        <p:cTn id="114" dur="1000" fill="hold"/>
                                        <p:tgtEl>
                                          <p:spTgt spid="7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1000"/>
                                        <p:tgtEl>
                                          <p:spTgt spid="61"/>
                                        </p:tgtEl>
                                      </p:cBhvr>
                                    </p:animEffect>
                                    <p:anim calcmode="lin" valueType="num">
                                      <p:cBhvr>
                                        <p:cTn id="118" dur="1000" fill="hold"/>
                                        <p:tgtEl>
                                          <p:spTgt spid="61"/>
                                        </p:tgtEl>
                                        <p:attrNameLst>
                                          <p:attrName>ppt_x</p:attrName>
                                        </p:attrNameLst>
                                      </p:cBhvr>
                                      <p:tavLst>
                                        <p:tav tm="0">
                                          <p:val>
                                            <p:strVal val="#ppt_x"/>
                                          </p:val>
                                        </p:tav>
                                        <p:tav tm="100000">
                                          <p:val>
                                            <p:strVal val="#ppt_x"/>
                                          </p:val>
                                        </p:tav>
                                      </p:tavLst>
                                    </p:anim>
                                    <p:anim calcmode="lin" valueType="num">
                                      <p:cBhvr>
                                        <p:cTn id="11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79"/>
                                        </p:tgtEl>
                                        <p:attrNameLst>
                                          <p:attrName>style.visibility</p:attrName>
                                        </p:attrNameLst>
                                      </p:cBhvr>
                                      <p:to>
                                        <p:strVal val="visible"/>
                                      </p:to>
                                    </p:set>
                                    <p:animEffect transition="in" filter="fade">
                                      <p:cBhvr>
                                        <p:cTn id="124" dur="1000"/>
                                        <p:tgtEl>
                                          <p:spTgt spid="79"/>
                                        </p:tgtEl>
                                      </p:cBhvr>
                                    </p:animEffect>
                                    <p:anim calcmode="lin" valueType="num">
                                      <p:cBhvr>
                                        <p:cTn id="125" dur="1000" fill="hold"/>
                                        <p:tgtEl>
                                          <p:spTgt spid="79"/>
                                        </p:tgtEl>
                                        <p:attrNameLst>
                                          <p:attrName>ppt_x</p:attrName>
                                        </p:attrNameLst>
                                      </p:cBhvr>
                                      <p:tavLst>
                                        <p:tav tm="0">
                                          <p:val>
                                            <p:strVal val="#ppt_x"/>
                                          </p:val>
                                        </p:tav>
                                        <p:tav tm="100000">
                                          <p:val>
                                            <p:strVal val="#ppt_x"/>
                                          </p:val>
                                        </p:tav>
                                      </p:tavLst>
                                    </p:anim>
                                    <p:anim calcmode="lin" valueType="num">
                                      <p:cBhvr>
                                        <p:cTn id="126" dur="1000" fill="hold"/>
                                        <p:tgtEl>
                                          <p:spTgt spid="79"/>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80"/>
                                        </p:tgtEl>
                                        <p:attrNameLst>
                                          <p:attrName>style.visibility</p:attrName>
                                        </p:attrNameLst>
                                      </p:cBhvr>
                                      <p:to>
                                        <p:strVal val="visible"/>
                                      </p:to>
                                    </p:set>
                                    <p:animEffect transition="in" filter="fade">
                                      <p:cBhvr>
                                        <p:cTn id="129" dur="1000"/>
                                        <p:tgtEl>
                                          <p:spTgt spid="80"/>
                                        </p:tgtEl>
                                      </p:cBhvr>
                                    </p:animEffect>
                                    <p:anim calcmode="lin" valueType="num">
                                      <p:cBhvr>
                                        <p:cTn id="130" dur="1000" fill="hold"/>
                                        <p:tgtEl>
                                          <p:spTgt spid="80"/>
                                        </p:tgtEl>
                                        <p:attrNameLst>
                                          <p:attrName>ppt_x</p:attrName>
                                        </p:attrNameLst>
                                      </p:cBhvr>
                                      <p:tavLst>
                                        <p:tav tm="0">
                                          <p:val>
                                            <p:strVal val="#ppt_x"/>
                                          </p:val>
                                        </p:tav>
                                        <p:tav tm="100000">
                                          <p:val>
                                            <p:strVal val="#ppt_x"/>
                                          </p:val>
                                        </p:tav>
                                      </p:tavLst>
                                    </p:anim>
                                    <p:anim calcmode="lin" valueType="num">
                                      <p:cBhvr>
                                        <p:cTn id="131" dur="1000" fill="hold"/>
                                        <p:tgtEl>
                                          <p:spTgt spid="80"/>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84"/>
                                        </p:tgtEl>
                                        <p:attrNameLst>
                                          <p:attrName>style.visibility</p:attrName>
                                        </p:attrNameLst>
                                      </p:cBhvr>
                                      <p:to>
                                        <p:strVal val="visible"/>
                                      </p:to>
                                    </p:set>
                                    <p:animEffect transition="in" filter="fade">
                                      <p:cBhvr>
                                        <p:cTn id="141" dur="1000"/>
                                        <p:tgtEl>
                                          <p:spTgt spid="84"/>
                                        </p:tgtEl>
                                      </p:cBhvr>
                                    </p:animEffect>
                                    <p:anim calcmode="lin" valueType="num">
                                      <p:cBhvr>
                                        <p:cTn id="142" dur="1000" fill="hold"/>
                                        <p:tgtEl>
                                          <p:spTgt spid="84"/>
                                        </p:tgtEl>
                                        <p:attrNameLst>
                                          <p:attrName>ppt_x</p:attrName>
                                        </p:attrNameLst>
                                      </p:cBhvr>
                                      <p:tavLst>
                                        <p:tav tm="0">
                                          <p:val>
                                            <p:strVal val="#ppt_x"/>
                                          </p:val>
                                        </p:tav>
                                        <p:tav tm="100000">
                                          <p:val>
                                            <p:strVal val="#ppt_x"/>
                                          </p:val>
                                        </p:tav>
                                      </p:tavLst>
                                    </p:anim>
                                    <p:anim calcmode="lin" valueType="num">
                                      <p:cBhvr>
                                        <p:cTn id="143" dur="1000" fill="hold"/>
                                        <p:tgtEl>
                                          <p:spTgt spid="84"/>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85"/>
                                        </p:tgtEl>
                                        <p:attrNameLst>
                                          <p:attrName>style.visibility</p:attrName>
                                        </p:attrNameLst>
                                      </p:cBhvr>
                                      <p:to>
                                        <p:strVal val="visible"/>
                                      </p:to>
                                    </p:set>
                                    <p:animEffect transition="in" filter="fade">
                                      <p:cBhvr>
                                        <p:cTn id="146" dur="1000"/>
                                        <p:tgtEl>
                                          <p:spTgt spid="85"/>
                                        </p:tgtEl>
                                      </p:cBhvr>
                                    </p:animEffect>
                                    <p:anim calcmode="lin" valueType="num">
                                      <p:cBhvr>
                                        <p:cTn id="147" dur="1000" fill="hold"/>
                                        <p:tgtEl>
                                          <p:spTgt spid="85"/>
                                        </p:tgtEl>
                                        <p:attrNameLst>
                                          <p:attrName>ppt_x</p:attrName>
                                        </p:attrNameLst>
                                      </p:cBhvr>
                                      <p:tavLst>
                                        <p:tav tm="0">
                                          <p:val>
                                            <p:strVal val="#ppt_x"/>
                                          </p:val>
                                        </p:tav>
                                        <p:tav tm="100000">
                                          <p:val>
                                            <p:strVal val="#ppt_x"/>
                                          </p:val>
                                        </p:tav>
                                      </p:tavLst>
                                    </p:anim>
                                    <p:anim calcmode="lin" valueType="num">
                                      <p:cBhvr>
                                        <p:cTn id="148" dur="1000" fill="hold"/>
                                        <p:tgtEl>
                                          <p:spTgt spid="85"/>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P spid="30" grpId="0"/>
      <p:bldP spid="37" grpId="0"/>
      <p:bldP spid="45" grpId="0"/>
      <p:bldP spid="50" grpId="0"/>
      <p:bldP spid="61" grpId="0"/>
      <p:bldP spid="73" grpId="0"/>
      <p:bldP spid="43" grpId="0" animBg="1"/>
      <p:bldP spid="47" grpId="0" animBg="1"/>
      <p:bldP spid="66" grpId="0" animBg="1"/>
      <p:bldP spid="76" grpId="0" animBg="1"/>
      <p:bldP spid="79"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765119"/>
            <a:ext cx="7663774" cy="4525962"/>
          </a:xfrm>
        </p:spPr>
        <p:txBody>
          <a:bodyPr>
            <a:normAutofit/>
          </a:bodyPr>
          <a:lstStyle/>
          <a:p>
            <a:pPr>
              <a:buFont typeface="Arial" pitchFamily="34" charset="0"/>
              <a:buChar char="•"/>
            </a:pPr>
            <a:r>
              <a:rPr lang="en-US" sz="2400" dirty="0"/>
              <a:t>How adults learn: </a:t>
            </a:r>
          </a:p>
          <a:p>
            <a:pPr lvl="1"/>
            <a:r>
              <a:rPr lang="en-US" dirty="0"/>
              <a:t>Understand WHY things work a certain way</a:t>
            </a:r>
          </a:p>
          <a:p>
            <a:pPr lvl="1"/>
            <a:r>
              <a:rPr lang="en-US" dirty="0"/>
              <a:t>Participate in exercises</a:t>
            </a:r>
          </a:p>
          <a:p>
            <a:pPr lvl="1"/>
            <a:r>
              <a:rPr lang="en-US" dirty="0"/>
              <a:t>Ask questions</a:t>
            </a:r>
          </a:p>
          <a:p>
            <a:pPr lvl="1"/>
            <a:r>
              <a:rPr lang="en-US" dirty="0"/>
              <a:t>Relate the material to your own experience</a:t>
            </a:r>
          </a:p>
          <a:p>
            <a:pPr lvl="1"/>
            <a:r>
              <a:rPr lang="en-US" dirty="0"/>
              <a:t>Take notes</a:t>
            </a:r>
          </a:p>
          <a:p>
            <a:pPr>
              <a:buFont typeface="Arial" pitchFamily="34" charset="0"/>
              <a:buChar char="•"/>
            </a:pPr>
            <a:r>
              <a:rPr lang="en-US" sz="2400" dirty="0"/>
              <a:t>Bring up topics of interest to your job</a:t>
            </a:r>
          </a:p>
          <a:p>
            <a:pPr>
              <a:buFont typeface="Arial" pitchFamily="34" charset="0"/>
              <a:buChar char="•"/>
            </a:pPr>
            <a:r>
              <a:rPr lang="en-US" sz="2400" dirty="0"/>
              <a:t>Move around during exercises</a:t>
            </a:r>
          </a:p>
        </p:txBody>
      </p:sp>
      <p:sp>
        <p:nvSpPr>
          <p:cNvPr id="3" name="Title 2"/>
          <p:cNvSpPr>
            <a:spLocks noGrp="1"/>
          </p:cNvSpPr>
          <p:nvPr>
            <p:ph type="title"/>
          </p:nvPr>
        </p:nvSpPr>
        <p:spPr/>
        <p:txBody>
          <a:bodyPr>
            <a:normAutofit fontScale="90000"/>
          </a:bodyPr>
          <a:lstStyle/>
          <a:p>
            <a:r>
              <a:rPr lang="en-US" dirty="0"/>
              <a:t>How to Maximize the Learning Process</a:t>
            </a:r>
          </a:p>
        </p:txBody>
      </p:sp>
      <p:pic>
        <p:nvPicPr>
          <p:cNvPr id="5" name="Training.jpg" descr="/Users/bridgetskelly/Desktop/Graphics Training/Training.jpg"/>
          <p:cNvPicPr>
            <a:picLocks noChangeAspect="1"/>
          </p:cNvPicPr>
          <p:nvPr/>
        </p:nvPicPr>
        <p:blipFill rotWithShape="1">
          <a:blip r:embed="rId2" r:link="rId3" cstate="print">
            <a:extLst>
              <a:ext uri="{28A0092B-C50C-407E-A947-70E740481C1C}">
                <a14:useLocalDpi xmlns:a14="http://schemas.microsoft.com/office/drawing/2010/main" val="0"/>
              </a:ext>
            </a:extLst>
          </a:blip>
          <a:srcRect l="22179" t="10000"/>
          <a:stretch>
            <a:fillRect/>
          </a:stretch>
        </p:blipFill>
        <p:spPr>
          <a:xfrm>
            <a:off x="8937866" y="1685238"/>
            <a:ext cx="2561085" cy="4441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43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78DF-123A-4019-BCC8-216F18B37FB7}"/>
              </a:ext>
            </a:extLst>
          </p:cNvPr>
          <p:cNvSpPr>
            <a:spLocks noGrp="1"/>
          </p:cNvSpPr>
          <p:nvPr>
            <p:ph type="title"/>
          </p:nvPr>
        </p:nvSpPr>
        <p:spPr/>
        <p:txBody>
          <a:bodyPr>
            <a:normAutofit fontScale="90000"/>
          </a:bodyPr>
          <a:lstStyle/>
          <a:p>
            <a:r>
              <a:rPr lang="en-US" dirty="0"/>
              <a:t>How to Show the Line in the Header and Footer</a:t>
            </a:r>
          </a:p>
        </p:txBody>
      </p:sp>
      <p:sp>
        <p:nvSpPr>
          <p:cNvPr id="3" name="Content Placeholder 2">
            <a:extLst>
              <a:ext uri="{FF2B5EF4-FFF2-40B4-BE49-F238E27FC236}">
                <a16:creationId xmlns:a16="http://schemas.microsoft.com/office/drawing/2014/main" id="{F9B74B96-5393-427F-8A15-5A0563CD808F}"/>
              </a:ext>
            </a:extLst>
          </p:cNvPr>
          <p:cNvSpPr>
            <a:spLocks noGrp="1"/>
          </p:cNvSpPr>
          <p:nvPr>
            <p:ph idx="1"/>
          </p:nvPr>
        </p:nvSpPr>
        <p:spPr>
          <a:xfrm>
            <a:off x="838200" y="1825625"/>
            <a:ext cx="4839790" cy="4351338"/>
          </a:xfrm>
        </p:spPr>
        <p:txBody>
          <a:bodyPr>
            <a:normAutofit/>
          </a:bodyPr>
          <a:lstStyle/>
          <a:p>
            <a:r>
              <a:rPr lang="en-US" dirty="0"/>
              <a:t>Table Design Ribbon appears as you click on the table</a:t>
            </a:r>
          </a:p>
          <a:p>
            <a:r>
              <a:rPr lang="en-US" dirty="0"/>
              <a:t>Expand the Borders and Shading menu</a:t>
            </a:r>
          </a:p>
          <a:p>
            <a:r>
              <a:rPr lang="en-US" dirty="0"/>
              <a:t>Make three sides of the table invisible by clicking on the table diagram for one border (top or bottom) to show</a:t>
            </a:r>
          </a:p>
          <a:p>
            <a:r>
              <a:rPr lang="en-US" dirty="0"/>
              <a:t>Set the color you want and the width of the visible line</a:t>
            </a:r>
          </a:p>
          <a:p>
            <a:endParaRPr lang="en-US" dirty="0"/>
          </a:p>
        </p:txBody>
      </p:sp>
      <p:pic>
        <p:nvPicPr>
          <p:cNvPr id="5" name="Picture 4">
            <a:extLst>
              <a:ext uri="{FF2B5EF4-FFF2-40B4-BE49-F238E27FC236}">
                <a16:creationId xmlns:a16="http://schemas.microsoft.com/office/drawing/2014/main" id="{C03A51F2-03DF-4C26-80D3-0DDC5211BCDF}"/>
              </a:ext>
            </a:extLst>
          </p:cNvPr>
          <p:cNvPicPr>
            <a:picLocks noChangeAspect="1"/>
          </p:cNvPicPr>
          <p:nvPr/>
        </p:nvPicPr>
        <p:blipFill>
          <a:blip r:embed="rId2"/>
          <a:stretch>
            <a:fillRect/>
          </a:stretch>
        </p:blipFill>
        <p:spPr>
          <a:xfrm>
            <a:off x="6414815" y="1905408"/>
            <a:ext cx="5057775" cy="3952875"/>
          </a:xfrm>
          <a:prstGeom prst="rect">
            <a:avLst/>
          </a:prstGeom>
        </p:spPr>
      </p:pic>
    </p:spTree>
    <p:extLst>
      <p:ext uri="{BB962C8B-B14F-4D97-AF65-F5344CB8AC3E}">
        <p14:creationId xmlns:p14="http://schemas.microsoft.com/office/powerpoint/2010/main" val="423983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4 </a:t>
            </a:r>
            <a:r>
              <a:rPr lang="en-US" dirty="0"/>
              <a:t>Prior to the Next Module</a:t>
            </a:r>
          </a:p>
        </p:txBody>
      </p:sp>
    </p:spTree>
    <p:extLst>
      <p:ext uri="{BB962C8B-B14F-4D97-AF65-F5344CB8AC3E}">
        <p14:creationId xmlns:p14="http://schemas.microsoft.com/office/powerpoint/2010/main" val="2138534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80EB-E36C-4A6C-BDFA-49FA3FE05581}"/>
              </a:ext>
            </a:extLst>
          </p:cNvPr>
          <p:cNvSpPr>
            <a:spLocks noGrp="1"/>
          </p:cNvSpPr>
          <p:nvPr>
            <p:ph type="title"/>
          </p:nvPr>
        </p:nvSpPr>
        <p:spPr>
          <a:xfrm>
            <a:off x="576400" y="365125"/>
            <a:ext cx="7477354" cy="1041643"/>
          </a:xfrm>
        </p:spPr>
        <p:txBody>
          <a:bodyPr>
            <a:normAutofit fontScale="90000"/>
          </a:bodyPr>
          <a:lstStyle/>
          <a:p>
            <a:r>
              <a:rPr lang="en-US" dirty="0"/>
              <a:t>Module 4 Exercise 2: Build Your Header</a:t>
            </a:r>
          </a:p>
        </p:txBody>
      </p:sp>
      <p:graphicFrame>
        <p:nvGraphicFramePr>
          <p:cNvPr id="5" name="Table 5">
            <a:extLst>
              <a:ext uri="{FF2B5EF4-FFF2-40B4-BE49-F238E27FC236}">
                <a16:creationId xmlns:a16="http://schemas.microsoft.com/office/drawing/2014/main" id="{85517B40-E96F-49D6-BCDB-04AD3D307929}"/>
              </a:ext>
            </a:extLst>
          </p:cNvPr>
          <p:cNvGraphicFramePr>
            <a:graphicFrameLocks noGrp="1"/>
          </p:cNvGraphicFramePr>
          <p:nvPr>
            <p:ph idx="1"/>
            <p:extLst>
              <p:ext uri="{D42A27DB-BD31-4B8C-83A1-F6EECF244321}">
                <p14:modId xmlns:p14="http://schemas.microsoft.com/office/powerpoint/2010/main" val="863696179"/>
              </p:ext>
            </p:extLst>
          </p:nvPr>
        </p:nvGraphicFramePr>
        <p:xfrm>
          <a:off x="3250670" y="2147843"/>
          <a:ext cx="8096794" cy="396240"/>
        </p:xfrm>
        <a:graphic>
          <a:graphicData uri="http://schemas.openxmlformats.org/drawingml/2006/table">
            <a:tbl>
              <a:tblPr firstRow="1" bandRow="1">
                <a:tableStyleId>{5C22544A-7EE6-4342-B048-85BDC9FD1C3A}</a:tableStyleId>
              </a:tblPr>
              <a:tblGrid>
                <a:gridCol w="4048397">
                  <a:extLst>
                    <a:ext uri="{9D8B030D-6E8A-4147-A177-3AD203B41FA5}">
                      <a16:colId xmlns:a16="http://schemas.microsoft.com/office/drawing/2014/main" val="1710403533"/>
                    </a:ext>
                  </a:extLst>
                </a:gridCol>
                <a:gridCol w="4048397">
                  <a:extLst>
                    <a:ext uri="{9D8B030D-6E8A-4147-A177-3AD203B41FA5}">
                      <a16:colId xmlns:a16="http://schemas.microsoft.com/office/drawing/2014/main" val="539246140"/>
                    </a:ext>
                  </a:extLst>
                </a:gridCol>
              </a:tblGrid>
              <a:tr h="345884">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6976323"/>
                  </a:ext>
                </a:extLst>
              </a:tr>
            </a:tbl>
          </a:graphicData>
        </a:graphic>
      </p:graphicFrame>
      <p:sp>
        <p:nvSpPr>
          <p:cNvPr id="6" name="TextBox 5">
            <a:extLst>
              <a:ext uri="{FF2B5EF4-FFF2-40B4-BE49-F238E27FC236}">
                <a16:creationId xmlns:a16="http://schemas.microsoft.com/office/drawing/2014/main" id="{51702567-DEF1-46E5-A64C-6685AAA046ED}"/>
              </a:ext>
            </a:extLst>
          </p:cNvPr>
          <p:cNvSpPr txBox="1"/>
          <p:nvPr/>
        </p:nvSpPr>
        <p:spPr>
          <a:xfrm>
            <a:off x="3250668" y="1501954"/>
            <a:ext cx="8096796" cy="646331"/>
          </a:xfrm>
          <a:prstGeom prst="rect">
            <a:avLst/>
          </a:prstGeom>
          <a:noFill/>
        </p:spPr>
        <p:txBody>
          <a:bodyPr wrap="square" rtlCol="0">
            <a:spAutoFit/>
          </a:bodyPr>
          <a:lstStyle/>
          <a:p>
            <a:r>
              <a:rPr lang="en-US" dirty="0"/>
              <a:t>Start with inserting a 2-column table, align your left and right cell margins to 0” in Table Properties.</a:t>
            </a:r>
          </a:p>
        </p:txBody>
      </p:sp>
      <p:graphicFrame>
        <p:nvGraphicFramePr>
          <p:cNvPr id="7" name="Table 5">
            <a:extLst>
              <a:ext uri="{FF2B5EF4-FFF2-40B4-BE49-F238E27FC236}">
                <a16:creationId xmlns:a16="http://schemas.microsoft.com/office/drawing/2014/main" id="{5DF838BC-BA75-489C-91F7-DDF590DF186A}"/>
              </a:ext>
            </a:extLst>
          </p:cNvPr>
          <p:cNvGraphicFramePr>
            <a:graphicFrameLocks/>
          </p:cNvGraphicFramePr>
          <p:nvPr>
            <p:extLst>
              <p:ext uri="{D42A27DB-BD31-4B8C-83A1-F6EECF244321}">
                <p14:modId xmlns:p14="http://schemas.microsoft.com/office/powerpoint/2010/main" val="1069992946"/>
              </p:ext>
            </p:extLst>
          </p:nvPr>
        </p:nvGraphicFramePr>
        <p:xfrm>
          <a:off x="3250667" y="3618553"/>
          <a:ext cx="8022774" cy="822960"/>
        </p:xfrm>
        <a:graphic>
          <a:graphicData uri="http://schemas.openxmlformats.org/drawingml/2006/table">
            <a:tbl>
              <a:tblPr firstRow="1" bandRow="1">
                <a:tableStyleId>{5C22544A-7EE6-4342-B048-85BDC9FD1C3A}</a:tableStyleId>
              </a:tblPr>
              <a:tblGrid>
                <a:gridCol w="4011387">
                  <a:extLst>
                    <a:ext uri="{9D8B030D-6E8A-4147-A177-3AD203B41FA5}">
                      <a16:colId xmlns:a16="http://schemas.microsoft.com/office/drawing/2014/main" val="1710403533"/>
                    </a:ext>
                  </a:extLst>
                </a:gridCol>
                <a:gridCol w="4011387">
                  <a:extLst>
                    <a:ext uri="{9D8B030D-6E8A-4147-A177-3AD203B41FA5}">
                      <a16:colId xmlns:a16="http://schemas.microsoft.com/office/drawing/2014/main" val="539246140"/>
                    </a:ext>
                  </a:extLst>
                </a:gridCol>
              </a:tblGrid>
              <a:tr h="678153">
                <a:tc>
                  <a:txBody>
                    <a:bodyPr/>
                    <a:lstStyle/>
                    <a:p>
                      <a:endParaRPr lang="en-US" sz="2000" dirty="0"/>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b="0" dirty="0">
                          <a:solidFill>
                            <a:schemeClr val="tx1"/>
                          </a:solidFill>
                        </a:rPr>
                        <a:t>RFP #2324R-3345PV</a:t>
                      </a:r>
                    </a:p>
                    <a:p>
                      <a:pPr algn="r"/>
                      <a:r>
                        <a:rPr lang="en-US" sz="1600" b="0" dirty="0">
                          <a:solidFill>
                            <a:schemeClr val="tx1"/>
                          </a:solidFill>
                        </a:rPr>
                        <a:t>Consulting Support Services for the </a:t>
                      </a:r>
                    </a:p>
                    <a:p>
                      <a:pPr algn="r"/>
                      <a:r>
                        <a:rPr lang="en-US" sz="1600" b="0" dirty="0">
                          <a:solidFill>
                            <a:schemeClr val="tx1"/>
                          </a:solidFill>
                        </a:rPr>
                        <a:t>Office of Director, OCIO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6976323"/>
                  </a:ext>
                </a:extLst>
              </a:tr>
            </a:tbl>
          </a:graphicData>
        </a:graphic>
      </p:graphicFrame>
      <p:sp>
        <p:nvSpPr>
          <p:cNvPr id="8" name="TextBox 7">
            <a:extLst>
              <a:ext uri="{FF2B5EF4-FFF2-40B4-BE49-F238E27FC236}">
                <a16:creationId xmlns:a16="http://schemas.microsoft.com/office/drawing/2014/main" id="{7484B25C-6C8A-4E7D-A41F-F7C8B7C68424}"/>
              </a:ext>
            </a:extLst>
          </p:cNvPr>
          <p:cNvSpPr txBox="1"/>
          <p:nvPr/>
        </p:nvSpPr>
        <p:spPr>
          <a:xfrm>
            <a:off x="3176647" y="2584881"/>
            <a:ext cx="8641079" cy="923330"/>
          </a:xfrm>
          <a:prstGeom prst="rect">
            <a:avLst/>
          </a:prstGeom>
          <a:noFill/>
        </p:spPr>
        <p:txBody>
          <a:bodyPr wrap="square" rtlCol="0">
            <a:spAutoFit/>
          </a:bodyPr>
          <a:lstStyle/>
          <a:p>
            <a:r>
              <a:rPr lang="en-US" dirty="0"/>
              <a:t>Insert YOUR .PNG logo in 150 or 200 pixels per inch (PPI) (don’t use customer’s logo due to copyright limitations); set the logo graphic to be </a:t>
            </a:r>
            <a:r>
              <a:rPr lang="en-US" b="1" dirty="0"/>
              <a:t>in front of text </a:t>
            </a:r>
            <a:r>
              <a:rPr lang="en-US" dirty="0"/>
              <a:t>for easy manipulation; align the logo to text. Add RFP information (RFP # and title) using Header style; align right.</a:t>
            </a:r>
          </a:p>
        </p:txBody>
      </p:sp>
      <p:pic>
        <p:nvPicPr>
          <p:cNvPr id="11" name="Picture 10" descr="Logo&#10;&#10;Description automatically generated">
            <a:extLst>
              <a:ext uri="{FF2B5EF4-FFF2-40B4-BE49-F238E27FC236}">
                <a16:creationId xmlns:a16="http://schemas.microsoft.com/office/drawing/2014/main" id="{D9CF81CE-2FA2-49A8-BB59-AF5E55426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073" y="3846677"/>
            <a:ext cx="2286005" cy="402337"/>
          </a:xfrm>
          <a:prstGeom prst="rect">
            <a:avLst/>
          </a:prstGeom>
        </p:spPr>
      </p:pic>
      <p:graphicFrame>
        <p:nvGraphicFramePr>
          <p:cNvPr id="12" name="Table 5">
            <a:extLst>
              <a:ext uri="{FF2B5EF4-FFF2-40B4-BE49-F238E27FC236}">
                <a16:creationId xmlns:a16="http://schemas.microsoft.com/office/drawing/2014/main" id="{6C2891E6-D603-4019-BFB2-4DF78322B466}"/>
              </a:ext>
            </a:extLst>
          </p:cNvPr>
          <p:cNvGraphicFramePr>
            <a:graphicFrameLocks/>
          </p:cNvGraphicFramePr>
          <p:nvPr>
            <p:extLst>
              <p:ext uri="{D42A27DB-BD31-4B8C-83A1-F6EECF244321}">
                <p14:modId xmlns:p14="http://schemas.microsoft.com/office/powerpoint/2010/main" val="243136320"/>
              </p:ext>
            </p:extLst>
          </p:nvPr>
        </p:nvGraphicFramePr>
        <p:xfrm>
          <a:off x="3176647" y="5097292"/>
          <a:ext cx="8096794" cy="822960"/>
        </p:xfrm>
        <a:graphic>
          <a:graphicData uri="http://schemas.openxmlformats.org/drawingml/2006/table">
            <a:tbl>
              <a:tblPr firstRow="1" bandRow="1">
                <a:tableStyleId>{5C22544A-7EE6-4342-B048-85BDC9FD1C3A}</a:tableStyleId>
              </a:tblPr>
              <a:tblGrid>
                <a:gridCol w="4048397">
                  <a:extLst>
                    <a:ext uri="{9D8B030D-6E8A-4147-A177-3AD203B41FA5}">
                      <a16:colId xmlns:a16="http://schemas.microsoft.com/office/drawing/2014/main" val="1710403533"/>
                    </a:ext>
                  </a:extLst>
                </a:gridCol>
                <a:gridCol w="4048397">
                  <a:extLst>
                    <a:ext uri="{9D8B030D-6E8A-4147-A177-3AD203B41FA5}">
                      <a16:colId xmlns:a16="http://schemas.microsoft.com/office/drawing/2014/main" val="539246140"/>
                    </a:ext>
                  </a:extLst>
                </a:gridCol>
              </a:tblGrid>
              <a:tr h="678153">
                <a:tc>
                  <a:txBody>
                    <a:bodyPr/>
                    <a:lstStyle/>
                    <a:p>
                      <a:endParaRPr lang="en-US" sz="2000" dirty="0"/>
                    </a:p>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a:solidFill>
                            <a:schemeClr val="tx1"/>
                          </a:solidFill>
                        </a:rPr>
                        <a:t>RFP #2324R-3345PV</a:t>
                      </a:r>
                    </a:p>
                    <a:p>
                      <a:pPr algn="r"/>
                      <a:r>
                        <a:rPr lang="en-US" sz="1600" b="0" dirty="0">
                          <a:solidFill>
                            <a:schemeClr val="tx1"/>
                          </a:solidFill>
                        </a:rPr>
                        <a:t>Consulting Support Services for the </a:t>
                      </a:r>
                    </a:p>
                    <a:p>
                      <a:pPr algn="r"/>
                      <a:r>
                        <a:rPr lang="en-US" sz="1600" b="0" dirty="0">
                          <a:solidFill>
                            <a:schemeClr val="tx1"/>
                          </a:solidFill>
                        </a:rPr>
                        <a:t>Office of Director, OCIO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6976323"/>
                  </a:ext>
                </a:extLst>
              </a:tr>
            </a:tbl>
          </a:graphicData>
        </a:graphic>
      </p:graphicFrame>
      <p:sp>
        <p:nvSpPr>
          <p:cNvPr id="13" name="TextBox 12">
            <a:extLst>
              <a:ext uri="{FF2B5EF4-FFF2-40B4-BE49-F238E27FC236}">
                <a16:creationId xmlns:a16="http://schemas.microsoft.com/office/drawing/2014/main" id="{925B85D3-81C6-49EB-BD72-6690F0E77384}"/>
              </a:ext>
            </a:extLst>
          </p:cNvPr>
          <p:cNvSpPr txBox="1"/>
          <p:nvPr/>
        </p:nvSpPr>
        <p:spPr>
          <a:xfrm>
            <a:off x="3123299" y="4432895"/>
            <a:ext cx="8694427" cy="646331"/>
          </a:xfrm>
          <a:prstGeom prst="rect">
            <a:avLst/>
          </a:prstGeom>
          <a:noFill/>
        </p:spPr>
        <p:txBody>
          <a:bodyPr wrap="square" rtlCol="0">
            <a:spAutoFit/>
          </a:bodyPr>
          <a:lstStyle/>
          <a:p>
            <a:r>
              <a:rPr lang="en-US" dirty="0"/>
              <a:t>Get rid of table borders in the Table Design ribbon that appears when you click on the table; keep bottom border if you would like to have a line and give it a color and set width. </a:t>
            </a:r>
          </a:p>
        </p:txBody>
      </p:sp>
      <p:pic>
        <p:nvPicPr>
          <p:cNvPr id="15" name="Picture 14" descr="Logo&#10;&#10;Description automatically generated">
            <a:extLst>
              <a:ext uri="{FF2B5EF4-FFF2-40B4-BE49-F238E27FC236}">
                <a16:creationId xmlns:a16="http://schemas.microsoft.com/office/drawing/2014/main" id="{997EA811-005C-4FF0-97D0-79DE7DF91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889" y="5307603"/>
            <a:ext cx="2286005" cy="402337"/>
          </a:xfrm>
          <a:prstGeom prst="rect">
            <a:avLst/>
          </a:prstGeom>
        </p:spPr>
      </p:pic>
      <p:sp>
        <p:nvSpPr>
          <p:cNvPr id="18" name="TextBox 17">
            <a:extLst>
              <a:ext uri="{FF2B5EF4-FFF2-40B4-BE49-F238E27FC236}">
                <a16:creationId xmlns:a16="http://schemas.microsoft.com/office/drawing/2014/main" id="{5E2F01E4-A647-473A-ABDF-C83C62809E69}"/>
              </a:ext>
            </a:extLst>
          </p:cNvPr>
          <p:cNvSpPr txBox="1"/>
          <p:nvPr/>
        </p:nvSpPr>
        <p:spPr>
          <a:xfrm>
            <a:off x="3125289" y="5945897"/>
            <a:ext cx="4951210" cy="369332"/>
          </a:xfrm>
          <a:prstGeom prst="rect">
            <a:avLst/>
          </a:prstGeom>
          <a:noFill/>
        </p:spPr>
        <p:txBody>
          <a:bodyPr wrap="square" rtlCol="0">
            <a:spAutoFit/>
          </a:bodyPr>
          <a:lstStyle/>
          <a:p>
            <a:r>
              <a:rPr lang="en-US" dirty="0"/>
              <a:t>Set paragraph below table font height at 6pt</a:t>
            </a:r>
          </a:p>
        </p:txBody>
      </p:sp>
      <p:sp>
        <p:nvSpPr>
          <p:cNvPr id="3" name="TextBox 2">
            <a:extLst>
              <a:ext uri="{FF2B5EF4-FFF2-40B4-BE49-F238E27FC236}">
                <a16:creationId xmlns:a16="http://schemas.microsoft.com/office/drawing/2014/main" id="{802DCBC5-BCFD-4D46-B0CD-9A1B5B7C8F2C}"/>
              </a:ext>
            </a:extLst>
          </p:cNvPr>
          <p:cNvSpPr txBox="1"/>
          <p:nvPr/>
        </p:nvSpPr>
        <p:spPr>
          <a:xfrm>
            <a:off x="576400" y="1679448"/>
            <a:ext cx="2351314" cy="3170099"/>
          </a:xfrm>
          <a:prstGeom prst="rect">
            <a:avLst/>
          </a:prstGeom>
          <a:solidFill>
            <a:schemeClr val="accent1">
              <a:lumMod val="20000"/>
              <a:lumOff val="80000"/>
            </a:schemeClr>
          </a:solidFill>
        </p:spPr>
        <p:txBody>
          <a:bodyPr wrap="square" rtlCol="0">
            <a:spAutoFit/>
          </a:bodyPr>
          <a:lstStyle/>
          <a:p>
            <a:r>
              <a:rPr lang="en-US" sz="2000" b="1" dirty="0">
                <a:solidFill>
                  <a:schemeClr val="accent1"/>
                </a:solidFill>
              </a:rPr>
              <a:t>Practice Tasks: </a:t>
            </a:r>
          </a:p>
          <a:p>
            <a:pPr marL="174625" indent="-174625">
              <a:buFont typeface="Arial" panose="020B0604020202020204" pitchFamily="34" charset="0"/>
              <a:buChar char="•"/>
            </a:pPr>
            <a:r>
              <a:rPr lang="en-US" sz="2000" dirty="0"/>
              <a:t>Open a blank Word document</a:t>
            </a:r>
          </a:p>
          <a:p>
            <a:pPr marL="174625" indent="-174625">
              <a:buFont typeface="Arial" panose="020B0604020202020204" pitchFamily="34" charset="0"/>
              <a:buChar char="•"/>
            </a:pPr>
            <a:r>
              <a:rPr lang="en-US" sz="2000" dirty="0"/>
              <a:t>Set up the header using the proposal information provided in the file </a:t>
            </a:r>
            <a:r>
              <a:rPr lang="en-US" sz="2000" b="1" dirty="0">
                <a:solidFill>
                  <a:schemeClr val="accent1"/>
                </a:solidFill>
              </a:rPr>
              <a:t>Module 4 Header and Footer Info.docx</a:t>
            </a:r>
          </a:p>
        </p:txBody>
      </p:sp>
      <p:sp>
        <p:nvSpPr>
          <p:cNvPr id="10" name="TextBox 9">
            <a:extLst>
              <a:ext uri="{FF2B5EF4-FFF2-40B4-BE49-F238E27FC236}">
                <a16:creationId xmlns:a16="http://schemas.microsoft.com/office/drawing/2014/main" id="{6FC49867-E213-4DF4-9A4B-65CAB7BCC38F}"/>
              </a:ext>
            </a:extLst>
          </p:cNvPr>
          <p:cNvSpPr txBox="1"/>
          <p:nvPr/>
        </p:nvSpPr>
        <p:spPr>
          <a:xfrm>
            <a:off x="576400" y="4837901"/>
            <a:ext cx="2261666" cy="1477328"/>
          </a:xfrm>
          <a:prstGeom prst="rect">
            <a:avLst/>
          </a:prstGeom>
          <a:noFill/>
        </p:spPr>
        <p:txBody>
          <a:bodyPr wrap="square" rtlCol="0">
            <a:spAutoFit/>
          </a:bodyPr>
          <a:lstStyle/>
          <a:p>
            <a:r>
              <a:rPr lang="en-US" b="1" dirty="0">
                <a:solidFill>
                  <a:schemeClr val="accent2"/>
                </a:solidFill>
              </a:rPr>
              <a:t>Important: </a:t>
            </a:r>
            <a:r>
              <a:rPr lang="en-US" dirty="0">
                <a:solidFill>
                  <a:schemeClr val="accent2"/>
                </a:solidFill>
              </a:rPr>
              <a:t>Always check the solicitation to see if it prescribes what to put in the header and footer</a:t>
            </a:r>
          </a:p>
        </p:txBody>
      </p:sp>
    </p:spTree>
    <p:extLst>
      <p:ext uri="{BB962C8B-B14F-4D97-AF65-F5344CB8AC3E}">
        <p14:creationId xmlns:p14="http://schemas.microsoft.com/office/powerpoint/2010/main" val="27529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8" grpId="0"/>
      <p:bldP spid="3" grpId="0"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FC45-9A77-40F1-BEE7-513F9DEA9DB0}"/>
              </a:ext>
            </a:extLst>
          </p:cNvPr>
          <p:cNvSpPr>
            <a:spLocks noGrp="1"/>
          </p:cNvSpPr>
          <p:nvPr>
            <p:ph type="title"/>
          </p:nvPr>
        </p:nvSpPr>
        <p:spPr/>
        <p:txBody>
          <a:bodyPr>
            <a:normAutofit fontScale="90000"/>
          </a:bodyPr>
          <a:lstStyle/>
          <a:p>
            <a:r>
              <a:rPr lang="en-US" dirty="0"/>
              <a:t>Module 4 Exercise 2: Build Your Footer</a:t>
            </a:r>
          </a:p>
        </p:txBody>
      </p:sp>
      <p:sp>
        <p:nvSpPr>
          <p:cNvPr id="6" name="TextBox 5">
            <a:extLst>
              <a:ext uri="{FF2B5EF4-FFF2-40B4-BE49-F238E27FC236}">
                <a16:creationId xmlns:a16="http://schemas.microsoft.com/office/drawing/2014/main" id="{02A6918C-034C-4D27-9FD0-F20010324D15}"/>
              </a:ext>
            </a:extLst>
          </p:cNvPr>
          <p:cNvSpPr txBox="1"/>
          <p:nvPr/>
        </p:nvSpPr>
        <p:spPr>
          <a:xfrm>
            <a:off x="3445223" y="1576245"/>
            <a:ext cx="8224164" cy="923330"/>
          </a:xfrm>
          <a:prstGeom prst="rect">
            <a:avLst/>
          </a:prstGeom>
          <a:noFill/>
        </p:spPr>
        <p:txBody>
          <a:bodyPr wrap="square" rtlCol="0">
            <a:spAutoFit/>
          </a:bodyPr>
          <a:lstStyle/>
          <a:p>
            <a:r>
              <a:rPr lang="en-US" dirty="0"/>
              <a:t>Start by inserting a page number (Insert or Header and Footer &gt; Page Number &gt; Current Position (and pick the style); align right the page number; hit enter; and insert a 3-column table and align your left and right cell margins to 0” in Table Properties. </a:t>
            </a:r>
          </a:p>
        </p:txBody>
      </p:sp>
      <p:sp>
        <p:nvSpPr>
          <p:cNvPr id="8" name="TextBox 7">
            <a:extLst>
              <a:ext uri="{FF2B5EF4-FFF2-40B4-BE49-F238E27FC236}">
                <a16:creationId xmlns:a16="http://schemas.microsoft.com/office/drawing/2014/main" id="{B9D7155C-7589-4063-9B39-16A5B500D7DE}"/>
              </a:ext>
            </a:extLst>
          </p:cNvPr>
          <p:cNvSpPr txBox="1"/>
          <p:nvPr/>
        </p:nvSpPr>
        <p:spPr>
          <a:xfrm>
            <a:off x="3414993" y="3065983"/>
            <a:ext cx="8242017" cy="646331"/>
          </a:xfrm>
          <a:prstGeom prst="rect">
            <a:avLst/>
          </a:prstGeom>
          <a:noFill/>
        </p:spPr>
        <p:txBody>
          <a:bodyPr wrap="square" rtlCol="0">
            <a:spAutoFit/>
          </a:bodyPr>
          <a:lstStyle/>
          <a:p>
            <a:r>
              <a:rPr lang="en-US" dirty="0"/>
              <a:t>Use Footer style. Insert Volume number and title on the left, put disclaimer in the middle and center it.</a:t>
            </a:r>
          </a:p>
        </p:txBody>
      </p:sp>
      <p:sp>
        <p:nvSpPr>
          <p:cNvPr id="12" name="TextBox 11">
            <a:extLst>
              <a:ext uri="{FF2B5EF4-FFF2-40B4-BE49-F238E27FC236}">
                <a16:creationId xmlns:a16="http://schemas.microsoft.com/office/drawing/2014/main" id="{4DCA77DC-AD6D-4448-80B4-70C86C5BA149}"/>
              </a:ext>
            </a:extLst>
          </p:cNvPr>
          <p:cNvSpPr txBox="1"/>
          <p:nvPr/>
        </p:nvSpPr>
        <p:spPr>
          <a:xfrm>
            <a:off x="3397140" y="4218083"/>
            <a:ext cx="8224164" cy="646331"/>
          </a:xfrm>
          <a:prstGeom prst="rect">
            <a:avLst/>
          </a:prstGeom>
          <a:noFill/>
        </p:spPr>
        <p:txBody>
          <a:bodyPr wrap="square" rtlCol="0">
            <a:spAutoFit/>
          </a:bodyPr>
          <a:lstStyle/>
          <a:p>
            <a:r>
              <a:rPr lang="en-US" dirty="0"/>
              <a:t>Get rid of table borders in the Table Design ribbon that appears when you click on the table; then pick the color, width, and the top border.</a:t>
            </a:r>
          </a:p>
        </p:txBody>
      </p:sp>
      <p:graphicFrame>
        <p:nvGraphicFramePr>
          <p:cNvPr id="14" name="Table 14">
            <a:extLst>
              <a:ext uri="{FF2B5EF4-FFF2-40B4-BE49-F238E27FC236}">
                <a16:creationId xmlns:a16="http://schemas.microsoft.com/office/drawing/2014/main" id="{61739350-3BD1-46E1-B635-2BEFAAF707DE}"/>
              </a:ext>
            </a:extLst>
          </p:cNvPr>
          <p:cNvGraphicFramePr>
            <a:graphicFrameLocks noGrp="1"/>
          </p:cNvGraphicFramePr>
          <p:nvPr>
            <p:extLst>
              <p:ext uri="{D42A27DB-BD31-4B8C-83A1-F6EECF244321}">
                <p14:modId xmlns:p14="http://schemas.microsoft.com/office/powerpoint/2010/main" val="2010056971"/>
              </p:ext>
            </p:extLst>
          </p:nvPr>
        </p:nvGraphicFramePr>
        <p:xfrm>
          <a:off x="3445222" y="2626461"/>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273152238"/>
                    </a:ext>
                  </a:extLst>
                </a:gridCol>
                <a:gridCol w="2709333">
                  <a:extLst>
                    <a:ext uri="{9D8B030D-6E8A-4147-A177-3AD203B41FA5}">
                      <a16:colId xmlns:a16="http://schemas.microsoft.com/office/drawing/2014/main" val="3991686043"/>
                    </a:ext>
                  </a:extLst>
                </a:gridCol>
                <a:gridCol w="2709333">
                  <a:extLst>
                    <a:ext uri="{9D8B030D-6E8A-4147-A177-3AD203B41FA5}">
                      <a16:colId xmlns:a16="http://schemas.microsoft.com/office/drawing/2014/main" val="1804507894"/>
                    </a:ext>
                  </a:extLst>
                </a:gridCol>
              </a:tblGrid>
              <a:tr h="370840">
                <a:tc>
                  <a:txBody>
                    <a:bodyPr/>
                    <a:lstStyle/>
                    <a:p>
                      <a:endParaRPr lang="en-US"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endParaRPr lang="en-US"/>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481326775"/>
                  </a:ext>
                </a:extLst>
              </a:tr>
            </a:tbl>
          </a:graphicData>
        </a:graphic>
      </p:graphicFrame>
      <p:graphicFrame>
        <p:nvGraphicFramePr>
          <p:cNvPr id="15" name="Table 14">
            <a:extLst>
              <a:ext uri="{FF2B5EF4-FFF2-40B4-BE49-F238E27FC236}">
                <a16:creationId xmlns:a16="http://schemas.microsoft.com/office/drawing/2014/main" id="{48245383-DC9F-4506-AA90-F0C9FFDCA528}"/>
              </a:ext>
            </a:extLst>
          </p:cNvPr>
          <p:cNvGraphicFramePr>
            <a:graphicFrameLocks noGrp="1"/>
          </p:cNvGraphicFramePr>
          <p:nvPr>
            <p:extLst>
              <p:ext uri="{D42A27DB-BD31-4B8C-83A1-F6EECF244321}">
                <p14:modId xmlns:p14="http://schemas.microsoft.com/office/powerpoint/2010/main" val="1608487025"/>
              </p:ext>
            </p:extLst>
          </p:nvPr>
        </p:nvGraphicFramePr>
        <p:xfrm>
          <a:off x="3445223" y="3720831"/>
          <a:ext cx="8127999" cy="457200"/>
        </p:xfrm>
        <a:graphic>
          <a:graphicData uri="http://schemas.openxmlformats.org/drawingml/2006/table">
            <a:tbl>
              <a:tblPr firstRow="1" bandRow="1">
                <a:tableStyleId>{5C22544A-7EE6-4342-B048-85BDC9FD1C3A}</a:tableStyleId>
              </a:tblPr>
              <a:tblGrid>
                <a:gridCol w="2009505">
                  <a:extLst>
                    <a:ext uri="{9D8B030D-6E8A-4147-A177-3AD203B41FA5}">
                      <a16:colId xmlns:a16="http://schemas.microsoft.com/office/drawing/2014/main" val="3273152238"/>
                    </a:ext>
                  </a:extLst>
                </a:gridCol>
                <a:gridCol w="4049486">
                  <a:extLst>
                    <a:ext uri="{9D8B030D-6E8A-4147-A177-3AD203B41FA5}">
                      <a16:colId xmlns:a16="http://schemas.microsoft.com/office/drawing/2014/main" val="3991686043"/>
                    </a:ext>
                  </a:extLst>
                </a:gridCol>
                <a:gridCol w="2069008">
                  <a:extLst>
                    <a:ext uri="{9D8B030D-6E8A-4147-A177-3AD203B41FA5}">
                      <a16:colId xmlns:a16="http://schemas.microsoft.com/office/drawing/2014/main" val="1804507894"/>
                    </a:ext>
                  </a:extLst>
                </a:gridCol>
              </a:tblGrid>
              <a:tr h="370840">
                <a:tc>
                  <a:txBody>
                    <a:bodyPr/>
                    <a:lstStyle/>
                    <a:p>
                      <a:r>
                        <a:rPr lang="en-US" sz="1200" b="0" dirty="0">
                          <a:solidFill>
                            <a:schemeClr val="tx1"/>
                          </a:solidFill>
                        </a:rPr>
                        <a:t>Volume 1</a:t>
                      </a:r>
                    </a:p>
                    <a:p>
                      <a:r>
                        <a:rPr lang="en-US" sz="1200" b="0" dirty="0">
                          <a:solidFill>
                            <a:schemeClr val="tx1"/>
                          </a:solidFill>
                        </a:rPr>
                        <a:t>Technical Proposal</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r>
                        <a:rPr lang="en-US" sz="1200" b="0" dirty="0">
                          <a:solidFill>
                            <a:schemeClr val="tx1"/>
                          </a:solidFill>
                        </a:rPr>
                        <a:t>Use or disclosure of data contained on this sheet is subject to the restriction on the title page of this proposal.</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r"/>
                      <a:r>
                        <a:rPr lang="en-US" sz="1200" b="0" dirty="0">
                          <a:solidFill>
                            <a:schemeClr val="tx1"/>
                          </a:solidFill>
                        </a:rPr>
                        <a:t>1</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481326775"/>
                  </a:ext>
                </a:extLst>
              </a:tr>
            </a:tbl>
          </a:graphicData>
        </a:graphic>
      </p:graphicFrame>
      <p:graphicFrame>
        <p:nvGraphicFramePr>
          <p:cNvPr id="16" name="Table 15">
            <a:extLst>
              <a:ext uri="{FF2B5EF4-FFF2-40B4-BE49-F238E27FC236}">
                <a16:creationId xmlns:a16="http://schemas.microsoft.com/office/drawing/2014/main" id="{E1E2D0BD-1227-4A55-9AA7-06C19398C3BA}"/>
              </a:ext>
            </a:extLst>
          </p:cNvPr>
          <p:cNvGraphicFramePr>
            <a:graphicFrameLocks noGrp="1"/>
          </p:cNvGraphicFramePr>
          <p:nvPr>
            <p:extLst>
              <p:ext uri="{D42A27DB-BD31-4B8C-83A1-F6EECF244321}">
                <p14:modId xmlns:p14="http://schemas.microsoft.com/office/powerpoint/2010/main" val="3214469484"/>
              </p:ext>
            </p:extLst>
          </p:nvPr>
        </p:nvGraphicFramePr>
        <p:xfrm>
          <a:off x="3414993" y="4958330"/>
          <a:ext cx="8127999" cy="457200"/>
        </p:xfrm>
        <a:graphic>
          <a:graphicData uri="http://schemas.openxmlformats.org/drawingml/2006/table">
            <a:tbl>
              <a:tblPr firstRow="1" bandRow="1">
                <a:tableStyleId>{5C22544A-7EE6-4342-B048-85BDC9FD1C3A}</a:tableStyleId>
              </a:tblPr>
              <a:tblGrid>
                <a:gridCol w="2009505">
                  <a:extLst>
                    <a:ext uri="{9D8B030D-6E8A-4147-A177-3AD203B41FA5}">
                      <a16:colId xmlns:a16="http://schemas.microsoft.com/office/drawing/2014/main" val="3273152238"/>
                    </a:ext>
                  </a:extLst>
                </a:gridCol>
                <a:gridCol w="4049486">
                  <a:extLst>
                    <a:ext uri="{9D8B030D-6E8A-4147-A177-3AD203B41FA5}">
                      <a16:colId xmlns:a16="http://schemas.microsoft.com/office/drawing/2014/main" val="3991686043"/>
                    </a:ext>
                  </a:extLst>
                </a:gridCol>
                <a:gridCol w="2069008">
                  <a:extLst>
                    <a:ext uri="{9D8B030D-6E8A-4147-A177-3AD203B41FA5}">
                      <a16:colId xmlns:a16="http://schemas.microsoft.com/office/drawing/2014/main" val="1804507894"/>
                    </a:ext>
                  </a:extLst>
                </a:gridCol>
              </a:tblGrid>
              <a:tr h="370840">
                <a:tc>
                  <a:txBody>
                    <a:bodyPr/>
                    <a:lstStyle/>
                    <a:p>
                      <a:r>
                        <a:rPr lang="en-US" sz="1200" b="0" dirty="0">
                          <a:solidFill>
                            <a:schemeClr val="tx1"/>
                          </a:solidFill>
                        </a:rPr>
                        <a:t>Volume 1</a:t>
                      </a:r>
                    </a:p>
                    <a:p>
                      <a:r>
                        <a:rPr lang="en-US" sz="1200" b="0" dirty="0">
                          <a:solidFill>
                            <a:schemeClr val="tx1"/>
                          </a:solidFill>
                        </a:rPr>
                        <a:t>Technical Proposal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Use or disclosure of data contained on this sheet is subject to the restriction on the title page of this proposal.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1326775"/>
                  </a:ext>
                </a:extLst>
              </a:tr>
            </a:tbl>
          </a:graphicData>
        </a:graphic>
      </p:graphicFrame>
      <p:sp>
        <p:nvSpPr>
          <p:cNvPr id="17" name="TextBox 16">
            <a:extLst>
              <a:ext uri="{FF2B5EF4-FFF2-40B4-BE49-F238E27FC236}">
                <a16:creationId xmlns:a16="http://schemas.microsoft.com/office/drawing/2014/main" id="{6DA124C2-04B1-440C-AED4-CFDEE30EB419}"/>
              </a:ext>
            </a:extLst>
          </p:cNvPr>
          <p:cNvSpPr txBox="1"/>
          <p:nvPr/>
        </p:nvSpPr>
        <p:spPr>
          <a:xfrm>
            <a:off x="3414993" y="5537939"/>
            <a:ext cx="8224164" cy="646331"/>
          </a:xfrm>
          <a:prstGeom prst="rect">
            <a:avLst/>
          </a:prstGeom>
          <a:noFill/>
        </p:spPr>
        <p:txBody>
          <a:bodyPr wrap="square" rtlCol="0">
            <a:spAutoFit/>
          </a:bodyPr>
          <a:lstStyle/>
          <a:p>
            <a:r>
              <a:rPr lang="en-US" dirty="0"/>
              <a:t>Set paragraph font size to 6 </a:t>
            </a:r>
            <a:r>
              <a:rPr lang="en-US" dirty="0" err="1"/>
              <a:t>pt</a:t>
            </a:r>
            <a:r>
              <a:rPr lang="en-US" dirty="0"/>
              <a:t> above the table and play with distances: </a:t>
            </a:r>
            <a:r>
              <a:rPr lang="en-US" i="1" dirty="0"/>
              <a:t>Header from Top</a:t>
            </a:r>
            <a:r>
              <a:rPr lang="en-US" dirty="0"/>
              <a:t>, </a:t>
            </a:r>
            <a:r>
              <a:rPr lang="en-US" i="1" dirty="0"/>
              <a:t>Footer from Bottom</a:t>
            </a:r>
            <a:r>
              <a:rPr lang="en-US" dirty="0"/>
              <a:t>.</a:t>
            </a:r>
          </a:p>
        </p:txBody>
      </p:sp>
      <p:sp>
        <p:nvSpPr>
          <p:cNvPr id="13" name="TextBox 12">
            <a:extLst>
              <a:ext uri="{FF2B5EF4-FFF2-40B4-BE49-F238E27FC236}">
                <a16:creationId xmlns:a16="http://schemas.microsoft.com/office/drawing/2014/main" id="{1E41237C-C2D8-44B5-A575-C540BF6C6FBE}"/>
              </a:ext>
            </a:extLst>
          </p:cNvPr>
          <p:cNvSpPr txBox="1"/>
          <p:nvPr/>
        </p:nvSpPr>
        <p:spPr>
          <a:xfrm>
            <a:off x="10744562" y="2349462"/>
            <a:ext cx="828659" cy="276999"/>
          </a:xfrm>
          <a:prstGeom prst="rect">
            <a:avLst/>
          </a:prstGeom>
          <a:noFill/>
        </p:spPr>
        <p:txBody>
          <a:bodyPr wrap="square">
            <a:spAutoFit/>
          </a:bodyPr>
          <a:lstStyle/>
          <a:p>
            <a:pPr algn="r"/>
            <a:r>
              <a:rPr lang="en-US" sz="1200" b="0" dirty="0">
                <a:solidFill>
                  <a:schemeClr val="tx1"/>
                </a:solidFill>
              </a:rPr>
              <a:t>1</a:t>
            </a:r>
          </a:p>
        </p:txBody>
      </p:sp>
      <p:sp>
        <p:nvSpPr>
          <p:cNvPr id="3" name="TextBox 2">
            <a:extLst>
              <a:ext uri="{FF2B5EF4-FFF2-40B4-BE49-F238E27FC236}">
                <a16:creationId xmlns:a16="http://schemas.microsoft.com/office/drawing/2014/main" id="{A8936099-E53C-41E3-93A6-DB95BF69F05B}"/>
              </a:ext>
            </a:extLst>
          </p:cNvPr>
          <p:cNvSpPr txBox="1"/>
          <p:nvPr/>
        </p:nvSpPr>
        <p:spPr>
          <a:xfrm>
            <a:off x="890180" y="1674674"/>
            <a:ext cx="2351314" cy="2554545"/>
          </a:xfrm>
          <a:prstGeom prst="rect">
            <a:avLst/>
          </a:prstGeom>
          <a:solidFill>
            <a:schemeClr val="accent1">
              <a:lumMod val="20000"/>
              <a:lumOff val="80000"/>
            </a:schemeClr>
          </a:solidFill>
        </p:spPr>
        <p:txBody>
          <a:bodyPr wrap="square" rtlCol="0">
            <a:spAutoFit/>
          </a:bodyPr>
          <a:lstStyle/>
          <a:p>
            <a:r>
              <a:rPr lang="en-US" sz="2000" b="1" dirty="0">
                <a:solidFill>
                  <a:schemeClr val="accent1"/>
                </a:solidFill>
              </a:rPr>
              <a:t>Practice Tasks: </a:t>
            </a:r>
          </a:p>
          <a:p>
            <a:pPr marL="174625" indent="-174625">
              <a:buFont typeface="Arial" panose="020B0604020202020204" pitchFamily="34" charset="0"/>
              <a:buChar char="•"/>
            </a:pPr>
            <a:r>
              <a:rPr lang="en-US" sz="2000" dirty="0"/>
              <a:t>Set up the footer using the proposal information provided in the file </a:t>
            </a:r>
            <a:r>
              <a:rPr lang="en-US" sz="2000" b="1" dirty="0">
                <a:solidFill>
                  <a:schemeClr val="accent1"/>
                </a:solidFill>
              </a:rPr>
              <a:t>Module 4 Header and Footer Info.docx</a:t>
            </a:r>
          </a:p>
        </p:txBody>
      </p:sp>
      <p:sp>
        <p:nvSpPr>
          <p:cNvPr id="4" name="TextBox 3">
            <a:extLst>
              <a:ext uri="{FF2B5EF4-FFF2-40B4-BE49-F238E27FC236}">
                <a16:creationId xmlns:a16="http://schemas.microsoft.com/office/drawing/2014/main" id="{EB5716CD-8BEA-4BDD-B8F0-D403D6D473E1}"/>
              </a:ext>
            </a:extLst>
          </p:cNvPr>
          <p:cNvSpPr txBox="1"/>
          <p:nvPr/>
        </p:nvSpPr>
        <p:spPr>
          <a:xfrm>
            <a:off x="838200" y="4676866"/>
            <a:ext cx="2261666" cy="1477328"/>
          </a:xfrm>
          <a:prstGeom prst="rect">
            <a:avLst/>
          </a:prstGeom>
          <a:noFill/>
        </p:spPr>
        <p:txBody>
          <a:bodyPr wrap="square" rtlCol="0">
            <a:spAutoFit/>
          </a:bodyPr>
          <a:lstStyle/>
          <a:p>
            <a:r>
              <a:rPr lang="en-US" b="1" dirty="0">
                <a:solidFill>
                  <a:schemeClr val="accent2"/>
                </a:solidFill>
              </a:rPr>
              <a:t>Important: </a:t>
            </a:r>
            <a:r>
              <a:rPr lang="en-US" dirty="0">
                <a:solidFill>
                  <a:schemeClr val="accent2"/>
                </a:solidFill>
              </a:rPr>
              <a:t>Always check the solicitation to see if it prescribes what to put in the header and footer</a:t>
            </a:r>
          </a:p>
        </p:txBody>
      </p:sp>
    </p:spTree>
    <p:extLst>
      <p:ext uri="{BB962C8B-B14F-4D97-AF65-F5344CB8AC3E}">
        <p14:creationId xmlns:p14="http://schemas.microsoft.com/office/powerpoint/2010/main" val="298821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7" grpId="0"/>
      <p:bldP spid="3"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5</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50" y="4589463"/>
            <a:ext cx="6274344" cy="1500187"/>
          </a:xfrm>
        </p:spPr>
        <p:txBody>
          <a:bodyPr/>
          <a:lstStyle/>
          <a:p>
            <a:r>
              <a:rPr lang="en-US" dirty="0"/>
              <a:t>Proposal Cover and the Front Matter</a:t>
            </a:r>
          </a:p>
        </p:txBody>
      </p:sp>
    </p:spTree>
    <p:extLst>
      <p:ext uri="{BB962C8B-B14F-4D97-AF65-F5344CB8AC3E}">
        <p14:creationId xmlns:p14="http://schemas.microsoft.com/office/powerpoint/2010/main" val="497979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06" y="453484"/>
            <a:ext cx="8520113" cy="600075"/>
          </a:xfrm>
        </p:spPr>
        <p:txBody>
          <a:bodyPr>
            <a:normAutofit fontScale="90000"/>
          </a:bodyPr>
          <a:lstStyle/>
          <a:p>
            <a:r>
              <a:rPr lang="en-US" dirty="0"/>
              <a:t>Creating Compliant Front Matter</a:t>
            </a:r>
          </a:p>
        </p:txBody>
      </p:sp>
      <p:sp>
        <p:nvSpPr>
          <p:cNvPr id="3" name="Content Placeholder 2"/>
          <p:cNvSpPr>
            <a:spLocks noGrp="1"/>
          </p:cNvSpPr>
          <p:nvPr>
            <p:ph idx="1"/>
          </p:nvPr>
        </p:nvSpPr>
        <p:spPr>
          <a:xfrm>
            <a:off x="601808" y="1633719"/>
            <a:ext cx="6162674" cy="5577573"/>
          </a:xfrm>
        </p:spPr>
        <p:txBody>
          <a:bodyPr>
            <a:noAutofit/>
          </a:bodyPr>
          <a:lstStyle/>
          <a:p>
            <a:r>
              <a:rPr lang="en-US" sz="2000" dirty="0"/>
              <a:t>Check how many separate </a:t>
            </a:r>
            <a:r>
              <a:rPr lang="en-US" sz="2000"/>
              <a:t>items of </a:t>
            </a:r>
            <a:r>
              <a:rPr lang="en-US" sz="2000" dirty="0"/>
              <a:t>front matter the RFP </a:t>
            </a:r>
            <a:r>
              <a:rPr lang="en-US" sz="2000"/>
              <a:t>calls for:</a:t>
            </a:r>
            <a:endParaRPr lang="en-US" sz="2000" dirty="0"/>
          </a:p>
          <a:p>
            <a:pPr lvl="1"/>
            <a:r>
              <a:rPr lang="en-US" sz="1800" dirty="0"/>
              <a:t>Cover page? TOC? Table of </a:t>
            </a:r>
            <a:br>
              <a:rPr lang="en-US" sz="1800" dirty="0"/>
            </a:br>
            <a:r>
              <a:rPr lang="en-US" sz="1800" dirty="0"/>
              <a:t>Figures? Table of Tables? Glossary? Acronyms? Cross-Reference or Compliance Matrix?</a:t>
            </a:r>
          </a:p>
          <a:p>
            <a:pPr lvl="1"/>
            <a:r>
              <a:rPr lang="en-US" sz="1800" dirty="0"/>
              <a:t>Reference tables may be combined into a single section</a:t>
            </a:r>
          </a:p>
          <a:p>
            <a:r>
              <a:rPr lang="en-US" sz="2000" dirty="0"/>
              <a:t>Go to the </a:t>
            </a:r>
            <a:r>
              <a:rPr lang="en-US" sz="2000" i="1" dirty="0"/>
              <a:t>Layout </a:t>
            </a:r>
            <a:r>
              <a:rPr lang="en-US" sz="2000" dirty="0"/>
              <a:t>ribbon, and under </a:t>
            </a:r>
            <a:r>
              <a:rPr lang="en-US" sz="2000" i="1" dirty="0"/>
              <a:t>Page Setup</a:t>
            </a:r>
            <a:r>
              <a:rPr lang="en-US" sz="2000" dirty="0"/>
              <a:t>, click on the Breaks drop-down menu</a:t>
            </a:r>
          </a:p>
          <a:p>
            <a:r>
              <a:rPr lang="en-US" sz="2000" dirty="0"/>
              <a:t>Insert as many </a:t>
            </a:r>
            <a:r>
              <a:rPr lang="en-US" sz="2000" i="1" dirty="0"/>
              <a:t>Next Page </a:t>
            </a:r>
            <a:r>
              <a:rPr lang="en-US" sz="2000" dirty="0"/>
              <a:t>section breaks as there are pieces of front matter required</a:t>
            </a:r>
          </a:p>
          <a:p>
            <a:r>
              <a:rPr lang="en-US" sz="2000" dirty="0"/>
              <a:t>When adding in front matter, make sure you enter text and objects above and to the left of the section break</a:t>
            </a:r>
          </a:p>
          <a:p>
            <a:r>
              <a:rPr lang="en-US" sz="2000" dirty="0"/>
              <a:t>Make sure any legal language the RFP calls for is added to the cover page and body footer, as needed</a:t>
            </a:r>
          </a:p>
        </p:txBody>
      </p:sp>
      <p:pic>
        <p:nvPicPr>
          <p:cNvPr id="7" name="Picture 6">
            <a:extLst>
              <a:ext uri="{FF2B5EF4-FFF2-40B4-BE49-F238E27FC236}">
                <a16:creationId xmlns:a16="http://schemas.microsoft.com/office/drawing/2014/main" id="{74B4C949-4071-4A71-A5AE-BC2F594D6C86}"/>
              </a:ext>
            </a:extLst>
          </p:cNvPr>
          <p:cNvPicPr>
            <a:picLocks noChangeAspect="1"/>
          </p:cNvPicPr>
          <p:nvPr/>
        </p:nvPicPr>
        <p:blipFill rotWithShape="1">
          <a:blip r:embed="rId3"/>
          <a:srcRect r="72429" b="44381"/>
          <a:stretch/>
        </p:blipFill>
        <p:spPr>
          <a:xfrm>
            <a:off x="7088022" y="1683371"/>
            <a:ext cx="4006697" cy="4546458"/>
          </a:xfrm>
          <a:prstGeom prst="rect">
            <a:avLst/>
          </a:prstGeom>
        </p:spPr>
      </p:pic>
      <p:sp>
        <p:nvSpPr>
          <p:cNvPr id="8" name="Oval 7">
            <a:extLst>
              <a:ext uri="{FF2B5EF4-FFF2-40B4-BE49-F238E27FC236}">
                <a16:creationId xmlns:a16="http://schemas.microsoft.com/office/drawing/2014/main" id="{2D49CA4C-EC0D-4FA8-87C2-C708489C10A7}"/>
              </a:ext>
            </a:extLst>
          </p:cNvPr>
          <p:cNvSpPr/>
          <p:nvPr/>
        </p:nvSpPr>
        <p:spPr bwMode="auto">
          <a:xfrm>
            <a:off x="8767984" y="4252692"/>
            <a:ext cx="2215497" cy="52769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Tree>
    <p:extLst>
      <p:ext uri="{BB962C8B-B14F-4D97-AF65-F5344CB8AC3E}">
        <p14:creationId xmlns:p14="http://schemas.microsoft.com/office/powerpoint/2010/main" val="232664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Placeholders for Reference Tables</a:t>
            </a:r>
          </a:p>
        </p:txBody>
      </p:sp>
      <p:sp>
        <p:nvSpPr>
          <p:cNvPr id="3" name="Content Placeholder 2"/>
          <p:cNvSpPr>
            <a:spLocks noGrp="1"/>
          </p:cNvSpPr>
          <p:nvPr>
            <p:ph idx="1"/>
          </p:nvPr>
        </p:nvSpPr>
        <p:spPr>
          <a:xfrm>
            <a:off x="1023939" y="1667257"/>
            <a:ext cx="6364516" cy="4825618"/>
          </a:xfrm>
        </p:spPr>
        <p:txBody>
          <a:bodyPr>
            <a:normAutofit fontScale="77500" lnSpcReduction="20000"/>
          </a:bodyPr>
          <a:lstStyle/>
          <a:p>
            <a:r>
              <a:rPr lang="en-US" dirty="0"/>
              <a:t>First, make your table of contents:</a:t>
            </a:r>
          </a:p>
          <a:p>
            <a:pPr lvl="1"/>
            <a:r>
              <a:rPr lang="en-US" dirty="0"/>
              <a:t>Place your cursor above or to the left of the </a:t>
            </a:r>
            <a:br>
              <a:rPr lang="en-US" dirty="0"/>
            </a:br>
            <a:r>
              <a:rPr lang="en-US" dirty="0"/>
              <a:t>section break in the section immediately after</a:t>
            </a:r>
            <a:br>
              <a:rPr lang="en-US" dirty="0"/>
            </a:br>
            <a:r>
              <a:rPr lang="en-US" dirty="0"/>
              <a:t>the cover page</a:t>
            </a:r>
          </a:p>
          <a:p>
            <a:pPr lvl="1"/>
            <a:r>
              <a:rPr lang="en-US" dirty="0"/>
              <a:t>On the References tab, under Table of Contents, select the Table of Contents drop down menu and then choose Automatic Table 1</a:t>
            </a:r>
          </a:p>
          <a:p>
            <a:pPr lvl="1"/>
            <a:r>
              <a:rPr lang="en-US" dirty="0"/>
              <a:t>Depending on how complex the structure of your proposal is, you may want to go to the </a:t>
            </a:r>
            <a:r>
              <a:rPr lang="en-US" b="1" dirty="0"/>
              <a:t>Add Text </a:t>
            </a:r>
            <a:r>
              <a:rPr lang="en-US" dirty="0"/>
              <a:t>drop-down next to the Table of Contents menu, and </a:t>
            </a:r>
            <a:r>
              <a:rPr lang="en-US" b="1" dirty="0"/>
              <a:t>de-select Heading 3</a:t>
            </a:r>
            <a:r>
              <a:rPr lang="en-US" dirty="0"/>
              <a:t> – you only need to include it if your headings go four or more levels deep or if the RFP requires it</a:t>
            </a:r>
          </a:p>
          <a:p>
            <a:r>
              <a:rPr lang="en-US" dirty="0"/>
              <a:t>Add a Table of Figures and/or Table of Tables if needed:</a:t>
            </a:r>
          </a:p>
          <a:p>
            <a:pPr lvl="1"/>
            <a:r>
              <a:rPr lang="en-US" dirty="0"/>
              <a:t>Either in the same section as the Table of Contents, </a:t>
            </a:r>
            <a:br>
              <a:rPr lang="en-US" dirty="0"/>
            </a:br>
            <a:r>
              <a:rPr lang="en-US" dirty="0"/>
              <a:t>or in the section following</a:t>
            </a:r>
          </a:p>
          <a:p>
            <a:pPr lvl="1"/>
            <a:r>
              <a:rPr lang="en-US" dirty="0"/>
              <a:t>To get a Table of Figures or Table of Tables to generate correctly, you must use the Insert Caption command to create all captions in the document </a:t>
            </a:r>
          </a:p>
          <a:p>
            <a:pPr lvl="1"/>
            <a:endParaRPr lang="en-US" dirty="0"/>
          </a:p>
          <a:p>
            <a:pPr lvl="1"/>
            <a:endParaRPr lang="en-US" dirty="0"/>
          </a:p>
          <a:p>
            <a:endParaRPr lang="en-US" dirty="0"/>
          </a:p>
        </p:txBody>
      </p:sp>
      <p:pic>
        <p:nvPicPr>
          <p:cNvPr id="9" name="Picture 8">
            <a:extLst>
              <a:ext uri="{FF2B5EF4-FFF2-40B4-BE49-F238E27FC236}">
                <a16:creationId xmlns:a16="http://schemas.microsoft.com/office/drawing/2014/main" id="{05D0D728-1989-41DE-8A27-874AB4393EBB}"/>
              </a:ext>
            </a:extLst>
          </p:cNvPr>
          <p:cNvPicPr>
            <a:picLocks noChangeAspect="1"/>
          </p:cNvPicPr>
          <p:nvPr/>
        </p:nvPicPr>
        <p:blipFill>
          <a:blip r:embed="rId3"/>
          <a:stretch>
            <a:fillRect/>
          </a:stretch>
        </p:blipFill>
        <p:spPr>
          <a:xfrm>
            <a:off x="7498078" y="1667257"/>
            <a:ext cx="4372471" cy="1161723"/>
          </a:xfrm>
          <a:prstGeom prst="rect">
            <a:avLst/>
          </a:prstGeom>
        </p:spPr>
      </p:pic>
      <p:sp>
        <p:nvSpPr>
          <p:cNvPr id="10" name="Oval 9">
            <a:extLst>
              <a:ext uri="{FF2B5EF4-FFF2-40B4-BE49-F238E27FC236}">
                <a16:creationId xmlns:a16="http://schemas.microsoft.com/office/drawing/2014/main" id="{09B30A8C-4801-40DA-8E4C-9D1626670D10}"/>
              </a:ext>
            </a:extLst>
          </p:cNvPr>
          <p:cNvSpPr/>
          <p:nvPr/>
        </p:nvSpPr>
        <p:spPr>
          <a:xfrm>
            <a:off x="7454533" y="1915887"/>
            <a:ext cx="775062" cy="748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6D17BF9-8768-4B83-B3D9-ECE8B870368C}"/>
              </a:ext>
            </a:extLst>
          </p:cNvPr>
          <p:cNvSpPr/>
          <p:nvPr/>
        </p:nvSpPr>
        <p:spPr>
          <a:xfrm>
            <a:off x="10924901" y="1632419"/>
            <a:ext cx="775062" cy="361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6B34425-0C85-4C62-9F19-C7B1D7F556FB}"/>
              </a:ext>
            </a:extLst>
          </p:cNvPr>
          <p:cNvPicPr>
            <a:picLocks noChangeAspect="1"/>
          </p:cNvPicPr>
          <p:nvPr/>
        </p:nvPicPr>
        <p:blipFill>
          <a:blip r:embed="rId4"/>
          <a:stretch>
            <a:fillRect/>
          </a:stretch>
        </p:blipFill>
        <p:spPr>
          <a:xfrm>
            <a:off x="7454533" y="2951290"/>
            <a:ext cx="4662351" cy="1102825"/>
          </a:xfrm>
          <a:prstGeom prst="rect">
            <a:avLst/>
          </a:prstGeom>
        </p:spPr>
      </p:pic>
      <p:sp>
        <p:nvSpPr>
          <p:cNvPr id="15" name="Oval 14">
            <a:extLst>
              <a:ext uri="{FF2B5EF4-FFF2-40B4-BE49-F238E27FC236}">
                <a16:creationId xmlns:a16="http://schemas.microsoft.com/office/drawing/2014/main" id="{2481EE2F-F134-4C1D-95E2-F3932376C0D0}"/>
              </a:ext>
            </a:extLst>
          </p:cNvPr>
          <p:cNvSpPr/>
          <p:nvPr/>
        </p:nvSpPr>
        <p:spPr>
          <a:xfrm>
            <a:off x="10763112" y="3158990"/>
            <a:ext cx="1336354" cy="313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A21DADE-ECE5-4A95-AF22-966D7A6D7FE5}"/>
              </a:ext>
            </a:extLst>
          </p:cNvPr>
          <p:cNvSpPr/>
          <p:nvPr/>
        </p:nvSpPr>
        <p:spPr>
          <a:xfrm>
            <a:off x="10206446" y="3091543"/>
            <a:ext cx="627017" cy="896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2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Updating and Troubleshooting Reference Tables</a:t>
            </a:r>
          </a:p>
        </p:txBody>
      </p:sp>
      <p:sp>
        <p:nvSpPr>
          <p:cNvPr id="3" name="Content Placeholder 2"/>
          <p:cNvSpPr>
            <a:spLocks noGrp="1"/>
          </p:cNvSpPr>
          <p:nvPr>
            <p:ph idx="1"/>
          </p:nvPr>
        </p:nvSpPr>
        <p:spPr>
          <a:xfrm>
            <a:off x="934317" y="1614055"/>
            <a:ext cx="6920814" cy="4862513"/>
          </a:xfrm>
        </p:spPr>
        <p:txBody>
          <a:bodyPr>
            <a:normAutofit fontScale="92500" lnSpcReduction="20000"/>
          </a:bodyPr>
          <a:lstStyle/>
          <a:p>
            <a:r>
              <a:rPr lang="en-US" dirty="0"/>
              <a:t>Once the document is fully formatted, go up to the front matter at the top of the document, right-click in each reference table, and select </a:t>
            </a:r>
            <a:r>
              <a:rPr lang="en-US" i="1" dirty="0"/>
              <a:t>Update Table</a:t>
            </a:r>
            <a:r>
              <a:rPr lang="en-US" dirty="0"/>
              <a:t> from the drop-down menu</a:t>
            </a:r>
          </a:p>
          <a:p>
            <a:r>
              <a:rPr lang="en-US" dirty="0"/>
              <a:t>Carefully check each table for missing or duplicated numbers, broken page numbering, or other unsightly errors</a:t>
            </a:r>
          </a:p>
          <a:p>
            <a:r>
              <a:rPr lang="en-US" dirty="0"/>
              <a:t>Ensure each table breaks neatly across pages, and doesn’t have Widows, Orphans, or blocks of white space between tables</a:t>
            </a:r>
          </a:p>
          <a:p>
            <a:r>
              <a:rPr lang="en-US" dirty="0"/>
              <a:t>If using long narrative captions for your figures and tables, you may choose to just have the numbering and title in the reference table</a:t>
            </a:r>
          </a:p>
          <a:p>
            <a:pPr lvl="1"/>
            <a:r>
              <a:rPr lang="en-US" dirty="0"/>
              <a:t>Be aware that you will have to remove this text every time you update the table</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061" t="17801" r="33611" b="8328"/>
          <a:stretch/>
        </p:blipFill>
        <p:spPr bwMode="auto">
          <a:xfrm>
            <a:off x="8330047" y="1764872"/>
            <a:ext cx="3075737" cy="3953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86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5 </a:t>
            </a:r>
            <a:r>
              <a:rPr lang="en-US" dirty="0"/>
              <a:t>Prior to the Next Module</a:t>
            </a:r>
          </a:p>
        </p:txBody>
      </p:sp>
    </p:spTree>
    <p:extLst>
      <p:ext uri="{BB962C8B-B14F-4D97-AF65-F5344CB8AC3E}">
        <p14:creationId xmlns:p14="http://schemas.microsoft.com/office/powerpoint/2010/main" val="3343389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5 Exercise: Setting Up the Cover and Inserting TOC</a:t>
            </a:r>
          </a:p>
        </p:txBody>
      </p:sp>
      <p:sp>
        <p:nvSpPr>
          <p:cNvPr id="3" name="Content Placeholder 2"/>
          <p:cNvSpPr>
            <a:spLocks noGrp="1"/>
          </p:cNvSpPr>
          <p:nvPr>
            <p:ph idx="1"/>
          </p:nvPr>
        </p:nvSpPr>
        <p:spPr>
          <a:xfrm>
            <a:off x="529140" y="1591386"/>
            <a:ext cx="7037072" cy="4539960"/>
          </a:xfrm>
        </p:spPr>
        <p:txBody>
          <a:bodyPr>
            <a:noAutofit/>
          </a:bodyPr>
          <a:lstStyle/>
          <a:p>
            <a:r>
              <a:rPr lang="en-US" sz="1600" dirty="0"/>
              <a:t>The government will usually specify the front matter and design elements you need to include in your proposal – typical requirements include:</a:t>
            </a:r>
          </a:p>
          <a:p>
            <a:pPr lvl="1"/>
            <a:r>
              <a:rPr lang="en-US" sz="1600" dirty="0"/>
              <a:t>Reference tables, such as a table of contents, a table of figures, or a table of tables; table of acronyms; compliance or cross-reference matrix</a:t>
            </a:r>
          </a:p>
          <a:p>
            <a:pPr lvl="1"/>
            <a:r>
              <a:rPr lang="en-US" sz="1600" dirty="0"/>
              <a:t>Information requirements for the cover page, such as solicitation number, offeror name and address, due date, and possibly signatures of senior leadership</a:t>
            </a:r>
          </a:p>
          <a:p>
            <a:pPr lvl="1"/>
            <a:r>
              <a:rPr lang="en-US" sz="1600" dirty="0"/>
              <a:t>A specific legal disclaimer for the first page, and other pages</a:t>
            </a:r>
          </a:p>
          <a:p>
            <a:r>
              <a:rPr lang="en-US" sz="1600" dirty="0"/>
              <a:t>Be ready to separate individual front matter elements with </a:t>
            </a:r>
            <a:r>
              <a:rPr lang="en-US" sz="1600" b="1" dirty="0"/>
              <a:t>section breaks</a:t>
            </a:r>
          </a:p>
          <a:p>
            <a:pPr lvl="1"/>
            <a:r>
              <a:rPr lang="en-US" sz="1600" dirty="0"/>
              <a:t>Allows you to modify headers and footers within individual sections; for example, you don’t want page numbers on your cover page, and you often might want to use Roman numerals for front matter and Arabic numerals for the body of the proposal</a:t>
            </a:r>
          </a:p>
          <a:p>
            <a:pPr marL="0" indent="0">
              <a:buNone/>
            </a:pPr>
            <a:r>
              <a:rPr lang="en-US" sz="1600" b="1" dirty="0">
                <a:solidFill>
                  <a:schemeClr val="accent1"/>
                </a:solidFill>
              </a:rPr>
              <a:t>Practice Tasks: </a:t>
            </a:r>
            <a:endParaRPr lang="en-US" sz="1600" dirty="0"/>
          </a:p>
          <a:p>
            <a:r>
              <a:rPr lang="en-US" sz="1600" dirty="0"/>
              <a:t>Read the Instructions or Section L carefully for cover design requirements</a:t>
            </a:r>
          </a:p>
          <a:p>
            <a:r>
              <a:rPr lang="en-US" sz="1600" dirty="0"/>
              <a:t>Create a cover for the proposal document</a:t>
            </a:r>
          </a:p>
          <a:p>
            <a:r>
              <a:rPr lang="en-US" sz="1600" dirty="0"/>
              <a:t>Insert a Table of Contents (TOC) into your practice document</a:t>
            </a:r>
          </a:p>
        </p:txBody>
      </p:sp>
      <p:pic>
        <p:nvPicPr>
          <p:cNvPr id="5" name="Picture 4">
            <a:extLst>
              <a:ext uri="{FF2B5EF4-FFF2-40B4-BE49-F238E27FC236}">
                <a16:creationId xmlns:a16="http://schemas.microsoft.com/office/drawing/2014/main" id="{D0C6CFB4-DECF-4716-85A9-FEEE1160991A}"/>
              </a:ext>
            </a:extLst>
          </p:cNvPr>
          <p:cNvPicPr>
            <a:picLocks noChangeAspect="1"/>
          </p:cNvPicPr>
          <p:nvPr/>
        </p:nvPicPr>
        <p:blipFill>
          <a:blip r:embed="rId3"/>
          <a:stretch>
            <a:fillRect/>
          </a:stretch>
        </p:blipFill>
        <p:spPr>
          <a:xfrm>
            <a:off x="7670893" y="1803470"/>
            <a:ext cx="3747864" cy="4426744"/>
          </a:xfrm>
          <a:prstGeom prst="rect">
            <a:avLst/>
          </a:prstGeom>
          <a:ln>
            <a:solidFill>
              <a:schemeClr val="accent1">
                <a:lumMod val="20000"/>
                <a:lumOff val="80000"/>
              </a:schemeClr>
            </a:solidFill>
          </a:ln>
        </p:spPr>
      </p:pic>
      <p:sp>
        <p:nvSpPr>
          <p:cNvPr id="7" name="TextBox 6">
            <a:extLst>
              <a:ext uri="{FF2B5EF4-FFF2-40B4-BE49-F238E27FC236}">
                <a16:creationId xmlns:a16="http://schemas.microsoft.com/office/drawing/2014/main" id="{7596096A-DD04-4147-A1FB-7FA6A432A95A}"/>
              </a:ext>
            </a:extLst>
          </p:cNvPr>
          <p:cNvSpPr txBox="1"/>
          <p:nvPr/>
        </p:nvSpPr>
        <p:spPr>
          <a:xfrm>
            <a:off x="9726430" y="2841785"/>
            <a:ext cx="2234372" cy="3139321"/>
          </a:xfrm>
          <a:prstGeom prst="rect">
            <a:avLst/>
          </a:prstGeom>
          <a:solidFill>
            <a:schemeClr val="accent1">
              <a:lumMod val="20000"/>
              <a:lumOff val="80000"/>
            </a:schemeClr>
          </a:solidFill>
        </p:spPr>
        <p:txBody>
          <a:bodyPr wrap="square" rtlCol="0">
            <a:spAutoFit/>
          </a:bodyPr>
          <a:lstStyle/>
          <a:p>
            <a:r>
              <a:rPr lang="en-US" b="1" dirty="0"/>
              <a:t>Files: </a:t>
            </a:r>
          </a:p>
          <a:p>
            <a:pPr marL="174625" indent="-174625">
              <a:buFont typeface="Arial" panose="020B0604020202020204" pitchFamily="34" charset="0"/>
              <a:buChar char="•"/>
            </a:pPr>
            <a:r>
              <a:rPr lang="en-US" dirty="0"/>
              <a:t>Consult the </a:t>
            </a:r>
            <a:r>
              <a:rPr lang="en-US" b="1" dirty="0">
                <a:solidFill>
                  <a:schemeClr val="accent1"/>
                </a:solidFill>
              </a:rPr>
              <a:t>Module 5 Typical Cover Components.docx </a:t>
            </a:r>
            <a:r>
              <a:rPr lang="en-US" dirty="0"/>
              <a:t>file for instructions on what to include in a typical cover</a:t>
            </a:r>
          </a:p>
          <a:p>
            <a:pPr marL="174625" indent="-174625">
              <a:buFont typeface="Arial" panose="020B0604020202020204" pitchFamily="34" charset="0"/>
              <a:buChar char="•"/>
            </a:pPr>
            <a:r>
              <a:rPr lang="en-US" dirty="0"/>
              <a:t>Consult the practice RFP</a:t>
            </a:r>
          </a:p>
          <a:p>
            <a:pPr marL="174625" indent="-174625">
              <a:buFont typeface="Arial" panose="020B0604020202020204" pitchFamily="34" charset="0"/>
              <a:buChar char="•"/>
            </a:pPr>
            <a:r>
              <a:rPr lang="en-US" dirty="0"/>
              <a:t>Work in your proposal template</a:t>
            </a:r>
          </a:p>
        </p:txBody>
      </p:sp>
    </p:spTree>
    <p:extLst>
      <p:ext uri="{BB962C8B-B14F-4D97-AF65-F5344CB8AC3E}">
        <p14:creationId xmlns:p14="http://schemas.microsoft.com/office/powerpoint/2010/main" val="290323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93013" y="1852681"/>
            <a:ext cx="6673173" cy="2083593"/>
          </a:xfrm>
        </p:spPr>
        <p:txBody>
          <a:bodyPr>
            <a:noAutofit/>
          </a:bodyPr>
          <a:lstStyle/>
          <a:p>
            <a:pPr>
              <a:buFont typeface="Arial" pitchFamily="34" charset="0"/>
              <a:buChar char="•"/>
            </a:pPr>
            <a:r>
              <a:rPr lang="en-US" sz="2400" dirty="0"/>
              <a:t>Your Name and Position</a:t>
            </a:r>
          </a:p>
          <a:p>
            <a:pPr>
              <a:buFont typeface="Arial" pitchFamily="34" charset="0"/>
              <a:buChar char="•"/>
            </a:pPr>
            <a:r>
              <a:rPr lang="en-US" sz="2400" dirty="0"/>
              <a:t>An interesting fact about your life or career </a:t>
            </a:r>
          </a:p>
          <a:p>
            <a:pPr>
              <a:buFont typeface="Arial" pitchFamily="34" charset="0"/>
              <a:buChar char="•"/>
            </a:pPr>
            <a:r>
              <a:rPr lang="en-US" sz="2400" dirty="0"/>
              <a:t>Your level of experience: Beginner, intermediate, high-level?</a:t>
            </a:r>
          </a:p>
          <a:p>
            <a:pPr>
              <a:buFont typeface="Arial" pitchFamily="34" charset="0"/>
              <a:buChar char="•"/>
            </a:pPr>
            <a:r>
              <a:rPr lang="en-US" sz="2400" dirty="0"/>
              <a:t>What are you looking to get out of this training?</a:t>
            </a:r>
          </a:p>
          <a:p>
            <a:pPr>
              <a:buNone/>
            </a:pPr>
            <a:endParaRPr lang="en-US" sz="2400" dirty="0"/>
          </a:p>
        </p:txBody>
      </p:sp>
      <p:sp>
        <p:nvSpPr>
          <p:cNvPr id="3" name="Title 2"/>
          <p:cNvSpPr>
            <a:spLocks noGrp="1"/>
          </p:cNvSpPr>
          <p:nvPr>
            <p:ph type="title"/>
          </p:nvPr>
        </p:nvSpPr>
        <p:spPr/>
        <p:txBody>
          <a:bodyPr/>
          <a:lstStyle/>
          <a:p>
            <a:r>
              <a:rPr lang="en-US" dirty="0"/>
              <a:t>Introductions – Who is Who</a:t>
            </a:r>
          </a:p>
        </p:txBody>
      </p:sp>
      <p:pic>
        <p:nvPicPr>
          <p:cNvPr id="6" name="Picture 5" descr="my name is.bmp"/>
          <p:cNvPicPr>
            <a:picLocks noChangeAspect="1"/>
          </p:cNvPicPr>
          <p:nvPr/>
        </p:nvPicPr>
        <p:blipFill>
          <a:blip r:embed="rId3"/>
          <a:stretch>
            <a:fillRect/>
          </a:stretch>
        </p:blipFill>
        <p:spPr>
          <a:xfrm>
            <a:off x="838200" y="1753462"/>
            <a:ext cx="3612153" cy="2362200"/>
          </a:xfrm>
          <a:prstGeom prst="rect">
            <a:avLst/>
          </a:prstGeom>
        </p:spPr>
      </p:pic>
    </p:spTree>
    <p:extLst>
      <p:ext uri="{BB962C8B-B14F-4D97-AF65-F5344CB8AC3E}">
        <p14:creationId xmlns:p14="http://schemas.microsoft.com/office/powerpoint/2010/main" val="10552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6</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49" y="4589463"/>
            <a:ext cx="8652809" cy="1927878"/>
          </a:xfrm>
        </p:spPr>
        <p:txBody>
          <a:bodyPr>
            <a:normAutofit/>
          </a:bodyPr>
          <a:lstStyle/>
          <a:p>
            <a:r>
              <a:rPr lang="en-US" dirty="0"/>
              <a:t>Paragraph Spacing; Working with Graphics, Tables, and Callout Boxes</a:t>
            </a:r>
          </a:p>
        </p:txBody>
      </p:sp>
    </p:spTree>
    <p:extLst>
      <p:ext uri="{BB962C8B-B14F-4D97-AF65-F5344CB8AC3E}">
        <p14:creationId xmlns:p14="http://schemas.microsoft.com/office/powerpoint/2010/main" val="2282325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Set Up Paragraph Spacing</a:t>
            </a:r>
          </a:p>
        </p:txBody>
      </p:sp>
      <p:sp>
        <p:nvSpPr>
          <p:cNvPr id="3" name="Content Placeholder 2"/>
          <p:cNvSpPr>
            <a:spLocks noGrp="1"/>
          </p:cNvSpPr>
          <p:nvPr>
            <p:ph idx="1"/>
          </p:nvPr>
        </p:nvSpPr>
        <p:spPr>
          <a:xfrm>
            <a:off x="838200" y="1911949"/>
            <a:ext cx="5723965" cy="4345416"/>
          </a:xfrm>
          <a:noFill/>
        </p:spPr>
        <p:txBody>
          <a:bodyPr>
            <a:normAutofit fontScale="85000" lnSpcReduction="20000"/>
          </a:bodyPr>
          <a:lstStyle/>
          <a:p>
            <a:r>
              <a:rPr lang="en-US" sz="2000" dirty="0"/>
              <a:t>Don’t use space to break up paragraphs – use pre-programmed paragraph spacing instead</a:t>
            </a:r>
          </a:p>
          <a:p>
            <a:r>
              <a:rPr lang="en-US" sz="2000" dirty="0"/>
              <a:t>When setting up paragraph style (</a:t>
            </a:r>
            <a:r>
              <a:rPr lang="en-US" sz="2000" b="1" dirty="0"/>
              <a:t>Create a Style, New Style, or Modify Style </a:t>
            </a:r>
            <a:r>
              <a:rPr lang="en-US" sz="2000" dirty="0"/>
              <a:t>-&gt; </a:t>
            </a:r>
            <a:r>
              <a:rPr lang="en-US" sz="2000" b="1" dirty="0"/>
              <a:t>Format</a:t>
            </a:r>
            <a:r>
              <a:rPr lang="en-US" sz="2000" dirty="0"/>
              <a:t> -&gt; </a:t>
            </a:r>
            <a:r>
              <a:rPr lang="en-US" sz="2000" b="1" dirty="0"/>
              <a:t>Paragraph</a:t>
            </a:r>
            <a:r>
              <a:rPr lang="en-US" sz="2000" dirty="0"/>
              <a:t>), use 1 or 1.15 spacing within paragraphs, or 1.50 if you have plenty of page count to spare</a:t>
            </a:r>
          </a:p>
          <a:p>
            <a:r>
              <a:rPr lang="en-US" sz="2000" dirty="0"/>
              <a:t>If the solicitation doesn’t tell you otherwise, add at least 6pt spacing after each paragraph to break up walls of text; using 12 pt spacing for 12 pt font, 10 pt spacing for 10 pt font is appropriate</a:t>
            </a:r>
          </a:p>
          <a:p>
            <a:r>
              <a:rPr lang="en-US" sz="2000" dirty="0"/>
              <a:t>Correct by using </a:t>
            </a:r>
            <a:r>
              <a:rPr lang="en-US" sz="2000" b="1" dirty="0"/>
              <a:t>Widow/Orphan control </a:t>
            </a:r>
            <a:r>
              <a:rPr lang="en-US" sz="2000" dirty="0"/>
              <a:t>and </a:t>
            </a:r>
            <a:r>
              <a:rPr lang="en-US" sz="2000" b="1" dirty="0"/>
              <a:t>Keep with next </a:t>
            </a:r>
            <a:r>
              <a:rPr lang="en-US" sz="2000" dirty="0"/>
              <a:t>later so that there are no lonely headings at the bottom of the page</a:t>
            </a:r>
          </a:p>
          <a:p>
            <a:pPr marL="0" indent="233363"/>
            <a:r>
              <a:rPr lang="en-US" sz="2000" dirty="0"/>
              <a:t>Make sure your heading styles use a </a:t>
            </a:r>
            <a:r>
              <a:rPr lang="en-US" sz="2000" b="1" dirty="0"/>
              <a:t>hanging indent </a:t>
            </a:r>
            <a:r>
              <a:rPr lang="en-US" sz="2000" dirty="0"/>
              <a:t>instead </a:t>
            </a:r>
            <a:r>
              <a:rPr lang="en-US" sz="2000" dirty="0">
                <a:highlight>
                  <a:srgbClr val="FFFF00"/>
                </a:highlight>
              </a:rPr>
              <a:t>of </a:t>
            </a:r>
            <a:r>
              <a:rPr lang="en-US" sz="2000" dirty="0"/>
              <a:t>allowing the second line to begin at the margin</a:t>
            </a:r>
            <a:endParaRPr lang="en-US" sz="1200" dirty="0"/>
          </a:p>
          <a:p>
            <a:r>
              <a:rPr lang="en-US" sz="2000" dirty="0"/>
              <a:t>Set bulleted and numbered lists apart from the rest of the text using indentation</a:t>
            </a:r>
          </a:p>
          <a:p>
            <a:pPr lvl="1"/>
            <a:r>
              <a:rPr lang="en-US" sz="1600" dirty="0"/>
              <a:t>Indent bullets by at least ¼” from body text on the left side</a:t>
            </a:r>
          </a:p>
          <a:p>
            <a:pPr lvl="1"/>
            <a:r>
              <a:rPr lang="en-US" sz="1600" dirty="0"/>
              <a:t>Use hanging indents for multi-line bulleted or numbered text</a:t>
            </a:r>
          </a:p>
          <a:p>
            <a:endParaRPr lang="en-US" sz="2000" dirty="0"/>
          </a:p>
          <a:p>
            <a:pPr marL="0" indent="0">
              <a:buNone/>
            </a:pPr>
            <a:endParaRPr lang="en-US" sz="2000" dirty="0"/>
          </a:p>
        </p:txBody>
      </p:sp>
      <p:sp>
        <p:nvSpPr>
          <p:cNvPr id="4" name="Rectangle 3"/>
          <p:cNvSpPr/>
          <p:nvPr/>
        </p:nvSpPr>
        <p:spPr>
          <a:xfrm>
            <a:off x="838199" y="1524000"/>
            <a:ext cx="10780059" cy="369332"/>
          </a:xfrm>
          <a:prstGeom prst="rect">
            <a:avLst/>
          </a:prstGeom>
        </p:spPr>
        <p:txBody>
          <a:bodyPr wrap="square">
            <a:spAutoFit/>
          </a:bodyPr>
          <a:lstStyle/>
          <a:p>
            <a:r>
              <a:rPr lang="en-US" i="1" dirty="0">
                <a:solidFill>
                  <a:schemeClr val="tx2"/>
                </a:solidFill>
              </a:rPr>
              <a:t>The more “negative space” you can afford to include in your document, the more readable and appealing it will be</a:t>
            </a:r>
          </a:p>
        </p:txBody>
      </p:sp>
      <p:pic>
        <p:nvPicPr>
          <p:cNvPr id="11" name="Picture 10">
            <a:extLst>
              <a:ext uri="{FF2B5EF4-FFF2-40B4-BE49-F238E27FC236}">
                <a16:creationId xmlns:a16="http://schemas.microsoft.com/office/drawing/2014/main" id="{E24E5153-D242-32D3-E406-8810C8F9C32E}"/>
              </a:ext>
            </a:extLst>
          </p:cNvPr>
          <p:cNvPicPr>
            <a:picLocks noChangeAspect="1"/>
          </p:cNvPicPr>
          <p:nvPr/>
        </p:nvPicPr>
        <p:blipFill>
          <a:blip r:embed="rId3"/>
          <a:stretch>
            <a:fillRect/>
          </a:stretch>
        </p:blipFill>
        <p:spPr>
          <a:xfrm>
            <a:off x="6897307" y="1911949"/>
            <a:ext cx="1865139" cy="2382142"/>
          </a:xfrm>
          <a:prstGeom prst="rect">
            <a:avLst/>
          </a:prstGeom>
          <a:ln>
            <a:solidFill>
              <a:schemeClr val="accent1">
                <a:lumMod val="40000"/>
                <a:lumOff val="60000"/>
              </a:schemeClr>
            </a:solidFill>
          </a:ln>
        </p:spPr>
      </p:pic>
      <p:pic>
        <p:nvPicPr>
          <p:cNvPr id="13" name="Picture 12">
            <a:extLst>
              <a:ext uri="{FF2B5EF4-FFF2-40B4-BE49-F238E27FC236}">
                <a16:creationId xmlns:a16="http://schemas.microsoft.com/office/drawing/2014/main" id="{CF4CD927-9293-DCE3-53FA-7BDF2F3BDBA4}"/>
              </a:ext>
            </a:extLst>
          </p:cNvPr>
          <p:cNvPicPr>
            <a:picLocks noChangeAspect="1"/>
          </p:cNvPicPr>
          <p:nvPr/>
        </p:nvPicPr>
        <p:blipFill>
          <a:blip r:embed="rId4"/>
          <a:stretch>
            <a:fillRect/>
          </a:stretch>
        </p:blipFill>
        <p:spPr>
          <a:xfrm>
            <a:off x="8947066" y="1999700"/>
            <a:ext cx="2643498" cy="3443111"/>
          </a:xfrm>
          <a:prstGeom prst="rect">
            <a:avLst/>
          </a:prstGeom>
          <a:ln>
            <a:solidFill>
              <a:schemeClr val="accent1">
                <a:lumMod val="40000"/>
                <a:lumOff val="60000"/>
              </a:schemeClr>
            </a:solidFill>
          </a:ln>
        </p:spPr>
      </p:pic>
      <p:pic>
        <p:nvPicPr>
          <p:cNvPr id="15" name="Picture 14">
            <a:extLst>
              <a:ext uri="{FF2B5EF4-FFF2-40B4-BE49-F238E27FC236}">
                <a16:creationId xmlns:a16="http://schemas.microsoft.com/office/drawing/2014/main" id="{F0A97379-8BAD-EBEB-86AA-ED49732B1E0C}"/>
              </a:ext>
            </a:extLst>
          </p:cNvPr>
          <p:cNvPicPr>
            <a:picLocks noChangeAspect="1"/>
          </p:cNvPicPr>
          <p:nvPr/>
        </p:nvPicPr>
        <p:blipFill rotWithShape="1">
          <a:blip r:embed="rId5"/>
          <a:srcRect b="43110"/>
          <a:stretch/>
        </p:blipFill>
        <p:spPr>
          <a:xfrm>
            <a:off x="7140682" y="4493468"/>
            <a:ext cx="2601825" cy="1915528"/>
          </a:xfrm>
          <a:prstGeom prst="rect">
            <a:avLst/>
          </a:prstGeom>
          <a:ln>
            <a:solidFill>
              <a:schemeClr val="accent1">
                <a:lumMod val="40000"/>
                <a:lumOff val="60000"/>
              </a:schemeClr>
            </a:solidFill>
          </a:ln>
        </p:spPr>
      </p:pic>
      <p:sp>
        <p:nvSpPr>
          <p:cNvPr id="16" name="Oval 15">
            <a:extLst>
              <a:ext uri="{FF2B5EF4-FFF2-40B4-BE49-F238E27FC236}">
                <a16:creationId xmlns:a16="http://schemas.microsoft.com/office/drawing/2014/main" id="{D2B73DA7-23B9-33F7-1E8B-A06A3CBD4083}"/>
              </a:ext>
            </a:extLst>
          </p:cNvPr>
          <p:cNvSpPr/>
          <p:nvPr/>
        </p:nvSpPr>
        <p:spPr>
          <a:xfrm>
            <a:off x="7109012" y="3693456"/>
            <a:ext cx="1192306" cy="13536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BBB28C0-1347-DF6B-6629-83F60873D83B}"/>
              </a:ext>
            </a:extLst>
          </p:cNvPr>
          <p:cNvSpPr/>
          <p:nvPr/>
        </p:nvSpPr>
        <p:spPr>
          <a:xfrm>
            <a:off x="8821272" y="2308744"/>
            <a:ext cx="1192306" cy="13536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5354A7B-99F0-58D8-D4D9-9712ECAF5E97}"/>
              </a:ext>
            </a:extLst>
          </p:cNvPr>
          <p:cNvSpPr/>
          <p:nvPr/>
        </p:nvSpPr>
        <p:spPr>
          <a:xfrm>
            <a:off x="7845441" y="4778655"/>
            <a:ext cx="1192306" cy="13536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95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Inserting Graphics Seamlessly Into the Document</a:t>
            </a:r>
          </a:p>
        </p:txBody>
      </p:sp>
      <p:sp>
        <p:nvSpPr>
          <p:cNvPr id="3" name="Content Placeholder 2"/>
          <p:cNvSpPr>
            <a:spLocks noGrp="1"/>
          </p:cNvSpPr>
          <p:nvPr>
            <p:ph idx="1"/>
          </p:nvPr>
        </p:nvSpPr>
        <p:spPr>
          <a:xfrm>
            <a:off x="838200" y="1620983"/>
            <a:ext cx="5087471" cy="4862513"/>
          </a:xfrm>
        </p:spPr>
        <p:txBody>
          <a:bodyPr>
            <a:normAutofit lnSpcReduction="10000"/>
          </a:bodyPr>
          <a:lstStyle/>
          <a:p>
            <a:r>
              <a:rPr lang="en-US" sz="1600" dirty="0"/>
              <a:t>Before you insert a graphic, check to make sure that it is sized properly for the space allotted for it</a:t>
            </a:r>
          </a:p>
          <a:p>
            <a:pPr lvl="1"/>
            <a:r>
              <a:rPr lang="en-US" sz="1400" dirty="0"/>
              <a:t>One of the biggest ‘no-no’s’ for a desktop publisher is manually resizing a graphic once it’s been pasted into Word – the proposal may be thrown out due to non-compliance on minimum font size in graphics</a:t>
            </a:r>
          </a:p>
          <a:p>
            <a:pPr lvl="1"/>
            <a:r>
              <a:rPr lang="en-US" sz="1400" dirty="0"/>
              <a:t>If the graphic artist has rendered a picture that is way too big or small, ask them to resize it to the full width of the margins allowed in the document, or to half of width</a:t>
            </a:r>
          </a:p>
          <a:p>
            <a:r>
              <a:rPr lang="en-US" sz="1600" dirty="0"/>
              <a:t>Insert each graphic alone, or into a text box, frame, or 1-cell by 1-column floating table (tables may cause unintended spaces in adjacent text)</a:t>
            </a:r>
          </a:p>
          <a:p>
            <a:r>
              <a:rPr lang="en-US" sz="1600" dirty="0"/>
              <a:t>Make sure that the graphic is placed inside the page margins</a:t>
            </a:r>
          </a:p>
          <a:p>
            <a:r>
              <a:rPr lang="en-US" sz="1600" dirty="0"/>
              <a:t>If inserting a floating graphic straight into a document, </a:t>
            </a:r>
            <a:r>
              <a:rPr lang="en-US" sz="1600" b="1" dirty="0"/>
              <a:t>Group</a:t>
            </a:r>
            <a:r>
              <a:rPr lang="en-US" sz="1600" dirty="0"/>
              <a:t> the graphic and its caption so that they stay together</a:t>
            </a:r>
          </a:p>
          <a:p>
            <a:r>
              <a:rPr lang="en-US" sz="1600" dirty="0"/>
              <a:t>Move the text above or below the graphic to eliminate white space but ensure the graphic is called out before it appears in the document: Ex. … shown in </a:t>
            </a:r>
            <a:r>
              <a:rPr lang="en-US" sz="1600" b="1" dirty="0"/>
              <a:t>Figure 8, Organization Chart</a:t>
            </a:r>
            <a:r>
              <a:rPr lang="en-US" sz="1600" dirty="0"/>
              <a:t>.)</a:t>
            </a:r>
          </a:p>
        </p:txBody>
      </p:sp>
      <p:sp>
        <p:nvSpPr>
          <p:cNvPr id="5" name="Rectangle 4"/>
          <p:cNvSpPr/>
          <p:nvPr/>
        </p:nvSpPr>
        <p:spPr>
          <a:xfrm>
            <a:off x="6015318" y="1692472"/>
            <a:ext cx="5587271" cy="1461939"/>
          </a:xfrm>
          <a:prstGeom prst="rect">
            <a:avLst/>
          </a:prstGeom>
          <a:solidFill>
            <a:schemeClr val="tx2">
              <a:lumMod val="20000"/>
              <a:lumOff val="80000"/>
            </a:schemeClr>
          </a:solidFill>
        </p:spPr>
        <p:txBody>
          <a:bodyPr wrap="square">
            <a:spAutoFit/>
          </a:bodyPr>
          <a:lstStyle/>
          <a:p>
            <a:pPr>
              <a:spcBef>
                <a:spcPts val="600"/>
              </a:spcBef>
            </a:pPr>
            <a:r>
              <a:rPr lang="en-US" sz="1400" dirty="0"/>
              <a:t>Use the auto-caption feature on every graphic, either by right-clicking and selecting Insert Caption from the drop-down menu, or by clicking the Insert Caption button on the References Ribbon</a:t>
            </a:r>
          </a:p>
          <a:p>
            <a:pPr>
              <a:spcBef>
                <a:spcPts val="600"/>
              </a:spcBef>
            </a:pPr>
            <a:endParaRPr lang="en-US" sz="1400" dirty="0"/>
          </a:p>
          <a:p>
            <a:r>
              <a:rPr lang="en-US" sz="1400" dirty="0"/>
              <a:t>If you move graphics around in the document, highlight the captions and press F9 to ensure the numbering stays in the correct order</a:t>
            </a:r>
          </a:p>
        </p:txBody>
      </p:sp>
      <p:pic>
        <p:nvPicPr>
          <p:cNvPr id="6" name="Picture 5">
            <a:extLst>
              <a:ext uri="{FF2B5EF4-FFF2-40B4-BE49-F238E27FC236}">
                <a16:creationId xmlns:a16="http://schemas.microsoft.com/office/drawing/2014/main" id="{8312A965-BEEA-D4DA-7116-5AE94A040F6F}"/>
              </a:ext>
            </a:extLst>
          </p:cNvPr>
          <p:cNvPicPr>
            <a:picLocks noChangeAspect="1"/>
          </p:cNvPicPr>
          <p:nvPr/>
        </p:nvPicPr>
        <p:blipFill>
          <a:blip r:embed="rId3"/>
          <a:stretch>
            <a:fillRect/>
          </a:stretch>
        </p:blipFill>
        <p:spPr>
          <a:xfrm>
            <a:off x="6015318" y="3366245"/>
            <a:ext cx="5640752" cy="1851212"/>
          </a:xfrm>
          <a:prstGeom prst="rect">
            <a:avLst/>
          </a:prstGeom>
        </p:spPr>
      </p:pic>
    </p:spTree>
    <p:extLst>
      <p:ext uri="{BB962C8B-B14F-4D97-AF65-F5344CB8AC3E}">
        <p14:creationId xmlns:p14="http://schemas.microsoft.com/office/powerpoint/2010/main" val="211828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6825-E99C-02B8-503A-99B9FFB7A045}"/>
              </a:ext>
            </a:extLst>
          </p:cNvPr>
          <p:cNvSpPr>
            <a:spLocks noGrp="1"/>
          </p:cNvSpPr>
          <p:nvPr>
            <p:ph type="title"/>
          </p:nvPr>
        </p:nvSpPr>
        <p:spPr/>
        <p:txBody>
          <a:bodyPr/>
          <a:lstStyle/>
          <a:p>
            <a:r>
              <a:rPr lang="en-US" dirty="0"/>
              <a:t>Anchoring Graphics</a:t>
            </a:r>
          </a:p>
        </p:txBody>
      </p:sp>
      <p:sp>
        <p:nvSpPr>
          <p:cNvPr id="3" name="Content Placeholder 2">
            <a:extLst>
              <a:ext uri="{FF2B5EF4-FFF2-40B4-BE49-F238E27FC236}">
                <a16:creationId xmlns:a16="http://schemas.microsoft.com/office/drawing/2014/main" id="{7454A5D4-4BED-8EBB-7D4B-B94DB0C243D8}"/>
              </a:ext>
            </a:extLst>
          </p:cNvPr>
          <p:cNvSpPr>
            <a:spLocks noGrp="1"/>
          </p:cNvSpPr>
          <p:nvPr>
            <p:ph idx="1"/>
          </p:nvPr>
        </p:nvSpPr>
        <p:spPr>
          <a:xfrm>
            <a:off x="838201" y="2152436"/>
            <a:ext cx="4701988" cy="4427658"/>
          </a:xfrm>
        </p:spPr>
        <p:txBody>
          <a:bodyPr>
            <a:normAutofit fontScale="92500" lnSpcReduction="20000"/>
          </a:bodyPr>
          <a:lstStyle/>
          <a:p>
            <a:r>
              <a:rPr lang="en-US" sz="1600" dirty="0"/>
              <a:t>When inserting a graphic, it automatically becomes </a:t>
            </a:r>
            <a:r>
              <a:rPr lang="en-US" sz="1600" b="1" dirty="0"/>
              <a:t>anchored</a:t>
            </a:r>
            <a:r>
              <a:rPr lang="en-US" sz="1600" dirty="0"/>
              <a:t> to the paragraph closest to the insertion point. You can move the graphic around, and the anchor will move to the paragraph that the graphic is closest to.</a:t>
            </a:r>
          </a:p>
          <a:p>
            <a:r>
              <a:rPr lang="en-US" sz="1600" dirty="0"/>
              <a:t>You can see the anchor symbol when you select the graphic and </a:t>
            </a:r>
            <a:r>
              <a:rPr lang="en-US" sz="1600" b="1" dirty="0"/>
              <a:t>Show/Hide </a:t>
            </a:r>
            <a:r>
              <a:rPr lang="en-US" sz="1600" dirty="0"/>
              <a:t>is turned on (click the ¶ button in the </a:t>
            </a:r>
            <a:r>
              <a:rPr lang="en-US" sz="1600" b="1" dirty="0"/>
              <a:t>Home</a:t>
            </a:r>
            <a:r>
              <a:rPr lang="en-US" sz="1600" dirty="0"/>
              <a:t> tab or press </a:t>
            </a:r>
            <a:r>
              <a:rPr lang="en-US" sz="1600" b="1" dirty="0"/>
              <a:t>Ctrl+*</a:t>
            </a:r>
            <a:r>
              <a:rPr lang="en-US" sz="1600" dirty="0"/>
              <a:t>). It’s a small anchor icon in the left margin at the beginning of the paragraph.</a:t>
            </a:r>
          </a:p>
          <a:p>
            <a:r>
              <a:rPr lang="en-US" sz="1600" dirty="0"/>
              <a:t>To change the anchor point, drag the graphic to a different paragraph, and the anchor will move with it, or cut the graphic and paste it where you want the new anchor to be.</a:t>
            </a:r>
          </a:p>
          <a:p>
            <a:r>
              <a:rPr lang="en-US" sz="1600" dirty="0"/>
              <a:t>To anchor a graphic to a particular paragraph, lock the anchor. Right-click the graphic, select </a:t>
            </a:r>
            <a:r>
              <a:rPr lang="en-US" sz="1600" b="1" dirty="0"/>
              <a:t>Size and Position</a:t>
            </a:r>
            <a:r>
              <a:rPr lang="en-US" sz="1600" dirty="0"/>
              <a:t>, go to the </a:t>
            </a:r>
            <a:r>
              <a:rPr lang="en-US" sz="1600" b="1" dirty="0"/>
              <a:t>Position</a:t>
            </a:r>
            <a:r>
              <a:rPr lang="en-US" sz="1600" dirty="0"/>
              <a:t>, and check </a:t>
            </a:r>
            <a:r>
              <a:rPr lang="en-US" sz="1600" b="1" dirty="0"/>
              <a:t>Lock anchor</a:t>
            </a:r>
            <a:r>
              <a:rPr lang="en-US" sz="1600" dirty="0"/>
              <a:t>.</a:t>
            </a:r>
          </a:p>
          <a:p>
            <a:r>
              <a:rPr lang="en-US" sz="1600" dirty="0"/>
              <a:t>The text wrapping settings of the graphic determine how the text flows around it and whether the graphic stays on a specific page or moves with the text. Change this by selecting the graphic and selecting </a:t>
            </a:r>
            <a:r>
              <a:rPr lang="en-US" sz="1600" b="1" dirty="0"/>
              <a:t>Wrap Text</a:t>
            </a:r>
            <a:r>
              <a:rPr lang="en-US" sz="1600" dirty="0"/>
              <a:t>. Choose </a:t>
            </a:r>
            <a:r>
              <a:rPr lang="en-US" sz="1600" b="1" dirty="0"/>
              <a:t>Square</a:t>
            </a:r>
            <a:r>
              <a:rPr lang="en-US" sz="1600" dirty="0"/>
              <a:t>, </a:t>
            </a:r>
            <a:r>
              <a:rPr lang="en-US" sz="1600" b="1" dirty="0"/>
              <a:t>Tight</a:t>
            </a:r>
            <a:r>
              <a:rPr lang="en-US" sz="1600" dirty="0"/>
              <a:t>, </a:t>
            </a:r>
            <a:r>
              <a:rPr lang="en-US" sz="1600" b="1" dirty="0"/>
              <a:t>Top and Bottom</a:t>
            </a:r>
            <a:r>
              <a:rPr lang="en-US" sz="1600" dirty="0"/>
              <a:t>, etc.</a:t>
            </a:r>
          </a:p>
        </p:txBody>
      </p:sp>
      <p:sp>
        <p:nvSpPr>
          <p:cNvPr id="5" name="TextBox 4">
            <a:extLst>
              <a:ext uri="{FF2B5EF4-FFF2-40B4-BE49-F238E27FC236}">
                <a16:creationId xmlns:a16="http://schemas.microsoft.com/office/drawing/2014/main" id="{E1B58B8F-80C1-C261-12CC-A8A4111C7A82}"/>
              </a:ext>
            </a:extLst>
          </p:cNvPr>
          <p:cNvSpPr txBox="1"/>
          <p:nvPr/>
        </p:nvSpPr>
        <p:spPr>
          <a:xfrm>
            <a:off x="959266" y="1506105"/>
            <a:ext cx="10578310" cy="646331"/>
          </a:xfrm>
          <a:prstGeom prst="rect">
            <a:avLst/>
          </a:prstGeom>
          <a:noFill/>
        </p:spPr>
        <p:txBody>
          <a:bodyPr wrap="square">
            <a:spAutoFit/>
          </a:bodyPr>
          <a:lstStyle/>
          <a:p>
            <a:r>
              <a:rPr lang="en-US" i="1" dirty="0">
                <a:solidFill>
                  <a:schemeClr val="tx2"/>
                </a:solidFill>
              </a:rPr>
              <a:t>The use of anchors is important in proposals where the placement of graphics relative to text matters, and they help you better control the layout and flow of your long document</a:t>
            </a:r>
          </a:p>
        </p:txBody>
      </p:sp>
      <p:grpSp>
        <p:nvGrpSpPr>
          <p:cNvPr id="15" name="Group 14">
            <a:extLst>
              <a:ext uri="{FF2B5EF4-FFF2-40B4-BE49-F238E27FC236}">
                <a16:creationId xmlns:a16="http://schemas.microsoft.com/office/drawing/2014/main" id="{36198E31-0AED-9412-8972-C0A601246E75}"/>
              </a:ext>
            </a:extLst>
          </p:cNvPr>
          <p:cNvGrpSpPr/>
          <p:nvPr/>
        </p:nvGrpSpPr>
        <p:grpSpPr>
          <a:xfrm>
            <a:off x="5522259" y="2234732"/>
            <a:ext cx="6505136" cy="3165244"/>
            <a:chOff x="5522259" y="2234732"/>
            <a:chExt cx="6505136" cy="3165244"/>
          </a:xfrm>
        </p:grpSpPr>
        <p:pic>
          <p:nvPicPr>
            <p:cNvPr id="7" name="Picture 6">
              <a:extLst>
                <a:ext uri="{FF2B5EF4-FFF2-40B4-BE49-F238E27FC236}">
                  <a16:creationId xmlns:a16="http://schemas.microsoft.com/office/drawing/2014/main" id="{BE7EFA26-A2D3-C853-2B24-53C650D366CB}"/>
                </a:ext>
              </a:extLst>
            </p:cNvPr>
            <p:cNvPicPr>
              <a:picLocks noChangeAspect="1"/>
            </p:cNvPicPr>
            <p:nvPr/>
          </p:nvPicPr>
          <p:blipFill>
            <a:blip r:embed="rId2"/>
            <a:stretch>
              <a:fillRect/>
            </a:stretch>
          </p:blipFill>
          <p:spPr>
            <a:xfrm>
              <a:off x="5629833" y="2234732"/>
              <a:ext cx="6370825" cy="2470833"/>
            </a:xfrm>
            <a:prstGeom prst="rect">
              <a:avLst/>
            </a:prstGeom>
          </p:spPr>
        </p:pic>
        <p:pic>
          <p:nvPicPr>
            <p:cNvPr id="9" name="Picture 8">
              <a:extLst>
                <a:ext uri="{FF2B5EF4-FFF2-40B4-BE49-F238E27FC236}">
                  <a16:creationId xmlns:a16="http://schemas.microsoft.com/office/drawing/2014/main" id="{D1C4737D-4F8A-0EC3-4662-1CC7457BD495}"/>
                </a:ext>
              </a:extLst>
            </p:cNvPr>
            <p:cNvPicPr>
              <a:picLocks noChangeAspect="1"/>
            </p:cNvPicPr>
            <p:nvPr/>
          </p:nvPicPr>
          <p:blipFill>
            <a:blip r:embed="rId3"/>
            <a:stretch>
              <a:fillRect/>
            </a:stretch>
          </p:blipFill>
          <p:spPr>
            <a:xfrm>
              <a:off x="5638799" y="5116399"/>
              <a:ext cx="6388596" cy="235496"/>
            </a:xfrm>
            <a:prstGeom prst="rect">
              <a:avLst/>
            </a:prstGeom>
          </p:spPr>
        </p:pic>
        <p:sp>
          <p:nvSpPr>
            <p:cNvPr id="10" name="Oval 9">
              <a:extLst>
                <a:ext uri="{FF2B5EF4-FFF2-40B4-BE49-F238E27FC236}">
                  <a16:creationId xmlns:a16="http://schemas.microsoft.com/office/drawing/2014/main" id="{7C883C10-A198-4F7B-1049-5730594DF006}"/>
                </a:ext>
              </a:extLst>
            </p:cNvPr>
            <p:cNvSpPr/>
            <p:nvPr/>
          </p:nvSpPr>
          <p:spPr>
            <a:xfrm>
              <a:off x="10282516" y="2330824"/>
              <a:ext cx="349624" cy="493058"/>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916FC6-316F-5AAC-4333-AD4A1FEA64F7}"/>
                </a:ext>
              </a:extLst>
            </p:cNvPr>
            <p:cNvSpPr/>
            <p:nvPr/>
          </p:nvSpPr>
          <p:spPr>
            <a:xfrm>
              <a:off x="9493622" y="4589929"/>
              <a:ext cx="645459" cy="97706"/>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03E66F7-4E5A-549D-02E6-514C0839305B}"/>
                </a:ext>
              </a:extLst>
            </p:cNvPr>
            <p:cNvSpPr/>
            <p:nvPr/>
          </p:nvSpPr>
          <p:spPr>
            <a:xfrm>
              <a:off x="5522259" y="4993342"/>
              <a:ext cx="349623" cy="385448"/>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87CEC5D-45B5-41A3-1289-2543D6BCE602}"/>
                </a:ext>
              </a:extLst>
            </p:cNvPr>
            <p:cNvSpPr/>
            <p:nvPr/>
          </p:nvSpPr>
          <p:spPr>
            <a:xfrm>
              <a:off x="11677772" y="5014528"/>
              <a:ext cx="349623" cy="385448"/>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7A9182-11AC-D3E4-7B41-5D47BEF9DAF6}"/>
                </a:ext>
              </a:extLst>
            </p:cNvPr>
            <p:cNvSpPr/>
            <p:nvPr/>
          </p:nvSpPr>
          <p:spPr>
            <a:xfrm>
              <a:off x="5629833" y="4435813"/>
              <a:ext cx="1267078" cy="2518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90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Tables</a:t>
            </a:r>
          </a:p>
        </p:txBody>
      </p:sp>
      <p:sp>
        <p:nvSpPr>
          <p:cNvPr id="3" name="Content Placeholder 2"/>
          <p:cNvSpPr>
            <a:spLocks noGrp="1"/>
          </p:cNvSpPr>
          <p:nvPr>
            <p:ph idx="1"/>
          </p:nvPr>
        </p:nvSpPr>
        <p:spPr>
          <a:xfrm>
            <a:off x="921673" y="1756065"/>
            <a:ext cx="5846680" cy="4391025"/>
          </a:xfrm>
          <a:noFill/>
        </p:spPr>
        <p:txBody>
          <a:bodyPr>
            <a:normAutofit fontScale="62500" lnSpcReduction="20000"/>
          </a:bodyPr>
          <a:lstStyle/>
          <a:p>
            <a:r>
              <a:rPr lang="en-US" dirty="0"/>
              <a:t>To apply a style to a table, insert a table and place your cursor inside the table. Then go to the </a:t>
            </a:r>
            <a:r>
              <a:rPr lang="en-US" i="1" dirty="0"/>
              <a:t>Table Design</a:t>
            </a:r>
            <a:r>
              <a:rPr lang="en-US" dirty="0"/>
              <a:t> Ribbon and click on the picture of the correct style</a:t>
            </a:r>
          </a:p>
          <a:p>
            <a:pPr lvl="1"/>
            <a:r>
              <a:rPr lang="en-US" dirty="0"/>
              <a:t>If you don’t see the style you want in the quick table styles top row, click on the downward arrow at the bottom right of the list to show all styles defined in the document </a:t>
            </a:r>
          </a:p>
          <a:p>
            <a:pPr lvl="1"/>
            <a:r>
              <a:rPr lang="en-US" dirty="0"/>
              <a:t>To create a style: Table Design -&gt; New Table Style</a:t>
            </a:r>
          </a:p>
          <a:p>
            <a:r>
              <a:rPr lang="en-US" dirty="0"/>
              <a:t>If your table is more than a page long, make the header row repeat on the next page by going to the </a:t>
            </a:r>
            <a:r>
              <a:rPr lang="en-US" i="1" dirty="0"/>
              <a:t>Table Layout</a:t>
            </a:r>
            <a:r>
              <a:rPr lang="en-US" dirty="0"/>
              <a:t> Ribbon and clicking on </a:t>
            </a:r>
            <a:r>
              <a:rPr lang="en-US" i="1" dirty="0"/>
              <a:t>Repeat Header Rows</a:t>
            </a:r>
            <a:r>
              <a:rPr lang="en-US" dirty="0"/>
              <a:t>, under </a:t>
            </a:r>
            <a:r>
              <a:rPr lang="en-US" i="1" dirty="0"/>
              <a:t>Data</a:t>
            </a:r>
          </a:p>
          <a:p>
            <a:r>
              <a:rPr lang="en-US" dirty="0"/>
              <a:t>Sometimes a table cell will contain a large amount of text, and will move the entire row to the next page instead of breaking in the middle – to prevent this, open the Table Properties, go to the </a:t>
            </a:r>
            <a:r>
              <a:rPr lang="en-US" i="1" dirty="0"/>
              <a:t>Row</a:t>
            </a:r>
            <a:r>
              <a:rPr lang="en-US" dirty="0"/>
              <a:t> tab, and select </a:t>
            </a:r>
            <a:r>
              <a:rPr lang="en-US" i="1" dirty="0"/>
              <a:t>Allow row to break across pages</a:t>
            </a:r>
            <a:r>
              <a:rPr lang="en-US" dirty="0"/>
              <a:t> </a:t>
            </a:r>
          </a:p>
          <a:p>
            <a:r>
              <a:rPr lang="en-US" dirty="0"/>
              <a:t>Adjusting the width of columns, either by dragging the cell borders with the mouse or by manually defining column widths on the </a:t>
            </a:r>
            <a:r>
              <a:rPr lang="en-US" i="1" dirty="0"/>
              <a:t>Table Layout</a:t>
            </a:r>
            <a:r>
              <a:rPr lang="en-US" b="0" i="1" dirty="0"/>
              <a:t> </a:t>
            </a:r>
            <a:r>
              <a:rPr lang="en-US" dirty="0"/>
              <a:t>Ribbon, will allow you to make the most efficient use of space</a:t>
            </a:r>
          </a:p>
        </p:txBody>
      </p:sp>
      <p:pic>
        <p:nvPicPr>
          <p:cNvPr id="5" name="Picture 4">
            <a:extLst>
              <a:ext uri="{FF2B5EF4-FFF2-40B4-BE49-F238E27FC236}">
                <a16:creationId xmlns:a16="http://schemas.microsoft.com/office/drawing/2014/main" id="{90F8E0F3-50EF-307E-B97B-71E5D29350C9}"/>
              </a:ext>
            </a:extLst>
          </p:cNvPr>
          <p:cNvPicPr>
            <a:picLocks noChangeAspect="1"/>
          </p:cNvPicPr>
          <p:nvPr/>
        </p:nvPicPr>
        <p:blipFill>
          <a:blip r:embed="rId3"/>
          <a:stretch>
            <a:fillRect/>
          </a:stretch>
        </p:blipFill>
        <p:spPr>
          <a:xfrm>
            <a:off x="6929718" y="1770265"/>
            <a:ext cx="5055915" cy="1118643"/>
          </a:xfrm>
          <a:prstGeom prst="rect">
            <a:avLst/>
          </a:prstGeom>
          <a:ln>
            <a:solidFill>
              <a:schemeClr val="accent1">
                <a:lumMod val="40000"/>
                <a:lumOff val="60000"/>
              </a:schemeClr>
            </a:solidFill>
          </a:ln>
        </p:spPr>
      </p:pic>
      <p:sp>
        <p:nvSpPr>
          <p:cNvPr id="6" name="Oval 5">
            <a:extLst>
              <a:ext uri="{FF2B5EF4-FFF2-40B4-BE49-F238E27FC236}">
                <a16:creationId xmlns:a16="http://schemas.microsoft.com/office/drawing/2014/main" id="{70075B26-A88A-5230-6E55-D2A8AD6CBCEB}"/>
              </a:ext>
            </a:extLst>
          </p:cNvPr>
          <p:cNvSpPr/>
          <p:nvPr/>
        </p:nvSpPr>
        <p:spPr>
          <a:xfrm>
            <a:off x="11716870" y="2420471"/>
            <a:ext cx="376517" cy="385482"/>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E35235B-C748-A5D2-EBD4-391EE4330BB2}"/>
              </a:ext>
            </a:extLst>
          </p:cNvPr>
          <p:cNvPicPr>
            <a:picLocks noChangeAspect="1"/>
          </p:cNvPicPr>
          <p:nvPr/>
        </p:nvPicPr>
        <p:blipFill>
          <a:blip r:embed="rId4"/>
          <a:stretch>
            <a:fillRect/>
          </a:stretch>
        </p:blipFill>
        <p:spPr>
          <a:xfrm>
            <a:off x="6929718" y="2978555"/>
            <a:ext cx="2000529" cy="3381847"/>
          </a:xfrm>
          <a:prstGeom prst="rect">
            <a:avLst/>
          </a:prstGeom>
          <a:ln>
            <a:solidFill>
              <a:schemeClr val="accent1">
                <a:lumMod val="40000"/>
                <a:lumOff val="60000"/>
              </a:schemeClr>
            </a:solidFill>
          </a:ln>
        </p:spPr>
      </p:pic>
      <p:pic>
        <p:nvPicPr>
          <p:cNvPr id="9" name="Picture 8">
            <a:extLst>
              <a:ext uri="{FF2B5EF4-FFF2-40B4-BE49-F238E27FC236}">
                <a16:creationId xmlns:a16="http://schemas.microsoft.com/office/drawing/2014/main" id="{20696DA1-2D21-7213-9ED5-BE0EB8E80D38}"/>
              </a:ext>
            </a:extLst>
          </p:cNvPr>
          <p:cNvPicPr>
            <a:picLocks noChangeAspect="1"/>
          </p:cNvPicPr>
          <p:nvPr/>
        </p:nvPicPr>
        <p:blipFill>
          <a:blip r:embed="rId5"/>
          <a:stretch>
            <a:fillRect/>
          </a:stretch>
        </p:blipFill>
        <p:spPr>
          <a:xfrm>
            <a:off x="8984035" y="2888908"/>
            <a:ext cx="1931967" cy="851643"/>
          </a:xfrm>
          <a:prstGeom prst="rect">
            <a:avLst/>
          </a:prstGeom>
        </p:spPr>
      </p:pic>
      <p:sp>
        <p:nvSpPr>
          <p:cNvPr id="10" name="Speech Bubble: Rectangle 9">
            <a:extLst>
              <a:ext uri="{FF2B5EF4-FFF2-40B4-BE49-F238E27FC236}">
                <a16:creationId xmlns:a16="http://schemas.microsoft.com/office/drawing/2014/main" id="{BFE847AC-7589-B81D-125C-7CD5FF67BBF4}"/>
              </a:ext>
            </a:extLst>
          </p:cNvPr>
          <p:cNvSpPr/>
          <p:nvPr/>
        </p:nvSpPr>
        <p:spPr>
          <a:xfrm>
            <a:off x="9207396" y="2372130"/>
            <a:ext cx="1201271" cy="582705"/>
          </a:xfrm>
          <a:prstGeom prst="wedgeRect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Directly on the Table Design ribbon</a:t>
            </a:r>
          </a:p>
        </p:txBody>
      </p:sp>
      <p:pic>
        <p:nvPicPr>
          <p:cNvPr id="11" name="Picture 10">
            <a:extLst>
              <a:ext uri="{FF2B5EF4-FFF2-40B4-BE49-F238E27FC236}">
                <a16:creationId xmlns:a16="http://schemas.microsoft.com/office/drawing/2014/main" id="{AACBD2CC-2849-FE4F-D8B5-95044569BDF1}"/>
              </a:ext>
            </a:extLst>
          </p:cNvPr>
          <p:cNvPicPr>
            <a:picLocks noChangeAspect="1"/>
          </p:cNvPicPr>
          <p:nvPr/>
        </p:nvPicPr>
        <p:blipFill rotWithShape="1">
          <a:blip r:embed="rId6"/>
          <a:srcRect r="731"/>
          <a:stretch/>
        </p:blipFill>
        <p:spPr>
          <a:xfrm>
            <a:off x="8984035" y="4257329"/>
            <a:ext cx="1751896" cy="1810744"/>
          </a:xfrm>
          <a:prstGeom prst="rect">
            <a:avLst/>
          </a:prstGeom>
          <a:ln>
            <a:solidFill>
              <a:schemeClr val="accent1">
                <a:lumMod val="40000"/>
                <a:lumOff val="60000"/>
              </a:schemeClr>
            </a:solidFill>
          </a:ln>
        </p:spPr>
      </p:pic>
      <p:sp>
        <p:nvSpPr>
          <p:cNvPr id="12" name="Speech Bubble: Rectangle 11">
            <a:extLst>
              <a:ext uri="{FF2B5EF4-FFF2-40B4-BE49-F238E27FC236}">
                <a16:creationId xmlns:a16="http://schemas.microsoft.com/office/drawing/2014/main" id="{30F380C2-EB45-59B5-7218-24F486BB3B8F}"/>
              </a:ext>
            </a:extLst>
          </p:cNvPr>
          <p:cNvSpPr/>
          <p:nvPr/>
        </p:nvSpPr>
        <p:spPr>
          <a:xfrm>
            <a:off x="9562047" y="3930657"/>
            <a:ext cx="1201271" cy="582705"/>
          </a:xfrm>
          <a:prstGeom prst="wedgeRect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At the bottom of the Table Style menu</a:t>
            </a:r>
          </a:p>
        </p:txBody>
      </p:sp>
    </p:spTree>
    <p:extLst>
      <p:ext uri="{BB962C8B-B14F-4D97-AF65-F5344CB8AC3E}">
        <p14:creationId xmlns:p14="http://schemas.microsoft.com/office/powerpoint/2010/main" val="10549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1FDB-510B-EFCF-C336-93EF25A76050}"/>
              </a:ext>
            </a:extLst>
          </p:cNvPr>
          <p:cNvSpPr>
            <a:spLocks noGrp="1"/>
          </p:cNvSpPr>
          <p:nvPr>
            <p:ph type="title"/>
          </p:nvPr>
        </p:nvSpPr>
        <p:spPr/>
        <p:txBody>
          <a:bodyPr/>
          <a:lstStyle/>
          <a:p>
            <a:r>
              <a:rPr lang="en-US" dirty="0"/>
              <a:t>Table Banding</a:t>
            </a:r>
          </a:p>
        </p:txBody>
      </p:sp>
      <p:sp>
        <p:nvSpPr>
          <p:cNvPr id="3" name="Content Placeholder 2">
            <a:extLst>
              <a:ext uri="{FF2B5EF4-FFF2-40B4-BE49-F238E27FC236}">
                <a16:creationId xmlns:a16="http://schemas.microsoft.com/office/drawing/2014/main" id="{7609174E-B006-EF7A-7128-E54FDA7F1C4F}"/>
              </a:ext>
            </a:extLst>
          </p:cNvPr>
          <p:cNvSpPr>
            <a:spLocks noGrp="1"/>
          </p:cNvSpPr>
          <p:nvPr>
            <p:ph idx="1"/>
          </p:nvPr>
        </p:nvSpPr>
        <p:spPr>
          <a:xfrm>
            <a:off x="838201" y="1825625"/>
            <a:ext cx="6315634" cy="4351338"/>
          </a:xfrm>
        </p:spPr>
        <p:txBody>
          <a:bodyPr>
            <a:normAutofit fontScale="92500" lnSpcReduction="10000"/>
          </a:bodyPr>
          <a:lstStyle/>
          <a:p>
            <a:r>
              <a:rPr lang="en-US" sz="1800" dirty="0"/>
              <a:t>Banding  is a way to improve the readability of your tables by automatically applying different formatting to alternate rows or columns. This visual distinction makes it easier for readers to follow the data, particularly in complex or lengthy tables that are common in proposals. </a:t>
            </a:r>
          </a:p>
          <a:p>
            <a:r>
              <a:rPr lang="en-US" sz="1800" dirty="0"/>
              <a:t>Apply banding to either odd and even rows and/or columns</a:t>
            </a:r>
          </a:p>
          <a:p>
            <a:r>
              <a:rPr lang="en-US" sz="1800" dirty="0"/>
              <a:t>Select the color and shading options for your bands to ensure that the colors have enough contrast with the text for readability for those with visual impairments (use Accessibility Checker) and are consistent with the proposal’s color scheme</a:t>
            </a:r>
          </a:p>
          <a:p>
            <a:r>
              <a:rPr lang="en-US" sz="1800" dirty="0"/>
              <a:t>Under the 'Format' options, set the pattern of banding – whether it is a two-shade alternation or a more complex pattern, like two light rows followed by a darker one, or interlacing of banded columns and rows</a:t>
            </a:r>
          </a:p>
          <a:p>
            <a:r>
              <a:rPr lang="en-US" sz="1800" dirty="0"/>
              <a:t>Define each element individually: Header Row, Total row, Banding Rows (main body of the table), First column, Last Column, or Banded columns</a:t>
            </a:r>
          </a:p>
        </p:txBody>
      </p:sp>
      <p:pic>
        <p:nvPicPr>
          <p:cNvPr id="11" name="Picture 10">
            <a:extLst>
              <a:ext uri="{FF2B5EF4-FFF2-40B4-BE49-F238E27FC236}">
                <a16:creationId xmlns:a16="http://schemas.microsoft.com/office/drawing/2014/main" id="{0CFE10B2-BEE7-A69B-9ABE-365DB5F954BD}"/>
              </a:ext>
            </a:extLst>
          </p:cNvPr>
          <p:cNvPicPr>
            <a:picLocks noChangeAspect="1"/>
          </p:cNvPicPr>
          <p:nvPr/>
        </p:nvPicPr>
        <p:blipFill>
          <a:blip r:embed="rId2"/>
          <a:stretch>
            <a:fillRect/>
          </a:stretch>
        </p:blipFill>
        <p:spPr>
          <a:xfrm>
            <a:off x="7398517" y="1856850"/>
            <a:ext cx="4135634" cy="4238432"/>
          </a:xfrm>
          <a:prstGeom prst="rect">
            <a:avLst/>
          </a:prstGeom>
        </p:spPr>
      </p:pic>
      <p:sp>
        <p:nvSpPr>
          <p:cNvPr id="12" name="Speech Bubble: Rectangle 11">
            <a:extLst>
              <a:ext uri="{FF2B5EF4-FFF2-40B4-BE49-F238E27FC236}">
                <a16:creationId xmlns:a16="http://schemas.microsoft.com/office/drawing/2014/main" id="{3CA79DA5-05EE-E7FA-84D7-C2606A737508}"/>
              </a:ext>
            </a:extLst>
          </p:cNvPr>
          <p:cNvSpPr/>
          <p:nvPr/>
        </p:nvSpPr>
        <p:spPr>
          <a:xfrm>
            <a:off x="7897719" y="2422270"/>
            <a:ext cx="1201271" cy="582705"/>
          </a:xfrm>
          <a:prstGeom prst="wedgeRect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Format each table element separately</a:t>
            </a:r>
          </a:p>
        </p:txBody>
      </p:sp>
    </p:spTree>
    <p:extLst>
      <p:ext uri="{BB962C8B-B14F-4D97-AF65-F5344CB8AC3E}">
        <p14:creationId xmlns:p14="http://schemas.microsoft.com/office/powerpoint/2010/main" val="2943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4099-22A0-0C18-29EC-49D2DAE57E1B}"/>
              </a:ext>
            </a:extLst>
          </p:cNvPr>
          <p:cNvSpPr>
            <a:spLocks noGrp="1"/>
          </p:cNvSpPr>
          <p:nvPr>
            <p:ph type="title"/>
          </p:nvPr>
        </p:nvSpPr>
        <p:spPr/>
        <p:txBody>
          <a:bodyPr/>
          <a:lstStyle/>
          <a:p>
            <a:r>
              <a:rPr lang="en-US" dirty="0"/>
              <a:t>Labeling Tables</a:t>
            </a:r>
          </a:p>
        </p:txBody>
      </p:sp>
      <p:sp>
        <p:nvSpPr>
          <p:cNvPr id="3" name="Content Placeholder 2">
            <a:extLst>
              <a:ext uri="{FF2B5EF4-FFF2-40B4-BE49-F238E27FC236}">
                <a16:creationId xmlns:a16="http://schemas.microsoft.com/office/drawing/2014/main" id="{7BDE22E7-2162-BA0B-A678-939B9A7D5232}"/>
              </a:ext>
            </a:extLst>
          </p:cNvPr>
          <p:cNvSpPr>
            <a:spLocks noGrp="1"/>
          </p:cNvSpPr>
          <p:nvPr>
            <p:ph idx="1"/>
          </p:nvPr>
        </p:nvSpPr>
        <p:spPr>
          <a:xfrm>
            <a:off x="838199" y="1730277"/>
            <a:ext cx="6515310" cy="4667251"/>
          </a:xfrm>
        </p:spPr>
        <p:txBody>
          <a:bodyPr>
            <a:normAutofit fontScale="62500" lnSpcReduction="20000"/>
          </a:bodyPr>
          <a:lstStyle/>
          <a:p>
            <a:r>
              <a:rPr lang="en-US" dirty="0"/>
              <a:t>Caption goes above the Table (but below a Figure) because tables can continue trough multiple pages, and the reader needs to know from the Caption what’s going on without having to reach the end of the table</a:t>
            </a:r>
          </a:p>
          <a:p>
            <a:r>
              <a:rPr lang="en-US" dirty="0"/>
              <a:t>If you call both Tables and Figures an “Exhibit”, label all Exhibits above the table for consistency</a:t>
            </a:r>
          </a:p>
          <a:p>
            <a:r>
              <a:rPr lang="en-US" dirty="0"/>
              <a:t>Hover above the table and right-click on the cursor on the little square with crossed arrows or use the </a:t>
            </a:r>
            <a:r>
              <a:rPr lang="en-US" b="1" dirty="0"/>
              <a:t>References</a:t>
            </a:r>
            <a:r>
              <a:rPr lang="en-US" dirty="0"/>
              <a:t> ribbon, </a:t>
            </a:r>
            <a:r>
              <a:rPr lang="en-US" b="1" dirty="0"/>
              <a:t>Insert Caption</a:t>
            </a:r>
          </a:p>
          <a:p>
            <a:r>
              <a:rPr lang="en-US" dirty="0"/>
              <a:t>Select </a:t>
            </a:r>
            <a:r>
              <a:rPr lang="en-US" b="1" dirty="0"/>
              <a:t>Table</a:t>
            </a:r>
            <a:r>
              <a:rPr lang="en-US" dirty="0"/>
              <a:t> from the drop-down menu if it is not already selected. If using the term "Exhibit" for both tables and figures, select </a:t>
            </a:r>
            <a:r>
              <a:rPr lang="en-US" b="1" dirty="0"/>
              <a:t>Exhibit</a:t>
            </a:r>
            <a:r>
              <a:rPr lang="en-US" dirty="0"/>
              <a:t> or add it as a new label if it's not available.</a:t>
            </a:r>
          </a:p>
          <a:p>
            <a:r>
              <a:rPr lang="en-US" dirty="0"/>
              <a:t>In the </a:t>
            </a:r>
            <a:r>
              <a:rPr lang="en-US" b="1" dirty="0"/>
              <a:t>Caption</a:t>
            </a:r>
            <a:r>
              <a:rPr lang="en-US" dirty="0"/>
              <a:t> box, type the caption text that you want to appear with the table</a:t>
            </a:r>
          </a:p>
          <a:p>
            <a:r>
              <a:rPr lang="en-US" dirty="0"/>
              <a:t>Ensure that the position is set to </a:t>
            </a:r>
            <a:r>
              <a:rPr lang="en-US" b="1" dirty="0"/>
              <a:t>Above selected item </a:t>
            </a:r>
            <a:r>
              <a:rPr lang="en-US" dirty="0"/>
              <a:t>for tables.</a:t>
            </a:r>
          </a:p>
          <a:p>
            <a:r>
              <a:rPr lang="en-US" dirty="0"/>
              <a:t>If an automated table of figures or table of tables, remember to update the references after adding or editing captions. Right-click on the table of figures or table of tables and selecting </a:t>
            </a:r>
            <a:r>
              <a:rPr lang="en-US" b="1" dirty="0"/>
              <a:t>Update Field</a:t>
            </a:r>
            <a:endParaRPr lang="en-US" dirty="0"/>
          </a:p>
          <a:p>
            <a:pPr marL="0" indent="0">
              <a:buNone/>
            </a:pPr>
            <a:endParaRPr lang="en-US" dirty="0"/>
          </a:p>
        </p:txBody>
      </p:sp>
      <p:pic>
        <p:nvPicPr>
          <p:cNvPr id="5" name="Picture 4">
            <a:extLst>
              <a:ext uri="{FF2B5EF4-FFF2-40B4-BE49-F238E27FC236}">
                <a16:creationId xmlns:a16="http://schemas.microsoft.com/office/drawing/2014/main" id="{F05C700D-712D-DF17-9327-8936F237FFBA}"/>
              </a:ext>
            </a:extLst>
          </p:cNvPr>
          <p:cNvPicPr>
            <a:picLocks noChangeAspect="1"/>
          </p:cNvPicPr>
          <p:nvPr/>
        </p:nvPicPr>
        <p:blipFill>
          <a:blip r:embed="rId2"/>
          <a:stretch>
            <a:fillRect/>
          </a:stretch>
        </p:blipFill>
        <p:spPr>
          <a:xfrm>
            <a:off x="7466812" y="1825624"/>
            <a:ext cx="3886990" cy="3893857"/>
          </a:xfrm>
          <a:prstGeom prst="rect">
            <a:avLst/>
          </a:prstGeom>
        </p:spPr>
      </p:pic>
      <p:sp>
        <p:nvSpPr>
          <p:cNvPr id="6" name="Oval 5">
            <a:extLst>
              <a:ext uri="{FF2B5EF4-FFF2-40B4-BE49-F238E27FC236}">
                <a16:creationId xmlns:a16="http://schemas.microsoft.com/office/drawing/2014/main" id="{7BA93C01-6205-9372-9B73-23B2DC0A2D1A}"/>
              </a:ext>
            </a:extLst>
          </p:cNvPr>
          <p:cNvSpPr/>
          <p:nvPr/>
        </p:nvSpPr>
        <p:spPr>
          <a:xfrm>
            <a:off x="7360024" y="2321859"/>
            <a:ext cx="295835" cy="268941"/>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469BE8E-6DF1-BA6E-6AD3-D6228A177709}"/>
              </a:ext>
            </a:extLst>
          </p:cNvPr>
          <p:cNvSpPr/>
          <p:nvPr/>
        </p:nvSpPr>
        <p:spPr>
          <a:xfrm>
            <a:off x="7539318" y="5065059"/>
            <a:ext cx="851647" cy="268941"/>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9BDBD78-DFC5-F67E-B76C-C69A018A55F6}"/>
              </a:ext>
            </a:extLst>
          </p:cNvPr>
          <p:cNvPicPr>
            <a:picLocks noChangeAspect="1"/>
          </p:cNvPicPr>
          <p:nvPr/>
        </p:nvPicPr>
        <p:blipFill>
          <a:blip r:embed="rId3"/>
          <a:stretch>
            <a:fillRect/>
          </a:stretch>
        </p:blipFill>
        <p:spPr>
          <a:xfrm>
            <a:off x="9240152" y="3238176"/>
            <a:ext cx="2580305" cy="1961353"/>
          </a:xfrm>
          <a:prstGeom prst="rect">
            <a:avLst/>
          </a:prstGeom>
        </p:spPr>
      </p:pic>
      <p:sp>
        <p:nvSpPr>
          <p:cNvPr id="12" name="Oval 11">
            <a:extLst>
              <a:ext uri="{FF2B5EF4-FFF2-40B4-BE49-F238E27FC236}">
                <a16:creationId xmlns:a16="http://schemas.microsoft.com/office/drawing/2014/main" id="{CD9336F5-38CA-2040-AD6D-B3A3615233D8}"/>
              </a:ext>
            </a:extLst>
          </p:cNvPr>
          <p:cNvSpPr/>
          <p:nvPr/>
        </p:nvSpPr>
        <p:spPr>
          <a:xfrm>
            <a:off x="9126071" y="3638081"/>
            <a:ext cx="851647" cy="268941"/>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4B4B09F-86A0-2FEA-6AAC-CDCEADB9113C}"/>
              </a:ext>
            </a:extLst>
          </p:cNvPr>
          <p:cNvSpPr/>
          <p:nvPr/>
        </p:nvSpPr>
        <p:spPr>
          <a:xfrm>
            <a:off x="9678657" y="3930390"/>
            <a:ext cx="851647" cy="268941"/>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28C16E-BE6D-D096-A183-D56CCB9AF3FC}"/>
              </a:ext>
            </a:extLst>
          </p:cNvPr>
          <p:cNvSpPr/>
          <p:nvPr/>
        </p:nvSpPr>
        <p:spPr>
          <a:xfrm>
            <a:off x="9843246" y="4149069"/>
            <a:ext cx="851647" cy="268941"/>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A33AC32-44E9-E505-1021-9AC0982265ED}"/>
              </a:ext>
            </a:extLst>
          </p:cNvPr>
          <p:cNvSpPr/>
          <p:nvPr/>
        </p:nvSpPr>
        <p:spPr>
          <a:xfrm>
            <a:off x="9252833" y="4580737"/>
            <a:ext cx="851647" cy="268941"/>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BEB86DF-393C-E06E-BFCF-847D47A42DAF}"/>
              </a:ext>
            </a:extLst>
          </p:cNvPr>
          <p:cNvSpPr/>
          <p:nvPr/>
        </p:nvSpPr>
        <p:spPr>
          <a:xfrm>
            <a:off x="10904799" y="4580509"/>
            <a:ext cx="851647" cy="268941"/>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16">
            <a:extLst>
              <a:ext uri="{FF2B5EF4-FFF2-40B4-BE49-F238E27FC236}">
                <a16:creationId xmlns:a16="http://schemas.microsoft.com/office/drawing/2014/main" id="{82807990-11E1-4925-D53B-24DA1F247410}"/>
              </a:ext>
            </a:extLst>
          </p:cNvPr>
          <p:cNvSpPr/>
          <p:nvPr/>
        </p:nvSpPr>
        <p:spPr>
          <a:xfrm>
            <a:off x="9551894" y="3013720"/>
            <a:ext cx="1201271" cy="582705"/>
          </a:xfrm>
          <a:prstGeom prst="wedgeRect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Type the title here</a:t>
            </a:r>
          </a:p>
        </p:txBody>
      </p:sp>
      <p:sp>
        <p:nvSpPr>
          <p:cNvPr id="18" name="Speech Bubble: Rectangle 17">
            <a:extLst>
              <a:ext uri="{FF2B5EF4-FFF2-40B4-BE49-F238E27FC236}">
                <a16:creationId xmlns:a16="http://schemas.microsoft.com/office/drawing/2014/main" id="{DFB3D6A9-E05F-A099-8051-60CF3B174C90}"/>
              </a:ext>
            </a:extLst>
          </p:cNvPr>
          <p:cNvSpPr/>
          <p:nvPr/>
        </p:nvSpPr>
        <p:spPr>
          <a:xfrm>
            <a:off x="10790636" y="3481198"/>
            <a:ext cx="1201271" cy="582705"/>
          </a:xfrm>
          <a:prstGeom prst="wedgeRect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Select the caption type: Table, Figure, …</a:t>
            </a:r>
          </a:p>
        </p:txBody>
      </p:sp>
      <p:sp>
        <p:nvSpPr>
          <p:cNvPr id="19" name="Speech Bubble: Rectangle 18">
            <a:extLst>
              <a:ext uri="{FF2B5EF4-FFF2-40B4-BE49-F238E27FC236}">
                <a16:creationId xmlns:a16="http://schemas.microsoft.com/office/drawing/2014/main" id="{11B84040-803A-AA71-41F2-10640C8666C1}"/>
              </a:ext>
            </a:extLst>
          </p:cNvPr>
          <p:cNvSpPr/>
          <p:nvPr/>
        </p:nvSpPr>
        <p:spPr>
          <a:xfrm>
            <a:off x="9229754" y="5231084"/>
            <a:ext cx="1201271" cy="582705"/>
          </a:xfrm>
          <a:prstGeom prst="wedgeRectCallout">
            <a:avLst>
              <a:gd name="adj1" fmla="val -15609"/>
              <a:gd name="adj2" fmla="val -119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Use to add an Exhibit option</a:t>
            </a:r>
          </a:p>
        </p:txBody>
      </p:sp>
      <p:sp>
        <p:nvSpPr>
          <p:cNvPr id="20" name="Speech Bubble: Rectangle 19">
            <a:extLst>
              <a:ext uri="{FF2B5EF4-FFF2-40B4-BE49-F238E27FC236}">
                <a16:creationId xmlns:a16="http://schemas.microsoft.com/office/drawing/2014/main" id="{F1B158DC-6B5C-5B53-461A-516EA1D270DC}"/>
              </a:ext>
            </a:extLst>
          </p:cNvPr>
          <p:cNvSpPr/>
          <p:nvPr/>
        </p:nvSpPr>
        <p:spPr>
          <a:xfrm>
            <a:off x="10753165" y="5231084"/>
            <a:ext cx="1201271" cy="582705"/>
          </a:xfrm>
          <a:prstGeom prst="wedgeRectCallout">
            <a:avLst>
              <a:gd name="adj1" fmla="val -14862"/>
              <a:gd name="adj2" fmla="val -119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Set up the numbering format</a:t>
            </a:r>
          </a:p>
        </p:txBody>
      </p:sp>
      <p:sp>
        <p:nvSpPr>
          <p:cNvPr id="21" name="Speech Bubble: Rectangle 20">
            <a:extLst>
              <a:ext uri="{FF2B5EF4-FFF2-40B4-BE49-F238E27FC236}">
                <a16:creationId xmlns:a16="http://schemas.microsoft.com/office/drawing/2014/main" id="{136C2B59-DA2E-21E2-8C2A-25A855F3DE1E}"/>
              </a:ext>
            </a:extLst>
          </p:cNvPr>
          <p:cNvSpPr/>
          <p:nvPr/>
        </p:nvSpPr>
        <p:spPr>
          <a:xfrm>
            <a:off x="8012418" y="4001294"/>
            <a:ext cx="1201271" cy="582705"/>
          </a:xfrm>
          <a:prstGeom prst="wedgeRectCallout">
            <a:avLst>
              <a:gd name="adj1" fmla="val 106033"/>
              <a:gd name="adj2" fmla="val -5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Choose where to place the caption</a:t>
            </a:r>
          </a:p>
        </p:txBody>
      </p:sp>
      <p:sp>
        <p:nvSpPr>
          <p:cNvPr id="22" name="Arrow: Down 21">
            <a:extLst>
              <a:ext uri="{FF2B5EF4-FFF2-40B4-BE49-F238E27FC236}">
                <a16:creationId xmlns:a16="http://schemas.microsoft.com/office/drawing/2014/main" id="{FA2EC037-BEE7-5565-4799-583092293D4B}"/>
              </a:ext>
            </a:extLst>
          </p:cNvPr>
          <p:cNvSpPr/>
          <p:nvPr/>
        </p:nvSpPr>
        <p:spPr>
          <a:xfrm rot="3086201">
            <a:off x="7551433" y="2255895"/>
            <a:ext cx="178506" cy="197224"/>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63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
                                          </p:val>
                                        </p:tav>
                                        <p:tav tm="100000">
                                          <p:val>
                                            <p:strVal val="#ppt_x"/>
                                          </p:val>
                                        </p:tav>
                                      </p:tavLst>
                                    </p:anim>
                                    <p:anim calcmode="lin" valueType="num">
                                      <p:cBhvr>
                                        <p:cTn id="7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1000"/>
                                        <p:tgtEl>
                                          <p:spTgt spid="12"/>
                                        </p:tgtEl>
                                      </p:cBhvr>
                                    </p:animEffect>
                                    <p:anim calcmode="lin" valueType="num">
                                      <p:cBhvr>
                                        <p:cTn id="90" dur="1000" fill="hold"/>
                                        <p:tgtEl>
                                          <p:spTgt spid="12"/>
                                        </p:tgtEl>
                                        <p:attrNameLst>
                                          <p:attrName>ppt_x</p:attrName>
                                        </p:attrNameLst>
                                      </p:cBhvr>
                                      <p:tavLst>
                                        <p:tav tm="0">
                                          <p:val>
                                            <p:strVal val="#ppt_x"/>
                                          </p:val>
                                        </p:tav>
                                        <p:tav tm="100000">
                                          <p:val>
                                            <p:strVal val="#ppt_x"/>
                                          </p:val>
                                        </p:tav>
                                      </p:tavLst>
                                    </p:anim>
                                    <p:anim calcmode="lin" valueType="num">
                                      <p:cBhvr>
                                        <p:cTn id="91" dur="1000" fill="hold"/>
                                        <p:tgtEl>
                                          <p:spTgt spid="1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1000"/>
                                        <p:tgtEl>
                                          <p:spTgt spid="13"/>
                                        </p:tgtEl>
                                      </p:cBhvr>
                                    </p:animEffect>
                                    <p:anim calcmode="lin" valueType="num">
                                      <p:cBhvr>
                                        <p:cTn id="102" dur="1000" fill="hold"/>
                                        <p:tgtEl>
                                          <p:spTgt spid="13"/>
                                        </p:tgtEl>
                                        <p:attrNameLst>
                                          <p:attrName>ppt_x</p:attrName>
                                        </p:attrNameLst>
                                      </p:cBhvr>
                                      <p:tavLst>
                                        <p:tav tm="0">
                                          <p:val>
                                            <p:strVal val="#ppt_x"/>
                                          </p:val>
                                        </p:tav>
                                        <p:tav tm="100000">
                                          <p:val>
                                            <p:strVal val="#ppt_x"/>
                                          </p:val>
                                        </p:tav>
                                      </p:tavLst>
                                    </p:anim>
                                    <p:anim calcmode="lin" valueType="num">
                                      <p:cBhvr>
                                        <p:cTn id="103" dur="1000" fill="hold"/>
                                        <p:tgtEl>
                                          <p:spTgt spid="1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1000"/>
                                        <p:tgtEl>
                                          <p:spTgt spid="21"/>
                                        </p:tgtEl>
                                      </p:cBhvr>
                                    </p:animEffect>
                                    <p:anim calcmode="lin" valueType="num">
                                      <p:cBhvr>
                                        <p:cTn id="114" dur="1000" fill="hold"/>
                                        <p:tgtEl>
                                          <p:spTgt spid="21"/>
                                        </p:tgtEl>
                                        <p:attrNameLst>
                                          <p:attrName>ppt_x</p:attrName>
                                        </p:attrNameLst>
                                      </p:cBhvr>
                                      <p:tavLst>
                                        <p:tav tm="0">
                                          <p:val>
                                            <p:strVal val="#ppt_x"/>
                                          </p:val>
                                        </p:tav>
                                        <p:tav tm="100000">
                                          <p:val>
                                            <p:strVal val="#ppt_x"/>
                                          </p:val>
                                        </p:tav>
                                      </p:tavLst>
                                    </p:anim>
                                    <p:anim calcmode="lin" valueType="num">
                                      <p:cBhvr>
                                        <p:cTn id="115" dur="1000" fill="hold"/>
                                        <p:tgtEl>
                                          <p:spTgt spid="21"/>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1000"/>
                                        <p:tgtEl>
                                          <p:spTgt spid="14"/>
                                        </p:tgtEl>
                                      </p:cBhvr>
                                    </p:animEffect>
                                    <p:anim calcmode="lin" valueType="num">
                                      <p:cBhvr>
                                        <p:cTn id="119" dur="1000" fill="hold"/>
                                        <p:tgtEl>
                                          <p:spTgt spid="14"/>
                                        </p:tgtEl>
                                        <p:attrNameLst>
                                          <p:attrName>ppt_x</p:attrName>
                                        </p:attrNameLst>
                                      </p:cBhvr>
                                      <p:tavLst>
                                        <p:tav tm="0">
                                          <p:val>
                                            <p:strVal val="#ppt_x"/>
                                          </p:val>
                                        </p:tav>
                                        <p:tav tm="100000">
                                          <p:val>
                                            <p:strVal val="#ppt_x"/>
                                          </p:val>
                                        </p:tav>
                                      </p:tavLst>
                                    </p:anim>
                                    <p:anim calcmode="lin" valueType="num">
                                      <p:cBhvr>
                                        <p:cTn id="1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fade">
                                      <p:cBhvr>
                                        <p:cTn id="125" dur="1000"/>
                                        <p:tgtEl>
                                          <p:spTgt spid="15"/>
                                        </p:tgtEl>
                                      </p:cBhvr>
                                    </p:animEffect>
                                    <p:anim calcmode="lin" valueType="num">
                                      <p:cBhvr>
                                        <p:cTn id="126" dur="1000" fill="hold"/>
                                        <p:tgtEl>
                                          <p:spTgt spid="15"/>
                                        </p:tgtEl>
                                        <p:attrNameLst>
                                          <p:attrName>ppt_x</p:attrName>
                                        </p:attrNameLst>
                                      </p:cBhvr>
                                      <p:tavLst>
                                        <p:tav tm="0">
                                          <p:val>
                                            <p:strVal val="#ppt_x"/>
                                          </p:val>
                                        </p:tav>
                                        <p:tav tm="100000">
                                          <p:val>
                                            <p:strVal val="#ppt_x"/>
                                          </p:val>
                                        </p:tav>
                                      </p:tavLst>
                                    </p:anim>
                                    <p:anim calcmode="lin" valueType="num">
                                      <p:cBhvr>
                                        <p:cTn id="127" dur="1000" fill="hold"/>
                                        <p:tgtEl>
                                          <p:spTgt spid="15"/>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fade">
                                      <p:cBhvr>
                                        <p:cTn id="130" dur="1000"/>
                                        <p:tgtEl>
                                          <p:spTgt spid="19"/>
                                        </p:tgtEl>
                                      </p:cBhvr>
                                    </p:animEffect>
                                    <p:anim calcmode="lin" valueType="num">
                                      <p:cBhvr>
                                        <p:cTn id="131" dur="1000" fill="hold"/>
                                        <p:tgtEl>
                                          <p:spTgt spid="19"/>
                                        </p:tgtEl>
                                        <p:attrNameLst>
                                          <p:attrName>ppt_x</p:attrName>
                                        </p:attrNameLst>
                                      </p:cBhvr>
                                      <p:tavLst>
                                        <p:tav tm="0">
                                          <p:val>
                                            <p:strVal val="#ppt_x"/>
                                          </p:val>
                                        </p:tav>
                                        <p:tav tm="100000">
                                          <p:val>
                                            <p:strVal val="#ppt_x"/>
                                          </p:val>
                                        </p:tav>
                                      </p:tavLst>
                                    </p:anim>
                                    <p:anim calcmode="lin" valueType="num">
                                      <p:cBhvr>
                                        <p:cTn id="1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fade">
                                      <p:cBhvr>
                                        <p:cTn id="137" dur="1000"/>
                                        <p:tgtEl>
                                          <p:spTgt spid="16"/>
                                        </p:tgtEl>
                                      </p:cBhvr>
                                    </p:animEffect>
                                    <p:anim calcmode="lin" valueType="num">
                                      <p:cBhvr>
                                        <p:cTn id="138" dur="1000" fill="hold"/>
                                        <p:tgtEl>
                                          <p:spTgt spid="16"/>
                                        </p:tgtEl>
                                        <p:attrNameLst>
                                          <p:attrName>ppt_x</p:attrName>
                                        </p:attrNameLst>
                                      </p:cBhvr>
                                      <p:tavLst>
                                        <p:tav tm="0">
                                          <p:val>
                                            <p:strVal val="#ppt_x"/>
                                          </p:val>
                                        </p:tav>
                                        <p:tav tm="100000">
                                          <p:val>
                                            <p:strVal val="#ppt_x"/>
                                          </p:val>
                                        </p:tav>
                                      </p:tavLst>
                                    </p:anim>
                                    <p:anim calcmode="lin" valueType="num">
                                      <p:cBhvr>
                                        <p:cTn id="139" dur="1000" fill="hold"/>
                                        <p:tgtEl>
                                          <p:spTgt spid="1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0"/>
                                        </p:tgtEl>
                                        <p:attrNameLst>
                                          <p:attrName>style.visibility</p:attrName>
                                        </p:attrNameLst>
                                      </p:cBhvr>
                                      <p:to>
                                        <p:strVal val="visible"/>
                                      </p:to>
                                    </p:set>
                                    <p:animEffect transition="in" filter="fade">
                                      <p:cBhvr>
                                        <p:cTn id="142" dur="1000"/>
                                        <p:tgtEl>
                                          <p:spTgt spid="20"/>
                                        </p:tgtEl>
                                      </p:cBhvr>
                                    </p:animEffect>
                                    <p:anim calcmode="lin" valueType="num">
                                      <p:cBhvr>
                                        <p:cTn id="143" dur="1000" fill="hold"/>
                                        <p:tgtEl>
                                          <p:spTgt spid="20"/>
                                        </p:tgtEl>
                                        <p:attrNameLst>
                                          <p:attrName>ppt_x</p:attrName>
                                        </p:attrNameLst>
                                      </p:cBhvr>
                                      <p:tavLst>
                                        <p:tav tm="0">
                                          <p:val>
                                            <p:strVal val="#ppt_x"/>
                                          </p:val>
                                        </p:tav>
                                        <p:tav tm="100000">
                                          <p:val>
                                            <p:strVal val="#ppt_x"/>
                                          </p:val>
                                        </p:tav>
                                      </p:tavLst>
                                    </p:anim>
                                    <p:anim calcmode="lin" valueType="num">
                                      <p:cBhvr>
                                        <p:cTn id="1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D72D-9CFF-4926-E340-05E00E205CFC}"/>
              </a:ext>
            </a:extLst>
          </p:cNvPr>
          <p:cNvSpPr>
            <a:spLocks noGrp="1"/>
          </p:cNvSpPr>
          <p:nvPr>
            <p:ph type="title"/>
          </p:nvPr>
        </p:nvSpPr>
        <p:spPr/>
        <p:txBody>
          <a:bodyPr/>
          <a:lstStyle/>
          <a:p>
            <a:r>
              <a:rPr lang="en-US" dirty="0"/>
              <a:t>Troubleshooting Table Quirks</a:t>
            </a:r>
          </a:p>
        </p:txBody>
      </p:sp>
      <p:graphicFrame>
        <p:nvGraphicFramePr>
          <p:cNvPr id="4" name="Content Placeholder 3">
            <a:extLst>
              <a:ext uri="{FF2B5EF4-FFF2-40B4-BE49-F238E27FC236}">
                <a16:creationId xmlns:a16="http://schemas.microsoft.com/office/drawing/2014/main" id="{D1CCC476-9692-F206-01BA-759B0EDD788E}"/>
              </a:ext>
            </a:extLst>
          </p:cNvPr>
          <p:cNvGraphicFramePr>
            <a:graphicFrameLocks noGrp="1"/>
          </p:cNvGraphicFramePr>
          <p:nvPr>
            <p:ph idx="1"/>
            <p:extLst>
              <p:ext uri="{D42A27DB-BD31-4B8C-83A1-F6EECF244321}">
                <p14:modId xmlns:p14="http://schemas.microsoft.com/office/powerpoint/2010/main" val="1041276299"/>
              </p:ext>
            </p:extLst>
          </p:nvPr>
        </p:nvGraphicFramePr>
        <p:xfrm>
          <a:off x="838200" y="1700120"/>
          <a:ext cx="10645588" cy="4536574"/>
        </p:xfrm>
        <a:graphic>
          <a:graphicData uri="http://schemas.openxmlformats.org/drawingml/2006/table">
            <a:tbl>
              <a:tblPr>
                <a:tableStyleId>{5C22544A-7EE6-4342-B048-85BDC9FD1C3A}</a:tableStyleId>
              </a:tblPr>
              <a:tblGrid>
                <a:gridCol w="3913758">
                  <a:extLst>
                    <a:ext uri="{9D8B030D-6E8A-4147-A177-3AD203B41FA5}">
                      <a16:colId xmlns:a16="http://schemas.microsoft.com/office/drawing/2014/main" val="3386779747"/>
                    </a:ext>
                  </a:extLst>
                </a:gridCol>
                <a:gridCol w="6731830">
                  <a:extLst>
                    <a:ext uri="{9D8B030D-6E8A-4147-A177-3AD203B41FA5}">
                      <a16:colId xmlns:a16="http://schemas.microsoft.com/office/drawing/2014/main" val="2679173995"/>
                    </a:ext>
                  </a:extLst>
                </a:gridCol>
              </a:tblGrid>
              <a:tr h="181306">
                <a:tc>
                  <a:txBody>
                    <a:bodyPr/>
                    <a:lstStyle/>
                    <a:p>
                      <a:pPr algn="ctr" fontAlgn="b"/>
                      <a:r>
                        <a:rPr lang="en-US" sz="1400" b="1" u="none" strike="noStrike" dirty="0">
                          <a:solidFill>
                            <a:schemeClr val="bg1"/>
                          </a:solidFill>
                          <a:effectLst/>
                        </a:rPr>
                        <a:t>Common Table Issues</a:t>
                      </a:r>
                      <a:endParaRPr lang="en-US" sz="1400" b="1" i="0" u="none" strike="noStrike" dirty="0">
                        <a:solidFill>
                          <a:schemeClr val="bg1"/>
                        </a:solidFill>
                        <a:effectLst/>
                        <a:latin typeface="Segoe UI" panose="020B0502040204020203" pitchFamily="34" charset="0"/>
                      </a:endParaRPr>
                    </a:p>
                  </a:txBody>
                  <a:tcPr marL="6973" marR="6973" marT="6973" marB="0" anchor="b">
                    <a:solidFill>
                      <a:schemeClr val="accent1"/>
                    </a:solidFill>
                  </a:tcPr>
                </a:tc>
                <a:tc>
                  <a:txBody>
                    <a:bodyPr/>
                    <a:lstStyle/>
                    <a:p>
                      <a:pPr algn="ctr" fontAlgn="b"/>
                      <a:r>
                        <a:rPr lang="en-US" sz="1400" b="1" u="none" strike="noStrike" dirty="0">
                          <a:solidFill>
                            <a:schemeClr val="bg1"/>
                          </a:solidFill>
                          <a:effectLst/>
                        </a:rPr>
                        <a:t>Remedy</a:t>
                      </a:r>
                      <a:endParaRPr lang="en-US" sz="1400" b="1" i="0" u="none" strike="noStrike" dirty="0">
                        <a:solidFill>
                          <a:schemeClr val="bg1"/>
                        </a:solidFill>
                        <a:effectLst/>
                        <a:latin typeface="Segoe UI" panose="020B0502040204020203" pitchFamily="34" charset="0"/>
                      </a:endParaRPr>
                    </a:p>
                  </a:txBody>
                  <a:tcPr marL="6973" marR="6973" marT="6973" marB="0" anchor="b">
                    <a:solidFill>
                      <a:schemeClr val="accent1"/>
                    </a:solidFill>
                  </a:tcPr>
                </a:tc>
                <a:extLst>
                  <a:ext uri="{0D108BD9-81ED-4DB2-BD59-A6C34878D82A}">
                    <a16:rowId xmlns:a16="http://schemas.microsoft.com/office/drawing/2014/main" val="2850511626"/>
                  </a:ext>
                </a:extLst>
              </a:tr>
              <a:tr h="536944">
                <a:tc>
                  <a:txBody>
                    <a:bodyPr/>
                    <a:lstStyle/>
                    <a:p>
                      <a:pPr algn="l" fontAlgn="ctr"/>
                      <a:r>
                        <a:rPr lang="en-US" sz="1400" u="none" strike="noStrike" dirty="0">
                          <a:effectLst/>
                        </a:rPr>
                        <a:t>Table splits across pages, separating rows that should stay together</a:t>
                      </a:r>
                      <a:endParaRPr lang="en-US" sz="1400" b="0" i="0" u="none" strike="noStrike" dirty="0">
                        <a:solidFill>
                          <a:srgbClr val="0D0D0D"/>
                        </a:solidFill>
                        <a:effectLst/>
                        <a:latin typeface="Segoe UI" panose="020B0502040204020203" pitchFamily="34" charset="0"/>
                      </a:endParaRPr>
                    </a:p>
                  </a:txBody>
                  <a:tcPr marL="6973" marR="6973" marT="6973" marB="0" anchor="ctr"/>
                </a:tc>
                <a:tc>
                  <a:txBody>
                    <a:bodyPr/>
                    <a:lstStyle/>
                    <a:p>
                      <a:pPr algn="l" fontAlgn="ctr"/>
                      <a:r>
                        <a:rPr lang="en-US" sz="1400" u="none" strike="noStrike" dirty="0">
                          <a:effectLst/>
                        </a:rPr>
                        <a:t>To keep rows together, check 'Keep with next' in paragraph formatting for all cells in the row. For blank spaces, ensure 'Allow row to break across pages' is unchecked.</a:t>
                      </a:r>
                      <a:endParaRPr lang="en-US" sz="1400" b="0" i="0" u="none" strike="noStrike" dirty="0">
                        <a:solidFill>
                          <a:srgbClr val="0D0D0D"/>
                        </a:solidFill>
                        <a:effectLst/>
                        <a:latin typeface="Segoe UI" panose="020B0502040204020203" pitchFamily="34" charset="0"/>
                      </a:endParaRPr>
                    </a:p>
                  </a:txBody>
                  <a:tcPr marL="6973" marR="6973" marT="6973" marB="0" anchor="ctr"/>
                </a:tc>
                <a:extLst>
                  <a:ext uri="{0D108BD9-81ED-4DB2-BD59-A6C34878D82A}">
                    <a16:rowId xmlns:a16="http://schemas.microsoft.com/office/drawing/2014/main" val="2703880436"/>
                  </a:ext>
                </a:extLst>
              </a:tr>
              <a:tr h="404451">
                <a:tc>
                  <a:txBody>
                    <a:bodyPr/>
                    <a:lstStyle/>
                    <a:p>
                      <a:pPr algn="l" fontAlgn="ctr"/>
                      <a:r>
                        <a:rPr lang="en-US" sz="1400" u="none" strike="noStrike" dirty="0">
                          <a:effectLst/>
                        </a:rPr>
                        <a:t>Table features are not working – cannot apply styles like shading or color fill</a:t>
                      </a:r>
                      <a:endParaRPr lang="en-US" sz="1400" b="0" i="0" u="none" strike="noStrike" dirty="0">
                        <a:solidFill>
                          <a:srgbClr val="0D0D0D"/>
                        </a:solidFill>
                        <a:effectLst/>
                        <a:latin typeface="Segoe UI" panose="020B0502040204020203" pitchFamily="34" charset="0"/>
                      </a:endParaRPr>
                    </a:p>
                  </a:txBody>
                  <a:tcPr marL="6973" marR="6973" marT="6973" marB="0" anchor="ctr">
                    <a:solidFill>
                      <a:schemeClr val="accent1">
                        <a:lumMod val="20000"/>
                        <a:lumOff val="80000"/>
                      </a:schemeClr>
                    </a:solidFill>
                  </a:tcPr>
                </a:tc>
                <a:tc>
                  <a:txBody>
                    <a:bodyPr/>
                    <a:lstStyle/>
                    <a:p>
                      <a:pPr algn="l" fontAlgn="ctr"/>
                      <a:r>
                        <a:rPr lang="en-US" sz="1400" u="none" strike="noStrike" dirty="0">
                          <a:effectLst/>
                        </a:rPr>
                        <a:t>To apply table styles, select the table and use the Design tab options in Word. If that doesn't work, clear all formatting and reapply the style.</a:t>
                      </a:r>
                      <a:endParaRPr lang="en-US" sz="1400" b="0" i="0" u="none" strike="noStrike" dirty="0">
                        <a:solidFill>
                          <a:srgbClr val="0D0D0D"/>
                        </a:solidFill>
                        <a:effectLst/>
                        <a:latin typeface="Segoe UI" panose="020B0502040204020203" pitchFamily="34" charset="0"/>
                      </a:endParaRPr>
                    </a:p>
                  </a:txBody>
                  <a:tcPr marL="6973" marR="6973" marT="6973" marB="0" anchor="ctr">
                    <a:solidFill>
                      <a:schemeClr val="accent1">
                        <a:lumMod val="20000"/>
                        <a:lumOff val="80000"/>
                      </a:schemeClr>
                    </a:solidFill>
                  </a:tcPr>
                </a:tc>
                <a:extLst>
                  <a:ext uri="{0D108BD9-81ED-4DB2-BD59-A6C34878D82A}">
                    <a16:rowId xmlns:a16="http://schemas.microsoft.com/office/drawing/2014/main" val="1387429241"/>
                  </a:ext>
                </a:extLst>
              </a:tr>
              <a:tr h="536944">
                <a:tc>
                  <a:txBody>
                    <a:bodyPr/>
                    <a:lstStyle/>
                    <a:p>
                      <a:pPr algn="l" fontAlgn="ctr"/>
                      <a:r>
                        <a:rPr lang="en-US" sz="1400" u="none" strike="noStrike">
                          <a:effectLst/>
                        </a:rPr>
                        <a:t>Cell margins are not adjustable, text too close to or hidden behind cell borders</a:t>
                      </a:r>
                      <a:endParaRPr lang="en-US" sz="1400" b="0" i="0" u="none" strike="noStrike">
                        <a:solidFill>
                          <a:srgbClr val="0D0D0D"/>
                        </a:solidFill>
                        <a:effectLst/>
                        <a:latin typeface="Segoe UI" panose="020B0502040204020203" pitchFamily="34" charset="0"/>
                      </a:endParaRPr>
                    </a:p>
                  </a:txBody>
                  <a:tcPr marL="6973" marR="6973" marT="6973" marB="0" anchor="ctr"/>
                </a:tc>
                <a:tc>
                  <a:txBody>
                    <a:bodyPr/>
                    <a:lstStyle/>
                    <a:p>
                      <a:pPr algn="l" fontAlgn="ctr"/>
                      <a:r>
                        <a:rPr lang="en-US" sz="1400" u="none" strike="noStrike">
                          <a:effectLst/>
                        </a:rPr>
                        <a:t>To adjust cell margins, go to Table Properties &gt; Options, and set the margins as desired. If text is hidden, consider resizing the cells or reducing the font size.</a:t>
                      </a:r>
                      <a:endParaRPr lang="en-US" sz="1400" b="0" i="0" u="none" strike="noStrike">
                        <a:solidFill>
                          <a:srgbClr val="0D0D0D"/>
                        </a:solidFill>
                        <a:effectLst/>
                        <a:latin typeface="Segoe UI" panose="020B0502040204020203" pitchFamily="34" charset="0"/>
                      </a:endParaRPr>
                    </a:p>
                  </a:txBody>
                  <a:tcPr marL="6973" marR="6973" marT="6973" marB="0" anchor="ctr"/>
                </a:tc>
                <a:extLst>
                  <a:ext uri="{0D108BD9-81ED-4DB2-BD59-A6C34878D82A}">
                    <a16:rowId xmlns:a16="http://schemas.microsoft.com/office/drawing/2014/main" val="436176095"/>
                  </a:ext>
                </a:extLst>
              </a:tr>
              <a:tr h="404451">
                <a:tc>
                  <a:txBody>
                    <a:bodyPr/>
                    <a:lstStyle/>
                    <a:p>
                      <a:pPr algn="l" fontAlgn="ctr"/>
                      <a:r>
                        <a:rPr lang="en-US" sz="1400" u="none" strike="noStrike" dirty="0">
                          <a:effectLst/>
                        </a:rPr>
                        <a:t>Automatic resizing of tables distorts layout when adding or removing text</a:t>
                      </a:r>
                      <a:endParaRPr lang="en-US" sz="1400" b="0" i="0" u="none" strike="noStrike" dirty="0">
                        <a:solidFill>
                          <a:srgbClr val="0D0D0D"/>
                        </a:solidFill>
                        <a:effectLst/>
                        <a:latin typeface="Segoe UI" panose="020B0502040204020203" pitchFamily="34" charset="0"/>
                      </a:endParaRPr>
                    </a:p>
                  </a:txBody>
                  <a:tcPr marL="6973" marR="6973" marT="6973" marB="0" anchor="ctr">
                    <a:solidFill>
                      <a:schemeClr val="accent1">
                        <a:lumMod val="20000"/>
                        <a:lumOff val="80000"/>
                      </a:schemeClr>
                    </a:solidFill>
                  </a:tcPr>
                </a:tc>
                <a:tc>
                  <a:txBody>
                    <a:bodyPr/>
                    <a:lstStyle/>
                    <a:p>
                      <a:pPr algn="l" fontAlgn="ctr"/>
                      <a:r>
                        <a:rPr lang="en-US" sz="1400" u="none" strike="noStrike" dirty="0">
                          <a:effectLst/>
                        </a:rPr>
                        <a:t>To prevent automatic resizing, right-click the table, select Table Properties, and under Table tab, choose 'Preferred width' with a specific value.</a:t>
                      </a:r>
                      <a:endParaRPr lang="en-US" sz="1400" b="0" i="0" u="none" strike="noStrike" dirty="0">
                        <a:solidFill>
                          <a:srgbClr val="0D0D0D"/>
                        </a:solidFill>
                        <a:effectLst/>
                        <a:latin typeface="Segoe UI" panose="020B0502040204020203" pitchFamily="34" charset="0"/>
                      </a:endParaRPr>
                    </a:p>
                  </a:txBody>
                  <a:tcPr marL="6973" marR="6973" marT="6973" marB="0" anchor="ctr">
                    <a:solidFill>
                      <a:schemeClr val="accent1">
                        <a:lumMod val="20000"/>
                        <a:lumOff val="80000"/>
                      </a:schemeClr>
                    </a:solidFill>
                  </a:tcPr>
                </a:tc>
                <a:extLst>
                  <a:ext uri="{0D108BD9-81ED-4DB2-BD59-A6C34878D82A}">
                    <a16:rowId xmlns:a16="http://schemas.microsoft.com/office/drawing/2014/main" val="3726359891"/>
                  </a:ext>
                </a:extLst>
              </a:tr>
              <a:tr h="404451">
                <a:tc>
                  <a:txBody>
                    <a:bodyPr/>
                    <a:lstStyle/>
                    <a:p>
                      <a:pPr algn="l" fontAlgn="ctr"/>
                      <a:r>
                        <a:rPr lang="en-US" sz="1400" u="none" strike="noStrike">
                          <a:effectLst/>
                        </a:rPr>
                        <a:t>Trouble with text alignment within cells</a:t>
                      </a:r>
                      <a:endParaRPr lang="en-US" sz="1400" b="0" i="0" u="none" strike="noStrike">
                        <a:solidFill>
                          <a:srgbClr val="0D0D0D"/>
                        </a:solidFill>
                        <a:effectLst/>
                        <a:latin typeface="Segoe UI" panose="020B0502040204020203" pitchFamily="34" charset="0"/>
                      </a:endParaRPr>
                    </a:p>
                  </a:txBody>
                  <a:tcPr marL="6973" marR="6973" marT="6973" marB="0" anchor="ctr"/>
                </a:tc>
                <a:tc>
                  <a:txBody>
                    <a:bodyPr/>
                    <a:lstStyle/>
                    <a:p>
                      <a:pPr algn="l" fontAlgn="ctr"/>
                      <a:r>
                        <a:rPr lang="en-US" sz="1400" u="none" strike="noStrike">
                          <a:effectLst/>
                        </a:rPr>
                        <a:t>For text alignment issues, select the cells and use the alignment tools under the Home tab, or right-click and select 'Cell Alignment' to adjust.</a:t>
                      </a:r>
                      <a:endParaRPr lang="en-US" sz="1400" b="0" i="0" u="none" strike="noStrike">
                        <a:solidFill>
                          <a:srgbClr val="0D0D0D"/>
                        </a:solidFill>
                        <a:effectLst/>
                        <a:latin typeface="Segoe UI" panose="020B0502040204020203" pitchFamily="34" charset="0"/>
                      </a:endParaRPr>
                    </a:p>
                  </a:txBody>
                  <a:tcPr marL="6973" marR="6973" marT="6973" marB="0" anchor="ctr"/>
                </a:tc>
                <a:extLst>
                  <a:ext uri="{0D108BD9-81ED-4DB2-BD59-A6C34878D82A}">
                    <a16:rowId xmlns:a16="http://schemas.microsoft.com/office/drawing/2014/main" val="1536644621"/>
                  </a:ext>
                </a:extLst>
              </a:tr>
              <a:tr h="404451">
                <a:tc>
                  <a:txBody>
                    <a:bodyPr/>
                    <a:lstStyle/>
                    <a:p>
                      <a:pPr algn="l" fontAlgn="ctr"/>
                      <a:r>
                        <a:rPr lang="en-US" sz="1400" u="none" strike="noStrike" dirty="0">
                          <a:effectLst/>
                        </a:rPr>
                        <a:t>Borders disappearing or not printing correctly</a:t>
                      </a:r>
                      <a:endParaRPr lang="en-US" sz="1400" b="0" i="0" u="none" strike="noStrike" dirty="0">
                        <a:solidFill>
                          <a:srgbClr val="0D0D0D"/>
                        </a:solidFill>
                        <a:effectLst/>
                        <a:latin typeface="Segoe UI" panose="020B0502040204020203" pitchFamily="34" charset="0"/>
                      </a:endParaRPr>
                    </a:p>
                  </a:txBody>
                  <a:tcPr marL="6973" marR="6973" marT="6973" marB="0" anchor="ctr">
                    <a:solidFill>
                      <a:schemeClr val="accent1">
                        <a:lumMod val="20000"/>
                        <a:lumOff val="80000"/>
                      </a:schemeClr>
                    </a:solidFill>
                  </a:tcPr>
                </a:tc>
                <a:tc>
                  <a:txBody>
                    <a:bodyPr/>
                    <a:lstStyle/>
                    <a:p>
                      <a:pPr algn="l" fontAlgn="ctr"/>
                      <a:r>
                        <a:rPr lang="en-US" sz="1400" u="none" strike="noStrike" dirty="0">
                          <a:effectLst/>
                        </a:rPr>
                        <a:t>If borders are not displaying, select the table and manually set the borders using the Design tab. For printing issues, check the printer settings.</a:t>
                      </a:r>
                      <a:endParaRPr lang="en-US" sz="1400" b="0" i="0" u="none" strike="noStrike" dirty="0">
                        <a:solidFill>
                          <a:srgbClr val="0D0D0D"/>
                        </a:solidFill>
                        <a:effectLst/>
                        <a:latin typeface="Segoe UI" panose="020B0502040204020203" pitchFamily="34" charset="0"/>
                      </a:endParaRPr>
                    </a:p>
                  </a:txBody>
                  <a:tcPr marL="6973" marR="6973" marT="6973" marB="0" anchor="ctr">
                    <a:solidFill>
                      <a:schemeClr val="accent1">
                        <a:lumMod val="20000"/>
                        <a:lumOff val="80000"/>
                      </a:schemeClr>
                    </a:solidFill>
                  </a:tcPr>
                </a:tc>
                <a:extLst>
                  <a:ext uri="{0D108BD9-81ED-4DB2-BD59-A6C34878D82A}">
                    <a16:rowId xmlns:a16="http://schemas.microsoft.com/office/drawing/2014/main" val="2673655674"/>
                  </a:ext>
                </a:extLst>
              </a:tr>
              <a:tr h="404451">
                <a:tc>
                  <a:txBody>
                    <a:bodyPr/>
                    <a:lstStyle/>
                    <a:p>
                      <a:pPr algn="l" fontAlgn="ctr"/>
                      <a:r>
                        <a:rPr lang="en-US" sz="1400" u="none" strike="noStrike">
                          <a:effectLst/>
                        </a:rPr>
                        <a:t>Headers and footers not repeating on subsequent pages</a:t>
                      </a:r>
                      <a:endParaRPr lang="en-US" sz="1400" b="0" i="0" u="none" strike="noStrike">
                        <a:solidFill>
                          <a:srgbClr val="0D0D0D"/>
                        </a:solidFill>
                        <a:effectLst/>
                        <a:latin typeface="Segoe UI" panose="020B0502040204020203" pitchFamily="34" charset="0"/>
                      </a:endParaRPr>
                    </a:p>
                  </a:txBody>
                  <a:tcPr marL="6973" marR="6973" marT="6973" marB="0" anchor="ctr"/>
                </a:tc>
                <a:tc>
                  <a:txBody>
                    <a:bodyPr/>
                    <a:lstStyle/>
                    <a:p>
                      <a:pPr algn="l" fontAlgn="ctr"/>
                      <a:r>
                        <a:rPr lang="en-US" sz="1400" u="none" strike="noStrike">
                          <a:effectLst/>
                        </a:rPr>
                        <a:t>To repeat headers and footers, select the row(s), go to Table Properties &gt; Row, and check 'Repeat as header row at the top of each page'.</a:t>
                      </a:r>
                      <a:endParaRPr lang="en-US" sz="1400" b="0" i="0" u="none" strike="noStrike">
                        <a:solidFill>
                          <a:srgbClr val="0D0D0D"/>
                        </a:solidFill>
                        <a:effectLst/>
                        <a:latin typeface="Segoe UI" panose="020B0502040204020203" pitchFamily="34" charset="0"/>
                      </a:endParaRPr>
                    </a:p>
                  </a:txBody>
                  <a:tcPr marL="6973" marR="6973" marT="6973" marB="0" anchor="ctr"/>
                </a:tc>
                <a:extLst>
                  <a:ext uri="{0D108BD9-81ED-4DB2-BD59-A6C34878D82A}">
                    <a16:rowId xmlns:a16="http://schemas.microsoft.com/office/drawing/2014/main" val="1783686571"/>
                  </a:ext>
                </a:extLst>
              </a:tr>
              <a:tr h="536944">
                <a:tc>
                  <a:txBody>
                    <a:bodyPr/>
                    <a:lstStyle/>
                    <a:p>
                      <a:pPr algn="l" fontAlgn="ctr"/>
                      <a:r>
                        <a:rPr lang="en-US" sz="1400" u="none" strike="noStrike" dirty="0">
                          <a:effectLst/>
                        </a:rPr>
                        <a:t>Difficulty maintaining uniform row heights or column widths</a:t>
                      </a:r>
                      <a:endParaRPr lang="en-US" sz="1400" b="0" i="0" u="none" strike="noStrike" dirty="0">
                        <a:solidFill>
                          <a:srgbClr val="0D0D0D"/>
                        </a:solidFill>
                        <a:effectLst/>
                        <a:latin typeface="Segoe UI" panose="020B0502040204020203" pitchFamily="34" charset="0"/>
                      </a:endParaRPr>
                    </a:p>
                  </a:txBody>
                  <a:tcPr marL="6973" marR="6973" marT="6973" marB="0" anchor="ctr">
                    <a:solidFill>
                      <a:schemeClr val="accent1">
                        <a:lumMod val="20000"/>
                        <a:lumOff val="80000"/>
                      </a:schemeClr>
                    </a:solidFill>
                  </a:tcPr>
                </a:tc>
                <a:tc>
                  <a:txBody>
                    <a:bodyPr/>
                    <a:lstStyle/>
                    <a:p>
                      <a:pPr algn="l" fontAlgn="ctr"/>
                      <a:r>
                        <a:rPr lang="en-US" sz="1400" u="none" strike="noStrike" dirty="0">
                          <a:effectLst/>
                        </a:rPr>
                        <a:t>To keep row heights and column widths consistent, manually set the height/width in Table Properties, or use the Distribute Rows/Columns feature under Layout tab.</a:t>
                      </a:r>
                      <a:endParaRPr lang="en-US" sz="1400" b="0" i="0" u="none" strike="noStrike" dirty="0">
                        <a:solidFill>
                          <a:srgbClr val="0D0D0D"/>
                        </a:solidFill>
                        <a:effectLst/>
                        <a:latin typeface="Segoe UI" panose="020B0502040204020203" pitchFamily="34" charset="0"/>
                      </a:endParaRPr>
                    </a:p>
                  </a:txBody>
                  <a:tcPr marL="6973" marR="6973" marT="6973" marB="0" anchor="ctr">
                    <a:solidFill>
                      <a:schemeClr val="accent1">
                        <a:lumMod val="20000"/>
                        <a:lumOff val="80000"/>
                      </a:schemeClr>
                    </a:solidFill>
                  </a:tcPr>
                </a:tc>
                <a:extLst>
                  <a:ext uri="{0D108BD9-81ED-4DB2-BD59-A6C34878D82A}">
                    <a16:rowId xmlns:a16="http://schemas.microsoft.com/office/drawing/2014/main" val="3082193385"/>
                  </a:ext>
                </a:extLst>
              </a:tr>
              <a:tr h="536944">
                <a:tc>
                  <a:txBody>
                    <a:bodyPr/>
                    <a:lstStyle/>
                    <a:p>
                      <a:pPr algn="l" fontAlgn="ctr"/>
                      <a:r>
                        <a:rPr lang="en-US" sz="1400" u="none" strike="noStrike">
                          <a:effectLst/>
                        </a:rPr>
                        <a:t>Difficulty controlling the table's position on the page, affecting flow and design</a:t>
                      </a:r>
                      <a:endParaRPr lang="en-US" sz="1400" b="0" i="0" u="none" strike="noStrike">
                        <a:solidFill>
                          <a:srgbClr val="0D0D0D"/>
                        </a:solidFill>
                        <a:effectLst/>
                        <a:latin typeface="Segoe UI" panose="020B0502040204020203" pitchFamily="34" charset="0"/>
                      </a:endParaRPr>
                    </a:p>
                  </a:txBody>
                  <a:tcPr marL="6973" marR="6973" marT="6973" marB="0" anchor="ctr"/>
                </a:tc>
                <a:tc>
                  <a:txBody>
                    <a:bodyPr/>
                    <a:lstStyle/>
                    <a:p>
                      <a:pPr algn="l" fontAlgn="ctr"/>
                      <a:r>
                        <a:rPr lang="en-US" sz="1400" u="none" strike="noStrike" dirty="0">
                          <a:effectLst/>
                        </a:rPr>
                        <a:t>For table positioning, use the Table Properties &gt; Table tab to set the position relative to the page. Also, use text wrapping settings to adjust the flow around the table.</a:t>
                      </a:r>
                      <a:endParaRPr lang="en-US" sz="1400" b="0" i="0" u="none" strike="noStrike" dirty="0">
                        <a:solidFill>
                          <a:srgbClr val="0D0D0D"/>
                        </a:solidFill>
                        <a:effectLst/>
                        <a:latin typeface="Segoe UI" panose="020B0502040204020203" pitchFamily="34" charset="0"/>
                      </a:endParaRPr>
                    </a:p>
                  </a:txBody>
                  <a:tcPr marL="6973" marR="6973" marT="6973" marB="0" anchor="ctr"/>
                </a:tc>
                <a:extLst>
                  <a:ext uri="{0D108BD9-81ED-4DB2-BD59-A6C34878D82A}">
                    <a16:rowId xmlns:a16="http://schemas.microsoft.com/office/drawing/2014/main" val="3647685542"/>
                  </a:ext>
                </a:extLst>
              </a:tr>
            </a:tbl>
          </a:graphicData>
        </a:graphic>
      </p:graphicFrame>
    </p:spTree>
    <p:extLst>
      <p:ext uri="{BB962C8B-B14F-4D97-AF65-F5344CB8AC3E}">
        <p14:creationId xmlns:p14="http://schemas.microsoft.com/office/powerpoint/2010/main" val="193801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and Formatting Focus and Callout Boxes</a:t>
            </a:r>
          </a:p>
        </p:txBody>
      </p:sp>
      <p:graphicFrame>
        <p:nvGraphicFramePr>
          <p:cNvPr id="5" name="Table 4"/>
          <p:cNvGraphicFramePr>
            <a:graphicFrameLocks noGrp="1"/>
          </p:cNvGraphicFramePr>
          <p:nvPr>
            <p:extLst>
              <p:ext uri="{D42A27DB-BD31-4B8C-83A1-F6EECF244321}">
                <p14:modId xmlns:p14="http://schemas.microsoft.com/office/powerpoint/2010/main" val="3954754715"/>
              </p:ext>
            </p:extLst>
          </p:nvPr>
        </p:nvGraphicFramePr>
        <p:xfrm>
          <a:off x="8429321" y="2012112"/>
          <a:ext cx="3124200" cy="21336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cap="small" dirty="0">
                          <a:effectLst/>
                        </a:rPr>
                        <a:t>Headline: 2-3 Lines Explaining or Summarizing the Bullets Below</a:t>
                      </a:r>
                      <a:endParaRPr lang="en-US" sz="1600" b="1" cap="small" dirty="0">
                        <a:solidFill>
                          <a:srgbClr val="FFFFFF"/>
                        </a:solidFill>
                        <a:effectLst/>
                        <a:latin typeface="Arial Narrow"/>
                        <a:ea typeface="Times New Roman"/>
                        <a:cs typeface="Times New Roman"/>
                      </a:endParaRPr>
                    </a:p>
                  </a:txBody>
                  <a:tcPr/>
                </a:tc>
                <a:extLst>
                  <a:ext uri="{0D108BD9-81ED-4DB2-BD59-A6C34878D82A}">
                    <a16:rowId xmlns:a16="http://schemas.microsoft.com/office/drawing/2014/main" val="10000"/>
                  </a:ext>
                </a:extLst>
              </a:tr>
              <a:tr h="370840">
                <a:tc>
                  <a:txBody>
                    <a:bodyPr/>
                    <a:lstStyle/>
                    <a:p>
                      <a:pPr marL="285750" marR="0" indent="-285750" algn="l" defTabSz="114300" rtl="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600" baseline="0" dirty="0"/>
                        <a:t>4-7 Bullets</a:t>
                      </a:r>
                    </a:p>
                    <a:p>
                      <a:pPr marL="285750" indent="-285750" defTabSz="114300">
                        <a:buClr>
                          <a:schemeClr val="tx2"/>
                        </a:buClr>
                        <a:buFont typeface="Wingdings" pitchFamily="2" charset="2"/>
                        <a:buChar char="§"/>
                      </a:pPr>
                      <a:r>
                        <a:rPr lang="en-US" sz="1600" baseline="0" dirty="0"/>
                        <a:t>1-3 lines per bullet</a:t>
                      </a:r>
                    </a:p>
                    <a:p>
                      <a:pPr marL="285750" marR="0" lvl="0" indent="-285750" algn="l" defTabSz="114300" rtl="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600" i="0" kern="1200" dirty="0">
                          <a:solidFill>
                            <a:schemeClr val="dk1"/>
                          </a:solidFill>
                          <a:effectLst/>
                          <a:latin typeface="+mn-lt"/>
                          <a:ea typeface="+mn-ea"/>
                          <a:cs typeface="+mn-cs"/>
                        </a:rPr>
                        <a:t>12 to 18</a:t>
                      </a:r>
                      <a:r>
                        <a:rPr lang="en-US" sz="1600" i="0" kern="1200" baseline="0" dirty="0">
                          <a:solidFill>
                            <a:schemeClr val="dk1"/>
                          </a:solidFill>
                          <a:effectLst/>
                          <a:latin typeface="+mn-lt"/>
                          <a:ea typeface="+mn-ea"/>
                          <a:cs typeface="+mn-cs"/>
                        </a:rPr>
                        <a:t> t</a:t>
                      </a:r>
                      <a:r>
                        <a:rPr lang="en-US" sz="1600" i="0" kern="1200" dirty="0">
                          <a:solidFill>
                            <a:schemeClr val="dk1"/>
                          </a:solidFill>
                          <a:effectLst/>
                          <a:latin typeface="+mn-lt"/>
                          <a:ea typeface="+mn-ea"/>
                          <a:cs typeface="+mn-cs"/>
                        </a:rPr>
                        <a:t>otal lines</a:t>
                      </a:r>
                    </a:p>
                    <a:p>
                      <a:pPr marL="285750" marR="0" lvl="0" indent="-285750" algn="l" defTabSz="114300" rtl="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600" baseline="0" dirty="0"/>
                        <a:t>Use parallel construction with all bullets supporting the headline</a:t>
                      </a:r>
                    </a:p>
                  </a:txBody>
                  <a:tcPr/>
                </a:tc>
                <a:extLst>
                  <a:ext uri="{0D108BD9-81ED-4DB2-BD59-A6C34878D82A}">
                    <a16:rowId xmlns:a16="http://schemas.microsoft.com/office/drawing/2014/main" val="10001"/>
                  </a:ext>
                </a:extLst>
              </a:tr>
            </a:tbl>
          </a:graphicData>
        </a:graphic>
      </p:graphicFrame>
      <p:sp>
        <p:nvSpPr>
          <p:cNvPr id="6" name="Content Placeholder 5"/>
          <p:cNvSpPr>
            <a:spLocks noGrp="1"/>
          </p:cNvSpPr>
          <p:nvPr>
            <p:ph idx="1"/>
          </p:nvPr>
        </p:nvSpPr>
        <p:spPr>
          <a:xfrm>
            <a:off x="838201" y="2278369"/>
            <a:ext cx="4979894" cy="3952101"/>
          </a:xfrm>
        </p:spPr>
        <p:txBody>
          <a:bodyPr>
            <a:normAutofit fontScale="62500" lnSpcReduction="20000"/>
          </a:bodyPr>
          <a:lstStyle/>
          <a:p>
            <a:r>
              <a:rPr lang="en-US" sz="2400" dirty="0"/>
              <a:t>Insert Text Box using </a:t>
            </a:r>
            <a:r>
              <a:rPr lang="en-US" sz="2400" b="1" dirty="0"/>
              <a:t>Insert</a:t>
            </a:r>
            <a:r>
              <a:rPr lang="en-US" sz="2400" dirty="0"/>
              <a:t> </a:t>
            </a:r>
            <a:r>
              <a:rPr lang="en-US" sz="2400" b="1" dirty="0"/>
              <a:t>ribbon</a:t>
            </a:r>
            <a:r>
              <a:rPr lang="en-US" sz="2400" dirty="0"/>
              <a:t> and use </a:t>
            </a:r>
            <a:r>
              <a:rPr lang="en-US" sz="2400" b="1" dirty="0"/>
              <a:t>Shape Format ribbon </a:t>
            </a:r>
            <a:r>
              <a:rPr lang="en-US" sz="2400" dirty="0"/>
              <a:t>to change fill colors, outline, effects, and more</a:t>
            </a:r>
          </a:p>
          <a:p>
            <a:r>
              <a:rPr lang="en-US" sz="2400" dirty="0"/>
              <a:t>In the </a:t>
            </a:r>
            <a:r>
              <a:rPr lang="en-US" sz="2400" b="1" dirty="0"/>
              <a:t>Home</a:t>
            </a:r>
            <a:r>
              <a:rPr lang="en-US" sz="2400" dirty="0"/>
              <a:t> ribbon, format the text inside the box – choose fonts, sizes, colors, and paragraph settings like alignment and spacing</a:t>
            </a:r>
          </a:p>
          <a:p>
            <a:r>
              <a:rPr lang="en-US" sz="2400" dirty="0"/>
              <a:t>Once formatted, under the Text Box drop down, </a:t>
            </a:r>
            <a:r>
              <a:rPr lang="en-US" sz="2400" b="1" dirty="0"/>
              <a:t>Save Selection to Text Box Gallery</a:t>
            </a:r>
            <a:r>
              <a:rPr lang="en-US" sz="2400" dirty="0"/>
              <a:t>. Give your new style a name, description, and choose the gallery where you want it to appear.</a:t>
            </a:r>
          </a:p>
          <a:p>
            <a:r>
              <a:rPr lang="en-US" sz="2400" dirty="0"/>
              <a:t>To use the saved style, go to </a:t>
            </a:r>
            <a:r>
              <a:rPr lang="en-US" sz="2400" b="1" dirty="0"/>
              <a:t>Insert ribbon -</a:t>
            </a:r>
            <a:r>
              <a:rPr lang="en-US" sz="2400" dirty="0"/>
              <a:t>&gt; </a:t>
            </a:r>
            <a:r>
              <a:rPr lang="en-US" sz="2400" b="1" dirty="0"/>
              <a:t>Text Box </a:t>
            </a:r>
            <a:r>
              <a:rPr lang="en-US" sz="2400" dirty="0"/>
              <a:t>and find your style under </a:t>
            </a:r>
            <a:r>
              <a:rPr lang="en-US" sz="2400" b="1" dirty="0"/>
              <a:t>Saved Boxes</a:t>
            </a:r>
            <a:r>
              <a:rPr lang="en-US" sz="2400" dirty="0"/>
              <a:t>. Clicking it will insert a new text box with the style you saved.</a:t>
            </a:r>
          </a:p>
          <a:p>
            <a:pPr marL="285750" indent="-285750">
              <a:buFont typeface="Arial" panose="020B0604020202020204" pitchFamily="34" charset="0"/>
              <a:buChar char="•"/>
            </a:pPr>
            <a:r>
              <a:rPr lang="en-US" sz="2400" dirty="0">
                <a:solidFill>
                  <a:schemeClr val="accent1"/>
                </a:solidFill>
              </a:rPr>
              <a:t>Use a </a:t>
            </a:r>
            <a:r>
              <a:rPr lang="en-US" sz="2400" b="1" dirty="0">
                <a:solidFill>
                  <a:schemeClr val="accent1"/>
                </a:solidFill>
              </a:rPr>
              <a:t>text box </a:t>
            </a:r>
            <a:r>
              <a:rPr lang="en-US" sz="2400" dirty="0">
                <a:solidFill>
                  <a:schemeClr val="accent1"/>
                </a:solidFill>
              </a:rPr>
              <a:t>vs. a floating table since text boxes have borders, shading, and effects formatting available</a:t>
            </a:r>
          </a:p>
          <a:p>
            <a:pPr marL="285750" indent="-285750">
              <a:buFont typeface="Arial" panose="020B0604020202020204" pitchFamily="34" charset="0"/>
              <a:buChar char="•"/>
            </a:pPr>
            <a:r>
              <a:rPr lang="en-US" sz="2400" dirty="0">
                <a:solidFill>
                  <a:schemeClr val="accent1"/>
                </a:solidFill>
              </a:rPr>
              <a:t>Can reposition them easily using Text Box Tools</a:t>
            </a:r>
          </a:p>
          <a:p>
            <a:pPr marL="285750" indent="-285750">
              <a:buFont typeface="Arial" panose="020B0604020202020204" pitchFamily="34" charset="0"/>
              <a:buChar char="•"/>
            </a:pPr>
            <a:r>
              <a:rPr lang="en-US" sz="2400" dirty="0">
                <a:solidFill>
                  <a:schemeClr val="accent1"/>
                </a:solidFill>
              </a:rPr>
              <a:t>Has an anchor visible</a:t>
            </a:r>
          </a:p>
          <a:p>
            <a:endParaRPr lang="en-US" sz="2400" dirty="0"/>
          </a:p>
          <a:p>
            <a:endParaRPr lang="en-US" sz="2400" dirty="0"/>
          </a:p>
          <a:p>
            <a:endParaRPr lang="en-US" sz="2400" dirty="0"/>
          </a:p>
          <a:p>
            <a:pPr marL="0" indent="0">
              <a:buNone/>
            </a:pPr>
            <a:endParaRPr lang="en-US" dirty="0"/>
          </a:p>
        </p:txBody>
      </p:sp>
      <p:sp>
        <p:nvSpPr>
          <p:cNvPr id="7" name="Rectangle 6"/>
          <p:cNvSpPr/>
          <p:nvPr/>
        </p:nvSpPr>
        <p:spPr>
          <a:xfrm>
            <a:off x="838200" y="1607551"/>
            <a:ext cx="11014166" cy="646331"/>
          </a:xfrm>
          <a:prstGeom prst="rect">
            <a:avLst/>
          </a:prstGeom>
        </p:spPr>
        <p:txBody>
          <a:bodyPr wrap="square">
            <a:spAutoFit/>
          </a:bodyPr>
          <a:lstStyle/>
          <a:p>
            <a:r>
              <a:rPr lang="en-US" i="1" dirty="0">
                <a:solidFill>
                  <a:srgbClr val="004074"/>
                </a:solidFill>
              </a:rPr>
              <a:t>Focus and callout boxes are one of the places for showcasing win themes and any information you want to highlight; they also break up the monotony of text</a:t>
            </a:r>
          </a:p>
        </p:txBody>
      </p:sp>
      <p:pic>
        <p:nvPicPr>
          <p:cNvPr id="11" name="Picture 10">
            <a:extLst>
              <a:ext uri="{FF2B5EF4-FFF2-40B4-BE49-F238E27FC236}">
                <a16:creationId xmlns:a16="http://schemas.microsoft.com/office/drawing/2014/main" id="{30398674-B2A0-0934-F9D7-F4D59F8AD073}"/>
              </a:ext>
            </a:extLst>
          </p:cNvPr>
          <p:cNvPicPr>
            <a:picLocks noChangeAspect="1"/>
          </p:cNvPicPr>
          <p:nvPr/>
        </p:nvPicPr>
        <p:blipFill rotWithShape="1">
          <a:blip r:embed="rId3"/>
          <a:srcRect l="11068" t="-4394" r="-365" b="4394"/>
          <a:stretch/>
        </p:blipFill>
        <p:spPr>
          <a:xfrm>
            <a:off x="6096000" y="3640337"/>
            <a:ext cx="2192288" cy="2448416"/>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12559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6 </a:t>
            </a:r>
            <a:r>
              <a:rPr lang="en-US" dirty="0"/>
              <a:t>Prior to the Next Module</a:t>
            </a:r>
          </a:p>
        </p:txBody>
      </p:sp>
    </p:spTree>
    <p:extLst>
      <p:ext uri="{BB962C8B-B14F-4D97-AF65-F5344CB8AC3E}">
        <p14:creationId xmlns:p14="http://schemas.microsoft.com/office/powerpoint/2010/main" val="346396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1</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50" y="4589463"/>
            <a:ext cx="6274344" cy="1500187"/>
          </a:xfrm>
        </p:spPr>
        <p:txBody>
          <a:bodyPr/>
          <a:lstStyle/>
          <a:p>
            <a:r>
              <a:rPr lang="en-US" dirty="0"/>
              <a:t>Introduction and Setting Up Your Template</a:t>
            </a:r>
          </a:p>
        </p:txBody>
      </p:sp>
    </p:spTree>
    <p:extLst>
      <p:ext uri="{BB962C8B-B14F-4D97-AF65-F5344CB8AC3E}">
        <p14:creationId xmlns:p14="http://schemas.microsoft.com/office/powerpoint/2010/main" val="2850878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6 Exercise: Format Your Proposal Document</a:t>
            </a:r>
          </a:p>
        </p:txBody>
      </p:sp>
      <p:sp>
        <p:nvSpPr>
          <p:cNvPr id="3" name="Content Placeholder 2"/>
          <p:cNvSpPr>
            <a:spLocks noGrp="1"/>
          </p:cNvSpPr>
          <p:nvPr>
            <p:ph idx="1"/>
          </p:nvPr>
        </p:nvSpPr>
        <p:spPr>
          <a:xfrm>
            <a:off x="881063" y="1764557"/>
            <a:ext cx="7129828" cy="4336084"/>
          </a:xfrm>
        </p:spPr>
        <p:txBody>
          <a:bodyPr>
            <a:normAutofit fontScale="85000" lnSpcReduction="10000"/>
          </a:bodyPr>
          <a:lstStyle/>
          <a:p>
            <a:r>
              <a:rPr lang="en-US" sz="2000" dirty="0"/>
              <a:t>Go through the document and apply your template styles as needed to all the pieces of the document</a:t>
            </a:r>
          </a:p>
          <a:p>
            <a:pPr lvl="1"/>
            <a:r>
              <a:rPr lang="en-US" sz="1800" dirty="0"/>
              <a:t>You have already set the </a:t>
            </a:r>
            <a:r>
              <a:rPr lang="en-US" sz="1800" i="1" dirty="0"/>
              <a:t>Normal</a:t>
            </a:r>
            <a:r>
              <a:rPr lang="en-US" sz="1800" dirty="0"/>
              <a:t> style to match the government’s specifications</a:t>
            </a:r>
          </a:p>
          <a:p>
            <a:pPr lvl="1"/>
            <a:r>
              <a:rPr lang="en-US" sz="1800" dirty="0"/>
              <a:t>Make sure you format headers at the appropriate level, as doing so is crucial for getting the Table of Contents to generate correctly</a:t>
            </a:r>
          </a:p>
          <a:p>
            <a:pPr lvl="1"/>
            <a:r>
              <a:rPr lang="en-US" sz="1800" dirty="0"/>
              <a:t>If you see any paragraphs that break across pages with two or fewer lines of text on the previous or next page, open the </a:t>
            </a:r>
            <a:r>
              <a:rPr lang="en-US" sz="1800" i="1" dirty="0"/>
              <a:t>Paragraph</a:t>
            </a:r>
            <a:r>
              <a:rPr lang="en-US" sz="1800" dirty="0"/>
              <a:t> dialogue from the </a:t>
            </a:r>
            <a:r>
              <a:rPr lang="en-US" sz="1800" i="1" dirty="0"/>
              <a:t>Home</a:t>
            </a:r>
            <a:r>
              <a:rPr lang="en-US" sz="1800" dirty="0"/>
              <a:t> Ribbon, go to the </a:t>
            </a:r>
            <a:r>
              <a:rPr lang="en-US" sz="1800" i="1" dirty="0"/>
              <a:t>Line and Page Breaks </a:t>
            </a:r>
            <a:r>
              <a:rPr lang="en-US" sz="1800" dirty="0"/>
              <a:t>tab, and uncheck </a:t>
            </a:r>
            <a:r>
              <a:rPr lang="en-US" sz="1800" i="1" dirty="0"/>
              <a:t>Widow/Orphan control</a:t>
            </a:r>
          </a:p>
          <a:p>
            <a:pPr lvl="1"/>
            <a:r>
              <a:rPr lang="en-US" sz="1800" dirty="0"/>
              <a:t>If a header appears on the last line of a page, highlight them along with the first line of the body paragraph, and in the </a:t>
            </a:r>
            <a:r>
              <a:rPr lang="en-US" sz="1800" i="1" dirty="0"/>
              <a:t>Line and Page Breaks</a:t>
            </a:r>
            <a:r>
              <a:rPr lang="en-US" sz="1800" dirty="0"/>
              <a:t> tab check </a:t>
            </a:r>
            <a:r>
              <a:rPr lang="en-US" sz="1800" i="1" dirty="0"/>
              <a:t>Keep with Next</a:t>
            </a:r>
            <a:r>
              <a:rPr lang="en-US" sz="1800" dirty="0"/>
              <a:t> </a:t>
            </a:r>
          </a:p>
          <a:p>
            <a:r>
              <a:rPr lang="en-US" sz="2000" dirty="0"/>
              <a:t>Set up and apply table styles accordingly, adding in captions</a:t>
            </a:r>
          </a:p>
          <a:p>
            <a:r>
              <a:rPr lang="en-US" sz="2000" dirty="0"/>
              <a:t>Add all visual elements (graphics, focus boxes) from the proposal document</a:t>
            </a:r>
          </a:p>
          <a:p>
            <a:r>
              <a:rPr lang="en-US" sz="2000" dirty="0"/>
              <a:t>Make sure your bulleted lists are formatted correctly, and if you have designed a last bullet style, it is applied to every final bullet in the document</a:t>
            </a:r>
          </a:p>
          <a:p>
            <a:r>
              <a:rPr lang="en-US" sz="2000" dirty="0"/>
              <a:t>Do not yet attempt to change the page layout where it becomes horizontal vs. portrait – this is subject of the next lesson</a:t>
            </a:r>
          </a:p>
        </p:txBody>
      </p:sp>
      <p:sp>
        <p:nvSpPr>
          <p:cNvPr id="4" name="TextBox 3">
            <a:extLst>
              <a:ext uri="{FF2B5EF4-FFF2-40B4-BE49-F238E27FC236}">
                <a16:creationId xmlns:a16="http://schemas.microsoft.com/office/drawing/2014/main" id="{2ADF2A0E-507A-78B7-2EA1-B4D7B4DE4BD6}"/>
              </a:ext>
            </a:extLst>
          </p:cNvPr>
          <p:cNvSpPr txBox="1"/>
          <p:nvPr/>
        </p:nvSpPr>
        <p:spPr>
          <a:xfrm>
            <a:off x="8220635" y="1764557"/>
            <a:ext cx="3282967" cy="3416320"/>
          </a:xfrm>
          <a:prstGeom prst="rect">
            <a:avLst/>
          </a:prstGeom>
          <a:solidFill>
            <a:schemeClr val="accent1">
              <a:lumMod val="20000"/>
              <a:lumOff val="80000"/>
            </a:schemeClr>
          </a:solidFill>
        </p:spPr>
        <p:txBody>
          <a:bodyPr wrap="square" rtlCol="0">
            <a:spAutoFit/>
          </a:bodyPr>
          <a:lstStyle/>
          <a:p>
            <a:r>
              <a:rPr lang="en-US" b="1" dirty="0"/>
              <a:t>Files: </a:t>
            </a:r>
          </a:p>
          <a:p>
            <a:pPr marL="174625" indent="-174625">
              <a:buFont typeface="Arial" panose="020B0604020202020204" pitchFamily="34" charset="0"/>
              <a:buChar char="•"/>
            </a:pPr>
            <a:r>
              <a:rPr lang="en-US" dirty="0"/>
              <a:t>Work in your clean proposal template where you began transferring text.</a:t>
            </a:r>
          </a:p>
          <a:p>
            <a:pPr marL="174625" indent="-174625">
              <a:buFont typeface="Arial" panose="020B0604020202020204" pitchFamily="34" charset="0"/>
              <a:buChar char="•"/>
            </a:pPr>
            <a:r>
              <a:rPr lang="en-US" dirty="0"/>
              <a:t>Use</a:t>
            </a:r>
            <a:r>
              <a:rPr lang="en-US" b="1" dirty="0">
                <a:solidFill>
                  <a:schemeClr val="accent1"/>
                </a:solidFill>
              </a:rPr>
              <a:t> </a:t>
            </a:r>
            <a:r>
              <a:rPr lang="en-US" sz="1800" b="1" dirty="0">
                <a:solidFill>
                  <a:schemeClr val="accent1"/>
                </a:solidFill>
              </a:rPr>
              <a:t>Module 1 Volume I - Technical Proposal for Formatting.docx </a:t>
            </a:r>
            <a:r>
              <a:rPr lang="en-US" dirty="0"/>
              <a:t>file for the rest of the materials.</a:t>
            </a:r>
          </a:p>
          <a:p>
            <a:pPr marL="174625" indent="-174625">
              <a:buFont typeface="Arial" panose="020B0604020202020204" pitchFamily="34" charset="0"/>
              <a:buChar char="•"/>
            </a:pPr>
            <a:r>
              <a:rPr lang="en-US" dirty="0"/>
              <a:t>Reference the practice RFP requirements to ensure you continue to follow all the parameters for formatting.</a:t>
            </a:r>
          </a:p>
        </p:txBody>
      </p:sp>
    </p:spTree>
    <p:extLst>
      <p:ext uri="{BB962C8B-B14F-4D97-AF65-F5344CB8AC3E}">
        <p14:creationId xmlns:p14="http://schemas.microsoft.com/office/powerpoint/2010/main" val="348782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7</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50" y="4589464"/>
            <a:ext cx="7935632" cy="1309312"/>
          </a:xfrm>
        </p:spPr>
        <p:txBody>
          <a:bodyPr>
            <a:normAutofit fontScale="85000" lnSpcReduction="20000"/>
          </a:bodyPr>
          <a:lstStyle/>
          <a:p>
            <a:r>
              <a:rPr lang="en-US" dirty="0"/>
              <a:t>Using Breaks, Inserting Horizontal and Larger Pages, and Working with Page Numbers</a:t>
            </a:r>
          </a:p>
        </p:txBody>
      </p:sp>
    </p:spTree>
    <p:extLst>
      <p:ext uri="{BB962C8B-B14F-4D97-AF65-F5344CB8AC3E}">
        <p14:creationId xmlns:p14="http://schemas.microsoft.com/office/powerpoint/2010/main" val="1359144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Formatting the Document Using Breaks</a:t>
            </a:r>
          </a:p>
        </p:txBody>
      </p:sp>
      <p:sp>
        <p:nvSpPr>
          <p:cNvPr id="3" name="Content Placeholder 2"/>
          <p:cNvSpPr>
            <a:spLocks noGrp="1"/>
          </p:cNvSpPr>
          <p:nvPr>
            <p:ph idx="1"/>
          </p:nvPr>
        </p:nvSpPr>
        <p:spPr>
          <a:xfrm>
            <a:off x="913535" y="1648692"/>
            <a:ext cx="6032013" cy="4674287"/>
          </a:xfrm>
        </p:spPr>
        <p:txBody>
          <a:bodyPr>
            <a:normAutofit fontScale="85000" lnSpcReduction="10000"/>
          </a:bodyPr>
          <a:lstStyle/>
          <a:p>
            <a:r>
              <a:rPr lang="en-US" dirty="0"/>
              <a:t>Word has 3 main types of document breaks:</a:t>
            </a:r>
          </a:p>
          <a:p>
            <a:pPr marL="914400" lvl="1" indent="-457200">
              <a:buFont typeface="+mj-lt"/>
              <a:buAutoNum type="arabicPeriod"/>
            </a:pPr>
            <a:r>
              <a:rPr lang="en-US" dirty="0"/>
              <a:t>Page breaks are most useful for a piece of text that is not auto-formatting nicely (not good for much else, so use sparingly) </a:t>
            </a:r>
          </a:p>
          <a:p>
            <a:pPr marL="914400" lvl="1" indent="-457200">
              <a:buFont typeface="+mj-lt"/>
              <a:buAutoNum type="arabicPeriod"/>
            </a:pPr>
            <a:r>
              <a:rPr lang="en-US" dirty="0"/>
              <a:t>Column breaks save space on bulleted lists, and smooth over awkward automatic text breaking in a two-column-formatted proposal</a:t>
            </a:r>
          </a:p>
          <a:p>
            <a:pPr marL="914400" lvl="1" indent="-457200">
              <a:buFont typeface="+mj-lt"/>
              <a:buAutoNum type="arabicPeriod"/>
            </a:pPr>
            <a:r>
              <a:rPr lang="en-US" dirty="0"/>
              <a:t>Section breaks are a desktop publisher’s bread and butter—they let you:</a:t>
            </a:r>
          </a:p>
          <a:p>
            <a:pPr lvl="2">
              <a:buFont typeface="Arial" pitchFamily="34" charset="0"/>
              <a:buChar char="•"/>
            </a:pPr>
            <a:r>
              <a:rPr lang="en-US" dirty="0"/>
              <a:t>Change header and footer formatting from page to page</a:t>
            </a:r>
          </a:p>
          <a:p>
            <a:pPr lvl="2">
              <a:buFont typeface="Arial" pitchFamily="34" charset="0"/>
              <a:buChar char="•"/>
            </a:pPr>
            <a:r>
              <a:rPr lang="en-US" dirty="0"/>
              <a:t>Insert large and complex graphics without disturbing the flow of text</a:t>
            </a:r>
          </a:p>
          <a:p>
            <a:pPr lvl="2">
              <a:buFont typeface="Arial" pitchFamily="34" charset="0"/>
              <a:buChar char="•"/>
            </a:pPr>
            <a:r>
              <a:rPr lang="en-US" dirty="0"/>
              <a:t>Format parts of the same page differently </a:t>
            </a:r>
          </a:p>
          <a:p>
            <a:pPr lvl="2">
              <a:buFont typeface="Arial" pitchFamily="34" charset="0"/>
              <a:buChar char="•"/>
            </a:pPr>
            <a:r>
              <a:rPr lang="en-US" dirty="0"/>
              <a:t>Use Roman numerals for front matter and special section page numbering for appendices, and so on</a:t>
            </a:r>
          </a:p>
        </p:txBody>
      </p:sp>
      <p:pic>
        <p:nvPicPr>
          <p:cNvPr id="6" name="Picture 5">
            <a:extLst>
              <a:ext uri="{FF2B5EF4-FFF2-40B4-BE49-F238E27FC236}">
                <a16:creationId xmlns:a16="http://schemas.microsoft.com/office/drawing/2014/main" id="{93C79888-FB61-DD1B-4167-2E0CACEB083F}"/>
              </a:ext>
            </a:extLst>
          </p:cNvPr>
          <p:cNvPicPr>
            <a:picLocks noChangeAspect="1"/>
          </p:cNvPicPr>
          <p:nvPr/>
        </p:nvPicPr>
        <p:blipFill>
          <a:blip r:embed="rId3"/>
          <a:stretch>
            <a:fillRect/>
          </a:stretch>
        </p:blipFill>
        <p:spPr>
          <a:xfrm>
            <a:off x="7261412" y="1648692"/>
            <a:ext cx="4230017" cy="4497341"/>
          </a:xfrm>
          <a:prstGeom prst="rect">
            <a:avLst/>
          </a:prstGeom>
        </p:spPr>
      </p:pic>
    </p:spTree>
    <p:extLst>
      <p:ext uri="{BB962C8B-B14F-4D97-AF65-F5344CB8AC3E}">
        <p14:creationId xmlns:p14="http://schemas.microsoft.com/office/powerpoint/2010/main" val="4561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ED2E-A913-79B2-6E4D-1B4D17395CEF}"/>
              </a:ext>
            </a:extLst>
          </p:cNvPr>
          <p:cNvSpPr>
            <a:spLocks noGrp="1"/>
          </p:cNvSpPr>
          <p:nvPr>
            <p:ph type="title"/>
          </p:nvPr>
        </p:nvSpPr>
        <p:spPr/>
        <p:txBody>
          <a:bodyPr/>
          <a:lstStyle/>
          <a:p>
            <a:r>
              <a:rPr lang="en-US" dirty="0"/>
              <a:t>How Breaks Work</a:t>
            </a:r>
          </a:p>
        </p:txBody>
      </p:sp>
      <p:sp>
        <p:nvSpPr>
          <p:cNvPr id="3" name="Content Placeholder 2">
            <a:extLst>
              <a:ext uri="{FF2B5EF4-FFF2-40B4-BE49-F238E27FC236}">
                <a16:creationId xmlns:a16="http://schemas.microsoft.com/office/drawing/2014/main" id="{B62FF69B-0CC8-8291-B932-DA65A4FC30A4}"/>
              </a:ext>
            </a:extLst>
          </p:cNvPr>
          <p:cNvSpPr>
            <a:spLocks noGrp="1"/>
          </p:cNvSpPr>
          <p:nvPr>
            <p:ph idx="1"/>
          </p:nvPr>
        </p:nvSpPr>
        <p:spPr>
          <a:xfrm>
            <a:off x="838200" y="1825625"/>
            <a:ext cx="5839692" cy="3923422"/>
          </a:xfrm>
        </p:spPr>
        <p:txBody>
          <a:bodyPr>
            <a:normAutofit fontScale="85000" lnSpcReduction="20000"/>
          </a:bodyPr>
          <a:lstStyle/>
          <a:p>
            <a:r>
              <a:rPr lang="en-US" dirty="0"/>
              <a:t>Use Page Breaks to start a new section of the proposal document on a new page if the page count, page layout, or headers do not need to change – otherwise use section breaks</a:t>
            </a:r>
          </a:p>
          <a:p>
            <a:r>
              <a:rPr lang="en-US" dirty="0"/>
              <a:t>Breaks are visible when Show/Hide </a:t>
            </a:r>
            <a:r>
              <a:rPr lang="en-US" sz="2800" dirty="0"/>
              <a:t>¶ </a:t>
            </a:r>
            <a:r>
              <a:rPr lang="en-US" dirty="0"/>
              <a:t>is turned on (CTRL+*)</a:t>
            </a:r>
          </a:p>
          <a:p>
            <a:r>
              <a:rPr lang="en-US" dirty="0"/>
              <a:t>Prevent awkward splits of text and graphics</a:t>
            </a:r>
          </a:p>
          <a:p>
            <a:r>
              <a:rPr lang="en-US" dirty="0"/>
              <a:t>Place breaks after text</a:t>
            </a:r>
          </a:p>
          <a:p>
            <a:r>
              <a:rPr lang="en-US" dirty="0"/>
              <a:t>Avoid using continuous section breaks as they may introduce confusion with pagination and references</a:t>
            </a:r>
          </a:p>
          <a:p>
            <a:pPr marL="0" indent="0">
              <a:buNone/>
            </a:pPr>
            <a:endParaRPr lang="en-US" dirty="0"/>
          </a:p>
          <a:p>
            <a:endParaRPr lang="en-US" dirty="0"/>
          </a:p>
          <a:p>
            <a:endParaRPr lang="en-US" dirty="0"/>
          </a:p>
        </p:txBody>
      </p:sp>
      <p:pic>
        <p:nvPicPr>
          <p:cNvPr id="7" name="Picture 6">
            <a:extLst>
              <a:ext uri="{FF2B5EF4-FFF2-40B4-BE49-F238E27FC236}">
                <a16:creationId xmlns:a16="http://schemas.microsoft.com/office/drawing/2014/main" id="{7007D647-7817-E79B-F7C9-B46E9BA15AC5}"/>
              </a:ext>
            </a:extLst>
          </p:cNvPr>
          <p:cNvPicPr>
            <a:picLocks noChangeAspect="1"/>
          </p:cNvPicPr>
          <p:nvPr/>
        </p:nvPicPr>
        <p:blipFill>
          <a:blip r:embed="rId2"/>
          <a:stretch>
            <a:fillRect/>
          </a:stretch>
        </p:blipFill>
        <p:spPr>
          <a:xfrm>
            <a:off x="8053754" y="1697019"/>
            <a:ext cx="1657581" cy="257211"/>
          </a:xfrm>
          <a:prstGeom prst="rect">
            <a:avLst/>
          </a:prstGeom>
        </p:spPr>
      </p:pic>
      <p:sp>
        <p:nvSpPr>
          <p:cNvPr id="8" name="TextBox 7">
            <a:extLst>
              <a:ext uri="{FF2B5EF4-FFF2-40B4-BE49-F238E27FC236}">
                <a16:creationId xmlns:a16="http://schemas.microsoft.com/office/drawing/2014/main" id="{7854E75D-1AAE-B9EE-CB4A-0360BF7CBCDC}"/>
              </a:ext>
            </a:extLst>
          </p:cNvPr>
          <p:cNvSpPr txBox="1"/>
          <p:nvPr/>
        </p:nvSpPr>
        <p:spPr>
          <a:xfrm>
            <a:off x="6816438" y="3253681"/>
            <a:ext cx="4817843" cy="2585323"/>
          </a:xfrm>
          <a:prstGeom prst="rect">
            <a:avLst/>
          </a:prstGeom>
          <a:solidFill>
            <a:schemeClr val="accent1">
              <a:lumMod val="20000"/>
              <a:lumOff val="80000"/>
            </a:schemeClr>
          </a:solidFill>
        </p:spPr>
        <p:txBody>
          <a:bodyPr wrap="square" rtlCol="0">
            <a:spAutoFit/>
          </a:bodyPr>
          <a:lstStyle/>
          <a:p>
            <a:r>
              <a:rPr lang="en-US" b="1" dirty="0"/>
              <a:t>Breaks can “hide”</a:t>
            </a:r>
          </a:p>
          <a:p>
            <a:pPr marL="742950" lvl="1" indent="-285750">
              <a:buClr>
                <a:schemeClr val="accent1"/>
              </a:buClr>
              <a:buFont typeface="Wingdings" panose="05000000000000000000" pitchFamily="2" charset="2"/>
              <a:buChar char="§"/>
            </a:pPr>
            <a:r>
              <a:rPr lang="en-US" dirty="0"/>
              <a:t>After the last word in a full line </a:t>
            </a:r>
          </a:p>
          <a:p>
            <a:pPr marL="742950" lvl="1" indent="-285750">
              <a:buClr>
                <a:schemeClr val="accent1"/>
              </a:buClr>
              <a:buFont typeface="Wingdings" panose="05000000000000000000" pitchFamily="2" charset="2"/>
              <a:buChar char="§"/>
            </a:pPr>
            <a:r>
              <a:rPr lang="en-US" dirty="0"/>
              <a:t>Behind a graphic or a text box</a:t>
            </a:r>
          </a:p>
          <a:p>
            <a:pPr marL="0" lvl="1">
              <a:buClr>
                <a:schemeClr val="accent1"/>
              </a:buClr>
            </a:pPr>
            <a:r>
              <a:rPr lang="en-US" dirty="0"/>
              <a:t>To unhide and remove, check behind objects;  place cursor before the break, at the end of text, and insert a space to see that break</a:t>
            </a:r>
          </a:p>
          <a:p>
            <a:pPr marL="0" lvl="1">
              <a:buClr>
                <a:schemeClr val="accent1"/>
              </a:buClr>
            </a:pPr>
            <a:r>
              <a:rPr lang="en-US" dirty="0"/>
              <a:t>If you cannot highlight a break to remove it, type some text near it, and highlight that break together with the text to remove it</a:t>
            </a:r>
          </a:p>
        </p:txBody>
      </p:sp>
      <p:pic>
        <p:nvPicPr>
          <p:cNvPr id="11" name="Picture 10">
            <a:extLst>
              <a:ext uri="{FF2B5EF4-FFF2-40B4-BE49-F238E27FC236}">
                <a16:creationId xmlns:a16="http://schemas.microsoft.com/office/drawing/2014/main" id="{6545053D-4D4C-20F7-4165-0E0D706DC558}"/>
              </a:ext>
            </a:extLst>
          </p:cNvPr>
          <p:cNvPicPr>
            <a:picLocks noChangeAspect="1"/>
          </p:cNvPicPr>
          <p:nvPr/>
        </p:nvPicPr>
        <p:blipFill>
          <a:blip r:embed="rId3"/>
          <a:stretch>
            <a:fillRect/>
          </a:stretch>
        </p:blipFill>
        <p:spPr>
          <a:xfrm>
            <a:off x="6816438" y="2244481"/>
            <a:ext cx="4763165" cy="342948"/>
          </a:xfrm>
          <a:prstGeom prst="rect">
            <a:avLst/>
          </a:prstGeom>
        </p:spPr>
      </p:pic>
    </p:spTree>
    <p:extLst>
      <p:ext uri="{BB962C8B-B14F-4D97-AF65-F5344CB8AC3E}">
        <p14:creationId xmlns:p14="http://schemas.microsoft.com/office/powerpoint/2010/main" val="235120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0C09-BFA6-1FA5-C9B2-0AE2E2BFEBE9}"/>
              </a:ext>
            </a:extLst>
          </p:cNvPr>
          <p:cNvSpPr>
            <a:spLocks noGrp="1"/>
          </p:cNvSpPr>
          <p:nvPr>
            <p:ph type="title"/>
          </p:nvPr>
        </p:nvSpPr>
        <p:spPr/>
        <p:txBody>
          <a:bodyPr/>
          <a:lstStyle/>
          <a:p>
            <a:r>
              <a:rPr lang="en-US" dirty="0"/>
              <a:t>Working with Page Numbers</a:t>
            </a:r>
          </a:p>
        </p:txBody>
      </p:sp>
      <p:sp>
        <p:nvSpPr>
          <p:cNvPr id="3" name="Content Placeholder 2">
            <a:extLst>
              <a:ext uri="{FF2B5EF4-FFF2-40B4-BE49-F238E27FC236}">
                <a16:creationId xmlns:a16="http://schemas.microsoft.com/office/drawing/2014/main" id="{2DAAFA04-0986-D559-07F0-4A5FEC92775F}"/>
              </a:ext>
            </a:extLst>
          </p:cNvPr>
          <p:cNvSpPr>
            <a:spLocks noGrp="1"/>
          </p:cNvSpPr>
          <p:nvPr>
            <p:ph idx="1"/>
          </p:nvPr>
        </p:nvSpPr>
        <p:spPr>
          <a:xfrm>
            <a:off x="838200" y="1686263"/>
            <a:ext cx="8257162" cy="4667250"/>
          </a:xfrm>
        </p:spPr>
        <p:txBody>
          <a:bodyPr>
            <a:normAutofit fontScale="55000" lnSpcReduction="20000"/>
          </a:bodyPr>
          <a:lstStyle/>
          <a:p>
            <a:r>
              <a:rPr lang="en-US" dirty="0"/>
              <a:t>To insert a page number, go to </a:t>
            </a:r>
            <a:r>
              <a:rPr lang="en-US" b="1" dirty="0"/>
              <a:t>Insert</a:t>
            </a:r>
            <a:r>
              <a:rPr lang="en-US" dirty="0"/>
              <a:t> -&gt; </a:t>
            </a:r>
            <a:r>
              <a:rPr lang="en-US" b="1" dirty="0"/>
              <a:t>Page Number</a:t>
            </a:r>
          </a:p>
          <a:p>
            <a:r>
              <a:rPr lang="en-US" dirty="0"/>
              <a:t>Format the page number by going into footer, select and right-click on  it</a:t>
            </a:r>
          </a:p>
          <a:p>
            <a:pPr lvl="1"/>
            <a:r>
              <a:rPr lang="en-US" dirty="0"/>
              <a:t>Select </a:t>
            </a:r>
            <a:r>
              <a:rPr lang="en-US" b="1" dirty="0"/>
              <a:t>Format Page Numbers </a:t>
            </a:r>
            <a:r>
              <a:rPr lang="en-US" dirty="0"/>
              <a:t>and select 1,2,3,, </a:t>
            </a:r>
            <a:r>
              <a:rPr lang="en-US" dirty="0" err="1"/>
              <a:t>i</a:t>
            </a:r>
            <a:r>
              <a:rPr lang="en-US" dirty="0"/>
              <a:t>, ii, iii, A, B, C, etc. </a:t>
            </a:r>
          </a:p>
          <a:p>
            <a:pPr lvl="1"/>
            <a:r>
              <a:rPr lang="en-US" dirty="0"/>
              <a:t>Select the starting number or continue from the previous section </a:t>
            </a:r>
          </a:p>
          <a:p>
            <a:r>
              <a:rPr lang="en-US" dirty="0"/>
              <a:t>Can include chapter number to precede the page number</a:t>
            </a:r>
          </a:p>
          <a:p>
            <a:pPr lvl="1"/>
            <a:r>
              <a:rPr lang="en-US" sz="2300" dirty="0"/>
              <a:t>Before each chapter, insert a </a:t>
            </a:r>
            <a:r>
              <a:rPr lang="en-US" sz="2300" b="1" dirty="0"/>
              <a:t>Next Page </a:t>
            </a:r>
            <a:r>
              <a:rPr lang="en-US" sz="2300" dirty="0"/>
              <a:t>section break</a:t>
            </a:r>
          </a:p>
          <a:p>
            <a:pPr lvl="1"/>
            <a:r>
              <a:rPr lang="en-US" sz="2300" dirty="0"/>
              <a:t>Go to </a:t>
            </a:r>
            <a:r>
              <a:rPr lang="en-US" sz="2300" b="1" dirty="0"/>
              <a:t>Insert</a:t>
            </a:r>
            <a:r>
              <a:rPr lang="en-US" sz="2300" dirty="0"/>
              <a:t> &gt; </a:t>
            </a:r>
            <a:r>
              <a:rPr lang="en-US" sz="2300" b="1" dirty="0"/>
              <a:t>Page Number </a:t>
            </a:r>
            <a:r>
              <a:rPr lang="en-US" sz="2300" dirty="0"/>
              <a:t>and position where you want the chapter number to appear</a:t>
            </a:r>
          </a:p>
          <a:p>
            <a:pPr lvl="1"/>
            <a:r>
              <a:rPr lang="en-US" sz="2300" dirty="0"/>
              <a:t>Click </a:t>
            </a:r>
            <a:r>
              <a:rPr lang="en-US" sz="2300" b="1" dirty="0"/>
              <a:t>Format Page Numbers</a:t>
            </a:r>
            <a:r>
              <a:rPr lang="en-US" sz="2300" dirty="0"/>
              <a:t>, select </a:t>
            </a:r>
            <a:r>
              <a:rPr lang="en-US" sz="2300" b="1" dirty="0"/>
              <a:t>Include chapter number</a:t>
            </a:r>
            <a:r>
              <a:rPr lang="en-US" sz="2300" dirty="0"/>
              <a:t>, and choose the appropriate heading level and format</a:t>
            </a:r>
          </a:p>
          <a:p>
            <a:r>
              <a:rPr lang="en-US" dirty="0"/>
              <a:t>Repeat for each document section</a:t>
            </a:r>
          </a:p>
          <a:p>
            <a:r>
              <a:rPr lang="en-US" dirty="0"/>
              <a:t>In the </a:t>
            </a:r>
            <a:r>
              <a:rPr lang="en-US" b="1" dirty="0"/>
              <a:t>Header and Footer </a:t>
            </a:r>
            <a:r>
              <a:rPr lang="en-US" dirty="0"/>
              <a:t>ribbon, you can navigate to the </a:t>
            </a:r>
            <a:r>
              <a:rPr lang="en-US" b="1" dirty="0"/>
              <a:t>Different First Page </a:t>
            </a:r>
            <a:r>
              <a:rPr lang="en-US" dirty="0"/>
              <a:t>click box to remove header or footer on the cover or set different ones without affecting the subsequent page</a:t>
            </a:r>
          </a:p>
          <a:p>
            <a:r>
              <a:rPr lang="en-US" dirty="0"/>
              <a:t>To differentiate the front matter, insert a section break to separate the front matter from the rest of the document</a:t>
            </a:r>
          </a:p>
          <a:p>
            <a:pPr lvl="1"/>
            <a:r>
              <a:rPr lang="en-US" dirty="0"/>
              <a:t>Click on the footer of the main proposal body section</a:t>
            </a:r>
          </a:p>
          <a:p>
            <a:pPr lvl="1"/>
            <a:r>
              <a:rPr lang="en-US" dirty="0"/>
              <a:t>Unlink the proposal section that follows the front matter from the front matter section by unclicking </a:t>
            </a:r>
            <a:r>
              <a:rPr lang="en-US" b="1" dirty="0"/>
              <a:t>Link to Previous</a:t>
            </a:r>
          </a:p>
          <a:p>
            <a:pPr lvl="1"/>
            <a:r>
              <a:rPr lang="en-US" dirty="0"/>
              <a:t>Modify the format (such as Roman numerals) for the front matter</a:t>
            </a:r>
          </a:p>
          <a:p>
            <a:pPr lvl="1"/>
            <a:r>
              <a:rPr lang="en-US" dirty="0"/>
              <a:t>Make sure the main proposal document numbering starts at Arabic number 1</a:t>
            </a:r>
          </a:p>
          <a:p>
            <a:r>
              <a:rPr lang="en-US" dirty="0"/>
              <a:t>Make sure page numbers aggregate correctly to avoid being over the proposal page count without intending to (count all the pages to double-check)</a:t>
            </a:r>
          </a:p>
        </p:txBody>
      </p:sp>
      <p:pic>
        <p:nvPicPr>
          <p:cNvPr id="5" name="Picture 4">
            <a:extLst>
              <a:ext uri="{FF2B5EF4-FFF2-40B4-BE49-F238E27FC236}">
                <a16:creationId xmlns:a16="http://schemas.microsoft.com/office/drawing/2014/main" id="{FC3EF4A3-A5DD-A337-D7EE-4853BEC80586}"/>
              </a:ext>
            </a:extLst>
          </p:cNvPr>
          <p:cNvPicPr>
            <a:picLocks noChangeAspect="1"/>
          </p:cNvPicPr>
          <p:nvPr/>
        </p:nvPicPr>
        <p:blipFill>
          <a:blip r:embed="rId2"/>
          <a:stretch>
            <a:fillRect/>
          </a:stretch>
        </p:blipFill>
        <p:spPr>
          <a:xfrm>
            <a:off x="8867068" y="1661944"/>
            <a:ext cx="1724583" cy="2045983"/>
          </a:xfrm>
          <a:prstGeom prst="rect">
            <a:avLst/>
          </a:prstGeom>
          <a:ln>
            <a:solidFill>
              <a:schemeClr val="accent1">
                <a:lumMod val="20000"/>
                <a:lumOff val="80000"/>
              </a:schemeClr>
            </a:solidFill>
          </a:ln>
        </p:spPr>
      </p:pic>
      <p:pic>
        <p:nvPicPr>
          <p:cNvPr id="7" name="Picture 6">
            <a:extLst>
              <a:ext uri="{FF2B5EF4-FFF2-40B4-BE49-F238E27FC236}">
                <a16:creationId xmlns:a16="http://schemas.microsoft.com/office/drawing/2014/main" id="{C11CA7F9-8C23-7350-D51D-4FC61BF836DB}"/>
              </a:ext>
            </a:extLst>
          </p:cNvPr>
          <p:cNvPicPr>
            <a:picLocks noChangeAspect="1"/>
          </p:cNvPicPr>
          <p:nvPr/>
        </p:nvPicPr>
        <p:blipFill>
          <a:blip r:embed="rId3"/>
          <a:stretch>
            <a:fillRect/>
          </a:stretch>
        </p:blipFill>
        <p:spPr>
          <a:xfrm>
            <a:off x="10378808" y="3257230"/>
            <a:ext cx="1721276" cy="1071579"/>
          </a:xfrm>
          <a:prstGeom prst="rect">
            <a:avLst/>
          </a:prstGeom>
          <a:ln>
            <a:solidFill>
              <a:schemeClr val="accent1">
                <a:lumMod val="20000"/>
                <a:lumOff val="80000"/>
              </a:schemeClr>
            </a:solidFill>
          </a:ln>
        </p:spPr>
      </p:pic>
      <p:pic>
        <p:nvPicPr>
          <p:cNvPr id="9" name="Picture 8">
            <a:extLst>
              <a:ext uri="{FF2B5EF4-FFF2-40B4-BE49-F238E27FC236}">
                <a16:creationId xmlns:a16="http://schemas.microsoft.com/office/drawing/2014/main" id="{AFB141D6-2D3D-3F70-5607-EDC1463B645D}"/>
              </a:ext>
            </a:extLst>
          </p:cNvPr>
          <p:cNvPicPr>
            <a:picLocks noChangeAspect="1"/>
          </p:cNvPicPr>
          <p:nvPr/>
        </p:nvPicPr>
        <p:blipFill>
          <a:blip r:embed="rId4"/>
          <a:stretch>
            <a:fillRect/>
          </a:stretch>
        </p:blipFill>
        <p:spPr>
          <a:xfrm>
            <a:off x="8151235" y="1686263"/>
            <a:ext cx="715833" cy="301403"/>
          </a:xfrm>
          <a:prstGeom prst="rect">
            <a:avLst/>
          </a:prstGeom>
        </p:spPr>
      </p:pic>
      <p:pic>
        <p:nvPicPr>
          <p:cNvPr id="11" name="Picture 10">
            <a:extLst>
              <a:ext uri="{FF2B5EF4-FFF2-40B4-BE49-F238E27FC236}">
                <a16:creationId xmlns:a16="http://schemas.microsoft.com/office/drawing/2014/main" id="{4E4D90E8-0548-3E53-CE1F-D1202C6BC5A1}"/>
              </a:ext>
            </a:extLst>
          </p:cNvPr>
          <p:cNvPicPr>
            <a:picLocks noChangeAspect="1"/>
          </p:cNvPicPr>
          <p:nvPr/>
        </p:nvPicPr>
        <p:blipFill>
          <a:blip r:embed="rId5"/>
          <a:stretch>
            <a:fillRect/>
          </a:stretch>
        </p:blipFill>
        <p:spPr>
          <a:xfrm>
            <a:off x="9202821" y="4387982"/>
            <a:ext cx="1724583" cy="1888829"/>
          </a:xfrm>
          <a:prstGeom prst="rect">
            <a:avLst/>
          </a:prstGeom>
          <a:ln>
            <a:solidFill>
              <a:schemeClr val="accent1">
                <a:lumMod val="20000"/>
                <a:lumOff val="80000"/>
              </a:schemeClr>
            </a:solidFill>
          </a:ln>
        </p:spPr>
      </p:pic>
      <p:sp>
        <p:nvSpPr>
          <p:cNvPr id="12" name="Oval 11">
            <a:extLst>
              <a:ext uri="{FF2B5EF4-FFF2-40B4-BE49-F238E27FC236}">
                <a16:creationId xmlns:a16="http://schemas.microsoft.com/office/drawing/2014/main" id="{FEE2CA01-FF41-DF60-6C1A-639D0B6BFA56}"/>
              </a:ext>
            </a:extLst>
          </p:cNvPr>
          <p:cNvSpPr/>
          <p:nvPr/>
        </p:nvSpPr>
        <p:spPr>
          <a:xfrm>
            <a:off x="8867068" y="3257230"/>
            <a:ext cx="1590166" cy="17177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DFCD7A6-B9A5-2A54-5DB1-1771B4ECF608}"/>
              </a:ext>
            </a:extLst>
          </p:cNvPr>
          <p:cNvSpPr/>
          <p:nvPr/>
        </p:nvSpPr>
        <p:spPr>
          <a:xfrm>
            <a:off x="10408446" y="3536157"/>
            <a:ext cx="1590166" cy="17177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DA76F9E-E6F3-4CB2-8D28-7A242411BA82}"/>
              </a:ext>
            </a:extLst>
          </p:cNvPr>
          <p:cNvSpPr/>
          <p:nvPr/>
        </p:nvSpPr>
        <p:spPr>
          <a:xfrm>
            <a:off x="9095362" y="5698822"/>
            <a:ext cx="1590166" cy="17177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2E1596-C43D-533D-6934-9ED3ED28E93C}"/>
              </a:ext>
            </a:extLst>
          </p:cNvPr>
          <p:cNvSpPr/>
          <p:nvPr/>
        </p:nvSpPr>
        <p:spPr>
          <a:xfrm>
            <a:off x="9095362" y="5583351"/>
            <a:ext cx="1590166" cy="17177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1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fade">
                                      <p:cBhvr>
                                        <p:cTn id="82" dur="1000"/>
                                        <p:tgtEl>
                                          <p:spTgt spid="3">
                                            <p:txEl>
                                              <p:pRg st="13" end="13"/>
                                            </p:txEl>
                                          </p:spTgt>
                                        </p:tgtEl>
                                      </p:cBhvr>
                                    </p:animEffect>
                                    <p:anim calcmode="lin" valueType="num">
                                      <p:cBhvr>
                                        <p:cTn id="8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Effect transition="in" filter="fade">
                                      <p:cBhvr>
                                        <p:cTn id="87" dur="1000"/>
                                        <p:tgtEl>
                                          <p:spTgt spid="3">
                                            <p:txEl>
                                              <p:pRg st="14" end="14"/>
                                            </p:txEl>
                                          </p:spTgt>
                                        </p:tgtEl>
                                      </p:cBhvr>
                                    </p:animEffect>
                                    <p:anim calcmode="lin" valueType="num">
                                      <p:cBhvr>
                                        <p:cTn id="8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animEffect transition="in" filter="fade">
                                      <p:cBhvr>
                                        <p:cTn id="94" dur="1000"/>
                                        <p:tgtEl>
                                          <p:spTgt spid="3">
                                            <p:txEl>
                                              <p:pRg st="15" end="15"/>
                                            </p:txEl>
                                          </p:spTgt>
                                        </p:tgtEl>
                                      </p:cBhvr>
                                    </p:animEffect>
                                    <p:anim calcmode="lin" valueType="num">
                                      <p:cBhvr>
                                        <p:cTn id="9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7 </a:t>
            </a:r>
            <a:r>
              <a:rPr lang="en-US" dirty="0"/>
              <a:t>Prior to the Next Module</a:t>
            </a:r>
          </a:p>
        </p:txBody>
      </p:sp>
    </p:spTree>
    <p:extLst>
      <p:ext uri="{BB962C8B-B14F-4D97-AF65-F5344CB8AC3E}">
        <p14:creationId xmlns:p14="http://schemas.microsoft.com/office/powerpoint/2010/main" val="1555423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1D48-8F1E-DD02-88C8-C6941866C27F}"/>
              </a:ext>
            </a:extLst>
          </p:cNvPr>
          <p:cNvSpPr>
            <a:spLocks noGrp="1"/>
          </p:cNvSpPr>
          <p:nvPr>
            <p:ph type="title"/>
          </p:nvPr>
        </p:nvSpPr>
        <p:spPr/>
        <p:txBody>
          <a:bodyPr>
            <a:normAutofit fontScale="90000"/>
          </a:bodyPr>
          <a:lstStyle/>
          <a:p>
            <a:r>
              <a:rPr lang="en-US" dirty="0"/>
              <a:t>Module 7 Exercise: Demo of Breaks and Page Numbers</a:t>
            </a:r>
          </a:p>
        </p:txBody>
      </p:sp>
      <p:sp>
        <p:nvSpPr>
          <p:cNvPr id="5" name="TextBox 4">
            <a:extLst>
              <a:ext uri="{FF2B5EF4-FFF2-40B4-BE49-F238E27FC236}">
                <a16:creationId xmlns:a16="http://schemas.microsoft.com/office/drawing/2014/main" id="{29200830-E9A4-50A1-DD37-CCA69649BCF1}"/>
              </a:ext>
            </a:extLst>
          </p:cNvPr>
          <p:cNvSpPr txBox="1"/>
          <p:nvPr/>
        </p:nvSpPr>
        <p:spPr>
          <a:xfrm>
            <a:off x="707399" y="1858309"/>
            <a:ext cx="5388601" cy="4154984"/>
          </a:xfrm>
          <a:prstGeom prst="rect">
            <a:avLst/>
          </a:prstGeom>
          <a:solidFill>
            <a:schemeClr val="accent1">
              <a:lumMod val="20000"/>
              <a:lumOff val="80000"/>
            </a:schemeClr>
          </a:solidFill>
        </p:spPr>
        <p:txBody>
          <a:bodyPr wrap="square" rtlCol="0">
            <a:spAutoFit/>
          </a:bodyPr>
          <a:lstStyle/>
          <a:p>
            <a:r>
              <a:rPr lang="en-US" sz="2400" b="1" dirty="0">
                <a:solidFill>
                  <a:schemeClr val="accent1"/>
                </a:solidFill>
              </a:rPr>
              <a:t>Demo Tasks: </a:t>
            </a:r>
          </a:p>
          <a:p>
            <a:pPr marL="174625" indent="-174625">
              <a:buFont typeface="Arial" panose="020B0604020202020204" pitchFamily="34" charset="0"/>
              <a:buChar char="•"/>
            </a:pPr>
            <a:r>
              <a:rPr lang="en-US" sz="2400" dirty="0"/>
              <a:t>Add section breaks</a:t>
            </a:r>
          </a:p>
          <a:p>
            <a:pPr marL="174625" indent="-174625">
              <a:buFont typeface="Arial" panose="020B0604020202020204" pitchFamily="34" charset="0"/>
              <a:buChar char="•"/>
            </a:pPr>
            <a:r>
              <a:rPr lang="en-US" sz="2400" dirty="0"/>
              <a:t>Use roman numerals page numbers for front matter vs. Arabic numbering for the rest of the proposal</a:t>
            </a:r>
          </a:p>
          <a:p>
            <a:pPr marL="174625" indent="-174625">
              <a:buFont typeface="Arial" panose="020B0604020202020204" pitchFamily="34" charset="0"/>
              <a:buChar char="•"/>
            </a:pPr>
            <a:r>
              <a:rPr lang="en-US" sz="2400" dirty="0"/>
              <a:t>Ensure the proposal pages are oriented correctly (portrait vs. landscape)</a:t>
            </a:r>
          </a:p>
          <a:p>
            <a:pPr marL="174625" indent="-174625">
              <a:buFont typeface="Arial" panose="020B0604020202020204" pitchFamily="34" charset="0"/>
              <a:buChar char="•"/>
            </a:pPr>
            <a:r>
              <a:rPr lang="en-US" sz="2400" dirty="0"/>
              <a:t>Insert 11x17 pages</a:t>
            </a:r>
          </a:p>
          <a:p>
            <a:pPr marL="174625" indent="-174625">
              <a:buFont typeface="Arial" panose="020B0604020202020204" pitchFamily="34" charset="0"/>
              <a:buChar char="•"/>
            </a:pPr>
            <a:r>
              <a:rPr lang="en-US" sz="2400" dirty="0"/>
              <a:t>Ensure the header and footer stretch the full width of the page on the landscape orientation</a:t>
            </a:r>
          </a:p>
        </p:txBody>
      </p:sp>
      <p:pic>
        <p:nvPicPr>
          <p:cNvPr id="6" name="Picture 5">
            <a:extLst>
              <a:ext uri="{FF2B5EF4-FFF2-40B4-BE49-F238E27FC236}">
                <a16:creationId xmlns:a16="http://schemas.microsoft.com/office/drawing/2014/main" id="{1FD870A6-4351-21E8-682C-1D338C27E630}"/>
              </a:ext>
            </a:extLst>
          </p:cNvPr>
          <p:cNvPicPr>
            <a:picLocks noChangeAspect="1"/>
          </p:cNvPicPr>
          <p:nvPr/>
        </p:nvPicPr>
        <p:blipFill>
          <a:blip r:embed="rId3"/>
          <a:stretch>
            <a:fillRect/>
          </a:stretch>
        </p:blipFill>
        <p:spPr>
          <a:xfrm>
            <a:off x="8984857" y="2244347"/>
            <a:ext cx="2905803" cy="3790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a:extLst>
              <a:ext uri="{FF2B5EF4-FFF2-40B4-BE49-F238E27FC236}">
                <a16:creationId xmlns:a16="http://schemas.microsoft.com/office/drawing/2014/main" id="{A81D031A-B6C8-92ED-A1AF-489E7B3713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888" t="20164" r="27873" b="9126"/>
          <a:stretch/>
        </p:blipFill>
        <p:spPr bwMode="auto">
          <a:xfrm>
            <a:off x="6270171" y="2035343"/>
            <a:ext cx="2881930" cy="3790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91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8</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50" y="4589463"/>
            <a:ext cx="6274344" cy="1500187"/>
          </a:xfrm>
        </p:spPr>
        <p:txBody>
          <a:bodyPr/>
          <a:lstStyle/>
          <a:p>
            <a:r>
              <a:rPr lang="en-US" dirty="0"/>
              <a:t>Getting More Efficient with Word</a:t>
            </a:r>
          </a:p>
        </p:txBody>
      </p:sp>
    </p:spTree>
    <p:extLst>
      <p:ext uri="{BB962C8B-B14F-4D97-AF65-F5344CB8AC3E}">
        <p14:creationId xmlns:p14="http://schemas.microsoft.com/office/powerpoint/2010/main" val="457810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Using Commands in Microsoft Word</a:t>
            </a:r>
          </a:p>
        </p:txBody>
      </p:sp>
      <p:sp>
        <p:nvSpPr>
          <p:cNvPr id="3" name="Content Placeholder 2"/>
          <p:cNvSpPr>
            <a:spLocks noGrp="1"/>
          </p:cNvSpPr>
          <p:nvPr>
            <p:ph idx="1"/>
          </p:nvPr>
        </p:nvSpPr>
        <p:spPr>
          <a:xfrm>
            <a:off x="926012" y="1995487"/>
            <a:ext cx="7127741" cy="4337219"/>
          </a:xfrm>
        </p:spPr>
        <p:txBody>
          <a:bodyPr>
            <a:normAutofit fontScale="92500" lnSpcReduction="10000"/>
          </a:bodyPr>
          <a:lstStyle/>
          <a:p>
            <a:r>
              <a:rPr lang="en-US" dirty="0"/>
              <a:t>Depending on how you like to work, Microsoft Word gives you four different ways of accomplishing the same tasks</a:t>
            </a:r>
          </a:p>
          <a:p>
            <a:pPr marL="534987" lvl="1" indent="-342900">
              <a:buFont typeface="+mj-lt"/>
              <a:buAutoNum type="arabicPeriod"/>
            </a:pPr>
            <a:r>
              <a:rPr lang="en-US" dirty="0"/>
              <a:t>If you are comfortable with Microsoft Word, use the functions the Ribbon functions as they’re laid out</a:t>
            </a:r>
          </a:p>
          <a:p>
            <a:pPr marL="534987" lvl="1" indent="-342900">
              <a:buFont typeface="+mj-lt"/>
              <a:buAutoNum type="arabicPeriod"/>
            </a:pPr>
            <a:r>
              <a:rPr lang="en-US" dirty="0"/>
              <a:t>If you’re like Sally from </a:t>
            </a:r>
            <a:r>
              <a:rPr lang="en-US" i="1" dirty="0"/>
              <a:t>When Harry Met Sally</a:t>
            </a:r>
            <a:r>
              <a:rPr lang="en-US" dirty="0"/>
              <a:t>, and you like to have things your way, customize a </a:t>
            </a:r>
            <a:r>
              <a:rPr lang="en-US" i="1" dirty="0"/>
              <a:t>Quick Access Toolbar </a:t>
            </a:r>
            <a:r>
              <a:rPr lang="en-US" dirty="0"/>
              <a:t>of your most used commands</a:t>
            </a:r>
          </a:p>
          <a:p>
            <a:pPr marL="534987" lvl="1" indent="-342900">
              <a:buFont typeface="+mj-lt"/>
              <a:buAutoNum type="arabicPeriod"/>
            </a:pPr>
            <a:r>
              <a:rPr lang="en-US" dirty="0"/>
              <a:t>If you are fond of efficiency, memorize the keystroke shortcuts for all the DTP functions in Word (listed in your class materials)</a:t>
            </a:r>
          </a:p>
          <a:p>
            <a:pPr marL="534987" lvl="1" indent="-342900">
              <a:buFont typeface="+mj-lt"/>
              <a:buAutoNum type="arabicPeriod"/>
            </a:pPr>
            <a:r>
              <a:rPr lang="en-US" dirty="0"/>
              <a:t>If you don’t remember where functions live, type what you want to do in the search box to get to the feature</a:t>
            </a:r>
          </a:p>
        </p:txBody>
      </p:sp>
      <p:pic>
        <p:nvPicPr>
          <p:cNvPr id="2050" name="Picture 2" descr="http://cps-static.rovicorp.com/2/Open/Hallmark/When%20Harry%20Met%20Sally/_derived_jpg_q90_600x800_m0/whenharrymetsally3.jpg?partner=allmovie_soap"/>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283" t="6179" r="3300"/>
          <a:stretch/>
        </p:blipFill>
        <p:spPr bwMode="auto">
          <a:xfrm>
            <a:off x="8785819" y="1708667"/>
            <a:ext cx="2591608"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926013" y="1524001"/>
            <a:ext cx="8610600" cy="369332"/>
          </a:xfrm>
          <a:prstGeom prst="rect">
            <a:avLst/>
          </a:prstGeom>
        </p:spPr>
        <p:txBody>
          <a:bodyPr wrap="square">
            <a:spAutoFit/>
          </a:bodyPr>
          <a:lstStyle/>
          <a:p>
            <a:r>
              <a:rPr lang="en-US" i="1" dirty="0">
                <a:solidFill>
                  <a:schemeClr val="tx2"/>
                </a:solidFill>
              </a:rPr>
              <a:t>Most professional </a:t>
            </a:r>
            <a:r>
              <a:rPr lang="en-US" i="1" dirty="0" err="1">
                <a:solidFill>
                  <a:schemeClr val="tx2"/>
                </a:solidFill>
              </a:rPr>
              <a:t>DTPers</a:t>
            </a:r>
            <a:r>
              <a:rPr lang="en-US" i="1" dirty="0">
                <a:solidFill>
                  <a:schemeClr val="tx2"/>
                </a:solidFill>
              </a:rPr>
              <a:t> use all three methods of working in Word</a:t>
            </a:r>
          </a:p>
        </p:txBody>
      </p:sp>
    </p:spTree>
    <p:extLst>
      <p:ext uri="{BB962C8B-B14F-4D97-AF65-F5344CB8AC3E}">
        <p14:creationId xmlns:p14="http://schemas.microsoft.com/office/powerpoint/2010/main" val="43920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Customizing your Quick Access Toolbar</a:t>
            </a:r>
          </a:p>
        </p:txBody>
      </p:sp>
      <p:sp>
        <p:nvSpPr>
          <p:cNvPr id="7" name="Content Placeholder 6"/>
          <p:cNvSpPr>
            <a:spLocks noGrp="1"/>
          </p:cNvSpPr>
          <p:nvPr>
            <p:ph idx="1"/>
          </p:nvPr>
        </p:nvSpPr>
        <p:spPr>
          <a:xfrm>
            <a:off x="838200" y="1960175"/>
            <a:ext cx="6553200" cy="5179322"/>
          </a:xfrm>
        </p:spPr>
        <p:txBody>
          <a:bodyPr>
            <a:noAutofit/>
          </a:bodyPr>
          <a:lstStyle/>
          <a:p>
            <a:r>
              <a:rPr lang="en-US" sz="2000" dirty="0"/>
              <a:t>The </a:t>
            </a:r>
            <a:r>
              <a:rPr lang="en-US" sz="2000" i="1" dirty="0"/>
              <a:t>Quick Access Toolbar </a:t>
            </a:r>
            <a:r>
              <a:rPr lang="en-US" sz="2000" dirty="0"/>
              <a:t>is a special row of icons located below or above the Ribbon</a:t>
            </a:r>
          </a:p>
          <a:p>
            <a:r>
              <a:rPr lang="en-US" sz="2000" dirty="0"/>
              <a:t>If you prefer, move it below the Ribbon by right-clicking on it and selecting </a:t>
            </a:r>
            <a:r>
              <a:rPr lang="en-US" sz="2000" i="1" dirty="0"/>
              <a:t>Show Below the Ribbon  </a:t>
            </a:r>
          </a:p>
          <a:p>
            <a:r>
              <a:rPr lang="en-US" sz="2000" dirty="0"/>
              <a:t>To populate the Quick Access Toolbar, go to the </a:t>
            </a:r>
            <a:r>
              <a:rPr lang="en-US" sz="2000" i="1" dirty="0"/>
              <a:t>File</a:t>
            </a:r>
            <a:r>
              <a:rPr lang="en-US" sz="2000" dirty="0"/>
              <a:t> tab, select </a:t>
            </a:r>
            <a:r>
              <a:rPr lang="en-US" sz="2000" i="1" dirty="0"/>
              <a:t>Options</a:t>
            </a:r>
            <a:r>
              <a:rPr lang="en-US" sz="2000" dirty="0"/>
              <a:t>, then go to the </a:t>
            </a:r>
            <a:r>
              <a:rPr lang="en-US" sz="2000" i="1" dirty="0"/>
              <a:t>Customize tab </a:t>
            </a:r>
            <a:r>
              <a:rPr lang="en-US" sz="2000" dirty="0"/>
              <a:t>in the </a:t>
            </a:r>
            <a:r>
              <a:rPr lang="en-US" sz="2000" i="1" dirty="0"/>
              <a:t>Options dialogue</a:t>
            </a:r>
          </a:p>
          <a:p>
            <a:r>
              <a:rPr lang="en-US" sz="2000" dirty="0"/>
              <a:t>In the drop-down menu, filter commands by popularity, the tab in which they appear, and even choose commands from tabs that are normally hidden</a:t>
            </a:r>
          </a:p>
          <a:p>
            <a:r>
              <a:rPr lang="en-US" sz="2000" dirty="0"/>
              <a:t>This is a great place to put commands used often but which take multiple steps to find </a:t>
            </a:r>
          </a:p>
        </p:txBody>
      </p:sp>
      <p:sp>
        <p:nvSpPr>
          <p:cNvPr id="8" name="Rectangle 7"/>
          <p:cNvSpPr/>
          <p:nvPr/>
        </p:nvSpPr>
        <p:spPr>
          <a:xfrm>
            <a:off x="838200" y="1586848"/>
            <a:ext cx="8610600" cy="369332"/>
          </a:xfrm>
          <a:prstGeom prst="rect">
            <a:avLst/>
          </a:prstGeom>
        </p:spPr>
        <p:txBody>
          <a:bodyPr wrap="square">
            <a:spAutoFit/>
          </a:bodyPr>
          <a:lstStyle/>
          <a:p>
            <a:r>
              <a:rPr lang="en-US" i="1" dirty="0">
                <a:solidFill>
                  <a:schemeClr val="tx2"/>
                </a:solidFill>
              </a:rPr>
              <a:t>Accelerate your work by customizing your toolbar prior to starting</a:t>
            </a:r>
          </a:p>
        </p:txBody>
      </p:sp>
      <p:pic>
        <p:nvPicPr>
          <p:cNvPr id="5" name="Picture 4">
            <a:extLst>
              <a:ext uri="{FF2B5EF4-FFF2-40B4-BE49-F238E27FC236}">
                <a16:creationId xmlns:a16="http://schemas.microsoft.com/office/drawing/2014/main" id="{C7AA61C9-84B3-4508-88CC-4A2A6E368E65}"/>
              </a:ext>
            </a:extLst>
          </p:cNvPr>
          <p:cNvPicPr>
            <a:picLocks noChangeAspect="1"/>
          </p:cNvPicPr>
          <p:nvPr/>
        </p:nvPicPr>
        <p:blipFill rotWithShape="1">
          <a:blip r:embed="rId3"/>
          <a:srcRect r="69000" b="79487"/>
          <a:stretch/>
        </p:blipFill>
        <p:spPr>
          <a:xfrm>
            <a:off x="7855131" y="1649588"/>
            <a:ext cx="3779520" cy="1406768"/>
          </a:xfrm>
          <a:prstGeom prst="rect">
            <a:avLst/>
          </a:prstGeom>
        </p:spPr>
      </p:pic>
      <p:sp>
        <p:nvSpPr>
          <p:cNvPr id="9" name="Oval 8">
            <a:extLst>
              <a:ext uri="{FF2B5EF4-FFF2-40B4-BE49-F238E27FC236}">
                <a16:creationId xmlns:a16="http://schemas.microsoft.com/office/drawing/2014/main" id="{2E2F435E-A6F6-4F27-B809-E78161946FD4}"/>
              </a:ext>
            </a:extLst>
          </p:cNvPr>
          <p:cNvSpPr/>
          <p:nvPr/>
        </p:nvSpPr>
        <p:spPr bwMode="auto">
          <a:xfrm>
            <a:off x="7741549" y="2620233"/>
            <a:ext cx="2917741" cy="3048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10" name="Oval 9">
            <a:extLst>
              <a:ext uri="{FF2B5EF4-FFF2-40B4-BE49-F238E27FC236}">
                <a16:creationId xmlns:a16="http://schemas.microsoft.com/office/drawing/2014/main" id="{85B92AED-2859-47E0-AC4D-E5978CE56ADA}"/>
              </a:ext>
            </a:extLst>
          </p:cNvPr>
          <p:cNvSpPr/>
          <p:nvPr/>
        </p:nvSpPr>
        <p:spPr bwMode="auto">
          <a:xfrm>
            <a:off x="10284823" y="2859025"/>
            <a:ext cx="1463410" cy="3048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pic>
        <p:nvPicPr>
          <p:cNvPr id="12" name="Picture 11">
            <a:extLst>
              <a:ext uri="{FF2B5EF4-FFF2-40B4-BE49-F238E27FC236}">
                <a16:creationId xmlns:a16="http://schemas.microsoft.com/office/drawing/2014/main" id="{B0304636-B5F3-49A9-A670-268EF351C114}"/>
              </a:ext>
            </a:extLst>
          </p:cNvPr>
          <p:cNvPicPr>
            <a:picLocks noChangeAspect="1"/>
          </p:cNvPicPr>
          <p:nvPr/>
        </p:nvPicPr>
        <p:blipFill rotWithShape="1">
          <a:blip r:embed="rId4"/>
          <a:srcRect l="21071" t="17905" r="68358" b="39810"/>
          <a:stretch/>
        </p:blipFill>
        <p:spPr>
          <a:xfrm>
            <a:off x="8053754" y="3163825"/>
            <a:ext cx="1288869" cy="2899955"/>
          </a:xfrm>
          <a:prstGeom prst="rect">
            <a:avLst/>
          </a:prstGeom>
        </p:spPr>
      </p:pic>
      <p:sp>
        <p:nvSpPr>
          <p:cNvPr id="13" name="Oval 12">
            <a:extLst>
              <a:ext uri="{FF2B5EF4-FFF2-40B4-BE49-F238E27FC236}">
                <a16:creationId xmlns:a16="http://schemas.microsoft.com/office/drawing/2014/main" id="{769D4323-4395-4DBC-AC49-3E62DCB637DF}"/>
              </a:ext>
            </a:extLst>
          </p:cNvPr>
          <p:cNvSpPr/>
          <p:nvPr/>
        </p:nvSpPr>
        <p:spPr bwMode="auto">
          <a:xfrm>
            <a:off x="8141239" y="5669280"/>
            <a:ext cx="837298" cy="217714"/>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14" name="Oval 13">
            <a:extLst>
              <a:ext uri="{FF2B5EF4-FFF2-40B4-BE49-F238E27FC236}">
                <a16:creationId xmlns:a16="http://schemas.microsoft.com/office/drawing/2014/main" id="{95AB3910-0415-417A-96D2-28B33DE102EC}"/>
              </a:ext>
            </a:extLst>
          </p:cNvPr>
          <p:cNvSpPr/>
          <p:nvPr/>
        </p:nvSpPr>
        <p:spPr bwMode="auto">
          <a:xfrm>
            <a:off x="8062862" y="4767944"/>
            <a:ext cx="837298" cy="217714"/>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Tree>
    <p:extLst>
      <p:ext uri="{BB962C8B-B14F-4D97-AF65-F5344CB8AC3E}">
        <p14:creationId xmlns:p14="http://schemas.microsoft.com/office/powerpoint/2010/main" val="34848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Characteristics of a Great Desktop Publisher</a:t>
            </a:r>
          </a:p>
        </p:txBody>
      </p:sp>
      <p:sp>
        <p:nvSpPr>
          <p:cNvPr id="3" name="Content Placeholder 2"/>
          <p:cNvSpPr>
            <a:spLocks noGrp="1"/>
          </p:cNvSpPr>
          <p:nvPr>
            <p:ph idx="1"/>
          </p:nvPr>
        </p:nvSpPr>
        <p:spPr>
          <a:xfrm>
            <a:off x="838199" y="1995487"/>
            <a:ext cx="6921138" cy="4862513"/>
          </a:xfrm>
        </p:spPr>
        <p:txBody>
          <a:bodyPr>
            <a:normAutofit/>
          </a:bodyPr>
          <a:lstStyle/>
          <a:p>
            <a:pPr>
              <a:spcBef>
                <a:spcPts val="600"/>
              </a:spcBef>
            </a:pPr>
            <a:r>
              <a:rPr lang="en-US" sz="1800" dirty="0"/>
              <a:t>Attention to detail, including editing glitches</a:t>
            </a:r>
          </a:p>
          <a:p>
            <a:pPr>
              <a:spcBef>
                <a:spcPts val="600"/>
              </a:spcBef>
            </a:pPr>
            <a:r>
              <a:rPr lang="en-US" sz="1800" dirty="0"/>
              <a:t>An eye for aesthetics</a:t>
            </a:r>
          </a:p>
          <a:p>
            <a:pPr>
              <a:spcBef>
                <a:spcPts val="600"/>
              </a:spcBef>
            </a:pPr>
            <a:r>
              <a:rPr lang="en-US" sz="1800" dirty="0"/>
              <a:t>Remaining cool-headed under pressure</a:t>
            </a:r>
          </a:p>
          <a:p>
            <a:pPr>
              <a:spcBef>
                <a:spcPts val="600"/>
              </a:spcBef>
            </a:pPr>
            <a:r>
              <a:rPr lang="en-US" sz="1800" dirty="0"/>
              <a:t>Understanding of composition and design</a:t>
            </a:r>
          </a:p>
          <a:p>
            <a:pPr>
              <a:spcBef>
                <a:spcPts val="600"/>
              </a:spcBef>
            </a:pPr>
            <a:r>
              <a:rPr lang="en-US" sz="1800" dirty="0"/>
              <a:t>Computer-savvy</a:t>
            </a:r>
          </a:p>
          <a:p>
            <a:pPr>
              <a:spcBef>
                <a:spcPts val="600"/>
              </a:spcBef>
            </a:pPr>
            <a:r>
              <a:rPr lang="en-US" sz="1800" dirty="0"/>
              <a:t>Rather than panicking in the face of a mysterious formatting problem, ability to:</a:t>
            </a:r>
          </a:p>
          <a:p>
            <a:pPr lvl="1">
              <a:spcBef>
                <a:spcPts val="600"/>
              </a:spcBef>
            </a:pPr>
            <a:r>
              <a:rPr lang="en-US" sz="1800" dirty="0"/>
              <a:t>Remain curious and interested</a:t>
            </a:r>
          </a:p>
          <a:p>
            <a:pPr lvl="1">
              <a:spcBef>
                <a:spcPts val="600"/>
              </a:spcBef>
            </a:pPr>
            <a:r>
              <a:rPr lang="en-US" sz="1800" dirty="0"/>
              <a:t>Think the way the computer thinks about rendering a document</a:t>
            </a:r>
          </a:p>
          <a:p>
            <a:pPr>
              <a:spcBef>
                <a:spcPts val="600"/>
              </a:spcBef>
            </a:pPr>
            <a:r>
              <a:rPr lang="en-US" sz="1800" dirty="0"/>
              <a:t>Technical mastery of Microsoft Word and Adobe Acrobat Pro</a:t>
            </a:r>
          </a:p>
          <a:p>
            <a:pPr>
              <a:spcBef>
                <a:spcPts val="600"/>
              </a:spcBef>
            </a:pPr>
            <a:r>
              <a:rPr lang="en-US" sz="1800" dirty="0"/>
              <a:t>Ability to fix graphics issues in a pinch when a graphic artist is not available</a:t>
            </a:r>
          </a:p>
          <a:p>
            <a:pPr>
              <a:spcBef>
                <a:spcPts val="600"/>
              </a:spcBef>
            </a:pPr>
            <a:r>
              <a:rPr lang="en-US" sz="1800" dirty="0"/>
              <a:t>Understanding of the RFP and proposal constraints</a:t>
            </a:r>
          </a:p>
          <a:p>
            <a:pPr marL="0" indent="0">
              <a:spcBef>
                <a:spcPts val="600"/>
              </a:spcBef>
              <a:buNone/>
            </a:pPr>
            <a:endParaRPr lang="en-US" sz="1800" dirty="0"/>
          </a:p>
        </p:txBody>
      </p:sp>
      <p:pic>
        <p:nvPicPr>
          <p:cNvPr id="1026" name="Picture 2" descr="http://artbistro.monster.com/nfs/artbistro/attachment_images/0005/7509/desktop_publisher_crop380w.jpg?1272651966"/>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940854" y="2045493"/>
            <a:ext cx="361950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838199" y="1544815"/>
            <a:ext cx="8727141" cy="369332"/>
          </a:xfrm>
          <a:prstGeom prst="rect">
            <a:avLst/>
          </a:prstGeom>
        </p:spPr>
        <p:txBody>
          <a:bodyPr wrap="square">
            <a:spAutoFit/>
          </a:bodyPr>
          <a:lstStyle/>
          <a:p>
            <a:r>
              <a:rPr lang="en-US" i="1" dirty="0">
                <a:solidFill>
                  <a:schemeClr val="tx2"/>
                </a:solidFill>
              </a:rPr>
              <a:t>Great desktop publishers have the patience of Job, are fast, and have great stamina </a:t>
            </a:r>
          </a:p>
        </p:txBody>
      </p:sp>
      <p:sp>
        <p:nvSpPr>
          <p:cNvPr id="4" name="Rectangle 3"/>
          <p:cNvSpPr/>
          <p:nvPr/>
        </p:nvSpPr>
        <p:spPr>
          <a:xfrm>
            <a:off x="7940854" y="4644575"/>
            <a:ext cx="3619500" cy="923330"/>
          </a:xfrm>
          <a:prstGeom prst="rect">
            <a:avLst/>
          </a:prstGeom>
        </p:spPr>
        <p:txBody>
          <a:bodyPr wrap="square">
            <a:spAutoFit/>
          </a:bodyPr>
          <a:lstStyle/>
          <a:p>
            <a:r>
              <a:rPr lang="en-US" b="1" i="1" dirty="0">
                <a:solidFill>
                  <a:schemeClr val="tx2"/>
                </a:solidFill>
              </a:rPr>
              <a:t>Important requirement: </a:t>
            </a:r>
            <a:r>
              <a:rPr lang="en-US" i="1" dirty="0">
                <a:solidFill>
                  <a:schemeClr val="tx2"/>
                </a:solidFill>
              </a:rPr>
              <a:t>Have the latest versions of software and reliable hardware</a:t>
            </a:r>
          </a:p>
        </p:txBody>
      </p:sp>
    </p:spTree>
    <p:extLst>
      <p:ext uri="{BB962C8B-B14F-4D97-AF65-F5344CB8AC3E}">
        <p14:creationId xmlns:p14="http://schemas.microsoft.com/office/powerpoint/2010/main" val="102785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Use the Format Painter and Format Eraser Tools</a:t>
            </a:r>
          </a:p>
        </p:txBody>
      </p:sp>
      <p:sp>
        <p:nvSpPr>
          <p:cNvPr id="3" name="Content Placeholder 2"/>
          <p:cNvSpPr>
            <a:spLocks noGrp="1"/>
          </p:cNvSpPr>
          <p:nvPr>
            <p:ph idx="1"/>
          </p:nvPr>
        </p:nvSpPr>
        <p:spPr>
          <a:xfrm>
            <a:off x="768892" y="1845956"/>
            <a:ext cx="6123078" cy="4862513"/>
          </a:xfrm>
        </p:spPr>
        <p:txBody>
          <a:bodyPr>
            <a:normAutofit/>
          </a:bodyPr>
          <a:lstStyle/>
          <a:p>
            <a:pPr marL="228600" lvl="1">
              <a:lnSpc>
                <a:spcPct val="70000"/>
              </a:lnSpc>
              <a:spcBef>
                <a:spcPts val="1000"/>
              </a:spcBef>
              <a:buClr>
                <a:schemeClr val="accent5"/>
              </a:buClr>
              <a:buSzPct val="90000"/>
              <a:buFont typeface="Wingdings" panose="05000000000000000000" pitchFamily="2" charset="2"/>
              <a:buChar char="§"/>
            </a:pPr>
            <a:r>
              <a:rPr lang="en-US" dirty="0"/>
              <a:t>Once you have a piece of text formatted the way you want, highlight the formatted text, including the line break marking </a:t>
            </a:r>
          </a:p>
          <a:p>
            <a:pPr marL="228600" lvl="1">
              <a:lnSpc>
                <a:spcPct val="70000"/>
              </a:lnSpc>
              <a:spcBef>
                <a:spcPts val="1000"/>
              </a:spcBef>
              <a:buClr>
                <a:schemeClr val="accent5"/>
              </a:buClr>
              <a:buSzPct val="90000"/>
              <a:buFont typeface="Wingdings" panose="05000000000000000000" pitchFamily="2" charset="2"/>
              <a:buChar char="§"/>
            </a:pPr>
            <a:r>
              <a:rPr lang="en-US" dirty="0"/>
              <a:t>Click on the paintbrush, then select the text you want to paint with those attributes </a:t>
            </a:r>
          </a:p>
          <a:p>
            <a:pPr marL="228600" lvl="1">
              <a:lnSpc>
                <a:spcPct val="70000"/>
              </a:lnSpc>
              <a:spcBef>
                <a:spcPts val="1000"/>
              </a:spcBef>
              <a:buClr>
                <a:schemeClr val="accent5"/>
              </a:buClr>
              <a:buSzPct val="90000"/>
              <a:buFont typeface="Wingdings" panose="05000000000000000000" pitchFamily="2" charset="2"/>
              <a:buChar char="§"/>
            </a:pPr>
            <a:r>
              <a:rPr lang="en-US" dirty="0"/>
              <a:t>To format multiple instances, leave Format Painter on by double-clicking the paintbrush, then click it to turn it off once you’re finished</a:t>
            </a:r>
          </a:p>
          <a:p>
            <a:pPr marL="228600" lvl="1">
              <a:lnSpc>
                <a:spcPct val="70000"/>
              </a:lnSpc>
              <a:spcBef>
                <a:spcPts val="1000"/>
              </a:spcBef>
              <a:buClr>
                <a:schemeClr val="accent5"/>
              </a:buClr>
              <a:buSzPct val="90000"/>
              <a:buFont typeface="Wingdings" panose="05000000000000000000" pitchFamily="2" charset="2"/>
              <a:buChar char="§"/>
            </a:pPr>
            <a:r>
              <a:rPr lang="en-US" dirty="0"/>
              <a:t>You can “borrow” formatting from other documents and transfer it to the one your are working on</a:t>
            </a:r>
          </a:p>
          <a:p>
            <a:pPr marL="228600" lvl="1">
              <a:lnSpc>
                <a:spcPct val="70000"/>
              </a:lnSpc>
              <a:spcBef>
                <a:spcPts val="1000"/>
              </a:spcBef>
              <a:buClr>
                <a:schemeClr val="accent5"/>
              </a:buClr>
              <a:buSzPct val="90000"/>
              <a:buFont typeface="Wingdings" panose="05000000000000000000" pitchFamily="2" charset="2"/>
              <a:buChar char="§"/>
            </a:pPr>
            <a:r>
              <a:rPr lang="en-US" dirty="0"/>
              <a:t>Click on Clear All Formatting (“Format Eraser”) tool to return the text to Normal style</a:t>
            </a:r>
          </a:p>
        </p:txBody>
      </p:sp>
      <p:pic>
        <p:nvPicPr>
          <p:cNvPr id="8" name="Picture 7">
            <a:extLst>
              <a:ext uri="{FF2B5EF4-FFF2-40B4-BE49-F238E27FC236}">
                <a16:creationId xmlns:a16="http://schemas.microsoft.com/office/drawing/2014/main" id="{74A45DDD-25DB-4EAF-AEA8-D28910019D47}"/>
              </a:ext>
            </a:extLst>
          </p:cNvPr>
          <p:cNvPicPr>
            <a:picLocks noChangeAspect="1"/>
          </p:cNvPicPr>
          <p:nvPr/>
        </p:nvPicPr>
        <p:blipFill>
          <a:blip r:embed="rId3"/>
          <a:stretch>
            <a:fillRect/>
          </a:stretch>
        </p:blipFill>
        <p:spPr>
          <a:xfrm>
            <a:off x="7052990" y="2262077"/>
            <a:ext cx="4391025" cy="1238250"/>
          </a:xfrm>
          <a:prstGeom prst="rect">
            <a:avLst/>
          </a:prstGeom>
        </p:spPr>
      </p:pic>
      <p:sp>
        <p:nvSpPr>
          <p:cNvPr id="10" name="Oval 9">
            <a:extLst>
              <a:ext uri="{FF2B5EF4-FFF2-40B4-BE49-F238E27FC236}">
                <a16:creationId xmlns:a16="http://schemas.microsoft.com/office/drawing/2014/main" id="{FFEAFF3F-82A4-41D1-802A-D290F65AD6AB}"/>
              </a:ext>
            </a:extLst>
          </p:cNvPr>
          <p:cNvSpPr/>
          <p:nvPr/>
        </p:nvSpPr>
        <p:spPr bwMode="auto">
          <a:xfrm>
            <a:off x="7428041" y="3029542"/>
            <a:ext cx="1219200" cy="3048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11" name="Oval 10">
            <a:extLst>
              <a:ext uri="{FF2B5EF4-FFF2-40B4-BE49-F238E27FC236}">
                <a16:creationId xmlns:a16="http://schemas.microsoft.com/office/drawing/2014/main" id="{D039AC63-D064-4936-856F-0D4650AD7A2A}"/>
              </a:ext>
            </a:extLst>
          </p:cNvPr>
          <p:cNvSpPr/>
          <p:nvPr/>
        </p:nvSpPr>
        <p:spPr bwMode="auto">
          <a:xfrm>
            <a:off x="11033759" y="2624592"/>
            <a:ext cx="392838" cy="3048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9" name="TextBox 8">
            <a:extLst>
              <a:ext uri="{FF2B5EF4-FFF2-40B4-BE49-F238E27FC236}">
                <a16:creationId xmlns:a16="http://schemas.microsoft.com/office/drawing/2014/main" id="{163DEB41-A253-4F47-8496-678764FF7F79}"/>
              </a:ext>
            </a:extLst>
          </p:cNvPr>
          <p:cNvSpPr txBox="1"/>
          <p:nvPr/>
        </p:nvSpPr>
        <p:spPr>
          <a:xfrm>
            <a:off x="7297783" y="3584716"/>
            <a:ext cx="1846217" cy="1384995"/>
          </a:xfrm>
          <a:prstGeom prst="rect">
            <a:avLst/>
          </a:prstGeom>
          <a:noFill/>
        </p:spPr>
        <p:txBody>
          <a:bodyPr wrap="square" rtlCol="0">
            <a:spAutoFit/>
          </a:bodyPr>
          <a:lstStyle/>
          <a:p>
            <a:r>
              <a:rPr lang="en-US" sz="1400" b="1" dirty="0">
                <a:solidFill>
                  <a:srgbClr val="FF0000"/>
                </a:solidFill>
              </a:rPr>
              <a:t>Format Painter </a:t>
            </a:r>
            <a:r>
              <a:rPr lang="en-US" sz="1400" dirty="0">
                <a:solidFill>
                  <a:srgbClr val="FF0000"/>
                </a:solidFill>
              </a:rPr>
              <a:t>tool helps quickly reproduce the format of a piece of text or an object in other areas of the document </a:t>
            </a:r>
          </a:p>
        </p:txBody>
      </p:sp>
      <p:sp>
        <p:nvSpPr>
          <p:cNvPr id="13" name="TextBox 12">
            <a:extLst>
              <a:ext uri="{FF2B5EF4-FFF2-40B4-BE49-F238E27FC236}">
                <a16:creationId xmlns:a16="http://schemas.microsoft.com/office/drawing/2014/main" id="{2EE2B2B4-77BE-4859-B813-71D7FEA0000F}"/>
              </a:ext>
            </a:extLst>
          </p:cNvPr>
          <p:cNvSpPr txBox="1"/>
          <p:nvPr/>
        </p:nvSpPr>
        <p:spPr>
          <a:xfrm>
            <a:off x="10216143" y="3578704"/>
            <a:ext cx="1846217" cy="1169551"/>
          </a:xfrm>
          <a:prstGeom prst="rect">
            <a:avLst/>
          </a:prstGeom>
          <a:noFill/>
        </p:spPr>
        <p:txBody>
          <a:bodyPr wrap="square" rtlCol="0">
            <a:spAutoFit/>
          </a:bodyPr>
          <a:lstStyle/>
          <a:p>
            <a:r>
              <a:rPr lang="en-US" sz="1400" b="1" dirty="0">
                <a:solidFill>
                  <a:srgbClr val="FF0000"/>
                </a:solidFill>
              </a:rPr>
              <a:t>Clear All Formatting </a:t>
            </a:r>
            <a:r>
              <a:rPr lang="en-US" sz="1400" dirty="0">
                <a:solidFill>
                  <a:srgbClr val="FF0000"/>
                </a:solidFill>
              </a:rPr>
              <a:t>tool erases the formatting and returns the text to the Normal style</a:t>
            </a:r>
          </a:p>
        </p:txBody>
      </p:sp>
    </p:spTree>
    <p:extLst>
      <p:ext uri="{BB962C8B-B14F-4D97-AF65-F5344CB8AC3E}">
        <p14:creationId xmlns:p14="http://schemas.microsoft.com/office/powerpoint/2010/main" val="240695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Navigate Quickly Through the Document</a:t>
            </a:r>
          </a:p>
        </p:txBody>
      </p:sp>
      <p:sp>
        <p:nvSpPr>
          <p:cNvPr id="3" name="Content Placeholder 2"/>
          <p:cNvSpPr>
            <a:spLocks noGrp="1"/>
          </p:cNvSpPr>
          <p:nvPr>
            <p:ph idx="1"/>
          </p:nvPr>
        </p:nvSpPr>
        <p:spPr>
          <a:xfrm>
            <a:off x="938923" y="1690256"/>
            <a:ext cx="6576574" cy="4484121"/>
          </a:xfrm>
        </p:spPr>
        <p:txBody>
          <a:bodyPr>
            <a:normAutofit fontScale="85000" lnSpcReduction="20000"/>
          </a:bodyPr>
          <a:lstStyle/>
          <a:p>
            <a:r>
              <a:rPr lang="en-US" sz="2000" dirty="0"/>
              <a:t>There are two efficient ways to move quickly through the document: Keyboard shortcuts and Navigation Pane</a:t>
            </a:r>
          </a:p>
          <a:p>
            <a:r>
              <a:rPr lang="en-US" sz="2000" dirty="0"/>
              <a:t>To navigate word by word in the document, use the shortcuts Ctrl + </a:t>
            </a:r>
            <a:r>
              <a:rPr lang="en-US" sz="2000" dirty="0">
                <a:sym typeface="Wingdings"/>
              </a:rPr>
              <a:t> or Ctrl + </a:t>
            </a:r>
          </a:p>
          <a:p>
            <a:r>
              <a:rPr lang="en-US" sz="2000" dirty="0">
                <a:sym typeface="Wingdings"/>
              </a:rPr>
              <a:t>To navigate paragraph by paragraph, use the shortcuts Ctrl +  or Ctrl + </a:t>
            </a:r>
          </a:p>
          <a:p>
            <a:r>
              <a:rPr lang="en-US" sz="2000" dirty="0">
                <a:sym typeface="Wingdings"/>
              </a:rPr>
              <a:t>Double-click words to highlight individual words </a:t>
            </a:r>
          </a:p>
          <a:p>
            <a:r>
              <a:rPr lang="en-US" sz="2000" dirty="0">
                <a:sym typeface="Wingdings"/>
              </a:rPr>
              <a:t>Put your cursor at the beginning of a line, hold the shift key down, and click at the end of the line to select the whole line</a:t>
            </a:r>
          </a:p>
          <a:p>
            <a:r>
              <a:rPr lang="en-US" sz="2000" dirty="0">
                <a:sym typeface="Wingdings"/>
              </a:rPr>
              <a:t>Ctrl + Click = Highlight Entire Sentence</a:t>
            </a:r>
          </a:p>
          <a:p>
            <a:r>
              <a:rPr lang="en-US" sz="2000" dirty="0">
                <a:sym typeface="Wingdings"/>
              </a:rPr>
              <a:t>Ctrl + A = Select Entire Document or textbox text</a:t>
            </a:r>
          </a:p>
          <a:p>
            <a:r>
              <a:rPr lang="en-US" sz="2000" dirty="0">
                <a:sym typeface="Wingdings"/>
              </a:rPr>
              <a:t>The Navigation Pane can be displayed by clicking the view tab and checking the Navigation Pane box in the show box, or press Ctrl + F</a:t>
            </a:r>
          </a:p>
          <a:p>
            <a:pPr marL="685800" lvl="2">
              <a:spcBef>
                <a:spcPts val="1000"/>
              </a:spcBef>
              <a:buClr>
                <a:schemeClr val="accent5"/>
              </a:buClr>
              <a:buSzPct val="90000"/>
              <a:buFont typeface="Wingdings" panose="05000000000000000000" pitchFamily="2" charset="2"/>
              <a:buChar char="§"/>
            </a:pPr>
            <a:r>
              <a:rPr lang="en-US" sz="1600" dirty="0">
                <a:sym typeface="Wingdings"/>
              </a:rPr>
              <a:t>You can search by objects like headings, graphics, or tables, or by advanced objects like field codes</a:t>
            </a:r>
          </a:p>
          <a:p>
            <a:pPr marL="685800" lvl="2">
              <a:spcBef>
                <a:spcPts val="1000"/>
              </a:spcBef>
              <a:buClr>
                <a:schemeClr val="accent5"/>
              </a:buClr>
              <a:buSzPct val="90000"/>
              <a:buFont typeface="Wingdings" panose="05000000000000000000" pitchFamily="2" charset="2"/>
              <a:buChar char="§"/>
            </a:pPr>
            <a:r>
              <a:rPr lang="en-US" sz="1600" dirty="0">
                <a:sym typeface="Wingdings"/>
              </a:rPr>
              <a:t>Browsing by heading or by graphic are effective methods of navigating the document</a:t>
            </a:r>
          </a:p>
        </p:txBody>
      </p:sp>
      <p:pic>
        <p:nvPicPr>
          <p:cNvPr id="6" name="Picture 5">
            <a:extLst>
              <a:ext uri="{FF2B5EF4-FFF2-40B4-BE49-F238E27FC236}">
                <a16:creationId xmlns:a16="http://schemas.microsoft.com/office/drawing/2014/main" id="{84D13B89-44BB-4E59-8851-F11A716A5417}"/>
              </a:ext>
            </a:extLst>
          </p:cNvPr>
          <p:cNvPicPr>
            <a:picLocks noChangeAspect="1"/>
          </p:cNvPicPr>
          <p:nvPr/>
        </p:nvPicPr>
        <p:blipFill>
          <a:blip r:embed="rId3"/>
          <a:stretch>
            <a:fillRect/>
          </a:stretch>
        </p:blipFill>
        <p:spPr>
          <a:xfrm>
            <a:off x="7773508" y="1889548"/>
            <a:ext cx="3705225" cy="4352925"/>
          </a:xfrm>
          <a:prstGeom prst="rect">
            <a:avLst/>
          </a:prstGeom>
        </p:spPr>
      </p:pic>
      <p:sp>
        <p:nvSpPr>
          <p:cNvPr id="4" name="Speech Bubble: Rectangle 3">
            <a:extLst>
              <a:ext uri="{FF2B5EF4-FFF2-40B4-BE49-F238E27FC236}">
                <a16:creationId xmlns:a16="http://schemas.microsoft.com/office/drawing/2014/main" id="{15D48DF3-68C7-21C6-4714-75E392A90920}"/>
              </a:ext>
            </a:extLst>
          </p:cNvPr>
          <p:cNvSpPr/>
          <p:nvPr/>
        </p:nvSpPr>
        <p:spPr>
          <a:xfrm>
            <a:off x="8842199" y="1598195"/>
            <a:ext cx="2208421" cy="582705"/>
          </a:xfrm>
          <a:prstGeom prst="wedgeRect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Once the Styles are applied to Headings, your Navigation pane should work with CTRL+F</a:t>
            </a:r>
          </a:p>
        </p:txBody>
      </p:sp>
      <p:sp>
        <p:nvSpPr>
          <p:cNvPr id="5" name="Oval 4">
            <a:extLst>
              <a:ext uri="{FF2B5EF4-FFF2-40B4-BE49-F238E27FC236}">
                <a16:creationId xmlns:a16="http://schemas.microsoft.com/office/drawing/2014/main" id="{3036EE76-372C-BC27-4DE5-971CFFF40B43}"/>
              </a:ext>
            </a:extLst>
          </p:cNvPr>
          <p:cNvSpPr/>
          <p:nvPr/>
        </p:nvSpPr>
        <p:spPr>
          <a:xfrm>
            <a:off x="7684850" y="2879390"/>
            <a:ext cx="856034" cy="41828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10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b="21112"/>
          <a:stretch/>
        </p:blipFill>
        <p:spPr>
          <a:xfrm>
            <a:off x="7921337" y="2283139"/>
            <a:ext cx="4031555" cy="3815724"/>
          </a:xfrm>
          <a:prstGeom prst="rect">
            <a:avLst/>
          </a:prstGeom>
        </p:spPr>
      </p:pic>
      <p:sp>
        <p:nvSpPr>
          <p:cNvPr id="2" name="Title 1"/>
          <p:cNvSpPr>
            <a:spLocks noGrp="1"/>
          </p:cNvSpPr>
          <p:nvPr>
            <p:ph type="title"/>
          </p:nvPr>
        </p:nvSpPr>
        <p:spPr/>
        <p:txBody>
          <a:bodyPr/>
          <a:lstStyle/>
          <a:p>
            <a:r>
              <a:rPr lang="en-US" dirty="0"/>
              <a:t>Additional Ways of Navigating</a:t>
            </a:r>
          </a:p>
        </p:txBody>
      </p:sp>
      <p:sp>
        <p:nvSpPr>
          <p:cNvPr id="3" name="Content Placeholder 2"/>
          <p:cNvSpPr>
            <a:spLocks noGrp="1"/>
          </p:cNvSpPr>
          <p:nvPr>
            <p:ph idx="1"/>
          </p:nvPr>
        </p:nvSpPr>
        <p:spPr>
          <a:xfrm>
            <a:off x="841608" y="2354947"/>
            <a:ext cx="5638975" cy="4862513"/>
          </a:xfrm>
        </p:spPr>
        <p:txBody>
          <a:bodyPr/>
          <a:lstStyle/>
          <a:p>
            <a:r>
              <a:rPr lang="en-US" dirty="0"/>
              <a:t>Zoom in and out of the document quickly to find the right locations:</a:t>
            </a:r>
          </a:p>
          <a:p>
            <a:pPr lvl="1"/>
            <a:r>
              <a:rPr lang="en-US" dirty="0"/>
              <a:t>By using scroll bar on the right-hand bottom of the page</a:t>
            </a:r>
          </a:p>
          <a:p>
            <a:pPr lvl="1"/>
            <a:r>
              <a:rPr lang="en-US" dirty="0"/>
              <a:t>By using Many pages view on the View Ribbon, Zoom button</a:t>
            </a:r>
          </a:p>
        </p:txBody>
      </p:sp>
      <p:sp>
        <p:nvSpPr>
          <p:cNvPr id="4" name="Oval 3"/>
          <p:cNvSpPr/>
          <p:nvPr/>
        </p:nvSpPr>
        <p:spPr bwMode="auto">
          <a:xfrm>
            <a:off x="7845138" y="2273200"/>
            <a:ext cx="533401" cy="6096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6" name="Oval 5"/>
          <p:cNvSpPr/>
          <p:nvPr/>
        </p:nvSpPr>
        <p:spPr bwMode="auto">
          <a:xfrm>
            <a:off x="10588337" y="3563405"/>
            <a:ext cx="1143000" cy="1045237"/>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7" name="Straight Arrow Connector 6"/>
          <p:cNvCxnSpPr>
            <a:cxnSpLocks/>
            <a:stCxn id="4" idx="5"/>
            <a:endCxn id="6" idx="2"/>
          </p:cNvCxnSpPr>
          <p:nvPr/>
        </p:nvCxnSpPr>
        <p:spPr bwMode="auto">
          <a:xfrm>
            <a:off x="8300423" y="2793527"/>
            <a:ext cx="2287914" cy="1292497"/>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9" name="Oval 8"/>
          <p:cNvSpPr/>
          <p:nvPr/>
        </p:nvSpPr>
        <p:spPr bwMode="auto">
          <a:xfrm>
            <a:off x="8673187" y="2283139"/>
            <a:ext cx="772151" cy="25671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12" name="Rectangle 11"/>
          <p:cNvSpPr/>
          <p:nvPr/>
        </p:nvSpPr>
        <p:spPr>
          <a:xfrm>
            <a:off x="800100" y="1557692"/>
            <a:ext cx="10869386" cy="646331"/>
          </a:xfrm>
          <a:prstGeom prst="rect">
            <a:avLst/>
          </a:prstGeom>
        </p:spPr>
        <p:txBody>
          <a:bodyPr wrap="square">
            <a:spAutoFit/>
          </a:bodyPr>
          <a:lstStyle/>
          <a:p>
            <a:r>
              <a:rPr lang="en-US" i="1" dirty="0">
                <a:solidFill>
                  <a:schemeClr val="tx2"/>
                </a:solidFill>
              </a:rPr>
              <a:t>Zooming in and out enables you to see the entire document in thumbnails, as if on a proposal wall – and click on the desired page, zooming in again</a:t>
            </a:r>
          </a:p>
        </p:txBody>
      </p:sp>
      <p:pic>
        <p:nvPicPr>
          <p:cNvPr id="5" name="Picture 4"/>
          <p:cNvPicPr>
            <a:picLocks noChangeAspect="1"/>
          </p:cNvPicPr>
          <p:nvPr/>
        </p:nvPicPr>
        <p:blipFill>
          <a:blip r:embed="rId4"/>
          <a:stretch>
            <a:fillRect/>
          </a:stretch>
        </p:blipFill>
        <p:spPr>
          <a:xfrm>
            <a:off x="3594291" y="5288182"/>
            <a:ext cx="3542740" cy="810681"/>
          </a:xfrm>
          <a:prstGeom prst="rect">
            <a:avLst/>
          </a:prstGeom>
        </p:spPr>
      </p:pic>
      <p:sp>
        <p:nvSpPr>
          <p:cNvPr id="11" name="Oval 10"/>
          <p:cNvSpPr/>
          <p:nvPr/>
        </p:nvSpPr>
        <p:spPr bwMode="auto">
          <a:xfrm>
            <a:off x="4817903" y="5634542"/>
            <a:ext cx="2166307" cy="436418"/>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10" name="Oval 9"/>
          <p:cNvSpPr/>
          <p:nvPr/>
        </p:nvSpPr>
        <p:spPr bwMode="auto">
          <a:xfrm>
            <a:off x="6541999" y="5634543"/>
            <a:ext cx="442210" cy="345699"/>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14" name="Straight Arrow Connector 13"/>
          <p:cNvCxnSpPr>
            <a:endCxn id="10" idx="0"/>
          </p:cNvCxnSpPr>
          <p:nvPr/>
        </p:nvCxnSpPr>
        <p:spPr bwMode="auto">
          <a:xfrm flipH="1">
            <a:off x="6763105" y="4684842"/>
            <a:ext cx="373927" cy="949701"/>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5" name="TextBox 14"/>
          <p:cNvSpPr txBox="1"/>
          <p:nvPr/>
        </p:nvSpPr>
        <p:spPr>
          <a:xfrm>
            <a:off x="6763104" y="4393959"/>
            <a:ext cx="1066800" cy="276999"/>
          </a:xfrm>
          <a:prstGeom prst="rect">
            <a:avLst/>
          </a:prstGeom>
          <a:noFill/>
        </p:spPr>
        <p:txBody>
          <a:bodyPr wrap="square" rtlCol="0">
            <a:spAutoFit/>
          </a:bodyPr>
          <a:lstStyle/>
          <a:p>
            <a:r>
              <a:rPr lang="en-US" sz="1200" dirty="0">
                <a:solidFill>
                  <a:srgbClr val="FF0000"/>
                </a:solidFill>
              </a:rPr>
              <a:t>Left-click</a:t>
            </a:r>
          </a:p>
        </p:txBody>
      </p:sp>
    </p:spTree>
    <p:extLst>
      <p:ext uri="{BB962C8B-B14F-4D97-AF65-F5344CB8AC3E}">
        <p14:creationId xmlns:p14="http://schemas.microsoft.com/office/powerpoint/2010/main" val="336978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9" grpId="0" animBg="1"/>
      <p:bldP spid="11" grpId="0" animBg="1"/>
      <p:bldP spid="10" grpId="0" animBg="1"/>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Selecting and Pasting Text, and Other Keyboard Shortcuts</a:t>
            </a:r>
          </a:p>
        </p:txBody>
      </p:sp>
      <p:graphicFrame>
        <p:nvGraphicFramePr>
          <p:cNvPr id="5" name="Table 4"/>
          <p:cNvGraphicFramePr>
            <a:graphicFrameLocks noGrp="1"/>
          </p:cNvGraphicFramePr>
          <p:nvPr>
            <p:extLst>
              <p:ext uri="{D42A27DB-BD31-4B8C-83A1-F6EECF244321}">
                <p14:modId xmlns:p14="http://schemas.microsoft.com/office/powerpoint/2010/main" val="1019316278"/>
              </p:ext>
            </p:extLst>
          </p:nvPr>
        </p:nvGraphicFramePr>
        <p:xfrm>
          <a:off x="661481" y="1675174"/>
          <a:ext cx="6058062" cy="4164941"/>
        </p:xfrm>
        <a:graphic>
          <a:graphicData uri="http://schemas.openxmlformats.org/drawingml/2006/table">
            <a:tbl>
              <a:tblPr firstRow="1" bandRow="1">
                <a:tableStyleId>{5C22544A-7EE6-4342-B048-85BDC9FD1C3A}</a:tableStyleId>
              </a:tblPr>
              <a:tblGrid>
                <a:gridCol w="1108953">
                  <a:extLst>
                    <a:ext uri="{9D8B030D-6E8A-4147-A177-3AD203B41FA5}">
                      <a16:colId xmlns:a16="http://schemas.microsoft.com/office/drawing/2014/main" val="20000"/>
                    </a:ext>
                  </a:extLst>
                </a:gridCol>
                <a:gridCol w="2441642">
                  <a:extLst>
                    <a:ext uri="{9D8B030D-6E8A-4147-A177-3AD203B41FA5}">
                      <a16:colId xmlns:a16="http://schemas.microsoft.com/office/drawing/2014/main" val="20001"/>
                    </a:ext>
                  </a:extLst>
                </a:gridCol>
                <a:gridCol w="2507467">
                  <a:extLst>
                    <a:ext uri="{9D8B030D-6E8A-4147-A177-3AD203B41FA5}">
                      <a16:colId xmlns:a16="http://schemas.microsoft.com/office/drawing/2014/main" val="20002"/>
                    </a:ext>
                  </a:extLst>
                </a:gridCol>
              </a:tblGrid>
              <a:tr h="322724">
                <a:tc gridSpan="3">
                  <a:txBody>
                    <a:bodyPr/>
                    <a:lstStyle/>
                    <a:p>
                      <a:r>
                        <a:rPr lang="en-US" sz="1600" dirty="0"/>
                        <a:t>Text</a:t>
                      </a:r>
                      <a:r>
                        <a:rPr lang="en-US" sz="1600" baseline="0" dirty="0"/>
                        <a:t> Selection and Pasting Shortcuts</a:t>
                      </a:r>
                      <a:endParaRPr lang="en-US" sz="1600" dirty="0"/>
                    </a:p>
                  </a:txBody>
                  <a:tcPr marL="80681" marR="80681" marT="40340" marB="4034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75412">
                <a:tc>
                  <a:txBody>
                    <a:bodyPr/>
                    <a:lstStyle/>
                    <a:p>
                      <a:r>
                        <a:rPr lang="en-US" sz="1400" dirty="0"/>
                        <a:t>Selecting</a:t>
                      </a:r>
                      <a:r>
                        <a:rPr lang="en-US" sz="1400" baseline="0" dirty="0"/>
                        <a:t> a single word</a:t>
                      </a:r>
                      <a:endParaRPr lang="en-US" sz="1400" dirty="0"/>
                    </a:p>
                  </a:txBody>
                  <a:tcPr marL="80681" marR="80681" marT="40340" marB="40340"/>
                </a:tc>
                <a:tc>
                  <a:txBody>
                    <a:bodyPr/>
                    <a:lstStyle/>
                    <a:p>
                      <a:r>
                        <a:rPr lang="en-US" sz="1400" dirty="0"/>
                        <a:t>Place the cursor inside the word and double-click with</a:t>
                      </a:r>
                      <a:r>
                        <a:rPr lang="en-US" sz="1400" baseline="0" dirty="0"/>
                        <a:t> the left mouse button.</a:t>
                      </a:r>
                      <a:endParaRPr lang="en-US" sz="1400" dirty="0"/>
                    </a:p>
                  </a:txBody>
                  <a:tcPr marL="80681" marR="80681" marT="40340" marB="40340"/>
                </a:tc>
                <a:tc>
                  <a:txBody>
                    <a:bodyPr/>
                    <a:lstStyle/>
                    <a:p>
                      <a:endParaRPr lang="en-US" sz="1600" dirty="0"/>
                    </a:p>
                  </a:txBody>
                  <a:tcPr marL="80681" marR="80681" marT="40340" marB="40340"/>
                </a:tc>
                <a:extLst>
                  <a:ext uri="{0D108BD9-81ED-4DB2-BD59-A6C34878D82A}">
                    <a16:rowId xmlns:a16="http://schemas.microsoft.com/office/drawing/2014/main" val="10001"/>
                  </a:ext>
                </a:extLst>
              </a:tr>
              <a:tr h="726128">
                <a:tc>
                  <a:txBody>
                    <a:bodyPr/>
                    <a:lstStyle/>
                    <a:p>
                      <a:r>
                        <a:rPr lang="en-US" sz="1400" dirty="0"/>
                        <a:t>Selecting a sentence</a:t>
                      </a:r>
                    </a:p>
                  </a:txBody>
                  <a:tcPr marL="80681" marR="80681" marT="40340" marB="40340"/>
                </a:tc>
                <a:tc>
                  <a:txBody>
                    <a:bodyPr/>
                    <a:lstStyle/>
                    <a:p>
                      <a:r>
                        <a:rPr lang="en-US" sz="1400" dirty="0"/>
                        <a:t>Click once inside the</a:t>
                      </a:r>
                      <a:r>
                        <a:rPr lang="en-US" sz="1400" baseline="0" dirty="0"/>
                        <a:t> sentence while holding down the Ctrl button</a:t>
                      </a:r>
                      <a:endParaRPr lang="en-US" sz="1400" dirty="0"/>
                    </a:p>
                  </a:txBody>
                  <a:tcPr marL="80681" marR="80681" marT="40340" marB="40340"/>
                </a:tc>
                <a:tc>
                  <a:txBody>
                    <a:bodyPr/>
                    <a:lstStyle/>
                    <a:p>
                      <a:r>
                        <a:rPr lang="en-US" sz="1600" dirty="0"/>
                        <a:t>	</a:t>
                      </a:r>
                      <a:r>
                        <a:rPr lang="en-US" sz="1600" baseline="0" dirty="0"/>
                        <a:t>    </a:t>
                      </a:r>
                      <a:r>
                        <a:rPr lang="en-US" sz="2500" dirty="0"/>
                        <a:t>+</a:t>
                      </a:r>
                    </a:p>
                  </a:txBody>
                  <a:tcPr marL="80681" marR="80681" marT="40340" marB="40340"/>
                </a:tc>
                <a:extLst>
                  <a:ext uri="{0D108BD9-81ED-4DB2-BD59-A6C34878D82A}">
                    <a16:rowId xmlns:a16="http://schemas.microsoft.com/office/drawing/2014/main" val="10002"/>
                  </a:ext>
                </a:extLst>
              </a:tr>
              <a:tr h="726128">
                <a:tc>
                  <a:txBody>
                    <a:bodyPr/>
                    <a:lstStyle/>
                    <a:p>
                      <a:r>
                        <a:rPr lang="en-US" sz="1400" dirty="0"/>
                        <a:t>Selecting a paragraph at</a:t>
                      </a:r>
                      <a:r>
                        <a:rPr lang="en-US" sz="1400" baseline="0" dirty="0"/>
                        <a:t> a time</a:t>
                      </a:r>
                      <a:endParaRPr lang="en-US" sz="1400" dirty="0"/>
                    </a:p>
                  </a:txBody>
                  <a:tcPr marL="80681" marR="80681" marT="40340" marB="40340"/>
                </a:tc>
                <a:tc>
                  <a:txBody>
                    <a:bodyPr/>
                    <a:lstStyle/>
                    <a:p>
                      <a:r>
                        <a:rPr lang="en-US" sz="1400" dirty="0"/>
                        <a:t>Hold down the Ctrl and Shift Buttons while pressing the up or down arrow</a:t>
                      </a:r>
                    </a:p>
                  </a:txBody>
                  <a:tcPr marL="80681" marR="80681" marT="40340" marB="40340"/>
                </a:tc>
                <a:tc>
                  <a:txBody>
                    <a:bodyPr/>
                    <a:lstStyle/>
                    <a:p>
                      <a:r>
                        <a:rPr lang="en-US" sz="2500" baseline="0" dirty="0"/>
                        <a:t>        </a:t>
                      </a:r>
                      <a:r>
                        <a:rPr lang="en-US" sz="2500" dirty="0"/>
                        <a:t>+ 	         +</a:t>
                      </a:r>
                    </a:p>
                  </a:txBody>
                  <a:tcPr marL="80681" marR="80681" marT="40340" marB="40340"/>
                </a:tc>
                <a:extLst>
                  <a:ext uri="{0D108BD9-81ED-4DB2-BD59-A6C34878D82A}">
                    <a16:rowId xmlns:a16="http://schemas.microsoft.com/office/drawing/2014/main" val="10003"/>
                  </a:ext>
                </a:extLst>
              </a:tr>
              <a:tr h="726128">
                <a:tc>
                  <a:txBody>
                    <a:bodyPr/>
                    <a:lstStyle/>
                    <a:p>
                      <a:r>
                        <a:rPr lang="en-US" sz="1400" dirty="0"/>
                        <a:t>Selecting the entire document</a:t>
                      </a:r>
                    </a:p>
                  </a:txBody>
                  <a:tcPr marL="80681" marR="80681" marT="40340" marB="40340"/>
                </a:tc>
                <a:tc>
                  <a:txBody>
                    <a:bodyPr/>
                    <a:lstStyle/>
                    <a:p>
                      <a:r>
                        <a:rPr lang="en-US" sz="1400" dirty="0"/>
                        <a:t>Press Ctrl and</a:t>
                      </a:r>
                      <a:r>
                        <a:rPr lang="en-US" sz="1400" baseline="0" dirty="0"/>
                        <a:t> A</a:t>
                      </a:r>
                      <a:endParaRPr lang="en-US" sz="1400" dirty="0"/>
                    </a:p>
                  </a:txBody>
                  <a:tcPr marL="80681" marR="80681" marT="40340" marB="40340"/>
                </a:tc>
                <a:tc>
                  <a:txBody>
                    <a:bodyPr/>
                    <a:lstStyle/>
                    <a:p>
                      <a:r>
                        <a:rPr lang="en-US" sz="2500" dirty="0"/>
                        <a:t>	  + </a:t>
                      </a:r>
                    </a:p>
                  </a:txBody>
                  <a:tcPr marL="80681" marR="80681" marT="40340" marB="40340"/>
                </a:tc>
                <a:extLst>
                  <a:ext uri="{0D108BD9-81ED-4DB2-BD59-A6C34878D82A}">
                    <a16:rowId xmlns:a16="http://schemas.microsoft.com/office/drawing/2014/main" val="10004"/>
                  </a:ext>
                </a:extLst>
              </a:tr>
              <a:tr h="941277">
                <a:tc>
                  <a:txBody>
                    <a:bodyPr/>
                    <a:lstStyle/>
                    <a:p>
                      <a:r>
                        <a:rPr lang="en-US" sz="1400" dirty="0"/>
                        <a:t>Using</a:t>
                      </a:r>
                      <a:r>
                        <a:rPr lang="en-US" sz="1400" baseline="0" dirty="0"/>
                        <a:t> special paste options</a:t>
                      </a:r>
                      <a:endParaRPr lang="en-US" sz="1400" dirty="0"/>
                    </a:p>
                  </a:txBody>
                  <a:tcPr marL="80681" marR="80681" marT="40340" marB="40340"/>
                </a:tc>
                <a:tc>
                  <a:txBody>
                    <a:bodyPr/>
                    <a:lstStyle/>
                    <a:p>
                      <a:r>
                        <a:rPr lang="en-US" sz="1400" dirty="0"/>
                        <a:t>Press</a:t>
                      </a:r>
                      <a:r>
                        <a:rPr lang="en-US" sz="1400" baseline="0" dirty="0"/>
                        <a:t> Ctrl and V together to paste the text, then click Ctrl to activate the Paste Special dropdown</a:t>
                      </a:r>
                      <a:endParaRPr lang="en-US" sz="1400" dirty="0"/>
                    </a:p>
                  </a:txBody>
                  <a:tcPr marL="80681" marR="80681" marT="40340" marB="40340"/>
                </a:tc>
                <a:tc>
                  <a:txBody>
                    <a:bodyPr/>
                    <a:lstStyle/>
                    <a:p>
                      <a:r>
                        <a:rPr lang="en-US" sz="2500" dirty="0"/>
                        <a:t>         +     </a:t>
                      </a:r>
                    </a:p>
                    <a:p>
                      <a:r>
                        <a:rPr lang="en-US" sz="2500" dirty="0"/>
                        <a:t>     </a:t>
                      </a:r>
                      <a:r>
                        <a:rPr lang="en-US" sz="1800" dirty="0"/>
                        <a:t> </a:t>
                      </a:r>
                      <a:r>
                        <a:rPr lang="en-US" sz="2500" dirty="0"/>
                        <a:t> </a:t>
                      </a:r>
                    </a:p>
                  </a:txBody>
                  <a:tcPr marL="80681" marR="80681" marT="40340" marB="40340"/>
                </a:tc>
                <a:extLst>
                  <a:ext uri="{0D108BD9-81ED-4DB2-BD59-A6C34878D82A}">
                    <a16:rowId xmlns:a16="http://schemas.microsoft.com/office/drawing/2014/main" val="10005"/>
                  </a:ext>
                </a:extLst>
              </a:tr>
            </a:tbl>
          </a:graphicData>
        </a:graphic>
      </p:graphicFrame>
      <p:grpSp>
        <p:nvGrpSpPr>
          <p:cNvPr id="30" name="Group 29"/>
          <p:cNvGrpSpPr/>
          <p:nvPr/>
        </p:nvGrpSpPr>
        <p:grpSpPr>
          <a:xfrm>
            <a:off x="4222069" y="2017203"/>
            <a:ext cx="2332590" cy="2605162"/>
            <a:chOff x="8890681" y="2086385"/>
            <a:chExt cx="2643649" cy="2952572"/>
          </a:xfrm>
        </p:grpSpPr>
        <p:grpSp>
          <p:nvGrpSpPr>
            <p:cNvPr id="14" name="Group 13"/>
            <p:cNvGrpSpPr/>
            <p:nvPr/>
          </p:nvGrpSpPr>
          <p:grpSpPr>
            <a:xfrm>
              <a:off x="9925049" y="2086385"/>
              <a:ext cx="516137" cy="738555"/>
              <a:chOff x="7135712" y="1310194"/>
              <a:chExt cx="516137" cy="738555"/>
            </a:xfrm>
          </p:grpSpPr>
          <p:sp>
            <p:nvSpPr>
              <p:cNvPr id="16" name="Flowchart: Delay 15"/>
              <p:cNvSpPr/>
              <p:nvPr/>
            </p:nvSpPr>
            <p:spPr bwMode="auto">
              <a:xfrm rot="5400000">
                <a:off x="7024504" y="1421403"/>
                <a:ext cx="738554" cy="516137"/>
              </a:xfrm>
              <a:prstGeom prst="flowChartDelay">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100000" t="100000"/>
                </a:path>
                <a:tileRect r="-100000" b="-100000"/>
              </a:gradFill>
              <a:ln w="19050" cap="flat" cmpd="sng" algn="ctr">
                <a:solidFill>
                  <a:srgbClr val="5F5F5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17" name="Straight Connector 16"/>
              <p:cNvCxnSpPr/>
              <p:nvPr/>
            </p:nvCxnSpPr>
            <p:spPr bwMode="auto">
              <a:xfrm>
                <a:off x="7135712" y="1557585"/>
                <a:ext cx="516137" cy="0"/>
              </a:xfrm>
              <a:prstGeom prst="line">
                <a:avLst/>
              </a:prstGeom>
              <a:solidFill>
                <a:schemeClr val="accent1"/>
              </a:solidFill>
              <a:ln w="19050" cap="flat" cmpd="sng" algn="ctr">
                <a:solidFill>
                  <a:srgbClr val="5F5F5F"/>
                </a:solidFill>
                <a:prstDash val="solid"/>
                <a:round/>
                <a:headEnd type="none" w="med" len="med"/>
                <a:tailEnd type="none" w="med" len="med"/>
              </a:ln>
              <a:effectLst/>
            </p:spPr>
          </p:cxnSp>
          <p:sp>
            <p:nvSpPr>
              <p:cNvPr id="18" name="Rectangle 17"/>
              <p:cNvSpPr/>
              <p:nvPr/>
            </p:nvSpPr>
            <p:spPr bwMode="auto">
              <a:xfrm>
                <a:off x="7135712" y="1310194"/>
                <a:ext cx="266268" cy="247392"/>
              </a:xfrm>
              <a:prstGeom prst="rect">
                <a:avLst/>
              </a:prstGeom>
              <a:gradFill flip="none" rotWithShape="1">
                <a:gsLst>
                  <a:gs pos="0">
                    <a:schemeClr val="bg2"/>
                  </a:gs>
                  <a:gs pos="50000">
                    <a:schemeClr val="bg2">
                      <a:lumMod val="60000"/>
                      <a:lumOff val="40000"/>
                    </a:schemeClr>
                  </a:gs>
                  <a:gs pos="100000">
                    <a:schemeClr val="bg2">
                      <a:lumMod val="40000"/>
                      <a:lumOff val="60000"/>
                    </a:schemeClr>
                  </a:gs>
                </a:gsLst>
                <a:path path="circle">
                  <a:fillToRect l="50000" t="50000" r="50000" b="50000"/>
                </a:path>
                <a:tileRect/>
              </a:gradFill>
              <a:ln w="19050" cap="flat" cmpd="sng" algn="ctr">
                <a:solidFill>
                  <a:srgbClr val="5F5F5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latin typeface="Arial" charset="0"/>
                  </a:rPr>
                  <a:t>2</a:t>
                </a:r>
              </a:p>
            </p:txBody>
          </p:sp>
        </p:grpSp>
        <p:grpSp>
          <p:nvGrpSpPr>
            <p:cNvPr id="20" name="Group 19"/>
            <p:cNvGrpSpPr/>
            <p:nvPr/>
          </p:nvGrpSpPr>
          <p:grpSpPr>
            <a:xfrm>
              <a:off x="10534648" y="2912393"/>
              <a:ext cx="516138" cy="774058"/>
              <a:chOff x="7135711" y="1198357"/>
              <a:chExt cx="516138" cy="774058"/>
            </a:xfrm>
          </p:grpSpPr>
          <p:sp>
            <p:nvSpPr>
              <p:cNvPr id="21" name="Flowchart: Delay 20"/>
              <p:cNvSpPr/>
              <p:nvPr/>
            </p:nvSpPr>
            <p:spPr bwMode="auto">
              <a:xfrm rot="5400000">
                <a:off x="7006751" y="1327317"/>
                <a:ext cx="774058" cy="516137"/>
              </a:xfrm>
              <a:prstGeom prst="flowChartDelay">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100000" t="100000"/>
                </a:path>
                <a:tileRect r="-100000" b="-100000"/>
              </a:gradFill>
              <a:ln w="19050" cap="flat" cmpd="sng" algn="ctr">
                <a:solidFill>
                  <a:srgbClr val="5F5F5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22" name="Straight Connector 21"/>
              <p:cNvCxnSpPr/>
              <p:nvPr/>
            </p:nvCxnSpPr>
            <p:spPr bwMode="auto">
              <a:xfrm>
                <a:off x="7135712" y="1496015"/>
                <a:ext cx="516137" cy="0"/>
              </a:xfrm>
              <a:prstGeom prst="line">
                <a:avLst/>
              </a:prstGeom>
              <a:solidFill>
                <a:schemeClr val="accent1"/>
              </a:solidFill>
              <a:ln w="19050" cap="flat" cmpd="sng" algn="ctr">
                <a:solidFill>
                  <a:srgbClr val="5F5F5F"/>
                </a:solidFill>
                <a:prstDash val="solid"/>
                <a:round/>
                <a:headEnd type="none" w="med" len="med"/>
                <a:tailEnd type="none" w="med" len="med"/>
              </a:ln>
              <a:effectLst/>
            </p:spPr>
          </p:cxnSp>
          <p:sp>
            <p:nvSpPr>
              <p:cNvPr id="23" name="Rectangle 22"/>
              <p:cNvSpPr/>
              <p:nvPr/>
            </p:nvSpPr>
            <p:spPr bwMode="auto">
              <a:xfrm>
                <a:off x="7135712" y="1210693"/>
                <a:ext cx="258069" cy="279038"/>
              </a:xfrm>
              <a:prstGeom prst="rect">
                <a:avLst/>
              </a:prstGeom>
              <a:gradFill flip="none" rotWithShape="1">
                <a:gsLst>
                  <a:gs pos="0">
                    <a:schemeClr val="bg2"/>
                  </a:gs>
                  <a:gs pos="50000">
                    <a:schemeClr val="bg2">
                      <a:lumMod val="60000"/>
                      <a:lumOff val="40000"/>
                    </a:schemeClr>
                  </a:gs>
                  <a:gs pos="100000">
                    <a:schemeClr val="bg2">
                      <a:lumMod val="40000"/>
                      <a:lumOff val="60000"/>
                    </a:schemeClr>
                  </a:gs>
                </a:gsLst>
                <a:path path="circle">
                  <a:fillToRect l="50000" t="50000" r="50000" b="50000"/>
                </a:path>
                <a:tileRect/>
              </a:gradFill>
              <a:ln w="19050" cap="flat" cmpd="sng" algn="ctr">
                <a:solidFill>
                  <a:srgbClr val="5F5F5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latin typeface="Arial" charset="0"/>
                  </a:rPr>
                  <a:t>1</a:t>
                </a:r>
              </a:p>
            </p:txBody>
          </p:sp>
        </p:grpSp>
        <p:sp>
          <p:nvSpPr>
            <p:cNvPr id="19" name="Rounded Rectangle 18"/>
            <p:cNvSpPr/>
            <p:nvPr/>
          </p:nvSpPr>
          <p:spPr bwMode="auto">
            <a:xfrm>
              <a:off x="9201148" y="3066453"/>
              <a:ext cx="762001" cy="382353"/>
            </a:xfrm>
            <a:prstGeom prst="roundRect">
              <a:avLst/>
            </a:prstGeom>
            <a:solidFill>
              <a:schemeClr val="accent1"/>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FFFFFF"/>
                  </a:solidFill>
                  <a:latin typeface="Arial" charset="0"/>
                </a:rPr>
                <a:t>Ctrl</a:t>
              </a:r>
            </a:p>
          </p:txBody>
        </p:sp>
        <p:sp>
          <p:nvSpPr>
            <p:cNvPr id="25" name="Rounded Rectangle 24"/>
            <p:cNvSpPr/>
            <p:nvPr/>
          </p:nvSpPr>
          <p:spPr bwMode="auto">
            <a:xfrm>
              <a:off x="8890681" y="3847804"/>
              <a:ext cx="647699" cy="382353"/>
            </a:xfrm>
            <a:prstGeom prst="roundRect">
              <a:avLst/>
            </a:prstGeom>
            <a:solidFill>
              <a:schemeClr val="accent1"/>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FFFFFF"/>
                  </a:solidFill>
                  <a:latin typeface="Arial" charset="0"/>
                </a:rPr>
                <a:t>Ctrl</a:t>
              </a:r>
            </a:p>
          </p:txBody>
        </p:sp>
        <p:sp>
          <p:nvSpPr>
            <p:cNvPr id="26" name="Rounded Rectangle 25"/>
            <p:cNvSpPr/>
            <p:nvPr/>
          </p:nvSpPr>
          <p:spPr bwMode="auto">
            <a:xfrm>
              <a:off x="9888654" y="3847804"/>
              <a:ext cx="762001" cy="382353"/>
            </a:xfrm>
            <a:prstGeom prst="roundRect">
              <a:avLst/>
            </a:prstGeom>
            <a:solidFill>
              <a:schemeClr val="accent1"/>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FFFFFF"/>
                  </a:solidFill>
                  <a:latin typeface="Arial" charset="0"/>
                </a:rPr>
                <a:t>Shift</a:t>
              </a:r>
            </a:p>
          </p:txBody>
        </p:sp>
        <p:sp>
          <p:nvSpPr>
            <p:cNvPr id="27" name="Rounded Rectangle 26"/>
            <p:cNvSpPr/>
            <p:nvPr/>
          </p:nvSpPr>
          <p:spPr bwMode="auto">
            <a:xfrm>
              <a:off x="11000930" y="3847804"/>
              <a:ext cx="533400" cy="382353"/>
            </a:xfrm>
            <a:prstGeom prst="roundRect">
              <a:avLst/>
            </a:prstGeom>
            <a:solidFill>
              <a:schemeClr val="accent1"/>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FFFFFF"/>
                  </a:solidFill>
                  <a:latin typeface="Arial" charset="0"/>
                  <a:sym typeface="Wingdings"/>
                </a:rPr>
                <a:t>/</a:t>
              </a:r>
              <a:endParaRPr lang="en-US" dirty="0">
                <a:solidFill>
                  <a:srgbClr val="FFFFFF"/>
                </a:solidFill>
                <a:latin typeface="Arial" charset="0"/>
              </a:endParaRPr>
            </a:p>
          </p:txBody>
        </p:sp>
        <p:sp>
          <p:nvSpPr>
            <p:cNvPr id="28" name="Rounded Rectangle 27"/>
            <p:cNvSpPr/>
            <p:nvPr/>
          </p:nvSpPr>
          <p:spPr bwMode="auto">
            <a:xfrm>
              <a:off x="9406384" y="4656604"/>
              <a:ext cx="647699" cy="382353"/>
            </a:xfrm>
            <a:prstGeom prst="roundRect">
              <a:avLst/>
            </a:prstGeom>
            <a:solidFill>
              <a:schemeClr val="accent1"/>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FFFFFF"/>
                  </a:solidFill>
                  <a:latin typeface="Arial" charset="0"/>
                </a:rPr>
                <a:t>Ctrl</a:t>
              </a:r>
            </a:p>
          </p:txBody>
        </p:sp>
        <p:sp>
          <p:nvSpPr>
            <p:cNvPr id="29" name="Rounded Rectangle 28"/>
            <p:cNvSpPr/>
            <p:nvPr/>
          </p:nvSpPr>
          <p:spPr bwMode="auto">
            <a:xfrm>
              <a:off x="10484865" y="4656603"/>
              <a:ext cx="357635" cy="382353"/>
            </a:xfrm>
            <a:prstGeom prst="roundRect">
              <a:avLst/>
            </a:prstGeom>
            <a:solidFill>
              <a:schemeClr val="accent1"/>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FFFFFF"/>
                  </a:solidFill>
                  <a:latin typeface="Arial" charset="0"/>
                </a:rPr>
                <a:t>A</a:t>
              </a:r>
            </a:p>
          </p:txBody>
        </p:sp>
      </p:grpSp>
      <p:sp>
        <p:nvSpPr>
          <p:cNvPr id="32" name="Rounded Rectangle 31"/>
          <p:cNvSpPr/>
          <p:nvPr/>
        </p:nvSpPr>
        <p:spPr bwMode="auto">
          <a:xfrm>
            <a:off x="5152418" y="5003827"/>
            <a:ext cx="315555" cy="337364"/>
          </a:xfrm>
          <a:prstGeom prst="roundRect">
            <a:avLst/>
          </a:prstGeom>
          <a:solidFill>
            <a:schemeClr val="accent1"/>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FFFFFF"/>
                </a:solidFill>
                <a:latin typeface="Arial" charset="0"/>
              </a:rPr>
              <a:t>V</a:t>
            </a:r>
          </a:p>
        </p:txBody>
      </p:sp>
      <p:sp>
        <p:nvSpPr>
          <p:cNvPr id="33" name="Rounded Rectangle 32"/>
          <p:cNvSpPr/>
          <p:nvPr/>
        </p:nvSpPr>
        <p:spPr bwMode="auto">
          <a:xfrm>
            <a:off x="4334620" y="5003827"/>
            <a:ext cx="571489" cy="337364"/>
          </a:xfrm>
          <a:prstGeom prst="roundRect">
            <a:avLst/>
          </a:prstGeom>
          <a:solidFill>
            <a:schemeClr val="accent1"/>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FFFFFF"/>
                </a:solidFill>
                <a:latin typeface="Arial" charset="0"/>
              </a:rPr>
              <a:t>Ctrl</a:t>
            </a:r>
          </a:p>
        </p:txBody>
      </p:sp>
      <p:pic>
        <p:nvPicPr>
          <p:cNvPr id="3" name="Picture 2"/>
          <p:cNvPicPr>
            <a:picLocks noChangeAspect="1"/>
          </p:cNvPicPr>
          <p:nvPr/>
        </p:nvPicPr>
        <p:blipFill rotWithShape="1">
          <a:blip r:embed="rId3"/>
          <a:srcRect l="5290" t="9031" b="5424"/>
          <a:stretch/>
        </p:blipFill>
        <p:spPr>
          <a:xfrm>
            <a:off x="5629310" y="4979454"/>
            <a:ext cx="1050679" cy="682982"/>
          </a:xfrm>
          <a:prstGeom prst="rect">
            <a:avLst/>
          </a:prstGeom>
          <a:ln>
            <a:solidFill>
              <a:schemeClr val="accent1"/>
            </a:solidFill>
          </a:ln>
        </p:spPr>
      </p:pic>
      <p:sp>
        <p:nvSpPr>
          <p:cNvPr id="4" name="Content Placeholder 2">
            <a:extLst>
              <a:ext uri="{FF2B5EF4-FFF2-40B4-BE49-F238E27FC236}">
                <a16:creationId xmlns:a16="http://schemas.microsoft.com/office/drawing/2014/main" id="{11E239A4-CF5E-AFF0-1C30-2E98CBEF1307}"/>
              </a:ext>
            </a:extLst>
          </p:cNvPr>
          <p:cNvSpPr>
            <a:spLocks noGrp="1"/>
          </p:cNvSpPr>
          <p:nvPr>
            <p:ph idx="1"/>
          </p:nvPr>
        </p:nvSpPr>
        <p:spPr>
          <a:xfrm>
            <a:off x="7028603" y="1574712"/>
            <a:ext cx="4936418" cy="4959090"/>
          </a:xfrm>
        </p:spPr>
        <p:txBody>
          <a:bodyPr>
            <a:normAutofit fontScale="47500" lnSpcReduction="20000"/>
          </a:bodyPr>
          <a:lstStyle/>
          <a:p>
            <a:pPr marL="228600" lvl="1">
              <a:lnSpc>
                <a:spcPct val="100000"/>
              </a:lnSpc>
              <a:spcBef>
                <a:spcPts val="1000"/>
              </a:spcBef>
              <a:buClr>
                <a:schemeClr val="accent5"/>
              </a:buClr>
              <a:buSzPct val="90000"/>
              <a:buFont typeface="Wingdings" panose="05000000000000000000" pitchFamily="2" charset="2"/>
              <a:buChar char="§"/>
            </a:pPr>
            <a:r>
              <a:rPr lang="en-US" sz="3400" dirty="0"/>
              <a:t>If there’s a function you use regularly and want to learn the command, hover over it in the tab menus above and if there’s a keyboard shortcut for it, it will appear in the pop-up.</a:t>
            </a:r>
          </a:p>
          <a:p>
            <a:pPr marL="228600" lvl="1">
              <a:lnSpc>
                <a:spcPct val="100000"/>
              </a:lnSpc>
              <a:spcBef>
                <a:spcPts val="1000"/>
              </a:spcBef>
              <a:buClr>
                <a:schemeClr val="accent5"/>
              </a:buClr>
              <a:buSzPct val="90000"/>
              <a:buFont typeface="Wingdings" panose="05000000000000000000" pitchFamily="2" charset="2"/>
              <a:buChar char="§"/>
            </a:pPr>
            <a:r>
              <a:rPr lang="en-US" sz="3400" dirty="0"/>
              <a:t>Alt + Tab = Flip between documents; press Tab more and see all open documents and switch between them</a:t>
            </a:r>
          </a:p>
          <a:p>
            <a:pPr marL="228600" lvl="1">
              <a:lnSpc>
                <a:spcPct val="100000"/>
              </a:lnSpc>
              <a:spcBef>
                <a:spcPts val="1000"/>
              </a:spcBef>
              <a:buClr>
                <a:schemeClr val="accent5"/>
              </a:buClr>
              <a:buSzPct val="90000"/>
              <a:buFont typeface="Wingdings" panose="05000000000000000000" pitchFamily="2" charset="2"/>
              <a:buChar char="§"/>
            </a:pPr>
            <a:r>
              <a:rPr lang="en-US" sz="3400" dirty="0"/>
              <a:t>Use Ctrl + Z to undo and Ctrl + Y to redo.</a:t>
            </a:r>
          </a:p>
          <a:p>
            <a:pPr marL="228600" lvl="1">
              <a:lnSpc>
                <a:spcPct val="100000"/>
              </a:lnSpc>
              <a:spcBef>
                <a:spcPts val="1000"/>
              </a:spcBef>
              <a:buClr>
                <a:schemeClr val="accent5"/>
              </a:buClr>
              <a:buSzPct val="90000"/>
              <a:buFont typeface="Wingdings" panose="05000000000000000000" pitchFamily="2" charset="2"/>
              <a:buChar char="§"/>
            </a:pPr>
            <a:r>
              <a:rPr lang="en-US" sz="3400" dirty="0"/>
              <a:t>Ctrl + C = Copy</a:t>
            </a:r>
          </a:p>
          <a:p>
            <a:pPr marL="228600" lvl="1">
              <a:lnSpc>
                <a:spcPct val="100000"/>
              </a:lnSpc>
              <a:spcBef>
                <a:spcPts val="1000"/>
              </a:spcBef>
              <a:buClr>
                <a:schemeClr val="accent5"/>
              </a:buClr>
              <a:buSzPct val="90000"/>
              <a:buFont typeface="Wingdings" panose="05000000000000000000" pitchFamily="2" charset="2"/>
              <a:buChar char="§"/>
            </a:pPr>
            <a:r>
              <a:rPr lang="en-US" sz="3400" dirty="0"/>
              <a:t>Ctrl + V = Paste</a:t>
            </a:r>
          </a:p>
          <a:p>
            <a:pPr marL="228600" lvl="1">
              <a:lnSpc>
                <a:spcPct val="100000"/>
              </a:lnSpc>
              <a:spcBef>
                <a:spcPts val="1000"/>
              </a:spcBef>
              <a:buClr>
                <a:schemeClr val="accent5"/>
              </a:buClr>
              <a:buSzPct val="90000"/>
              <a:buFont typeface="Wingdings" panose="05000000000000000000" pitchFamily="2" charset="2"/>
              <a:buChar char="§"/>
            </a:pPr>
            <a:r>
              <a:rPr lang="en-US" sz="3400" dirty="0"/>
              <a:t>Ctrl + S = Save</a:t>
            </a:r>
          </a:p>
          <a:p>
            <a:pPr marL="228600" lvl="1">
              <a:lnSpc>
                <a:spcPct val="100000"/>
              </a:lnSpc>
              <a:spcBef>
                <a:spcPts val="1000"/>
              </a:spcBef>
              <a:buClr>
                <a:schemeClr val="accent5"/>
              </a:buClr>
              <a:buSzPct val="90000"/>
              <a:buFont typeface="Wingdings" panose="05000000000000000000" pitchFamily="2" charset="2"/>
              <a:buChar char="§"/>
            </a:pPr>
            <a:r>
              <a:rPr lang="en-US" sz="3400" dirty="0"/>
              <a:t>Ctrl + P = Print </a:t>
            </a:r>
          </a:p>
          <a:p>
            <a:pPr marL="228600" lvl="1">
              <a:lnSpc>
                <a:spcPct val="100000"/>
              </a:lnSpc>
              <a:spcBef>
                <a:spcPts val="1000"/>
              </a:spcBef>
              <a:buClr>
                <a:schemeClr val="accent5"/>
              </a:buClr>
              <a:buSzPct val="90000"/>
              <a:buFont typeface="Wingdings" panose="05000000000000000000" pitchFamily="2" charset="2"/>
              <a:buChar char="§"/>
            </a:pPr>
            <a:r>
              <a:rPr lang="en-US" sz="3400" dirty="0"/>
              <a:t>Ctrl + Q = Remove Bulleted/Numbered List Formatting </a:t>
            </a:r>
          </a:p>
          <a:p>
            <a:pPr marL="228600" lvl="1">
              <a:lnSpc>
                <a:spcPct val="100000"/>
              </a:lnSpc>
              <a:spcBef>
                <a:spcPts val="1000"/>
              </a:spcBef>
              <a:buClr>
                <a:schemeClr val="accent5"/>
              </a:buClr>
              <a:buSzPct val="90000"/>
              <a:buFont typeface="Wingdings" panose="05000000000000000000" pitchFamily="2" charset="2"/>
              <a:buChar char="§"/>
            </a:pPr>
            <a:r>
              <a:rPr lang="en-US" sz="3400" dirty="0"/>
              <a:t>Ctrl + D = Font Dialog Box</a:t>
            </a:r>
          </a:p>
          <a:p>
            <a:pPr marL="228600" lvl="1">
              <a:lnSpc>
                <a:spcPct val="100000"/>
              </a:lnSpc>
              <a:spcBef>
                <a:spcPts val="1000"/>
              </a:spcBef>
              <a:buClr>
                <a:schemeClr val="accent5"/>
              </a:buClr>
              <a:buSzPct val="90000"/>
              <a:buFont typeface="Wingdings" panose="05000000000000000000" pitchFamily="2" charset="2"/>
              <a:buChar char="§"/>
            </a:pPr>
            <a:r>
              <a:rPr lang="en-US" sz="3400" dirty="0"/>
              <a:t>Ctrl + Shift + * = Show/Hide Paragraph Markers</a:t>
            </a:r>
          </a:p>
          <a:p>
            <a:pPr marL="228600" lvl="1">
              <a:lnSpc>
                <a:spcPct val="100000"/>
              </a:lnSpc>
              <a:spcBef>
                <a:spcPts val="1000"/>
              </a:spcBef>
              <a:buClr>
                <a:schemeClr val="accent5"/>
              </a:buClr>
              <a:buSzPct val="90000"/>
              <a:buFont typeface="Wingdings" panose="05000000000000000000" pitchFamily="2" charset="2"/>
              <a:buChar char="§"/>
            </a:pPr>
            <a:r>
              <a:rPr lang="en-US" sz="3400" dirty="0"/>
              <a:t>F4 = Repeat (typically used for formatting—e.g. if you just bolded text and want to bold another word or line, just click into the line or highlight it and press F4)</a:t>
            </a:r>
          </a:p>
          <a:p>
            <a:endParaRPr lang="en-US" dirty="0"/>
          </a:p>
        </p:txBody>
      </p:sp>
      <p:sp>
        <p:nvSpPr>
          <p:cNvPr id="6" name="TextBox 5">
            <a:extLst>
              <a:ext uri="{FF2B5EF4-FFF2-40B4-BE49-F238E27FC236}">
                <a16:creationId xmlns:a16="http://schemas.microsoft.com/office/drawing/2014/main" id="{FF4D8370-A866-AE8F-A7D4-5B7BE262B006}"/>
              </a:ext>
            </a:extLst>
          </p:cNvPr>
          <p:cNvSpPr txBox="1"/>
          <p:nvPr/>
        </p:nvSpPr>
        <p:spPr>
          <a:xfrm>
            <a:off x="661481" y="5918085"/>
            <a:ext cx="6018508" cy="369332"/>
          </a:xfrm>
          <a:prstGeom prst="rect">
            <a:avLst/>
          </a:prstGeom>
          <a:noFill/>
        </p:spPr>
        <p:txBody>
          <a:bodyPr wrap="square" rtlCol="0">
            <a:spAutoFit/>
          </a:bodyPr>
          <a:lstStyle/>
          <a:p>
            <a:r>
              <a:rPr lang="en-US" dirty="0"/>
              <a:t>See file </a:t>
            </a:r>
            <a:r>
              <a:rPr lang="en-US" b="1" dirty="0">
                <a:solidFill>
                  <a:schemeClr val="accent1"/>
                </a:solidFill>
              </a:rPr>
              <a:t>Module 8 – Quick Reference for Microsoft Word.docx</a:t>
            </a:r>
          </a:p>
        </p:txBody>
      </p:sp>
    </p:spTree>
    <p:extLst>
      <p:ext uri="{BB962C8B-B14F-4D97-AF65-F5344CB8AC3E}">
        <p14:creationId xmlns:p14="http://schemas.microsoft.com/office/powerpoint/2010/main" val="24760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1000"/>
                                        <p:tgtEl>
                                          <p:spTgt spid="4">
                                            <p:txEl>
                                              <p:pRg st="1" end="1"/>
                                            </p:txEl>
                                          </p:spTgt>
                                        </p:tgtEl>
                                      </p:cBhvr>
                                    </p:animEffect>
                                    <p:anim calcmode="lin" valueType="num">
                                      <p:cBhvr>
                                        <p:cTn id="4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1000"/>
                                        <p:tgtEl>
                                          <p:spTgt spid="4">
                                            <p:txEl>
                                              <p:pRg st="2" end="2"/>
                                            </p:txEl>
                                          </p:spTgt>
                                        </p:tgtEl>
                                      </p:cBhvr>
                                    </p:animEffect>
                                    <p:anim calcmode="lin" valueType="num">
                                      <p:cBhvr>
                                        <p:cTn id="4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0"/>
                                        <p:tgtEl>
                                          <p:spTgt spid="4">
                                            <p:txEl>
                                              <p:pRg st="3" end="3"/>
                                            </p:txEl>
                                          </p:spTgt>
                                        </p:tgtEl>
                                      </p:cBhvr>
                                    </p:animEffect>
                                    <p:anim calcmode="lin" valueType="num">
                                      <p:cBhvr>
                                        <p:cTn id="5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1000"/>
                                        <p:tgtEl>
                                          <p:spTgt spid="4">
                                            <p:txEl>
                                              <p:pRg st="4" end="4"/>
                                            </p:txEl>
                                          </p:spTgt>
                                        </p:tgtEl>
                                      </p:cBhvr>
                                    </p:animEffect>
                                    <p:anim calcmode="lin" valueType="num">
                                      <p:cBhvr>
                                        <p:cTn id="6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fade">
                                      <p:cBhvr>
                                        <p:cTn id="69" dur="1000"/>
                                        <p:tgtEl>
                                          <p:spTgt spid="4">
                                            <p:txEl>
                                              <p:pRg st="5" end="5"/>
                                            </p:txEl>
                                          </p:spTgt>
                                        </p:tgtEl>
                                      </p:cBhvr>
                                    </p:animEffect>
                                    <p:anim calcmode="lin" valueType="num">
                                      <p:cBhvr>
                                        <p:cTn id="7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xEl>
                                              <p:pRg st="6" end="6"/>
                                            </p:txEl>
                                          </p:spTgt>
                                        </p:tgtEl>
                                        <p:attrNameLst>
                                          <p:attrName>style.visibility</p:attrName>
                                        </p:attrNameLst>
                                      </p:cBhvr>
                                      <p:to>
                                        <p:strVal val="visible"/>
                                      </p:to>
                                    </p:set>
                                    <p:animEffect transition="in" filter="fade">
                                      <p:cBhvr>
                                        <p:cTn id="76" dur="1000"/>
                                        <p:tgtEl>
                                          <p:spTgt spid="4">
                                            <p:txEl>
                                              <p:pRg st="6" end="6"/>
                                            </p:txEl>
                                          </p:spTgt>
                                        </p:tgtEl>
                                      </p:cBhvr>
                                    </p:animEffect>
                                    <p:anim calcmode="lin" valueType="num">
                                      <p:cBhvr>
                                        <p:cTn id="7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
                                            <p:txEl>
                                              <p:pRg st="7" end="7"/>
                                            </p:txEl>
                                          </p:spTgt>
                                        </p:tgtEl>
                                        <p:attrNameLst>
                                          <p:attrName>style.visibility</p:attrName>
                                        </p:attrNameLst>
                                      </p:cBhvr>
                                      <p:to>
                                        <p:strVal val="visible"/>
                                      </p:to>
                                    </p:set>
                                    <p:animEffect transition="in" filter="fade">
                                      <p:cBhvr>
                                        <p:cTn id="83" dur="1000"/>
                                        <p:tgtEl>
                                          <p:spTgt spid="4">
                                            <p:txEl>
                                              <p:pRg st="7" end="7"/>
                                            </p:txEl>
                                          </p:spTgt>
                                        </p:tgtEl>
                                      </p:cBhvr>
                                    </p:animEffect>
                                    <p:anim calcmode="lin" valueType="num">
                                      <p:cBhvr>
                                        <p:cTn id="8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4">
                                            <p:txEl>
                                              <p:pRg st="8" end="8"/>
                                            </p:txEl>
                                          </p:spTgt>
                                        </p:tgtEl>
                                        <p:attrNameLst>
                                          <p:attrName>style.visibility</p:attrName>
                                        </p:attrNameLst>
                                      </p:cBhvr>
                                      <p:to>
                                        <p:strVal val="visible"/>
                                      </p:to>
                                    </p:set>
                                    <p:animEffect transition="in" filter="fade">
                                      <p:cBhvr>
                                        <p:cTn id="90" dur="1000"/>
                                        <p:tgtEl>
                                          <p:spTgt spid="4">
                                            <p:txEl>
                                              <p:pRg st="8" end="8"/>
                                            </p:txEl>
                                          </p:spTgt>
                                        </p:tgtEl>
                                      </p:cBhvr>
                                    </p:animEffect>
                                    <p:anim calcmode="lin" valueType="num">
                                      <p:cBhvr>
                                        <p:cTn id="9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4">
                                            <p:txEl>
                                              <p:pRg st="9" end="9"/>
                                            </p:txEl>
                                          </p:spTgt>
                                        </p:tgtEl>
                                        <p:attrNameLst>
                                          <p:attrName>style.visibility</p:attrName>
                                        </p:attrNameLst>
                                      </p:cBhvr>
                                      <p:to>
                                        <p:strVal val="visible"/>
                                      </p:to>
                                    </p:set>
                                    <p:animEffect transition="in" filter="fade">
                                      <p:cBhvr>
                                        <p:cTn id="97" dur="1000"/>
                                        <p:tgtEl>
                                          <p:spTgt spid="4">
                                            <p:txEl>
                                              <p:pRg st="9" end="9"/>
                                            </p:txEl>
                                          </p:spTgt>
                                        </p:tgtEl>
                                      </p:cBhvr>
                                    </p:animEffect>
                                    <p:anim calcmode="lin" valueType="num">
                                      <p:cBhvr>
                                        <p:cTn id="9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
                                            <p:txEl>
                                              <p:pRg st="10" end="10"/>
                                            </p:txEl>
                                          </p:spTgt>
                                        </p:tgtEl>
                                        <p:attrNameLst>
                                          <p:attrName>style.visibility</p:attrName>
                                        </p:attrNameLst>
                                      </p:cBhvr>
                                      <p:to>
                                        <p:strVal val="visible"/>
                                      </p:to>
                                    </p:set>
                                    <p:animEffect transition="in" filter="fade">
                                      <p:cBhvr>
                                        <p:cTn id="104" dur="1000"/>
                                        <p:tgtEl>
                                          <p:spTgt spid="4">
                                            <p:txEl>
                                              <p:pRg st="10" end="10"/>
                                            </p:txEl>
                                          </p:spTgt>
                                        </p:tgtEl>
                                      </p:cBhvr>
                                    </p:animEffect>
                                    <p:anim calcmode="lin" valueType="num">
                                      <p:cBhvr>
                                        <p:cTn id="10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4F88BFC-248D-0D69-08BF-68800FECC09A}"/>
              </a:ext>
            </a:extLst>
          </p:cNvPr>
          <p:cNvPicPr>
            <a:picLocks noChangeAspect="1"/>
          </p:cNvPicPr>
          <p:nvPr/>
        </p:nvPicPr>
        <p:blipFill rotWithShape="1">
          <a:blip r:embed="rId3"/>
          <a:srcRect t="506" b="869"/>
          <a:stretch/>
        </p:blipFill>
        <p:spPr>
          <a:xfrm>
            <a:off x="3880457" y="1570677"/>
            <a:ext cx="5840785" cy="4762029"/>
          </a:xfrm>
          <a:prstGeom prst="rect">
            <a:avLst/>
          </a:prstGeom>
        </p:spPr>
      </p:pic>
      <p:sp>
        <p:nvSpPr>
          <p:cNvPr id="2" name="Title 1"/>
          <p:cNvSpPr>
            <a:spLocks noGrp="1"/>
          </p:cNvSpPr>
          <p:nvPr>
            <p:ph type="title"/>
          </p:nvPr>
        </p:nvSpPr>
        <p:spPr>
          <a:xfrm>
            <a:off x="270164" y="365125"/>
            <a:ext cx="7783590" cy="1041643"/>
          </a:xfrm>
        </p:spPr>
        <p:txBody>
          <a:bodyPr>
            <a:noAutofit/>
          </a:bodyPr>
          <a:lstStyle/>
          <a:p>
            <a:r>
              <a:rPr lang="en-US" sz="3600" dirty="0"/>
              <a:t>Important Options in the File -&gt; Options Dialogue</a:t>
            </a:r>
          </a:p>
        </p:txBody>
      </p:sp>
      <p:sp>
        <p:nvSpPr>
          <p:cNvPr id="14" name="Rectangle 13"/>
          <p:cNvSpPr/>
          <p:nvPr/>
        </p:nvSpPr>
        <p:spPr bwMode="auto">
          <a:xfrm>
            <a:off x="3975398" y="2268979"/>
            <a:ext cx="413468" cy="103367"/>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16" name="Rectangle 15"/>
          <p:cNvSpPr/>
          <p:nvPr/>
        </p:nvSpPr>
        <p:spPr bwMode="auto">
          <a:xfrm>
            <a:off x="4012237" y="2838250"/>
            <a:ext cx="482379" cy="103367"/>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sp>
        <p:nvSpPr>
          <p:cNvPr id="17" name="Rectangle 16"/>
          <p:cNvSpPr/>
          <p:nvPr/>
        </p:nvSpPr>
        <p:spPr bwMode="auto">
          <a:xfrm>
            <a:off x="3977099" y="2457794"/>
            <a:ext cx="413468" cy="103367"/>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19" name="Straight Arrow Connector 18"/>
          <p:cNvCxnSpPr>
            <a:cxnSpLocks/>
            <a:stCxn id="14" idx="3"/>
          </p:cNvCxnSpPr>
          <p:nvPr/>
        </p:nvCxnSpPr>
        <p:spPr bwMode="auto">
          <a:xfrm flipV="1">
            <a:off x="4388866" y="2315197"/>
            <a:ext cx="3076532" cy="5466"/>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1" name="TextBox 20"/>
          <p:cNvSpPr txBox="1"/>
          <p:nvPr/>
        </p:nvSpPr>
        <p:spPr>
          <a:xfrm>
            <a:off x="7473432" y="1809141"/>
            <a:ext cx="2136246" cy="954107"/>
          </a:xfrm>
          <a:prstGeom prst="rect">
            <a:avLst/>
          </a:prstGeom>
          <a:noFill/>
        </p:spPr>
        <p:txBody>
          <a:bodyPr wrap="square" rtlCol="0">
            <a:spAutoFit/>
          </a:bodyPr>
          <a:lstStyle/>
          <a:p>
            <a:pPr marL="285750" indent="-285750">
              <a:buFont typeface="Wingdings" panose="05000000000000000000" pitchFamily="2" charset="2"/>
              <a:buChar char="§"/>
            </a:pPr>
            <a:r>
              <a:rPr lang="en-US" sz="1400" dirty="0">
                <a:solidFill>
                  <a:srgbClr val="FF0000"/>
                </a:solidFill>
              </a:rPr>
              <a:t>Show or hide spelling and grammar mistakes</a:t>
            </a:r>
          </a:p>
          <a:p>
            <a:pPr marL="285750" indent="-285750">
              <a:buFont typeface="Wingdings" panose="05000000000000000000" pitchFamily="2" charset="2"/>
              <a:buChar char="§"/>
            </a:pPr>
            <a:r>
              <a:rPr lang="en-US" sz="1400" dirty="0">
                <a:solidFill>
                  <a:srgbClr val="FF0000"/>
                </a:solidFill>
              </a:rPr>
              <a:t>Customize AutoCorrect options </a:t>
            </a:r>
          </a:p>
        </p:txBody>
      </p:sp>
      <p:sp>
        <p:nvSpPr>
          <p:cNvPr id="23" name="TextBox 22"/>
          <p:cNvSpPr txBox="1"/>
          <p:nvPr/>
        </p:nvSpPr>
        <p:spPr>
          <a:xfrm>
            <a:off x="7798230" y="3001712"/>
            <a:ext cx="2136246" cy="1169551"/>
          </a:xfrm>
          <a:prstGeom prst="rect">
            <a:avLst/>
          </a:prstGeom>
          <a:noFill/>
        </p:spPr>
        <p:txBody>
          <a:bodyPr wrap="square" rtlCol="0">
            <a:spAutoFit/>
          </a:bodyPr>
          <a:lstStyle/>
          <a:p>
            <a:pPr marL="285750" indent="-285750">
              <a:buFont typeface="Wingdings" panose="05000000000000000000" pitchFamily="2" charset="2"/>
              <a:buChar char="§"/>
            </a:pPr>
            <a:r>
              <a:rPr lang="en-US" sz="1400" dirty="0">
                <a:solidFill>
                  <a:srgbClr val="FF0000"/>
                </a:solidFill>
              </a:rPr>
              <a:t>Change AutoSave frequency</a:t>
            </a:r>
          </a:p>
          <a:p>
            <a:pPr marL="285750" indent="-285750">
              <a:buFont typeface="Wingdings" panose="05000000000000000000" pitchFamily="2" charset="2"/>
              <a:buChar char="§"/>
            </a:pPr>
            <a:r>
              <a:rPr lang="en-US" sz="1400" dirty="0">
                <a:solidFill>
                  <a:srgbClr val="FF0000"/>
                </a:solidFill>
              </a:rPr>
              <a:t>Set </a:t>
            </a:r>
            <a:r>
              <a:rPr lang="en-US" sz="1400" dirty="0" err="1">
                <a:solidFill>
                  <a:srgbClr val="FF0000"/>
                </a:solidFill>
              </a:rPr>
              <a:t>AutoRecover</a:t>
            </a:r>
            <a:r>
              <a:rPr lang="en-US" sz="1400" dirty="0">
                <a:solidFill>
                  <a:srgbClr val="FF0000"/>
                </a:solidFill>
              </a:rPr>
              <a:t> directory</a:t>
            </a:r>
          </a:p>
          <a:p>
            <a:pPr marL="285750" indent="-285750">
              <a:buFont typeface="Wingdings" panose="05000000000000000000" pitchFamily="2" charset="2"/>
              <a:buChar char="§"/>
            </a:pPr>
            <a:r>
              <a:rPr lang="en-US" sz="1400" dirty="0">
                <a:solidFill>
                  <a:srgbClr val="FF0000"/>
                </a:solidFill>
              </a:rPr>
              <a:t>Embed fonts</a:t>
            </a:r>
          </a:p>
        </p:txBody>
      </p:sp>
      <p:cxnSp>
        <p:nvCxnSpPr>
          <p:cNvPr id="24" name="Straight Arrow Connector 23"/>
          <p:cNvCxnSpPr>
            <a:cxnSpLocks/>
            <a:stCxn id="17" idx="3"/>
          </p:cNvCxnSpPr>
          <p:nvPr/>
        </p:nvCxnSpPr>
        <p:spPr bwMode="auto">
          <a:xfrm>
            <a:off x="4390567" y="2509478"/>
            <a:ext cx="3288088" cy="984468"/>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8" name="TextBox 27"/>
          <p:cNvSpPr txBox="1"/>
          <p:nvPr/>
        </p:nvSpPr>
        <p:spPr>
          <a:xfrm>
            <a:off x="7822237" y="4585459"/>
            <a:ext cx="1584410" cy="1600438"/>
          </a:xfrm>
          <a:prstGeom prst="rect">
            <a:avLst/>
          </a:prstGeom>
          <a:noFill/>
        </p:spPr>
        <p:txBody>
          <a:bodyPr wrap="square" rtlCol="0">
            <a:spAutoFit/>
          </a:bodyPr>
          <a:lstStyle/>
          <a:p>
            <a:pPr marL="285750" indent="-285750">
              <a:buFont typeface="Wingdings" panose="05000000000000000000" pitchFamily="2" charset="2"/>
              <a:buChar char="§"/>
            </a:pPr>
            <a:r>
              <a:rPr lang="en-US" sz="1400" dirty="0">
                <a:solidFill>
                  <a:srgbClr val="FF0000"/>
                </a:solidFill>
              </a:rPr>
              <a:t>Cut, copy, and paste options</a:t>
            </a:r>
          </a:p>
          <a:p>
            <a:pPr marL="285750" indent="-285750">
              <a:buFont typeface="Wingdings" panose="05000000000000000000" pitchFamily="2" charset="2"/>
              <a:buChar char="§"/>
            </a:pPr>
            <a:r>
              <a:rPr lang="en-US" sz="1400" dirty="0">
                <a:solidFill>
                  <a:srgbClr val="FF0000"/>
                </a:solidFill>
              </a:rPr>
              <a:t>Create backups of local and remote work</a:t>
            </a:r>
          </a:p>
          <a:p>
            <a:pPr marL="285750" indent="-285750">
              <a:buFont typeface="Wingdings" panose="05000000000000000000" pitchFamily="2" charset="2"/>
              <a:buChar char="§"/>
            </a:pPr>
            <a:r>
              <a:rPr lang="en-US" sz="1400" dirty="0">
                <a:solidFill>
                  <a:srgbClr val="FF0000"/>
                </a:solidFill>
              </a:rPr>
              <a:t>Detailed layout options</a:t>
            </a:r>
          </a:p>
        </p:txBody>
      </p:sp>
      <p:cxnSp>
        <p:nvCxnSpPr>
          <p:cNvPr id="29" name="Straight Arrow Connector 28"/>
          <p:cNvCxnSpPr>
            <a:cxnSpLocks/>
            <a:stCxn id="16" idx="3"/>
          </p:cNvCxnSpPr>
          <p:nvPr/>
        </p:nvCxnSpPr>
        <p:spPr bwMode="auto">
          <a:xfrm>
            <a:off x="4494616" y="2889934"/>
            <a:ext cx="3327621" cy="195668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pic>
        <p:nvPicPr>
          <p:cNvPr id="8" name="Picture 7">
            <a:extLst>
              <a:ext uri="{FF2B5EF4-FFF2-40B4-BE49-F238E27FC236}">
                <a16:creationId xmlns:a16="http://schemas.microsoft.com/office/drawing/2014/main" id="{2FCB0868-9633-6BA1-FC78-BE8168C61099}"/>
              </a:ext>
            </a:extLst>
          </p:cNvPr>
          <p:cNvPicPr>
            <a:picLocks noChangeAspect="1"/>
          </p:cNvPicPr>
          <p:nvPr/>
        </p:nvPicPr>
        <p:blipFill rotWithShape="1">
          <a:blip r:embed="rId4"/>
          <a:srcRect b="36288"/>
          <a:stretch/>
        </p:blipFill>
        <p:spPr>
          <a:xfrm>
            <a:off x="2295523" y="980014"/>
            <a:ext cx="1010928" cy="4480611"/>
          </a:xfrm>
          <a:prstGeom prst="rect">
            <a:avLst/>
          </a:prstGeom>
        </p:spPr>
      </p:pic>
      <p:pic>
        <p:nvPicPr>
          <p:cNvPr id="9" name="Picture 8">
            <a:extLst>
              <a:ext uri="{FF2B5EF4-FFF2-40B4-BE49-F238E27FC236}">
                <a16:creationId xmlns:a16="http://schemas.microsoft.com/office/drawing/2014/main" id="{52C55F75-E145-65BE-3C8E-6C659E4AAD1B}"/>
              </a:ext>
            </a:extLst>
          </p:cNvPr>
          <p:cNvPicPr>
            <a:picLocks noChangeAspect="1"/>
          </p:cNvPicPr>
          <p:nvPr/>
        </p:nvPicPr>
        <p:blipFill rotWithShape="1">
          <a:blip r:embed="rId4"/>
          <a:srcRect t="88754"/>
          <a:stretch/>
        </p:blipFill>
        <p:spPr>
          <a:xfrm>
            <a:off x="2295523" y="5427711"/>
            <a:ext cx="1010928" cy="790915"/>
          </a:xfrm>
          <a:prstGeom prst="rect">
            <a:avLst/>
          </a:prstGeom>
        </p:spPr>
      </p:pic>
      <p:sp>
        <p:nvSpPr>
          <p:cNvPr id="11" name="Oval 10"/>
          <p:cNvSpPr/>
          <p:nvPr/>
        </p:nvSpPr>
        <p:spPr bwMode="auto">
          <a:xfrm>
            <a:off x="2310861" y="5952738"/>
            <a:ext cx="907804" cy="3048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a:latin typeface="Arial" charset="0"/>
            </a:endParaRPr>
          </a:p>
        </p:txBody>
      </p:sp>
      <p:cxnSp>
        <p:nvCxnSpPr>
          <p:cNvPr id="12" name="Straight Connector 11"/>
          <p:cNvCxnSpPr>
            <a:cxnSpLocks/>
            <a:stCxn id="11" idx="7"/>
          </p:cNvCxnSpPr>
          <p:nvPr/>
        </p:nvCxnSpPr>
        <p:spPr bwMode="auto">
          <a:xfrm flipV="1">
            <a:off x="3085720" y="4171263"/>
            <a:ext cx="1054894" cy="1826112"/>
          </a:xfrm>
          <a:prstGeom prst="line">
            <a:avLst/>
          </a:prstGeom>
          <a:solidFill>
            <a:schemeClr val="accent1"/>
          </a:solidFill>
          <a:ln w="19050"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1582950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8 </a:t>
            </a:r>
            <a:r>
              <a:rPr lang="en-US" dirty="0"/>
              <a:t>Prior to the Next Module</a:t>
            </a:r>
          </a:p>
        </p:txBody>
      </p:sp>
    </p:spTree>
    <p:extLst>
      <p:ext uri="{BB962C8B-B14F-4D97-AF65-F5344CB8AC3E}">
        <p14:creationId xmlns:p14="http://schemas.microsoft.com/office/powerpoint/2010/main" val="26476918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51B1-79D7-C442-4EFF-F28D418E9B3D}"/>
              </a:ext>
            </a:extLst>
          </p:cNvPr>
          <p:cNvSpPr>
            <a:spLocks noGrp="1"/>
          </p:cNvSpPr>
          <p:nvPr>
            <p:ph type="title"/>
          </p:nvPr>
        </p:nvSpPr>
        <p:spPr/>
        <p:txBody>
          <a:bodyPr/>
          <a:lstStyle/>
          <a:p>
            <a:r>
              <a:rPr lang="en-US" dirty="0"/>
              <a:t>Module 8 Quiz</a:t>
            </a:r>
          </a:p>
        </p:txBody>
      </p:sp>
      <p:sp>
        <p:nvSpPr>
          <p:cNvPr id="3" name="Content Placeholder 2">
            <a:extLst>
              <a:ext uri="{FF2B5EF4-FFF2-40B4-BE49-F238E27FC236}">
                <a16:creationId xmlns:a16="http://schemas.microsoft.com/office/drawing/2014/main" id="{583908F6-F6F2-E604-AF1E-999A1E49C973}"/>
              </a:ext>
            </a:extLst>
          </p:cNvPr>
          <p:cNvSpPr>
            <a:spLocks noGrp="1"/>
          </p:cNvSpPr>
          <p:nvPr>
            <p:ph idx="1"/>
          </p:nvPr>
        </p:nvSpPr>
        <p:spPr/>
        <p:txBody>
          <a:bodyPr>
            <a:normAutofit fontScale="70000" lnSpcReduction="20000"/>
          </a:bodyPr>
          <a:lstStyle/>
          <a:p>
            <a:pPr marL="398463" indent="-398463" algn="l">
              <a:buFont typeface="+mj-lt"/>
              <a:buAutoNum type="arabicPeriod"/>
            </a:pPr>
            <a:r>
              <a:rPr lang="en-US" b="0" i="0" dirty="0">
                <a:solidFill>
                  <a:srgbClr val="0D0D0D"/>
                </a:solidFill>
                <a:effectLst/>
                <a:latin typeface="Söhne"/>
              </a:rPr>
              <a:t>Which of the following is NOT a method for customizing your work environment in Microsoft Word? </a:t>
            </a:r>
          </a:p>
          <a:p>
            <a:pPr marL="914400" lvl="1" indent="-457200">
              <a:buFont typeface="+mj-lt"/>
              <a:buAutoNum type="alphaLcParenR"/>
            </a:pPr>
            <a:r>
              <a:rPr lang="en-US" b="0" i="0" dirty="0">
                <a:solidFill>
                  <a:srgbClr val="0D0D0D"/>
                </a:solidFill>
                <a:effectLst/>
                <a:latin typeface="Söhne"/>
              </a:rPr>
              <a:t>Using Ribbon functions </a:t>
            </a:r>
          </a:p>
          <a:p>
            <a:pPr marL="914400" lvl="1" indent="-457200">
              <a:buFont typeface="+mj-lt"/>
              <a:buAutoNum type="alphaLcParenR"/>
            </a:pPr>
            <a:r>
              <a:rPr lang="en-US" b="0" i="0" dirty="0">
                <a:solidFill>
                  <a:srgbClr val="0D0D0D"/>
                </a:solidFill>
                <a:effectLst/>
                <a:latin typeface="Söhne"/>
              </a:rPr>
              <a:t>Customizing the Quick Access Toolbar </a:t>
            </a:r>
          </a:p>
          <a:p>
            <a:pPr marL="914400" lvl="1" indent="-457200">
              <a:buFont typeface="+mj-lt"/>
              <a:buAutoNum type="alphaLcParenR"/>
            </a:pPr>
            <a:r>
              <a:rPr lang="en-US" b="0" i="0" dirty="0">
                <a:solidFill>
                  <a:srgbClr val="0D0D0D"/>
                </a:solidFill>
                <a:effectLst/>
                <a:latin typeface="Söhne"/>
              </a:rPr>
              <a:t>Memorizing all the Ribbon tabs </a:t>
            </a:r>
          </a:p>
          <a:p>
            <a:pPr marL="914400" lvl="1" indent="-457200">
              <a:buFont typeface="+mj-lt"/>
              <a:buAutoNum type="alphaLcParenR"/>
            </a:pPr>
            <a:r>
              <a:rPr lang="en-US" b="0" i="0" dirty="0">
                <a:solidFill>
                  <a:srgbClr val="0D0D0D"/>
                </a:solidFill>
                <a:effectLst/>
                <a:latin typeface="Söhne"/>
              </a:rPr>
              <a:t>Typing functions into the search box</a:t>
            </a:r>
          </a:p>
          <a:p>
            <a:pPr marL="514350" indent="-514350">
              <a:buFont typeface="+mj-lt"/>
              <a:buAutoNum type="arabicPeriod"/>
            </a:pPr>
            <a:r>
              <a:rPr lang="en-US" b="0" i="0" dirty="0">
                <a:solidFill>
                  <a:srgbClr val="0D0D0D"/>
                </a:solidFill>
                <a:effectLst/>
                <a:latin typeface="Söhne"/>
              </a:rPr>
              <a:t>The Format Painter tool is used for:</a:t>
            </a:r>
          </a:p>
          <a:p>
            <a:pPr marL="914400" lvl="1" indent="-457200">
              <a:buFont typeface="+mj-lt"/>
              <a:buAutoNum type="alphaLcParenR"/>
            </a:pPr>
            <a:r>
              <a:rPr lang="en-US" b="0" i="0" dirty="0">
                <a:solidFill>
                  <a:srgbClr val="0D0D0D"/>
                </a:solidFill>
                <a:effectLst/>
                <a:latin typeface="Söhne"/>
              </a:rPr>
              <a:t>Painting graphics in Word </a:t>
            </a:r>
          </a:p>
          <a:p>
            <a:pPr marL="914400" lvl="1" indent="-457200">
              <a:buFont typeface="+mj-lt"/>
              <a:buAutoNum type="alphaLcParenR"/>
            </a:pPr>
            <a:r>
              <a:rPr lang="en-US" b="0" i="0" dirty="0">
                <a:solidFill>
                  <a:srgbClr val="0D0D0D"/>
                </a:solidFill>
                <a:effectLst/>
                <a:latin typeface="Söhne"/>
              </a:rPr>
              <a:t>Copying and applying text formatting </a:t>
            </a:r>
          </a:p>
          <a:p>
            <a:pPr marL="914400" lvl="1" indent="-457200">
              <a:buFont typeface="+mj-lt"/>
              <a:buAutoNum type="alphaLcParenR"/>
            </a:pPr>
            <a:r>
              <a:rPr lang="en-US" b="0" i="0" dirty="0">
                <a:solidFill>
                  <a:srgbClr val="0D0D0D"/>
                </a:solidFill>
                <a:effectLst/>
                <a:latin typeface="Söhne"/>
              </a:rPr>
              <a:t>Erasing text from the document </a:t>
            </a:r>
          </a:p>
          <a:p>
            <a:pPr marL="914400" lvl="1" indent="-457200">
              <a:buFont typeface="+mj-lt"/>
              <a:buAutoNum type="alphaLcParenR"/>
            </a:pPr>
            <a:r>
              <a:rPr lang="en-US" b="0" i="0" dirty="0">
                <a:solidFill>
                  <a:srgbClr val="0D0D0D"/>
                </a:solidFill>
                <a:effectLst/>
                <a:latin typeface="Söhne"/>
              </a:rPr>
              <a:t>Changing the font color</a:t>
            </a:r>
            <a:endParaRPr lang="en-US" dirty="0">
              <a:solidFill>
                <a:srgbClr val="0D0D0D"/>
              </a:solidFill>
              <a:latin typeface="Söhne"/>
            </a:endParaRPr>
          </a:p>
          <a:p>
            <a:pPr marL="514350" indent="-514350">
              <a:buFont typeface="+mj-lt"/>
              <a:buAutoNum type="arabicPeriod"/>
            </a:pPr>
            <a:r>
              <a:rPr lang="en-US" b="0" i="0" dirty="0">
                <a:solidFill>
                  <a:srgbClr val="0D0D0D"/>
                </a:solidFill>
                <a:effectLst/>
                <a:latin typeface="Söhne"/>
              </a:rPr>
              <a:t>Using the Format Painter, you can format multiple instances by triple-clicking the paintbrush icon. </a:t>
            </a:r>
          </a:p>
          <a:p>
            <a:pPr marL="971550" lvl="1" indent="-514350">
              <a:buFont typeface="+mj-lt"/>
              <a:buAutoNum type="alphaLcParenR"/>
            </a:pPr>
            <a:r>
              <a:rPr lang="en-US" b="0" i="0" dirty="0">
                <a:solidFill>
                  <a:srgbClr val="0D0D0D"/>
                </a:solidFill>
                <a:effectLst/>
                <a:latin typeface="Söhne"/>
              </a:rPr>
              <a:t>True </a:t>
            </a:r>
          </a:p>
          <a:p>
            <a:pPr marL="971550" lvl="1" indent="-514350">
              <a:buFont typeface="+mj-lt"/>
              <a:buAutoNum type="alphaLcParenR"/>
            </a:pPr>
            <a:r>
              <a:rPr lang="en-US" b="0" i="0" dirty="0">
                <a:solidFill>
                  <a:srgbClr val="0D0D0D"/>
                </a:solidFill>
                <a:effectLst/>
                <a:latin typeface="Söhne"/>
              </a:rPr>
              <a:t>False</a:t>
            </a:r>
          </a:p>
          <a:p>
            <a:pPr marL="514350" indent="-514350">
              <a:buFont typeface="+mj-lt"/>
              <a:buAutoNum type="arabicPeriod"/>
            </a:pPr>
            <a:r>
              <a:rPr lang="en-US" b="0" i="0" dirty="0">
                <a:solidFill>
                  <a:srgbClr val="0D0D0D"/>
                </a:solidFill>
                <a:effectLst/>
                <a:latin typeface="Söhne"/>
              </a:rPr>
              <a:t>Fill-in the Blank: To display the Navigation Pane, press Ctrl + ____ and select the Headings tab.</a:t>
            </a:r>
          </a:p>
        </p:txBody>
      </p:sp>
    </p:spTree>
    <p:extLst>
      <p:ext uri="{BB962C8B-B14F-4D97-AF65-F5344CB8AC3E}">
        <p14:creationId xmlns:p14="http://schemas.microsoft.com/office/powerpoint/2010/main" val="58753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1000"/>
                                        <p:tgtEl>
                                          <p:spTgt spid="3">
                                            <p:txEl>
                                              <p:pRg st="13" end="13"/>
                                            </p:txEl>
                                          </p:spTgt>
                                        </p:tgtEl>
                                      </p:cBhvr>
                                    </p:animEffect>
                                    <p:anim calcmode="lin" valueType="num">
                                      <p:cBhvr>
                                        <p:cTn id="7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9</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50" y="4589463"/>
            <a:ext cx="6274344" cy="1500187"/>
          </a:xfrm>
        </p:spPr>
        <p:txBody>
          <a:bodyPr/>
          <a:lstStyle/>
          <a:p>
            <a:r>
              <a:rPr lang="en-US" dirty="0"/>
              <a:t>Document Cleanup</a:t>
            </a:r>
          </a:p>
        </p:txBody>
      </p:sp>
    </p:spTree>
    <p:extLst>
      <p:ext uri="{BB962C8B-B14F-4D97-AF65-F5344CB8AC3E}">
        <p14:creationId xmlns:p14="http://schemas.microsoft.com/office/powerpoint/2010/main" val="42447570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0F95-257B-4D4E-86E8-5EDFB3A59C17}"/>
              </a:ext>
            </a:extLst>
          </p:cNvPr>
          <p:cNvSpPr>
            <a:spLocks noGrp="1"/>
          </p:cNvSpPr>
          <p:nvPr>
            <p:ph type="title"/>
          </p:nvPr>
        </p:nvSpPr>
        <p:spPr>
          <a:xfrm>
            <a:off x="960581" y="377293"/>
            <a:ext cx="6593473" cy="1041643"/>
          </a:xfrm>
        </p:spPr>
        <p:txBody>
          <a:bodyPr>
            <a:noAutofit/>
          </a:bodyPr>
          <a:lstStyle/>
          <a:p>
            <a:r>
              <a:rPr lang="en-US" sz="3600" dirty="0"/>
              <a:t>Principles of Effective Print Design</a:t>
            </a:r>
          </a:p>
        </p:txBody>
      </p:sp>
      <p:sp>
        <p:nvSpPr>
          <p:cNvPr id="6" name="Content Placeholder 5">
            <a:extLst>
              <a:ext uri="{FF2B5EF4-FFF2-40B4-BE49-F238E27FC236}">
                <a16:creationId xmlns:a16="http://schemas.microsoft.com/office/drawing/2014/main" id="{5086F1CB-61BA-4E83-92AE-9A57C7993950}"/>
              </a:ext>
            </a:extLst>
          </p:cNvPr>
          <p:cNvSpPr>
            <a:spLocks noGrp="1"/>
          </p:cNvSpPr>
          <p:nvPr>
            <p:ph idx="1"/>
          </p:nvPr>
        </p:nvSpPr>
        <p:spPr>
          <a:xfrm>
            <a:off x="865876" y="1841692"/>
            <a:ext cx="5306030" cy="4351338"/>
          </a:xfrm>
        </p:spPr>
        <p:txBody>
          <a:bodyPr>
            <a:normAutofit lnSpcReduction="10000"/>
          </a:bodyPr>
          <a:lstStyle/>
          <a:p>
            <a:r>
              <a:rPr lang="en-US" dirty="0"/>
              <a:t>Use dark text over white background for best contrast</a:t>
            </a:r>
          </a:p>
          <a:p>
            <a:r>
              <a:rPr lang="en-US" dirty="0"/>
              <a:t>Use the C.R.A.P. design principles</a:t>
            </a:r>
          </a:p>
          <a:p>
            <a:r>
              <a:rPr lang="en-US" sz="2800" dirty="0"/>
              <a:t>Leave a larger space before the heading than under the heading so that the heading and text are grouped together attractively and it’s clear that the heading belongs with the text under it </a:t>
            </a:r>
          </a:p>
          <a:p>
            <a:r>
              <a:rPr lang="en-US" dirty="0"/>
              <a:t>Ensure the callouts are in text before each graphic and table</a:t>
            </a:r>
          </a:p>
          <a:p>
            <a:pPr marL="457200" lvl="1" indent="0">
              <a:buNone/>
            </a:pPr>
            <a:endParaRPr lang="en-US" dirty="0"/>
          </a:p>
        </p:txBody>
      </p:sp>
      <p:grpSp>
        <p:nvGrpSpPr>
          <p:cNvPr id="18" name="Gruppieren 61">
            <a:extLst>
              <a:ext uri="{FF2B5EF4-FFF2-40B4-BE49-F238E27FC236}">
                <a16:creationId xmlns:a16="http://schemas.microsoft.com/office/drawing/2014/main" id="{13432FD4-BB04-47AB-8FFD-7A09BE37BCC5}"/>
              </a:ext>
            </a:extLst>
          </p:cNvPr>
          <p:cNvGrpSpPr/>
          <p:nvPr/>
        </p:nvGrpSpPr>
        <p:grpSpPr bwMode="gray">
          <a:xfrm>
            <a:off x="6210300" y="1633022"/>
            <a:ext cx="5259370" cy="4666178"/>
            <a:chOff x="9821863" y="3819525"/>
            <a:chExt cx="3032125" cy="3035301"/>
          </a:xfrm>
          <a:solidFill>
            <a:srgbClr val="3498DB"/>
          </a:solidFill>
          <a:effectLst/>
        </p:grpSpPr>
        <p:sp>
          <p:nvSpPr>
            <p:cNvPr id="19" name="_color1" descr="© INSCALE GmbH, 26.05.2010&#10;http://www.presentationload.com/">
              <a:extLst>
                <a:ext uri="{FF2B5EF4-FFF2-40B4-BE49-F238E27FC236}">
                  <a16:creationId xmlns:a16="http://schemas.microsoft.com/office/drawing/2014/main" id="{16B3F3E9-FBC9-414E-BC22-2A0181AA1495}"/>
                </a:ext>
              </a:extLst>
            </p:cNvPr>
            <p:cNvSpPr>
              <a:spLocks/>
            </p:cNvSpPr>
            <p:nvPr/>
          </p:nvSpPr>
          <p:spPr bwMode="gray">
            <a:xfrm>
              <a:off x="9821863" y="5303838"/>
              <a:ext cx="2000250" cy="1549400"/>
            </a:xfrm>
            <a:custGeom>
              <a:avLst/>
              <a:gdLst/>
              <a:ahLst/>
              <a:cxnLst>
                <a:cxn ang="0">
                  <a:pos x="1323" y="436"/>
                </a:cxn>
                <a:cxn ang="0">
                  <a:pos x="1256" y="452"/>
                </a:cxn>
                <a:cxn ang="0">
                  <a:pos x="1188" y="469"/>
                </a:cxn>
                <a:cxn ang="0">
                  <a:pos x="1113" y="395"/>
                </a:cxn>
                <a:cxn ang="0">
                  <a:pos x="1089" y="210"/>
                </a:cxn>
                <a:cxn ang="0">
                  <a:pos x="1113" y="24"/>
                </a:cxn>
                <a:cxn ang="0">
                  <a:pos x="1113" y="24"/>
                </a:cxn>
                <a:cxn ang="0">
                  <a:pos x="1113" y="24"/>
                </a:cxn>
                <a:cxn ang="0">
                  <a:pos x="929" y="0"/>
                </a:cxn>
                <a:cxn ang="0">
                  <a:pos x="743" y="24"/>
                </a:cxn>
                <a:cxn ang="0">
                  <a:pos x="669" y="99"/>
                </a:cxn>
                <a:cxn ang="0">
                  <a:pos x="686" y="167"/>
                </a:cxn>
                <a:cxn ang="0">
                  <a:pos x="703" y="234"/>
                </a:cxn>
                <a:cxn ang="0">
                  <a:pos x="557" y="379"/>
                </a:cxn>
                <a:cxn ang="0">
                  <a:pos x="412" y="234"/>
                </a:cxn>
                <a:cxn ang="0">
                  <a:pos x="429" y="167"/>
                </a:cxn>
                <a:cxn ang="0">
                  <a:pos x="446" y="99"/>
                </a:cxn>
                <a:cxn ang="0">
                  <a:pos x="372" y="24"/>
                </a:cxn>
                <a:cxn ang="0">
                  <a:pos x="186" y="0"/>
                </a:cxn>
                <a:cxn ang="0">
                  <a:pos x="0" y="24"/>
                </a:cxn>
                <a:cxn ang="0">
                  <a:pos x="0" y="1137"/>
                </a:cxn>
                <a:cxn ang="0">
                  <a:pos x="1113" y="1137"/>
                </a:cxn>
                <a:cxn ang="0">
                  <a:pos x="1089" y="953"/>
                </a:cxn>
                <a:cxn ang="0">
                  <a:pos x="1113" y="767"/>
                </a:cxn>
                <a:cxn ang="0">
                  <a:pos x="1188" y="693"/>
                </a:cxn>
                <a:cxn ang="0">
                  <a:pos x="1256" y="710"/>
                </a:cxn>
                <a:cxn ang="0">
                  <a:pos x="1323" y="726"/>
                </a:cxn>
                <a:cxn ang="0">
                  <a:pos x="1468" y="581"/>
                </a:cxn>
                <a:cxn ang="0">
                  <a:pos x="1323" y="436"/>
                </a:cxn>
              </a:cxnLst>
              <a:rect l="0" t="0" r="r" b="b"/>
              <a:pathLst>
                <a:path w="1468" h="1137">
                  <a:moveTo>
                    <a:pt x="1323" y="436"/>
                  </a:moveTo>
                  <a:cubicBezTo>
                    <a:pt x="1299" y="436"/>
                    <a:pt x="1276" y="442"/>
                    <a:pt x="1256" y="452"/>
                  </a:cubicBezTo>
                  <a:cubicBezTo>
                    <a:pt x="1245" y="459"/>
                    <a:pt x="1215" y="474"/>
                    <a:pt x="1188" y="469"/>
                  </a:cubicBezTo>
                  <a:cubicBezTo>
                    <a:pt x="1173" y="466"/>
                    <a:pt x="1128" y="446"/>
                    <a:pt x="1113" y="395"/>
                  </a:cubicBezTo>
                  <a:cubicBezTo>
                    <a:pt x="1113" y="395"/>
                    <a:pt x="1089" y="312"/>
                    <a:pt x="1089" y="210"/>
                  </a:cubicBezTo>
                  <a:cubicBezTo>
                    <a:pt x="1089" y="107"/>
                    <a:pt x="1113" y="24"/>
                    <a:pt x="1113" y="24"/>
                  </a:cubicBezTo>
                  <a:cubicBezTo>
                    <a:pt x="1113" y="24"/>
                    <a:pt x="1113" y="24"/>
                    <a:pt x="1113" y="24"/>
                  </a:cubicBezTo>
                  <a:cubicBezTo>
                    <a:pt x="1113" y="24"/>
                    <a:pt x="1113" y="24"/>
                    <a:pt x="1113" y="24"/>
                  </a:cubicBezTo>
                  <a:cubicBezTo>
                    <a:pt x="1103" y="21"/>
                    <a:pt x="1024" y="0"/>
                    <a:pt x="929" y="0"/>
                  </a:cubicBezTo>
                  <a:cubicBezTo>
                    <a:pt x="826" y="0"/>
                    <a:pt x="743" y="24"/>
                    <a:pt x="743" y="24"/>
                  </a:cubicBezTo>
                  <a:cubicBezTo>
                    <a:pt x="693" y="39"/>
                    <a:pt x="672" y="84"/>
                    <a:pt x="669" y="99"/>
                  </a:cubicBezTo>
                  <a:cubicBezTo>
                    <a:pt x="664" y="126"/>
                    <a:pt x="680" y="156"/>
                    <a:pt x="686" y="167"/>
                  </a:cubicBezTo>
                  <a:cubicBezTo>
                    <a:pt x="696" y="187"/>
                    <a:pt x="703" y="210"/>
                    <a:pt x="703" y="234"/>
                  </a:cubicBezTo>
                  <a:cubicBezTo>
                    <a:pt x="703" y="314"/>
                    <a:pt x="638" y="379"/>
                    <a:pt x="557" y="379"/>
                  </a:cubicBezTo>
                  <a:cubicBezTo>
                    <a:pt x="477" y="379"/>
                    <a:pt x="412" y="314"/>
                    <a:pt x="412" y="234"/>
                  </a:cubicBezTo>
                  <a:cubicBezTo>
                    <a:pt x="412" y="210"/>
                    <a:pt x="418" y="187"/>
                    <a:pt x="429" y="167"/>
                  </a:cubicBezTo>
                  <a:cubicBezTo>
                    <a:pt x="435" y="156"/>
                    <a:pt x="451" y="126"/>
                    <a:pt x="446" y="99"/>
                  </a:cubicBezTo>
                  <a:cubicBezTo>
                    <a:pt x="443" y="84"/>
                    <a:pt x="422" y="39"/>
                    <a:pt x="372" y="24"/>
                  </a:cubicBezTo>
                  <a:cubicBezTo>
                    <a:pt x="372" y="24"/>
                    <a:pt x="289" y="0"/>
                    <a:pt x="186" y="0"/>
                  </a:cubicBezTo>
                  <a:cubicBezTo>
                    <a:pt x="84" y="0"/>
                    <a:pt x="0" y="24"/>
                    <a:pt x="0" y="24"/>
                  </a:cubicBezTo>
                  <a:cubicBezTo>
                    <a:pt x="0" y="1137"/>
                    <a:pt x="0" y="1137"/>
                    <a:pt x="0" y="1137"/>
                  </a:cubicBezTo>
                  <a:cubicBezTo>
                    <a:pt x="1113" y="1137"/>
                    <a:pt x="1113" y="1137"/>
                    <a:pt x="1113" y="1137"/>
                  </a:cubicBezTo>
                  <a:cubicBezTo>
                    <a:pt x="1110" y="1126"/>
                    <a:pt x="1089" y="1048"/>
                    <a:pt x="1089" y="953"/>
                  </a:cubicBezTo>
                  <a:cubicBezTo>
                    <a:pt x="1089" y="850"/>
                    <a:pt x="1113" y="767"/>
                    <a:pt x="1113" y="767"/>
                  </a:cubicBezTo>
                  <a:cubicBezTo>
                    <a:pt x="1128" y="716"/>
                    <a:pt x="1173" y="696"/>
                    <a:pt x="1188" y="693"/>
                  </a:cubicBezTo>
                  <a:cubicBezTo>
                    <a:pt x="1215" y="688"/>
                    <a:pt x="1245" y="704"/>
                    <a:pt x="1256" y="710"/>
                  </a:cubicBezTo>
                  <a:cubicBezTo>
                    <a:pt x="1276" y="720"/>
                    <a:pt x="1299" y="726"/>
                    <a:pt x="1323" y="726"/>
                  </a:cubicBezTo>
                  <a:cubicBezTo>
                    <a:pt x="1403" y="726"/>
                    <a:pt x="1468" y="661"/>
                    <a:pt x="1468" y="581"/>
                  </a:cubicBezTo>
                  <a:cubicBezTo>
                    <a:pt x="1468" y="501"/>
                    <a:pt x="1403" y="436"/>
                    <a:pt x="1323" y="436"/>
                  </a:cubicBezTo>
                  <a:close/>
                </a:path>
              </a:pathLst>
            </a:custGeom>
            <a:solidFill>
              <a:schemeClr val="accent5">
                <a:lumMod val="75000"/>
              </a:schemeClr>
            </a:solidFill>
            <a:ln w="9" cap="flat">
              <a:noFill/>
              <a:prstDash val="solid"/>
              <a:miter lim="800000"/>
              <a:headEnd/>
              <a:tailEnd/>
            </a:ln>
          </p:spPr>
          <p:txBody>
            <a:bodyPr vert="horz" wrap="square" lIns="216000" tIns="0" rIns="0" bIns="216000" numCol="1" anchor="b" anchorCtr="0" compatLnSpc="1">
              <a:prstTxWarp prst="textNoShape">
                <a:avLst/>
              </a:prstTxWarp>
            </a:bodyPr>
            <a:lstStyle/>
            <a:p>
              <a:pPr marL="0" marR="0" lvl="0" indent="0" defTabSz="914309" eaLnBrk="1" fontAlgn="auto" latinLnBrk="0" hangingPunct="1">
                <a:lnSpc>
                  <a:spcPct val="95000"/>
                </a:lnSpc>
                <a:spcBef>
                  <a:spcPts val="0"/>
                </a:spcBef>
                <a:spcAft>
                  <a:spcPts val="80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panose="020F0302020204030204" pitchFamily="34" charset="0"/>
                <a:cs typeface="Arial" charset="0"/>
              </a:endParaRPr>
            </a:p>
          </p:txBody>
        </p:sp>
        <p:sp>
          <p:nvSpPr>
            <p:cNvPr id="20" name="_color1" descr="© INSCALE GmbH, 26.05.2010&#10;http://www.presentationload.com/">
              <a:extLst>
                <a:ext uri="{FF2B5EF4-FFF2-40B4-BE49-F238E27FC236}">
                  <a16:creationId xmlns:a16="http://schemas.microsoft.com/office/drawing/2014/main" id="{BC21C528-9B29-4D3B-AC6C-4C587C49F009}"/>
                </a:ext>
              </a:extLst>
            </p:cNvPr>
            <p:cNvSpPr>
              <a:spLocks/>
            </p:cNvSpPr>
            <p:nvPr/>
          </p:nvSpPr>
          <p:spPr bwMode="gray">
            <a:xfrm>
              <a:off x="9821863" y="3819525"/>
              <a:ext cx="1549400" cy="2001838"/>
            </a:xfrm>
            <a:custGeom>
              <a:avLst/>
              <a:gdLst/>
              <a:ahLst/>
              <a:cxnLst>
                <a:cxn ang="0">
                  <a:pos x="1038" y="669"/>
                </a:cxn>
                <a:cxn ang="0">
                  <a:pos x="970" y="686"/>
                </a:cxn>
                <a:cxn ang="0">
                  <a:pos x="903" y="702"/>
                </a:cxn>
                <a:cxn ang="0">
                  <a:pos x="758" y="557"/>
                </a:cxn>
                <a:cxn ang="0">
                  <a:pos x="903" y="412"/>
                </a:cxn>
                <a:cxn ang="0">
                  <a:pos x="970" y="428"/>
                </a:cxn>
                <a:cxn ang="0">
                  <a:pos x="1038" y="445"/>
                </a:cxn>
                <a:cxn ang="0">
                  <a:pos x="1113" y="371"/>
                </a:cxn>
                <a:cxn ang="0">
                  <a:pos x="1138" y="186"/>
                </a:cxn>
                <a:cxn ang="0">
                  <a:pos x="1114" y="1"/>
                </a:cxn>
                <a:cxn ang="0">
                  <a:pos x="1113" y="0"/>
                </a:cxn>
                <a:cxn ang="0">
                  <a:pos x="1113" y="1"/>
                </a:cxn>
                <a:cxn ang="0">
                  <a:pos x="0" y="1"/>
                </a:cxn>
                <a:cxn ang="0">
                  <a:pos x="0" y="1114"/>
                </a:cxn>
                <a:cxn ang="0">
                  <a:pos x="186" y="1090"/>
                </a:cxn>
                <a:cxn ang="0">
                  <a:pos x="372" y="1114"/>
                </a:cxn>
                <a:cxn ang="0">
                  <a:pos x="446" y="1189"/>
                </a:cxn>
                <a:cxn ang="0">
                  <a:pos x="429" y="1257"/>
                </a:cxn>
                <a:cxn ang="0">
                  <a:pos x="412" y="1324"/>
                </a:cxn>
                <a:cxn ang="0">
                  <a:pos x="557" y="1469"/>
                </a:cxn>
                <a:cxn ang="0">
                  <a:pos x="703" y="1324"/>
                </a:cxn>
                <a:cxn ang="0">
                  <a:pos x="686" y="1257"/>
                </a:cxn>
                <a:cxn ang="0">
                  <a:pos x="669" y="1189"/>
                </a:cxn>
                <a:cxn ang="0">
                  <a:pos x="743" y="1114"/>
                </a:cxn>
                <a:cxn ang="0">
                  <a:pos x="929" y="1090"/>
                </a:cxn>
                <a:cxn ang="0">
                  <a:pos x="1113" y="1114"/>
                </a:cxn>
                <a:cxn ang="0">
                  <a:pos x="1138" y="928"/>
                </a:cxn>
                <a:cxn ang="0">
                  <a:pos x="1113" y="743"/>
                </a:cxn>
                <a:cxn ang="0">
                  <a:pos x="1038" y="669"/>
                </a:cxn>
              </a:cxnLst>
              <a:rect l="0" t="0" r="r" b="b"/>
              <a:pathLst>
                <a:path w="1138" h="1469">
                  <a:moveTo>
                    <a:pt x="1038" y="669"/>
                  </a:moveTo>
                  <a:cubicBezTo>
                    <a:pt x="1011" y="664"/>
                    <a:pt x="981" y="680"/>
                    <a:pt x="970" y="686"/>
                  </a:cubicBezTo>
                  <a:cubicBezTo>
                    <a:pt x="950" y="696"/>
                    <a:pt x="927" y="702"/>
                    <a:pt x="903" y="702"/>
                  </a:cubicBezTo>
                  <a:cubicBezTo>
                    <a:pt x="823" y="702"/>
                    <a:pt x="758" y="637"/>
                    <a:pt x="758" y="557"/>
                  </a:cubicBezTo>
                  <a:cubicBezTo>
                    <a:pt x="758" y="477"/>
                    <a:pt x="823" y="412"/>
                    <a:pt x="903" y="412"/>
                  </a:cubicBezTo>
                  <a:cubicBezTo>
                    <a:pt x="927" y="412"/>
                    <a:pt x="950" y="418"/>
                    <a:pt x="970" y="428"/>
                  </a:cubicBezTo>
                  <a:cubicBezTo>
                    <a:pt x="981" y="435"/>
                    <a:pt x="1011" y="450"/>
                    <a:pt x="1038" y="445"/>
                  </a:cubicBezTo>
                  <a:cubicBezTo>
                    <a:pt x="1054" y="442"/>
                    <a:pt x="1098" y="422"/>
                    <a:pt x="1113" y="371"/>
                  </a:cubicBezTo>
                  <a:cubicBezTo>
                    <a:pt x="1113" y="371"/>
                    <a:pt x="1138" y="288"/>
                    <a:pt x="1138" y="186"/>
                  </a:cubicBezTo>
                  <a:cubicBezTo>
                    <a:pt x="1138" y="91"/>
                    <a:pt x="1117" y="12"/>
                    <a:pt x="1114" y="1"/>
                  </a:cubicBezTo>
                  <a:cubicBezTo>
                    <a:pt x="1113" y="1"/>
                    <a:pt x="1113" y="0"/>
                    <a:pt x="1113" y="0"/>
                  </a:cubicBezTo>
                  <a:cubicBezTo>
                    <a:pt x="1113" y="1"/>
                    <a:pt x="1113" y="1"/>
                    <a:pt x="1113" y="1"/>
                  </a:cubicBezTo>
                  <a:cubicBezTo>
                    <a:pt x="0" y="1"/>
                    <a:pt x="0" y="1"/>
                    <a:pt x="0" y="1"/>
                  </a:cubicBezTo>
                  <a:cubicBezTo>
                    <a:pt x="0" y="1114"/>
                    <a:pt x="0" y="1114"/>
                    <a:pt x="0" y="1114"/>
                  </a:cubicBezTo>
                  <a:cubicBezTo>
                    <a:pt x="0" y="1114"/>
                    <a:pt x="84" y="1090"/>
                    <a:pt x="186" y="1090"/>
                  </a:cubicBezTo>
                  <a:cubicBezTo>
                    <a:pt x="289" y="1090"/>
                    <a:pt x="372" y="1114"/>
                    <a:pt x="372" y="1114"/>
                  </a:cubicBezTo>
                  <a:cubicBezTo>
                    <a:pt x="422" y="1129"/>
                    <a:pt x="443" y="1174"/>
                    <a:pt x="446" y="1189"/>
                  </a:cubicBezTo>
                  <a:cubicBezTo>
                    <a:pt x="451" y="1216"/>
                    <a:pt x="435" y="1246"/>
                    <a:pt x="429" y="1257"/>
                  </a:cubicBezTo>
                  <a:cubicBezTo>
                    <a:pt x="418" y="1277"/>
                    <a:pt x="412" y="1300"/>
                    <a:pt x="412" y="1324"/>
                  </a:cubicBezTo>
                  <a:cubicBezTo>
                    <a:pt x="412" y="1404"/>
                    <a:pt x="477" y="1469"/>
                    <a:pt x="557" y="1469"/>
                  </a:cubicBezTo>
                  <a:cubicBezTo>
                    <a:pt x="638" y="1469"/>
                    <a:pt x="703" y="1404"/>
                    <a:pt x="703" y="1324"/>
                  </a:cubicBezTo>
                  <a:cubicBezTo>
                    <a:pt x="703" y="1300"/>
                    <a:pt x="696" y="1277"/>
                    <a:pt x="686" y="1257"/>
                  </a:cubicBezTo>
                  <a:cubicBezTo>
                    <a:pt x="680" y="1246"/>
                    <a:pt x="664" y="1216"/>
                    <a:pt x="669" y="1189"/>
                  </a:cubicBezTo>
                  <a:cubicBezTo>
                    <a:pt x="672" y="1174"/>
                    <a:pt x="693" y="1129"/>
                    <a:pt x="743" y="1114"/>
                  </a:cubicBezTo>
                  <a:cubicBezTo>
                    <a:pt x="743" y="1114"/>
                    <a:pt x="826" y="1090"/>
                    <a:pt x="929" y="1090"/>
                  </a:cubicBezTo>
                  <a:cubicBezTo>
                    <a:pt x="1024" y="1090"/>
                    <a:pt x="1103" y="1111"/>
                    <a:pt x="1113" y="1114"/>
                  </a:cubicBezTo>
                  <a:cubicBezTo>
                    <a:pt x="1115" y="1108"/>
                    <a:pt x="1138" y="1027"/>
                    <a:pt x="1138" y="928"/>
                  </a:cubicBezTo>
                  <a:cubicBezTo>
                    <a:pt x="1138" y="826"/>
                    <a:pt x="1113" y="743"/>
                    <a:pt x="1113" y="743"/>
                  </a:cubicBezTo>
                  <a:cubicBezTo>
                    <a:pt x="1098" y="692"/>
                    <a:pt x="1054" y="672"/>
                    <a:pt x="1038" y="669"/>
                  </a:cubicBezTo>
                  <a:close/>
                </a:path>
              </a:pathLst>
            </a:custGeom>
            <a:solidFill>
              <a:srgbClr val="F2F2F2"/>
            </a:solidFill>
            <a:ln w="9" cap="flat">
              <a:noFill/>
              <a:prstDash val="solid"/>
              <a:miter lim="800000"/>
              <a:headEnd/>
              <a:tailEnd/>
            </a:ln>
          </p:spPr>
          <p:txBody>
            <a:bodyPr vert="horz" wrap="square" lIns="216000" tIns="216000" rIns="0" bIns="0" numCol="1" anchor="t" anchorCtr="0" compatLnSpc="1">
              <a:prstTxWarp prst="textNoShape">
                <a:avLst/>
              </a:prstTxWarp>
            </a:bodyPr>
            <a:lstStyle/>
            <a:p>
              <a:pPr marL="0" marR="0" lvl="0" indent="0" defTabSz="914309" eaLnBrk="1" fontAlgn="auto" latinLnBrk="0" hangingPunct="1">
                <a:lnSpc>
                  <a:spcPct val="95000"/>
                </a:lnSpc>
                <a:spcBef>
                  <a:spcPts val="0"/>
                </a:spcBef>
                <a:spcAft>
                  <a:spcPts val="80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Light" panose="020F0302020204030204" pitchFamily="34" charset="0"/>
                <a:cs typeface="Arial" charset="0"/>
              </a:endParaRPr>
            </a:p>
          </p:txBody>
        </p:sp>
        <p:sp>
          <p:nvSpPr>
            <p:cNvPr id="21" name="_color1" descr="© INSCALE GmbH, 26.05.2010&#10;http://www.presentationload.com/">
              <a:extLst>
                <a:ext uri="{FF2B5EF4-FFF2-40B4-BE49-F238E27FC236}">
                  <a16:creationId xmlns:a16="http://schemas.microsoft.com/office/drawing/2014/main" id="{3E0B086E-4335-423B-A470-00F25ACA1A5D}"/>
                </a:ext>
              </a:extLst>
            </p:cNvPr>
            <p:cNvSpPr>
              <a:spLocks/>
            </p:cNvSpPr>
            <p:nvPr/>
          </p:nvSpPr>
          <p:spPr bwMode="gray">
            <a:xfrm>
              <a:off x="10853738" y="3821113"/>
              <a:ext cx="2000250" cy="1549400"/>
            </a:xfrm>
            <a:custGeom>
              <a:avLst/>
              <a:gdLst/>
              <a:ahLst/>
              <a:cxnLst>
                <a:cxn ang="0">
                  <a:pos x="356" y="0"/>
                </a:cxn>
                <a:cxn ang="0">
                  <a:pos x="380" y="185"/>
                </a:cxn>
                <a:cxn ang="0">
                  <a:pos x="355" y="370"/>
                </a:cxn>
                <a:cxn ang="0">
                  <a:pos x="280" y="444"/>
                </a:cxn>
                <a:cxn ang="0">
                  <a:pos x="212" y="427"/>
                </a:cxn>
                <a:cxn ang="0">
                  <a:pos x="145" y="411"/>
                </a:cxn>
                <a:cxn ang="0">
                  <a:pos x="0" y="556"/>
                </a:cxn>
                <a:cxn ang="0">
                  <a:pos x="145" y="701"/>
                </a:cxn>
                <a:cxn ang="0">
                  <a:pos x="212" y="685"/>
                </a:cxn>
                <a:cxn ang="0">
                  <a:pos x="280" y="668"/>
                </a:cxn>
                <a:cxn ang="0">
                  <a:pos x="355" y="742"/>
                </a:cxn>
                <a:cxn ang="0">
                  <a:pos x="380" y="927"/>
                </a:cxn>
                <a:cxn ang="0">
                  <a:pos x="355" y="1113"/>
                </a:cxn>
                <a:cxn ang="0">
                  <a:pos x="541" y="1138"/>
                </a:cxn>
                <a:cxn ang="0">
                  <a:pos x="727" y="1113"/>
                </a:cxn>
                <a:cxn ang="0">
                  <a:pos x="800" y="1038"/>
                </a:cxn>
                <a:cxn ang="0">
                  <a:pos x="783" y="970"/>
                </a:cxn>
                <a:cxn ang="0">
                  <a:pos x="767" y="903"/>
                </a:cxn>
                <a:cxn ang="0">
                  <a:pos x="912" y="758"/>
                </a:cxn>
                <a:cxn ang="0">
                  <a:pos x="1057" y="903"/>
                </a:cxn>
                <a:cxn ang="0">
                  <a:pos x="1041" y="970"/>
                </a:cxn>
                <a:cxn ang="0">
                  <a:pos x="1024" y="1038"/>
                </a:cxn>
                <a:cxn ang="0">
                  <a:pos x="1098" y="1113"/>
                </a:cxn>
                <a:cxn ang="0">
                  <a:pos x="1284" y="1138"/>
                </a:cxn>
                <a:cxn ang="0">
                  <a:pos x="1468" y="1114"/>
                </a:cxn>
                <a:cxn ang="0">
                  <a:pos x="1468" y="1113"/>
                </a:cxn>
                <a:cxn ang="0">
                  <a:pos x="1468" y="0"/>
                </a:cxn>
                <a:cxn ang="0">
                  <a:pos x="356" y="0"/>
                </a:cxn>
              </a:cxnLst>
              <a:rect l="0" t="0" r="r" b="b"/>
              <a:pathLst>
                <a:path w="1468" h="1138">
                  <a:moveTo>
                    <a:pt x="356" y="0"/>
                  </a:moveTo>
                  <a:cubicBezTo>
                    <a:pt x="359" y="11"/>
                    <a:pt x="380" y="90"/>
                    <a:pt x="380" y="185"/>
                  </a:cubicBezTo>
                  <a:cubicBezTo>
                    <a:pt x="380" y="287"/>
                    <a:pt x="355" y="370"/>
                    <a:pt x="355" y="370"/>
                  </a:cubicBezTo>
                  <a:cubicBezTo>
                    <a:pt x="340" y="421"/>
                    <a:pt x="296" y="441"/>
                    <a:pt x="280" y="444"/>
                  </a:cubicBezTo>
                  <a:cubicBezTo>
                    <a:pt x="253" y="449"/>
                    <a:pt x="223" y="434"/>
                    <a:pt x="212" y="427"/>
                  </a:cubicBezTo>
                  <a:cubicBezTo>
                    <a:pt x="192" y="417"/>
                    <a:pt x="169" y="411"/>
                    <a:pt x="145" y="411"/>
                  </a:cubicBezTo>
                  <a:cubicBezTo>
                    <a:pt x="65" y="411"/>
                    <a:pt x="0" y="476"/>
                    <a:pt x="0" y="556"/>
                  </a:cubicBezTo>
                  <a:cubicBezTo>
                    <a:pt x="0" y="636"/>
                    <a:pt x="65" y="701"/>
                    <a:pt x="145" y="701"/>
                  </a:cubicBezTo>
                  <a:cubicBezTo>
                    <a:pt x="169" y="701"/>
                    <a:pt x="192" y="695"/>
                    <a:pt x="212" y="685"/>
                  </a:cubicBezTo>
                  <a:cubicBezTo>
                    <a:pt x="223" y="679"/>
                    <a:pt x="253" y="663"/>
                    <a:pt x="280" y="668"/>
                  </a:cubicBezTo>
                  <a:cubicBezTo>
                    <a:pt x="296" y="671"/>
                    <a:pt x="340" y="691"/>
                    <a:pt x="355" y="742"/>
                  </a:cubicBezTo>
                  <a:cubicBezTo>
                    <a:pt x="355" y="742"/>
                    <a:pt x="380" y="825"/>
                    <a:pt x="380" y="927"/>
                  </a:cubicBezTo>
                  <a:cubicBezTo>
                    <a:pt x="380" y="1030"/>
                    <a:pt x="355" y="1113"/>
                    <a:pt x="355" y="1113"/>
                  </a:cubicBezTo>
                  <a:cubicBezTo>
                    <a:pt x="355" y="1113"/>
                    <a:pt x="438" y="1138"/>
                    <a:pt x="541" y="1138"/>
                  </a:cubicBezTo>
                  <a:cubicBezTo>
                    <a:pt x="643" y="1138"/>
                    <a:pt x="727" y="1113"/>
                    <a:pt x="727" y="1113"/>
                  </a:cubicBezTo>
                  <a:cubicBezTo>
                    <a:pt x="777" y="1098"/>
                    <a:pt x="797" y="1054"/>
                    <a:pt x="800" y="1038"/>
                  </a:cubicBezTo>
                  <a:cubicBezTo>
                    <a:pt x="805" y="1011"/>
                    <a:pt x="790" y="981"/>
                    <a:pt x="783" y="970"/>
                  </a:cubicBezTo>
                  <a:cubicBezTo>
                    <a:pt x="773" y="950"/>
                    <a:pt x="767" y="927"/>
                    <a:pt x="767" y="903"/>
                  </a:cubicBezTo>
                  <a:cubicBezTo>
                    <a:pt x="767" y="823"/>
                    <a:pt x="832" y="758"/>
                    <a:pt x="912" y="758"/>
                  </a:cubicBezTo>
                  <a:cubicBezTo>
                    <a:pt x="992" y="758"/>
                    <a:pt x="1057" y="823"/>
                    <a:pt x="1057" y="903"/>
                  </a:cubicBezTo>
                  <a:cubicBezTo>
                    <a:pt x="1057" y="927"/>
                    <a:pt x="1051" y="950"/>
                    <a:pt x="1041" y="970"/>
                  </a:cubicBezTo>
                  <a:cubicBezTo>
                    <a:pt x="1035" y="981"/>
                    <a:pt x="1019" y="1011"/>
                    <a:pt x="1024" y="1038"/>
                  </a:cubicBezTo>
                  <a:cubicBezTo>
                    <a:pt x="1027" y="1054"/>
                    <a:pt x="1047" y="1098"/>
                    <a:pt x="1098" y="1113"/>
                  </a:cubicBezTo>
                  <a:cubicBezTo>
                    <a:pt x="1098" y="1113"/>
                    <a:pt x="1181" y="1138"/>
                    <a:pt x="1284" y="1138"/>
                  </a:cubicBezTo>
                  <a:cubicBezTo>
                    <a:pt x="1379" y="1138"/>
                    <a:pt x="1457" y="1117"/>
                    <a:pt x="1468" y="1114"/>
                  </a:cubicBezTo>
                  <a:cubicBezTo>
                    <a:pt x="1468" y="1113"/>
                    <a:pt x="1468" y="1113"/>
                    <a:pt x="1468" y="1113"/>
                  </a:cubicBezTo>
                  <a:cubicBezTo>
                    <a:pt x="1468" y="0"/>
                    <a:pt x="1468" y="0"/>
                    <a:pt x="1468" y="0"/>
                  </a:cubicBezTo>
                  <a:lnTo>
                    <a:pt x="356" y="0"/>
                  </a:lnTo>
                  <a:close/>
                </a:path>
              </a:pathLst>
            </a:custGeom>
            <a:solidFill>
              <a:srgbClr val="D9D9D9"/>
            </a:solidFill>
            <a:ln w="9" cap="flat">
              <a:noFill/>
              <a:prstDash val="solid"/>
              <a:miter lim="800000"/>
              <a:headEnd/>
              <a:tailEnd/>
            </a:ln>
          </p:spPr>
          <p:txBody>
            <a:bodyPr vert="horz" wrap="square" lIns="0" tIns="216000" rIns="216000" bIns="0" numCol="1" anchor="t" anchorCtr="0" compatLnSpc="1">
              <a:prstTxWarp prst="textNoShape">
                <a:avLst/>
              </a:prstTxWarp>
            </a:bodyPr>
            <a:lstStyle/>
            <a:p>
              <a:pPr marL="0" marR="0" lvl="0" indent="0" algn="r" defTabSz="914309" eaLnBrk="1" fontAlgn="auto" latinLnBrk="0" hangingPunct="1">
                <a:lnSpc>
                  <a:spcPct val="95000"/>
                </a:lnSpc>
                <a:spcBef>
                  <a:spcPts val="0"/>
                </a:spcBef>
                <a:spcAft>
                  <a:spcPts val="80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Light" panose="020F0302020204030204" pitchFamily="34" charset="0"/>
                <a:cs typeface="Arial" charset="0"/>
              </a:endParaRPr>
            </a:p>
          </p:txBody>
        </p:sp>
        <p:sp>
          <p:nvSpPr>
            <p:cNvPr id="22" name="_color1" descr="© INSCALE GmbH, 26.05.2010&#10;http://www.presentationload.com/">
              <a:extLst>
                <a:ext uri="{FF2B5EF4-FFF2-40B4-BE49-F238E27FC236}">
                  <a16:creationId xmlns:a16="http://schemas.microsoft.com/office/drawing/2014/main" id="{582C8688-5B20-4AB5-9A02-F71E82B6D914}"/>
                </a:ext>
              </a:extLst>
            </p:cNvPr>
            <p:cNvSpPr>
              <a:spLocks/>
            </p:cNvSpPr>
            <p:nvPr/>
          </p:nvSpPr>
          <p:spPr bwMode="gray">
            <a:xfrm>
              <a:off x="11304588" y="4852988"/>
              <a:ext cx="1549400" cy="2001838"/>
            </a:xfrm>
            <a:custGeom>
              <a:avLst/>
              <a:gdLst/>
              <a:ahLst/>
              <a:cxnLst>
                <a:cxn ang="0">
                  <a:pos x="953" y="380"/>
                </a:cxn>
                <a:cxn ang="0">
                  <a:pos x="767" y="355"/>
                </a:cxn>
                <a:cxn ang="0">
                  <a:pos x="693" y="280"/>
                </a:cxn>
                <a:cxn ang="0">
                  <a:pos x="710" y="212"/>
                </a:cxn>
                <a:cxn ang="0">
                  <a:pos x="726" y="145"/>
                </a:cxn>
                <a:cxn ang="0">
                  <a:pos x="581" y="0"/>
                </a:cxn>
                <a:cxn ang="0">
                  <a:pos x="436" y="145"/>
                </a:cxn>
                <a:cxn ang="0">
                  <a:pos x="452" y="212"/>
                </a:cxn>
                <a:cxn ang="0">
                  <a:pos x="469" y="280"/>
                </a:cxn>
                <a:cxn ang="0">
                  <a:pos x="396" y="355"/>
                </a:cxn>
                <a:cxn ang="0">
                  <a:pos x="210" y="380"/>
                </a:cxn>
                <a:cxn ang="0">
                  <a:pos x="24" y="355"/>
                </a:cxn>
                <a:cxn ang="0">
                  <a:pos x="24" y="355"/>
                </a:cxn>
                <a:cxn ang="0">
                  <a:pos x="0" y="541"/>
                </a:cxn>
                <a:cxn ang="0">
                  <a:pos x="24" y="726"/>
                </a:cxn>
                <a:cxn ang="0">
                  <a:pos x="99" y="800"/>
                </a:cxn>
                <a:cxn ang="0">
                  <a:pos x="167" y="783"/>
                </a:cxn>
                <a:cxn ang="0">
                  <a:pos x="234" y="767"/>
                </a:cxn>
                <a:cxn ang="0">
                  <a:pos x="379" y="912"/>
                </a:cxn>
                <a:cxn ang="0">
                  <a:pos x="234" y="1057"/>
                </a:cxn>
                <a:cxn ang="0">
                  <a:pos x="167" y="1041"/>
                </a:cxn>
                <a:cxn ang="0">
                  <a:pos x="99" y="1024"/>
                </a:cxn>
                <a:cxn ang="0">
                  <a:pos x="24" y="1098"/>
                </a:cxn>
                <a:cxn ang="0">
                  <a:pos x="0" y="1284"/>
                </a:cxn>
                <a:cxn ang="0">
                  <a:pos x="24" y="1468"/>
                </a:cxn>
                <a:cxn ang="0">
                  <a:pos x="24" y="1469"/>
                </a:cxn>
                <a:cxn ang="0">
                  <a:pos x="24" y="1468"/>
                </a:cxn>
                <a:cxn ang="0">
                  <a:pos x="1137" y="1468"/>
                </a:cxn>
                <a:cxn ang="0">
                  <a:pos x="1137" y="356"/>
                </a:cxn>
                <a:cxn ang="0">
                  <a:pos x="953" y="380"/>
                </a:cxn>
              </a:cxnLst>
              <a:rect l="0" t="0" r="r" b="b"/>
              <a:pathLst>
                <a:path w="1137" h="1469">
                  <a:moveTo>
                    <a:pt x="953" y="380"/>
                  </a:moveTo>
                  <a:cubicBezTo>
                    <a:pt x="850" y="380"/>
                    <a:pt x="767" y="355"/>
                    <a:pt x="767" y="355"/>
                  </a:cubicBezTo>
                  <a:cubicBezTo>
                    <a:pt x="716" y="340"/>
                    <a:pt x="696" y="296"/>
                    <a:pt x="693" y="280"/>
                  </a:cubicBezTo>
                  <a:cubicBezTo>
                    <a:pt x="688" y="253"/>
                    <a:pt x="704" y="223"/>
                    <a:pt x="710" y="212"/>
                  </a:cubicBezTo>
                  <a:cubicBezTo>
                    <a:pt x="720" y="192"/>
                    <a:pt x="726" y="169"/>
                    <a:pt x="726" y="145"/>
                  </a:cubicBezTo>
                  <a:cubicBezTo>
                    <a:pt x="726" y="65"/>
                    <a:pt x="661" y="0"/>
                    <a:pt x="581" y="0"/>
                  </a:cubicBezTo>
                  <a:cubicBezTo>
                    <a:pt x="501" y="0"/>
                    <a:pt x="436" y="65"/>
                    <a:pt x="436" y="145"/>
                  </a:cubicBezTo>
                  <a:cubicBezTo>
                    <a:pt x="436" y="169"/>
                    <a:pt x="442" y="192"/>
                    <a:pt x="452" y="212"/>
                  </a:cubicBezTo>
                  <a:cubicBezTo>
                    <a:pt x="459" y="223"/>
                    <a:pt x="474" y="253"/>
                    <a:pt x="469" y="280"/>
                  </a:cubicBezTo>
                  <a:cubicBezTo>
                    <a:pt x="466" y="296"/>
                    <a:pt x="446" y="340"/>
                    <a:pt x="396" y="355"/>
                  </a:cubicBezTo>
                  <a:cubicBezTo>
                    <a:pt x="396" y="355"/>
                    <a:pt x="312" y="380"/>
                    <a:pt x="210" y="380"/>
                  </a:cubicBezTo>
                  <a:cubicBezTo>
                    <a:pt x="107" y="380"/>
                    <a:pt x="24" y="355"/>
                    <a:pt x="24" y="355"/>
                  </a:cubicBezTo>
                  <a:cubicBezTo>
                    <a:pt x="24" y="355"/>
                    <a:pt x="24" y="355"/>
                    <a:pt x="24" y="355"/>
                  </a:cubicBezTo>
                  <a:cubicBezTo>
                    <a:pt x="24" y="355"/>
                    <a:pt x="0" y="438"/>
                    <a:pt x="0" y="541"/>
                  </a:cubicBezTo>
                  <a:cubicBezTo>
                    <a:pt x="0" y="643"/>
                    <a:pt x="24" y="726"/>
                    <a:pt x="24" y="726"/>
                  </a:cubicBezTo>
                  <a:cubicBezTo>
                    <a:pt x="39" y="777"/>
                    <a:pt x="84" y="797"/>
                    <a:pt x="99" y="800"/>
                  </a:cubicBezTo>
                  <a:cubicBezTo>
                    <a:pt x="126" y="805"/>
                    <a:pt x="156" y="790"/>
                    <a:pt x="167" y="783"/>
                  </a:cubicBezTo>
                  <a:cubicBezTo>
                    <a:pt x="187" y="773"/>
                    <a:pt x="210" y="767"/>
                    <a:pt x="234" y="767"/>
                  </a:cubicBezTo>
                  <a:cubicBezTo>
                    <a:pt x="314" y="767"/>
                    <a:pt x="379" y="832"/>
                    <a:pt x="379" y="912"/>
                  </a:cubicBezTo>
                  <a:cubicBezTo>
                    <a:pt x="379" y="992"/>
                    <a:pt x="314" y="1057"/>
                    <a:pt x="234" y="1057"/>
                  </a:cubicBezTo>
                  <a:cubicBezTo>
                    <a:pt x="210" y="1057"/>
                    <a:pt x="187" y="1051"/>
                    <a:pt x="167" y="1041"/>
                  </a:cubicBezTo>
                  <a:cubicBezTo>
                    <a:pt x="156" y="1035"/>
                    <a:pt x="126" y="1019"/>
                    <a:pt x="99" y="1024"/>
                  </a:cubicBezTo>
                  <a:cubicBezTo>
                    <a:pt x="84" y="1027"/>
                    <a:pt x="39" y="1047"/>
                    <a:pt x="24" y="1098"/>
                  </a:cubicBezTo>
                  <a:cubicBezTo>
                    <a:pt x="24" y="1098"/>
                    <a:pt x="0" y="1181"/>
                    <a:pt x="0" y="1284"/>
                  </a:cubicBezTo>
                  <a:cubicBezTo>
                    <a:pt x="0" y="1379"/>
                    <a:pt x="21" y="1457"/>
                    <a:pt x="24" y="1468"/>
                  </a:cubicBezTo>
                  <a:cubicBezTo>
                    <a:pt x="24" y="1469"/>
                    <a:pt x="24" y="1469"/>
                    <a:pt x="24" y="1469"/>
                  </a:cubicBezTo>
                  <a:cubicBezTo>
                    <a:pt x="24" y="1468"/>
                    <a:pt x="24" y="1468"/>
                    <a:pt x="24" y="1468"/>
                  </a:cubicBezTo>
                  <a:cubicBezTo>
                    <a:pt x="1137" y="1468"/>
                    <a:pt x="1137" y="1468"/>
                    <a:pt x="1137" y="1468"/>
                  </a:cubicBezTo>
                  <a:cubicBezTo>
                    <a:pt x="1137" y="356"/>
                    <a:pt x="1137" y="356"/>
                    <a:pt x="1137" y="356"/>
                  </a:cubicBezTo>
                  <a:cubicBezTo>
                    <a:pt x="1126" y="359"/>
                    <a:pt x="1048" y="380"/>
                    <a:pt x="953" y="380"/>
                  </a:cubicBezTo>
                  <a:close/>
                </a:path>
              </a:pathLst>
            </a:custGeom>
            <a:solidFill>
              <a:srgbClr val="3498DB"/>
            </a:solidFill>
            <a:ln w="9" cap="flat">
              <a:noFill/>
              <a:prstDash val="solid"/>
              <a:miter lim="800000"/>
              <a:headEnd/>
              <a:tailEnd/>
            </a:ln>
          </p:spPr>
          <p:txBody>
            <a:bodyPr vert="horz" wrap="square" lIns="0" tIns="0" rIns="216000" bIns="216000" numCol="1" anchor="b" anchorCtr="0" compatLnSpc="1">
              <a:prstTxWarp prst="textNoShape">
                <a:avLst/>
              </a:prstTxWarp>
            </a:bodyPr>
            <a:lstStyle/>
            <a:p>
              <a:pPr marL="0" marR="0" lvl="0" indent="0" algn="r" defTabSz="914309" eaLnBrk="1" fontAlgn="auto" latinLnBrk="0" hangingPunct="1">
                <a:lnSpc>
                  <a:spcPct val="95000"/>
                </a:lnSpc>
                <a:spcBef>
                  <a:spcPts val="0"/>
                </a:spcBef>
                <a:spcAft>
                  <a:spcPts val="80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panose="020F0302020204030204" pitchFamily="34" charset="0"/>
                <a:cs typeface="Arial" charset="0"/>
              </a:endParaRPr>
            </a:p>
          </p:txBody>
        </p:sp>
      </p:grpSp>
      <p:sp>
        <p:nvSpPr>
          <p:cNvPr id="7" name="TextBox 6">
            <a:extLst>
              <a:ext uri="{FF2B5EF4-FFF2-40B4-BE49-F238E27FC236}">
                <a16:creationId xmlns:a16="http://schemas.microsoft.com/office/drawing/2014/main" id="{4DAB1883-6909-4948-A474-A7CB1BFA7627}"/>
              </a:ext>
            </a:extLst>
          </p:cNvPr>
          <p:cNvSpPr txBox="1"/>
          <p:nvPr/>
        </p:nvSpPr>
        <p:spPr>
          <a:xfrm>
            <a:off x="6311900" y="1676700"/>
            <a:ext cx="1688238" cy="523220"/>
          </a:xfrm>
          <a:prstGeom prst="rect">
            <a:avLst/>
          </a:prstGeom>
          <a:noFill/>
        </p:spPr>
        <p:txBody>
          <a:bodyPr wrap="square" rtlCol="0">
            <a:spAutoFit/>
          </a:bodyPr>
          <a:lstStyle/>
          <a:p>
            <a:r>
              <a:rPr lang="en-US" sz="2800">
                <a:latin typeface="Bebas Neue" panose="020B0606020202050201" pitchFamily="34" charset="0"/>
              </a:rPr>
              <a:t>C</a:t>
            </a:r>
            <a:r>
              <a:rPr lang="en-US">
                <a:latin typeface="Bebas Neue" panose="020B0606020202050201" pitchFamily="34" charset="0"/>
              </a:rPr>
              <a:t>ontrast</a:t>
            </a:r>
          </a:p>
        </p:txBody>
      </p:sp>
      <p:sp>
        <p:nvSpPr>
          <p:cNvPr id="24" name="TextBox 23">
            <a:extLst>
              <a:ext uri="{FF2B5EF4-FFF2-40B4-BE49-F238E27FC236}">
                <a16:creationId xmlns:a16="http://schemas.microsoft.com/office/drawing/2014/main" id="{3D410C80-79F4-427F-B6AE-C171C174F570}"/>
              </a:ext>
            </a:extLst>
          </p:cNvPr>
          <p:cNvSpPr txBox="1"/>
          <p:nvPr/>
        </p:nvSpPr>
        <p:spPr>
          <a:xfrm>
            <a:off x="10296344" y="1685578"/>
            <a:ext cx="1688238" cy="523220"/>
          </a:xfrm>
          <a:prstGeom prst="rect">
            <a:avLst/>
          </a:prstGeom>
          <a:noFill/>
        </p:spPr>
        <p:txBody>
          <a:bodyPr wrap="square" rtlCol="0">
            <a:spAutoFit/>
          </a:bodyPr>
          <a:lstStyle/>
          <a:p>
            <a:r>
              <a:rPr lang="en-US" sz="2800">
                <a:latin typeface="Bebas Neue" panose="020B0606020202050201" pitchFamily="34" charset="0"/>
              </a:rPr>
              <a:t>r</a:t>
            </a:r>
            <a:r>
              <a:rPr lang="en-US">
                <a:latin typeface="Bebas Neue" panose="020B0606020202050201" pitchFamily="34" charset="0"/>
              </a:rPr>
              <a:t>epetition</a:t>
            </a:r>
          </a:p>
        </p:txBody>
      </p:sp>
      <p:sp>
        <p:nvSpPr>
          <p:cNvPr id="25" name="TextBox 24">
            <a:extLst>
              <a:ext uri="{FF2B5EF4-FFF2-40B4-BE49-F238E27FC236}">
                <a16:creationId xmlns:a16="http://schemas.microsoft.com/office/drawing/2014/main" id="{ECD3FE34-F2D3-470F-B0C8-99FCAE7A1C20}"/>
              </a:ext>
            </a:extLst>
          </p:cNvPr>
          <p:cNvSpPr txBox="1"/>
          <p:nvPr/>
        </p:nvSpPr>
        <p:spPr>
          <a:xfrm>
            <a:off x="9682111" y="5775385"/>
            <a:ext cx="1688238" cy="523220"/>
          </a:xfrm>
          <a:prstGeom prst="rect">
            <a:avLst/>
          </a:prstGeom>
          <a:noFill/>
        </p:spPr>
        <p:txBody>
          <a:bodyPr wrap="square" rtlCol="0">
            <a:spAutoFit/>
          </a:bodyPr>
          <a:lstStyle/>
          <a:p>
            <a:pPr algn="r"/>
            <a:r>
              <a:rPr lang="en-US" sz="2800">
                <a:solidFill>
                  <a:schemeClr val="bg1"/>
                </a:solidFill>
                <a:latin typeface="Bebas Neue" panose="020B0606020202050201" pitchFamily="34" charset="0"/>
              </a:rPr>
              <a:t>a</a:t>
            </a:r>
            <a:r>
              <a:rPr lang="en-US">
                <a:solidFill>
                  <a:schemeClr val="bg1"/>
                </a:solidFill>
                <a:latin typeface="Bebas Neue" panose="020B0606020202050201" pitchFamily="34" charset="0"/>
              </a:rPr>
              <a:t>lignment</a:t>
            </a:r>
          </a:p>
        </p:txBody>
      </p:sp>
      <p:sp>
        <p:nvSpPr>
          <p:cNvPr id="26" name="TextBox 25">
            <a:extLst>
              <a:ext uri="{FF2B5EF4-FFF2-40B4-BE49-F238E27FC236}">
                <a16:creationId xmlns:a16="http://schemas.microsoft.com/office/drawing/2014/main" id="{0D6FD921-E43B-4050-8410-CDBE8D7B6222}"/>
              </a:ext>
            </a:extLst>
          </p:cNvPr>
          <p:cNvSpPr txBox="1"/>
          <p:nvPr/>
        </p:nvSpPr>
        <p:spPr>
          <a:xfrm>
            <a:off x="5530406" y="5737285"/>
            <a:ext cx="1688238" cy="523220"/>
          </a:xfrm>
          <a:prstGeom prst="rect">
            <a:avLst/>
          </a:prstGeom>
          <a:noFill/>
        </p:spPr>
        <p:txBody>
          <a:bodyPr wrap="square" rtlCol="0">
            <a:spAutoFit/>
          </a:bodyPr>
          <a:lstStyle/>
          <a:p>
            <a:pPr algn="r"/>
            <a:r>
              <a:rPr lang="en-US" sz="2800">
                <a:solidFill>
                  <a:schemeClr val="bg1"/>
                </a:solidFill>
                <a:latin typeface="Bebas Neue" panose="020B0606020202050201" pitchFamily="34" charset="0"/>
              </a:rPr>
              <a:t>p</a:t>
            </a:r>
            <a:r>
              <a:rPr lang="en-US">
                <a:solidFill>
                  <a:schemeClr val="bg1"/>
                </a:solidFill>
                <a:latin typeface="Bebas Neue" panose="020B0606020202050201" pitchFamily="34" charset="0"/>
              </a:rPr>
              <a:t>roximity</a:t>
            </a:r>
          </a:p>
        </p:txBody>
      </p:sp>
      <p:sp>
        <p:nvSpPr>
          <p:cNvPr id="27" name="TextBox 26">
            <a:extLst>
              <a:ext uri="{FF2B5EF4-FFF2-40B4-BE49-F238E27FC236}">
                <a16:creationId xmlns:a16="http://schemas.microsoft.com/office/drawing/2014/main" id="{6D6C9E75-8295-4CEF-A22D-50B9C0F2B4ED}"/>
              </a:ext>
            </a:extLst>
          </p:cNvPr>
          <p:cNvSpPr txBox="1"/>
          <p:nvPr/>
        </p:nvSpPr>
        <p:spPr>
          <a:xfrm>
            <a:off x="8999412" y="2131070"/>
            <a:ext cx="2454612" cy="646331"/>
          </a:xfrm>
          <a:prstGeom prst="rect">
            <a:avLst/>
          </a:prstGeom>
          <a:noFill/>
        </p:spPr>
        <p:txBody>
          <a:bodyPr wrap="square" rtlCol="0">
            <a:spAutoFit/>
          </a:bodyPr>
          <a:lstStyle/>
          <a:p>
            <a:r>
              <a:rPr lang="en-US" sz="1200" dirty="0"/>
              <a:t>Reuse the same layout patterns and “building blocks” throughout the proposal for predictability and trust</a:t>
            </a:r>
          </a:p>
        </p:txBody>
      </p:sp>
      <p:sp>
        <p:nvSpPr>
          <p:cNvPr id="29" name="TextBox 28">
            <a:extLst>
              <a:ext uri="{FF2B5EF4-FFF2-40B4-BE49-F238E27FC236}">
                <a16:creationId xmlns:a16="http://schemas.microsoft.com/office/drawing/2014/main" id="{0D309CB7-6754-453D-A08D-0DBC5C544747}"/>
              </a:ext>
            </a:extLst>
          </p:cNvPr>
          <p:cNvSpPr txBox="1"/>
          <p:nvPr/>
        </p:nvSpPr>
        <p:spPr>
          <a:xfrm>
            <a:off x="6305725" y="2123333"/>
            <a:ext cx="1592812" cy="830997"/>
          </a:xfrm>
          <a:prstGeom prst="rect">
            <a:avLst/>
          </a:prstGeom>
          <a:noFill/>
        </p:spPr>
        <p:txBody>
          <a:bodyPr wrap="square" rtlCol="0">
            <a:spAutoFit/>
          </a:bodyPr>
          <a:lstStyle/>
          <a:p>
            <a:r>
              <a:rPr lang="en-US" sz="1200" dirty="0"/>
              <a:t>Use a different design elements to help things stand out: size, shape, color, direction</a:t>
            </a:r>
          </a:p>
        </p:txBody>
      </p:sp>
      <p:sp>
        <p:nvSpPr>
          <p:cNvPr id="30" name="TextBox 29">
            <a:extLst>
              <a:ext uri="{FF2B5EF4-FFF2-40B4-BE49-F238E27FC236}">
                <a16:creationId xmlns:a16="http://schemas.microsoft.com/office/drawing/2014/main" id="{AF586DC5-0D5D-4A85-9C0A-0C070C3DA9D7}"/>
              </a:ext>
            </a:extLst>
          </p:cNvPr>
          <p:cNvSpPr txBox="1"/>
          <p:nvPr/>
        </p:nvSpPr>
        <p:spPr>
          <a:xfrm>
            <a:off x="9790503" y="4775408"/>
            <a:ext cx="1663521" cy="1015663"/>
          </a:xfrm>
          <a:prstGeom prst="rect">
            <a:avLst/>
          </a:prstGeom>
          <a:noFill/>
        </p:spPr>
        <p:txBody>
          <a:bodyPr wrap="square" rtlCol="0">
            <a:spAutoFit/>
          </a:bodyPr>
          <a:lstStyle/>
          <a:p>
            <a:r>
              <a:rPr lang="en-US" sz="1200" dirty="0">
                <a:solidFill>
                  <a:schemeClr val="bg1"/>
                </a:solidFill>
              </a:rPr>
              <a:t>Use Align tool, grids, the Rule of Thirds, left-aligned or justified text, and same-sized boxes to line up everything</a:t>
            </a:r>
          </a:p>
        </p:txBody>
      </p:sp>
      <p:sp>
        <p:nvSpPr>
          <p:cNvPr id="31" name="TextBox 30">
            <a:extLst>
              <a:ext uri="{FF2B5EF4-FFF2-40B4-BE49-F238E27FC236}">
                <a16:creationId xmlns:a16="http://schemas.microsoft.com/office/drawing/2014/main" id="{96387C1D-7AED-4EA7-B420-8FCCD4B96970}"/>
              </a:ext>
            </a:extLst>
          </p:cNvPr>
          <p:cNvSpPr txBox="1"/>
          <p:nvPr/>
        </p:nvSpPr>
        <p:spPr>
          <a:xfrm>
            <a:off x="6255581" y="5008438"/>
            <a:ext cx="2510932" cy="830997"/>
          </a:xfrm>
          <a:prstGeom prst="rect">
            <a:avLst/>
          </a:prstGeom>
          <a:noFill/>
        </p:spPr>
        <p:txBody>
          <a:bodyPr wrap="square" rtlCol="0">
            <a:spAutoFit/>
          </a:bodyPr>
          <a:lstStyle/>
          <a:p>
            <a:r>
              <a:rPr lang="en-US" sz="1200" dirty="0">
                <a:solidFill>
                  <a:schemeClr val="bg1"/>
                </a:solidFill>
              </a:rPr>
              <a:t>Move elements that belong together closer to each other, and those that are separate further apart, for pages to look more organized</a:t>
            </a:r>
          </a:p>
        </p:txBody>
      </p:sp>
      <p:sp>
        <p:nvSpPr>
          <p:cNvPr id="8" name="Rectangle 7">
            <a:extLst>
              <a:ext uri="{FF2B5EF4-FFF2-40B4-BE49-F238E27FC236}">
                <a16:creationId xmlns:a16="http://schemas.microsoft.com/office/drawing/2014/main" id="{4DB72EED-CF81-40C5-A95F-5BBAF460E9F2}"/>
              </a:ext>
            </a:extLst>
          </p:cNvPr>
          <p:cNvSpPr/>
          <p:nvPr/>
        </p:nvSpPr>
        <p:spPr>
          <a:xfrm>
            <a:off x="6880280" y="3054032"/>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297D7D1-42D4-41C7-BCCF-254702B95939}"/>
              </a:ext>
            </a:extLst>
          </p:cNvPr>
          <p:cNvSpPr/>
          <p:nvPr/>
        </p:nvSpPr>
        <p:spPr>
          <a:xfrm>
            <a:off x="7362599" y="3054032"/>
            <a:ext cx="365760" cy="3657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1F89DA-6DEA-4085-AEB6-10CD082D8815}"/>
              </a:ext>
            </a:extLst>
          </p:cNvPr>
          <p:cNvSpPr/>
          <p:nvPr/>
        </p:nvSpPr>
        <p:spPr>
          <a:xfrm>
            <a:off x="6397962" y="3054032"/>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EDA5670-BD58-4281-A6A8-CA5ABD38E599}"/>
              </a:ext>
            </a:extLst>
          </p:cNvPr>
          <p:cNvSpPr/>
          <p:nvPr/>
        </p:nvSpPr>
        <p:spPr>
          <a:xfrm>
            <a:off x="9311569" y="2840030"/>
            <a:ext cx="182880" cy="182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91F243F-51CE-4275-BC7D-EA10F4F93906}"/>
              </a:ext>
            </a:extLst>
          </p:cNvPr>
          <p:cNvSpPr/>
          <p:nvPr/>
        </p:nvSpPr>
        <p:spPr>
          <a:xfrm>
            <a:off x="9051326" y="2840030"/>
            <a:ext cx="182880" cy="182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E4B4EDD-FEEE-404A-943D-E925E3C45D93}"/>
              </a:ext>
            </a:extLst>
          </p:cNvPr>
          <p:cNvSpPr/>
          <p:nvPr/>
        </p:nvSpPr>
        <p:spPr>
          <a:xfrm>
            <a:off x="10352541" y="2840030"/>
            <a:ext cx="182880" cy="182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800DFB5-CC6F-4E37-A82A-E7DC1A82ECC8}"/>
              </a:ext>
            </a:extLst>
          </p:cNvPr>
          <p:cNvSpPr/>
          <p:nvPr/>
        </p:nvSpPr>
        <p:spPr>
          <a:xfrm>
            <a:off x="9832055" y="2840030"/>
            <a:ext cx="182880" cy="182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6EC8C09-5C35-4A3E-8B39-EDA531CB0F52}"/>
              </a:ext>
            </a:extLst>
          </p:cNvPr>
          <p:cNvSpPr/>
          <p:nvPr/>
        </p:nvSpPr>
        <p:spPr>
          <a:xfrm>
            <a:off x="9571812" y="2840030"/>
            <a:ext cx="182880" cy="182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A2C468F-BE0C-4328-BA73-F399C2E25E48}"/>
              </a:ext>
            </a:extLst>
          </p:cNvPr>
          <p:cNvSpPr/>
          <p:nvPr/>
        </p:nvSpPr>
        <p:spPr>
          <a:xfrm>
            <a:off x="10092298" y="2840030"/>
            <a:ext cx="182880" cy="182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D3688A8-1FD5-48F5-B628-A96BF36F6722}"/>
              </a:ext>
            </a:extLst>
          </p:cNvPr>
          <p:cNvSpPr/>
          <p:nvPr/>
        </p:nvSpPr>
        <p:spPr>
          <a:xfrm>
            <a:off x="10612784" y="2840030"/>
            <a:ext cx="182880" cy="182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102D04-79C8-4049-B401-B1945B4D0339}"/>
              </a:ext>
            </a:extLst>
          </p:cNvPr>
          <p:cNvSpPr/>
          <p:nvPr/>
        </p:nvSpPr>
        <p:spPr>
          <a:xfrm>
            <a:off x="10873028" y="2840030"/>
            <a:ext cx="182880" cy="182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A2B4D55-379F-4001-83C5-307461C57FBA}"/>
              </a:ext>
            </a:extLst>
          </p:cNvPr>
          <p:cNvSpPr/>
          <p:nvPr/>
        </p:nvSpPr>
        <p:spPr>
          <a:xfrm>
            <a:off x="11133274" y="2840030"/>
            <a:ext cx="182880" cy="182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DB02003-0321-4DAB-ABA1-11F09903878A}"/>
              </a:ext>
            </a:extLst>
          </p:cNvPr>
          <p:cNvSpPr/>
          <p:nvPr/>
        </p:nvSpPr>
        <p:spPr>
          <a:xfrm>
            <a:off x="6352241" y="4344010"/>
            <a:ext cx="64008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4" name="Straight Connector 33">
            <a:extLst>
              <a:ext uri="{FF2B5EF4-FFF2-40B4-BE49-F238E27FC236}">
                <a16:creationId xmlns:a16="http://schemas.microsoft.com/office/drawing/2014/main" id="{4C9A1551-86F3-40AE-87EE-A3709D9F72C8}"/>
              </a:ext>
            </a:extLst>
          </p:cNvPr>
          <p:cNvCxnSpPr>
            <a:cxnSpLocks/>
          </p:cNvCxnSpPr>
          <p:nvPr/>
        </p:nvCxnSpPr>
        <p:spPr>
          <a:xfrm>
            <a:off x="6352241" y="4445421"/>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B32D8B4-AFB6-4084-A6BE-04E8FBAA2691}"/>
              </a:ext>
            </a:extLst>
          </p:cNvPr>
          <p:cNvCxnSpPr>
            <a:cxnSpLocks/>
          </p:cNvCxnSpPr>
          <p:nvPr/>
        </p:nvCxnSpPr>
        <p:spPr>
          <a:xfrm>
            <a:off x="6352241" y="4501113"/>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406D90A-8396-41DF-B804-BF7B26B652EF}"/>
              </a:ext>
            </a:extLst>
          </p:cNvPr>
          <p:cNvCxnSpPr>
            <a:cxnSpLocks/>
          </p:cNvCxnSpPr>
          <p:nvPr/>
        </p:nvCxnSpPr>
        <p:spPr>
          <a:xfrm>
            <a:off x="6352241" y="4556805"/>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1C7EA01D-7113-4786-A1AD-C41DC0B0821D}"/>
              </a:ext>
            </a:extLst>
          </p:cNvPr>
          <p:cNvSpPr/>
          <p:nvPr/>
        </p:nvSpPr>
        <p:spPr>
          <a:xfrm>
            <a:off x="6352241" y="4711745"/>
            <a:ext cx="64008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56" name="Straight Connector 55">
            <a:extLst>
              <a:ext uri="{FF2B5EF4-FFF2-40B4-BE49-F238E27FC236}">
                <a16:creationId xmlns:a16="http://schemas.microsoft.com/office/drawing/2014/main" id="{A0FA53F9-BEE5-4FB5-9849-47088834B1A4}"/>
              </a:ext>
            </a:extLst>
          </p:cNvPr>
          <p:cNvCxnSpPr>
            <a:cxnSpLocks/>
          </p:cNvCxnSpPr>
          <p:nvPr/>
        </p:nvCxnSpPr>
        <p:spPr>
          <a:xfrm>
            <a:off x="6352241" y="4813156"/>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846B7-B018-4BB5-AF55-BFD638C4CED7}"/>
              </a:ext>
            </a:extLst>
          </p:cNvPr>
          <p:cNvCxnSpPr>
            <a:cxnSpLocks/>
          </p:cNvCxnSpPr>
          <p:nvPr/>
        </p:nvCxnSpPr>
        <p:spPr>
          <a:xfrm>
            <a:off x="6352241" y="4868848"/>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1CAF3CF-C13C-48F1-A27A-5FE8234AA235}"/>
              </a:ext>
            </a:extLst>
          </p:cNvPr>
          <p:cNvCxnSpPr>
            <a:cxnSpLocks/>
          </p:cNvCxnSpPr>
          <p:nvPr/>
        </p:nvCxnSpPr>
        <p:spPr>
          <a:xfrm>
            <a:off x="6352241" y="4924540"/>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D0AA365-26F1-4664-BEED-5C32C3ED15D4}"/>
              </a:ext>
            </a:extLst>
          </p:cNvPr>
          <p:cNvCxnSpPr/>
          <p:nvPr/>
        </p:nvCxnSpPr>
        <p:spPr>
          <a:xfrm>
            <a:off x="9898555" y="4235119"/>
            <a:ext cx="0" cy="3968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A4AA45AC-76DC-4889-A70B-972422AD83CE}"/>
              </a:ext>
            </a:extLst>
          </p:cNvPr>
          <p:cNvSpPr/>
          <p:nvPr/>
        </p:nvSpPr>
        <p:spPr>
          <a:xfrm>
            <a:off x="9967351" y="4241407"/>
            <a:ext cx="289397" cy="106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3299A2-3E8D-4472-8401-733F79944BDE}"/>
              </a:ext>
            </a:extLst>
          </p:cNvPr>
          <p:cNvSpPr/>
          <p:nvPr/>
        </p:nvSpPr>
        <p:spPr>
          <a:xfrm>
            <a:off x="9967351" y="4417486"/>
            <a:ext cx="405904" cy="106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1102ECA5-6FA3-408B-BD59-27BB980F6CB3}"/>
              </a:ext>
            </a:extLst>
          </p:cNvPr>
          <p:cNvCxnSpPr>
            <a:cxnSpLocks/>
          </p:cNvCxnSpPr>
          <p:nvPr/>
        </p:nvCxnSpPr>
        <p:spPr>
          <a:xfrm flipH="1">
            <a:off x="9967351" y="4593564"/>
            <a:ext cx="2286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4E19322-A5AA-4563-9E70-0CE286218582}"/>
              </a:ext>
            </a:extLst>
          </p:cNvPr>
          <p:cNvSpPr txBox="1"/>
          <p:nvPr/>
        </p:nvSpPr>
        <p:spPr>
          <a:xfrm>
            <a:off x="10348948" y="4276379"/>
            <a:ext cx="780730" cy="400110"/>
          </a:xfrm>
          <a:prstGeom prst="rect">
            <a:avLst/>
          </a:prstGeom>
          <a:noFill/>
        </p:spPr>
        <p:txBody>
          <a:bodyPr wrap="square" rtlCol="0">
            <a:spAutoFit/>
          </a:bodyPr>
          <a:lstStyle/>
          <a:p>
            <a:r>
              <a:rPr lang="en-US" sz="2000">
                <a:solidFill>
                  <a:schemeClr val="bg1"/>
                </a:solidFill>
              </a:rPr>
              <a:t>Align</a:t>
            </a:r>
          </a:p>
        </p:txBody>
      </p:sp>
    </p:spTree>
    <p:extLst>
      <p:ext uri="{BB962C8B-B14F-4D97-AF65-F5344CB8AC3E}">
        <p14:creationId xmlns:p14="http://schemas.microsoft.com/office/powerpoint/2010/main" val="25611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6745" y="1610591"/>
            <a:ext cx="10013809" cy="4745821"/>
          </a:xfrm>
        </p:spPr>
        <p:txBody>
          <a:bodyPr>
            <a:normAutofit fontScale="85000" lnSpcReduction="20000"/>
          </a:bodyPr>
          <a:lstStyle/>
          <a:p>
            <a:pPr marL="623887" indent="-514350">
              <a:spcBef>
                <a:spcPts val="600"/>
              </a:spcBef>
              <a:buFont typeface="Wingdings" pitchFamily="2" charset="2"/>
              <a:buChar char="q"/>
            </a:pPr>
            <a:r>
              <a:rPr lang="en-US" dirty="0"/>
              <a:t>Have you applied the right heading styles to the correct headings and styles to text? Are any body paragraphs in a style other than Normal? Do you have any styles in the document that’s extraneous?</a:t>
            </a:r>
          </a:p>
          <a:p>
            <a:pPr marL="623887" indent="-514350">
              <a:spcBef>
                <a:spcPts val="600"/>
              </a:spcBef>
              <a:buFont typeface="Wingdings" pitchFamily="2" charset="2"/>
              <a:buChar char="q"/>
            </a:pPr>
            <a:r>
              <a:rPr lang="en-US" dirty="0"/>
              <a:t>Have you checked section number flow, and does it flow properly?</a:t>
            </a:r>
          </a:p>
          <a:p>
            <a:pPr marL="623887" indent="-514350">
              <a:spcBef>
                <a:spcPts val="600"/>
              </a:spcBef>
              <a:buFont typeface="Wingdings" pitchFamily="2" charset="2"/>
              <a:buChar char="q"/>
            </a:pPr>
            <a:r>
              <a:rPr lang="en-US" dirty="0"/>
              <a:t>Are any tables split? </a:t>
            </a:r>
          </a:p>
          <a:p>
            <a:pPr marL="623887" indent="-514350">
              <a:spcBef>
                <a:spcPts val="600"/>
              </a:spcBef>
              <a:buFont typeface="Wingdings" pitchFamily="2" charset="2"/>
              <a:buChar char="q"/>
            </a:pPr>
            <a:r>
              <a:rPr lang="en-US" dirty="0"/>
              <a:t>Are any exhibits (graphics, tables) in the wrong color palette and need re-rendering or reformatting?</a:t>
            </a:r>
          </a:p>
          <a:p>
            <a:pPr marL="623887" indent="-514350">
              <a:spcBef>
                <a:spcPts val="600"/>
              </a:spcBef>
              <a:buFont typeface="Wingdings" pitchFamily="2" charset="2"/>
              <a:buChar char="q"/>
            </a:pPr>
            <a:r>
              <a:rPr lang="en-US" dirty="0"/>
              <a:t>Are all the exhibits in the latest versions? </a:t>
            </a:r>
          </a:p>
          <a:p>
            <a:pPr marL="623887" indent="-514350">
              <a:spcBef>
                <a:spcPts val="600"/>
              </a:spcBef>
              <a:buFont typeface="Wingdings" pitchFamily="2" charset="2"/>
              <a:buChar char="q"/>
            </a:pPr>
            <a:r>
              <a:rPr lang="en-US" dirty="0"/>
              <a:t>Do exhibit numbers increment correctly? Are they all present, or are any missing?</a:t>
            </a:r>
          </a:p>
          <a:p>
            <a:pPr marL="623887" indent="-514350">
              <a:spcBef>
                <a:spcPts val="600"/>
              </a:spcBef>
              <a:buFont typeface="Wingdings" pitchFamily="2" charset="2"/>
              <a:buChar char="q"/>
            </a:pPr>
            <a:r>
              <a:rPr lang="en-US" dirty="0"/>
              <a:t>Are exhibit callouts introduced in the text prior to their appearance, near the exhibit?</a:t>
            </a:r>
          </a:p>
          <a:p>
            <a:pPr marL="623887" indent="-514350">
              <a:spcBef>
                <a:spcPts val="600"/>
              </a:spcBef>
              <a:buFont typeface="Wingdings" pitchFamily="2" charset="2"/>
              <a:buChar char="q"/>
            </a:pPr>
            <a:r>
              <a:rPr lang="en-US" dirty="0"/>
              <a:t>Do all exhibits have action captions, ending with a period at the end?</a:t>
            </a:r>
          </a:p>
          <a:p>
            <a:pPr marL="623887" indent="-514350">
              <a:spcBef>
                <a:spcPts val="600"/>
              </a:spcBef>
              <a:buFont typeface="Wingdings" pitchFamily="2" charset="2"/>
              <a:buChar char="q"/>
            </a:pPr>
            <a:r>
              <a:rPr lang="en-US" dirty="0"/>
              <a:t>Has the double-spacing after a sentence been changed globally to single spacing?</a:t>
            </a:r>
          </a:p>
        </p:txBody>
      </p:sp>
      <p:sp>
        <p:nvSpPr>
          <p:cNvPr id="14" name="Title 2"/>
          <p:cNvSpPr>
            <a:spLocks noGrp="1"/>
          </p:cNvSpPr>
          <p:nvPr>
            <p:ph type="title"/>
          </p:nvPr>
        </p:nvSpPr>
        <p:spPr/>
        <p:txBody>
          <a:bodyPr>
            <a:normAutofit fontScale="90000"/>
          </a:bodyPr>
          <a:lstStyle/>
          <a:p>
            <a:r>
              <a:rPr lang="en-US" dirty="0"/>
              <a:t>Do a Thorough Error Check Before Producing the Document</a:t>
            </a:r>
          </a:p>
        </p:txBody>
      </p:sp>
    </p:spTree>
    <p:extLst>
      <p:ext uri="{BB962C8B-B14F-4D97-AF65-F5344CB8AC3E}">
        <p14:creationId xmlns:p14="http://schemas.microsoft.com/office/powerpoint/2010/main" val="42812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7BEE-275C-4A38-8E5B-FAC233307513}"/>
              </a:ext>
            </a:extLst>
          </p:cNvPr>
          <p:cNvSpPr>
            <a:spLocks noGrp="1"/>
          </p:cNvSpPr>
          <p:nvPr>
            <p:ph type="title"/>
          </p:nvPr>
        </p:nvSpPr>
        <p:spPr/>
        <p:txBody>
          <a:bodyPr/>
          <a:lstStyle/>
          <a:p>
            <a:r>
              <a:rPr lang="en-US" dirty="0"/>
              <a:t>Getting Familiar with the Tools</a:t>
            </a:r>
          </a:p>
        </p:txBody>
      </p:sp>
      <p:sp>
        <p:nvSpPr>
          <p:cNvPr id="3" name="Content Placeholder 2">
            <a:extLst>
              <a:ext uri="{FF2B5EF4-FFF2-40B4-BE49-F238E27FC236}">
                <a16:creationId xmlns:a16="http://schemas.microsoft.com/office/drawing/2014/main" id="{326F9436-D881-4FB8-8BD7-9725261A7EA9}"/>
              </a:ext>
            </a:extLst>
          </p:cNvPr>
          <p:cNvSpPr>
            <a:spLocks noGrp="1"/>
          </p:cNvSpPr>
          <p:nvPr>
            <p:ph idx="1"/>
          </p:nvPr>
        </p:nvSpPr>
        <p:spPr>
          <a:xfrm>
            <a:off x="947778" y="1825625"/>
            <a:ext cx="4433353" cy="4351338"/>
          </a:xfrm>
        </p:spPr>
        <p:txBody>
          <a:bodyPr/>
          <a:lstStyle/>
          <a:p>
            <a:pPr>
              <a:spcBef>
                <a:spcPts val="1200"/>
              </a:spcBef>
              <a:spcAft>
                <a:spcPts val="1200"/>
              </a:spcAft>
            </a:pPr>
            <a:r>
              <a:rPr lang="en-US" dirty="0"/>
              <a:t>Layout: Page size, margin size, one or two columns</a:t>
            </a:r>
          </a:p>
          <a:p>
            <a:pPr>
              <a:spcBef>
                <a:spcPts val="1200"/>
              </a:spcBef>
              <a:spcAft>
                <a:spcPts val="1200"/>
              </a:spcAft>
            </a:pPr>
            <a:r>
              <a:rPr lang="en-US" dirty="0"/>
              <a:t>Header and Footer (Insert-&gt; Header, Footer)</a:t>
            </a:r>
          </a:p>
          <a:p>
            <a:pPr>
              <a:spcBef>
                <a:spcPts val="1200"/>
              </a:spcBef>
              <a:spcAft>
                <a:spcPts val="1200"/>
              </a:spcAft>
            </a:pPr>
            <a:r>
              <a:rPr lang="en-US" dirty="0"/>
              <a:t>Theme Colors (Design-&gt; Colors)</a:t>
            </a:r>
          </a:p>
        </p:txBody>
      </p:sp>
      <p:pic>
        <p:nvPicPr>
          <p:cNvPr id="7" name="Picture 6">
            <a:extLst>
              <a:ext uri="{FF2B5EF4-FFF2-40B4-BE49-F238E27FC236}">
                <a16:creationId xmlns:a16="http://schemas.microsoft.com/office/drawing/2014/main" id="{06C4A280-21BE-4B1D-90F4-B70AE0F9F400}"/>
              </a:ext>
            </a:extLst>
          </p:cNvPr>
          <p:cNvPicPr>
            <a:picLocks noChangeAspect="1"/>
          </p:cNvPicPr>
          <p:nvPr/>
        </p:nvPicPr>
        <p:blipFill>
          <a:blip r:embed="rId2"/>
          <a:stretch>
            <a:fillRect/>
          </a:stretch>
        </p:blipFill>
        <p:spPr>
          <a:xfrm>
            <a:off x="5317666" y="3933771"/>
            <a:ext cx="427963" cy="699354"/>
          </a:xfrm>
          <a:prstGeom prst="rect">
            <a:avLst/>
          </a:prstGeom>
        </p:spPr>
      </p:pic>
      <p:pic>
        <p:nvPicPr>
          <p:cNvPr id="9" name="Picture 8">
            <a:extLst>
              <a:ext uri="{FF2B5EF4-FFF2-40B4-BE49-F238E27FC236}">
                <a16:creationId xmlns:a16="http://schemas.microsoft.com/office/drawing/2014/main" id="{9B38584A-0E5E-4D1B-8EEE-0566B38BBD5D}"/>
              </a:ext>
            </a:extLst>
          </p:cNvPr>
          <p:cNvPicPr>
            <a:picLocks noChangeAspect="1"/>
          </p:cNvPicPr>
          <p:nvPr/>
        </p:nvPicPr>
        <p:blipFill>
          <a:blip r:embed="rId3"/>
          <a:stretch>
            <a:fillRect/>
          </a:stretch>
        </p:blipFill>
        <p:spPr>
          <a:xfrm>
            <a:off x="5317666" y="3000038"/>
            <a:ext cx="847725" cy="638175"/>
          </a:xfrm>
          <a:prstGeom prst="rect">
            <a:avLst/>
          </a:prstGeom>
        </p:spPr>
      </p:pic>
      <p:pic>
        <p:nvPicPr>
          <p:cNvPr id="11" name="Picture 10">
            <a:extLst>
              <a:ext uri="{FF2B5EF4-FFF2-40B4-BE49-F238E27FC236}">
                <a16:creationId xmlns:a16="http://schemas.microsoft.com/office/drawing/2014/main" id="{71F33189-55BA-476A-A5B1-A9C2F2E4BAF3}"/>
              </a:ext>
            </a:extLst>
          </p:cNvPr>
          <p:cNvPicPr>
            <a:picLocks noChangeAspect="1"/>
          </p:cNvPicPr>
          <p:nvPr/>
        </p:nvPicPr>
        <p:blipFill>
          <a:blip r:embed="rId4"/>
          <a:stretch>
            <a:fillRect/>
          </a:stretch>
        </p:blipFill>
        <p:spPr>
          <a:xfrm>
            <a:off x="5317666" y="1933193"/>
            <a:ext cx="2038350" cy="695325"/>
          </a:xfrm>
          <a:prstGeom prst="rect">
            <a:avLst/>
          </a:prstGeom>
        </p:spPr>
      </p:pic>
      <p:pic>
        <p:nvPicPr>
          <p:cNvPr id="13" name="Picture 12">
            <a:extLst>
              <a:ext uri="{FF2B5EF4-FFF2-40B4-BE49-F238E27FC236}">
                <a16:creationId xmlns:a16="http://schemas.microsoft.com/office/drawing/2014/main" id="{600CE995-B921-425B-8A99-224E8DB48F64}"/>
              </a:ext>
            </a:extLst>
          </p:cNvPr>
          <p:cNvPicPr>
            <a:picLocks noChangeAspect="1"/>
          </p:cNvPicPr>
          <p:nvPr/>
        </p:nvPicPr>
        <p:blipFill>
          <a:blip r:embed="rId5"/>
          <a:stretch>
            <a:fillRect/>
          </a:stretch>
        </p:blipFill>
        <p:spPr>
          <a:xfrm>
            <a:off x="10688501" y="2938749"/>
            <a:ext cx="485775" cy="638175"/>
          </a:xfrm>
          <a:prstGeom prst="rect">
            <a:avLst/>
          </a:prstGeom>
        </p:spPr>
      </p:pic>
      <p:pic>
        <p:nvPicPr>
          <p:cNvPr id="15" name="Picture 14">
            <a:extLst>
              <a:ext uri="{FF2B5EF4-FFF2-40B4-BE49-F238E27FC236}">
                <a16:creationId xmlns:a16="http://schemas.microsoft.com/office/drawing/2014/main" id="{D4ED96AF-3BC4-46AB-9B85-00079BABD231}"/>
              </a:ext>
            </a:extLst>
          </p:cNvPr>
          <p:cNvPicPr>
            <a:picLocks noChangeAspect="1"/>
          </p:cNvPicPr>
          <p:nvPr/>
        </p:nvPicPr>
        <p:blipFill>
          <a:blip r:embed="rId6"/>
          <a:stretch>
            <a:fillRect/>
          </a:stretch>
        </p:blipFill>
        <p:spPr>
          <a:xfrm>
            <a:off x="10688501" y="3687072"/>
            <a:ext cx="423635" cy="353029"/>
          </a:xfrm>
          <a:prstGeom prst="rect">
            <a:avLst/>
          </a:prstGeom>
        </p:spPr>
      </p:pic>
      <p:pic>
        <p:nvPicPr>
          <p:cNvPr id="17" name="Picture 16">
            <a:extLst>
              <a:ext uri="{FF2B5EF4-FFF2-40B4-BE49-F238E27FC236}">
                <a16:creationId xmlns:a16="http://schemas.microsoft.com/office/drawing/2014/main" id="{5006115B-C322-4E84-BEF6-9B00781A9EC8}"/>
              </a:ext>
            </a:extLst>
          </p:cNvPr>
          <p:cNvPicPr>
            <a:picLocks noChangeAspect="1"/>
          </p:cNvPicPr>
          <p:nvPr/>
        </p:nvPicPr>
        <p:blipFill rotWithShape="1">
          <a:blip r:embed="rId7"/>
          <a:srcRect l="12177" t="7906" r="7630" b="8758"/>
          <a:stretch/>
        </p:blipFill>
        <p:spPr>
          <a:xfrm>
            <a:off x="10688501" y="5760036"/>
            <a:ext cx="342900" cy="303548"/>
          </a:xfrm>
          <a:prstGeom prst="rect">
            <a:avLst/>
          </a:prstGeom>
        </p:spPr>
      </p:pic>
      <p:pic>
        <p:nvPicPr>
          <p:cNvPr id="19" name="Picture 18">
            <a:extLst>
              <a:ext uri="{FF2B5EF4-FFF2-40B4-BE49-F238E27FC236}">
                <a16:creationId xmlns:a16="http://schemas.microsoft.com/office/drawing/2014/main" id="{32313AFC-3A7B-4C50-A5EC-9ACD44244D6D}"/>
              </a:ext>
            </a:extLst>
          </p:cNvPr>
          <p:cNvPicPr>
            <a:picLocks noChangeAspect="1"/>
          </p:cNvPicPr>
          <p:nvPr/>
        </p:nvPicPr>
        <p:blipFill>
          <a:blip r:embed="rId8"/>
          <a:stretch>
            <a:fillRect/>
          </a:stretch>
        </p:blipFill>
        <p:spPr>
          <a:xfrm>
            <a:off x="10688502" y="4978723"/>
            <a:ext cx="485774" cy="627090"/>
          </a:xfrm>
          <a:prstGeom prst="rect">
            <a:avLst/>
          </a:prstGeom>
        </p:spPr>
      </p:pic>
      <p:pic>
        <p:nvPicPr>
          <p:cNvPr id="21" name="Picture 20">
            <a:extLst>
              <a:ext uri="{FF2B5EF4-FFF2-40B4-BE49-F238E27FC236}">
                <a16:creationId xmlns:a16="http://schemas.microsoft.com/office/drawing/2014/main" id="{9050E770-4A6D-4DAF-8F92-C93C4BF6C199}"/>
              </a:ext>
            </a:extLst>
          </p:cNvPr>
          <p:cNvPicPr>
            <a:picLocks noChangeAspect="1"/>
          </p:cNvPicPr>
          <p:nvPr/>
        </p:nvPicPr>
        <p:blipFill>
          <a:blip r:embed="rId9"/>
          <a:stretch>
            <a:fillRect/>
          </a:stretch>
        </p:blipFill>
        <p:spPr>
          <a:xfrm>
            <a:off x="10688865" y="4139914"/>
            <a:ext cx="485774" cy="728661"/>
          </a:xfrm>
          <a:prstGeom prst="rect">
            <a:avLst/>
          </a:prstGeom>
        </p:spPr>
      </p:pic>
      <p:sp>
        <p:nvSpPr>
          <p:cNvPr id="22" name="Content Placeholder 2">
            <a:extLst>
              <a:ext uri="{FF2B5EF4-FFF2-40B4-BE49-F238E27FC236}">
                <a16:creationId xmlns:a16="http://schemas.microsoft.com/office/drawing/2014/main" id="{7B988083-6579-44B3-BF08-A742B8D0D959}"/>
              </a:ext>
            </a:extLst>
          </p:cNvPr>
          <p:cNvSpPr txBox="1">
            <a:spLocks/>
          </p:cNvSpPr>
          <p:nvPr/>
        </p:nvSpPr>
        <p:spPr>
          <a:xfrm>
            <a:off x="6919820" y="2938749"/>
            <a:ext cx="4634118" cy="3314005"/>
          </a:xfrm>
          <a:prstGeom prst="rect">
            <a:avLst/>
          </a:prstGeom>
        </p:spPr>
        <p:txBody>
          <a:bodyPr vert="horz" lIns="91440" tIns="45720" rIns="91440" bIns="45720" rtlCol="0">
            <a:normAutofit/>
          </a:bodyPr>
          <a:lstStyle>
            <a:lvl1pPr marL="228600" indent="-228600">
              <a:lnSpc>
                <a:spcPct val="90000"/>
              </a:lnSpc>
              <a:spcBef>
                <a:spcPts val="1200"/>
              </a:spcBef>
              <a:spcAft>
                <a:spcPts val="1200"/>
              </a:spcAft>
              <a:buClr>
                <a:schemeClr val="accent5"/>
              </a:buClr>
              <a:buSzPct val="90000"/>
              <a:buFont typeface="Wingdings" panose="05000000000000000000" pitchFamily="2" charset="2"/>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Styles </a:t>
            </a:r>
          </a:p>
          <a:p>
            <a:r>
              <a:rPr lang="en-US" dirty="0"/>
              <a:t>Heading numbering </a:t>
            </a:r>
          </a:p>
          <a:p>
            <a:r>
              <a:rPr lang="en-US" dirty="0"/>
              <a:t>Tables</a:t>
            </a:r>
          </a:p>
          <a:p>
            <a:r>
              <a:rPr lang="en-US" dirty="0"/>
              <a:t>Graphics</a:t>
            </a:r>
          </a:p>
          <a:p>
            <a:r>
              <a:rPr lang="en-US" dirty="0"/>
              <a:t>Focus boxes</a:t>
            </a:r>
          </a:p>
        </p:txBody>
      </p:sp>
      <p:sp>
        <p:nvSpPr>
          <p:cNvPr id="23" name="TextBox 22">
            <a:extLst>
              <a:ext uri="{FF2B5EF4-FFF2-40B4-BE49-F238E27FC236}">
                <a16:creationId xmlns:a16="http://schemas.microsoft.com/office/drawing/2014/main" id="{EADABE54-B2FF-49E3-8A79-BF65C75F46BE}"/>
              </a:ext>
            </a:extLst>
          </p:cNvPr>
          <p:cNvSpPr txBox="1"/>
          <p:nvPr/>
        </p:nvSpPr>
        <p:spPr>
          <a:xfrm>
            <a:off x="1160599" y="5099745"/>
            <a:ext cx="4634118" cy="954107"/>
          </a:xfrm>
          <a:prstGeom prst="rect">
            <a:avLst/>
          </a:prstGeom>
          <a:noFill/>
        </p:spPr>
        <p:txBody>
          <a:bodyPr wrap="square" rtlCol="0">
            <a:spAutoFit/>
          </a:bodyPr>
          <a:lstStyle/>
          <a:p>
            <a:r>
              <a:rPr lang="en-US" sz="2800" dirty="0">
                <a:solidFill>
                  <a:schemeClr val="accent1"/>
                </a:solidFill>
              </a:rPr>
              <a:t>Always read the solicitation for formatting instructions!</a:t>
            </a:r>
          </a:p>
        </p:txBody>
      </p:sp>
      <p:sp>
        <p:nvSpPr>
          <p:cNvPr id="4" name="Rectangle 3">
            <a:extLst>
              <a:ext uri="{FF2B5EF4-FFF2-40B4-BE49-F238E27FC236}">
                <a16:creationId xmlns:a16="http://schemas.microsoft.com/office/drawing/2014/main" id="{BBAF8B19-5F12-8087-DC2E-FCEF6DC1C4BA}"/>
              </a:ext>
            </a:extLst>
          </p:cNvPr>
          <p:cNvSpPr/>
          <p:nvPr/>
        </p:nvSpPr>
        <p:spPr>
          <a:xfrm>
            <a:off x="7550763" y="1803107"/>
            <a:ext cx="3693459" cy="9252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MS Word has ribbons that contain tools grouped by function. Ribbons appear and disappear as needed.</a:t>
            </a:r>
          </a:p>
        </p:txBody>
      </p:sp>
    </p:spTree>
    <p:extLst>
      <p:ext uri="{BB962C8B-B14F-4D97-AF65-F5344CB8AC3E}">
        <p14:creationId xmlns:p14="http://schemas.microsoft.com/office/powerpoint/2010/main" val="35795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fade">
                                      <p:cBhvr>
                                        <p:cTn id="50" dur="1000"/>
                                        <p:tgtEl>
                                          <p:spTgt spid="22">
                                            <p:txEl>
                                              <p:pRg st="0" end="0"/>
                                            </p:txEl>
                                          </p:spTgt>
                                        </p:tgtEl>
                                      </p:cBhvr>
                                    </p:animEffect>
                                    <p:anim calcmode="lin" valueType="num">
                                      <p:cBhvr>
                                        <p:cTn id="51"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2">
                                            <p:txEl>
                                              <p:pRg st="1" end="1"/>
                                            </p:txEl>
                                          </p:spTgt>
                                        </p:tgtEl>
                                        <p:attrNameLst>
                                          <p:attrName>style.visibility</p:attrName>
                                        </p:attrNameLst>
                                      </p:cBhvr>
                                      <p:to>
                                        <p:strVal val="visible"/>
                                      </p:to>
                                    </p:set>
                                    <p:animEffect transition="in" filter="fade">
                                      <p:cBhvr>
                                        <p:cTn id="62" dur="1000"/>
                                        <p:tgtEl>
                                          <p:spTgt spid="22">
                                            <p:txEl>
                                              <p:pRg st="1" end="1"/>
                                            </p:txEl>
                                          </p:spTgt>
                                        </p:tgtEl>
                                      </p:cBhvr>
                                    </p:animEffect>
                                    <p:anim calcmode="lin" valueType="num">
                                      <p:cBhvr>
                                        <p:cTn id="6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2">
                                            <p:txEl>
                                              <p:pRg st="2" end="2"/>
                                            </p:txEl>
                                          </p:spTgt>
                                        </p:tgtEl>
                                        <p:attrNameLst>
                                          <p:attrName>style.visibility</p:attrName>
                                        </p:attrNameLst>
                                      </p:cBhvr>
                                      <p:to>
                                        <p:strVal val="visible"/>
                                      </p:to>
                                    </p:set>
                                    <p:animEffect transition="in" filter="fade">
                                      <p:cBhvr>
                                        <p:cTn id="74" dur="1000"/>
                                        <p:tgtEl>
                                          <p:spTgt spid="22">
                                            <p:txEl>
                                              <p:pRg st="2" end="2"/>
                                            </p:txEl>
                                          </p:spTgt>
                                        </p:tgtEl>
                                      </p:cBhvr>
                                    </p:animEffect>
                                    <p:anim calcmode="lin" valueType="num">
                                      <p:cBhvr>
                                        <p:cTn id="7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22">
                                            <p:txEl>
                                              <p:pRg st="2" end="2"/>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2">
                                            <p:txEl>
                                              <p:pRg st="3" end="3"/>
                                            </p:txEl>
                                          </p:spTgt>
                                        </p:tgtEl>
                                        <p:attrNameLst>
                                          <p:attrName>style.visibility</p:attrName>
                                        </p:attrNameLst>
                                      </p:cBhvr>
                                      <p:to>
                                        <p:strVal val="visible"/>
                                      </p:to>
                                    </p:set>
                                    <p:animEffect transition="in" filter="fade">
                                      <p:cBhvr>
                                        <p:cTn id="86" dur="1000"/>
                                        <p:tgtEl>
                                          <p:spTgt spid="22">
                                            <p:txEl>
                                              <p:pRg st="3" end="3"/>
                                            </p:txEl>
                                          </p:spTgt>
                                        </p:tgtEl>
                                      </p:cBhvr>
                                    </p:animEffect>
                                    <p:anim calcmode="lin" valueType="num">
                                      <p:cBhvr>
                                        <p:cTn id="87"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8" dur="1000" fill="hold"/>
                                        <p:tgtEl>
                                          <p:spTgt spid="22">
                                            <p:txEl>
                                              <p:pRg st="3" end="3"/>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2">
                                            <p:txEl>
                                              <p:pRg st="4" end="4"/>
                                            </p:txEl>
                                          </p:spTgt>
                                        </p:tgtEl>
                                        <p:attrNameLst>
                                          <p:attrName>style.visibility</p:attrName>
                                        </p:attrNameLst>
                                      </p:cBhvr>
                                      <p:to>
                                        <p:strVal val="visible"/>
                                      </p:to>
                                    </p:set>
                                    <p:animEffect transition="in" filter="fade">
                                      <p:cBhvr>
                                        <p:cTn id="98" dur="1000"/>
                                        <p:tgtEl>
                                          <p:spTgt spid="22">
                                            <p:txEl>
                                              <p:pRg st="4" end="4"/>
                                            </p:txEl>
                                          </p:spTgt>
                                        </p:tgtEl>
                                      </p:cBhvr>
                                    </p:animEffect>
                                    <p:anim calcmode="lin" valueType="num">
                                      <p:cBhvr>
                                        <p:cTn id="99"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100" dur="1000" fill="hold"/>
                                        <p:tgtEl>
                                          <p:spTgt spid="22">
                                            <p:txEl>
                                              <p:pRg st="4" end="4"/>
                                            </p:txEl>
                                          </p:spTgt>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1000"/>
                                        <p:tgtEl>
                                          <p:spTgt spid="17"/>
                                        </p:tgtEl>
                                      </p:cBhvr>
                                    </p:animEffect>
                                    <p:anim calcmode="lin" valueType="num">
                                      <p:cBhvr>
                                        <p:cTn id="104" dur="1000" fill="hold"/>
                                        <p:tgtEl>
                                          <p:spTgt spid="17"/>
                                        </p:tgtEl>
                                        <p:attrNameLst>
                                          <p:attrName>ppt_x</p:attrName>
                                        </p:attrNameLst>
                                      </p:cBhvr>
                                      <p:tavLst>
                                        <p:tav tm="0">
                                          <p:val>
                                            <p:strVal val="#ppt_x"/>
                                          </p:val>
                                        </p:tav>
                                        <p:tav tm="100000">
                                          <p:val>
                                            <p:strVal val="#ppt_x"/>
                                          </p:val>
                                        </p:tav>
                                      </p:tavLst>
                                    </p:anim>
                                    <p:anim calcmode="lin" valueType="num">
                                      <p:cBhvr>
                                        <p:cTn id="10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anim calcmode="lin" valueType="num">
                                      <p:cBhvr>
                                        <p:cTn id="111" dur="1000" fill="hold"/>
                                        <p:tgtEl>
                                          <p:spTgt spid="23"/>
                                        </p:tgtEl>
                                        <p:attrNameLst>
                                          <p:attrName>ppt_x</p:attrName>
                                        </p:attrNameLst>
                                      </p:cBhvr>
                                      <p:tavLst>
                                        <p:tav tm="0">
                                          <p:val>
                                            <p:strVal val="#ppt_x"/>
                                          </p:val>
                                        </p:tav>
                                        <p:tav tm="100000">
                                          <p:val>
                                            <p:strVal val="#ppt_x"/>
                                          </p:val>
                                        </p:tav>
                                      </p:tavLst>
                                    </p:anim>
                                    <p:anim calcmode="lin" valueType="num">
                                      <p:cBhvr>
                                        <p:cTn id="1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(Continued)</a:t>
            </a:r>
          </a:p>
        </p:txBody>
      </p:sp>
      <p:sp>
        <p:nvSpPr>
          <p:cNvPr id="3" name="Content Placeholder 2"/>
          <p:cNvSpPr>
            <a:spLocks noGrp="1"/>
          </p:cNvSpPr>
          <p:nvPr>
            <p:ph idx="1"/>
          </p:nvPr>
        </p:nvSpPr>
        <p:spPr>
          <a:xfrm>
            <a:off x="838200" y="1662546"/>
            <a:ext cx="9957047" cy="4391025"/>
          </a:xfrm>
        </p:spPr>
        <p:txBody>
          <a:bodyPr>
            <a:normAutofit fontScale="85000" lnSpcReduction="20000"/>
          </a:bodyPr>
          <a:lstStyle/>
          <a:p>
            <a:pPr marL="623887" indent="-514350">
              <a:spcBef>
                <a:spcPts val="600"/>
              </a:spcBef>
              <a:buFont typeface="Wingdings" pitchFamily="2" charset="2"/>
              <a:buChar char="q"/>
            </a:pPr>
            <a:r>
              <a:rPr lang="en-US" dirty="0"/>
              <a:t>Is the spacing correct and consistent between paragraphs and sections?</a:t>
            </a:r>
          </a:p>
          <a:p>
            <a:pPr marL="623887" indent="-514350">
              <a:spcBef>
                <a:spcPts val="600"/>
              </a:spcBef>
              <a:buFont typeface="Wingdings" pitchFamily="2" charset="2"/>
              <a:buChar char="q"/>
            </a:pPr>
            <a:r>
              <a:rPr lang="en-US" dirty="0"/>
              <a:t>Are there any sections starting at the bottom of the page, with a heading alone?</a:t>
            </a:r>
          </a:p>
          <a:p>
            <a:pPr marL="623887" indent="-514350">
              <a:spcBef>
                <a:spcPts val="600"/>
              </a:spcBef>
              <a:buFont typeface="Wingdings" pitchFamily="2" charset="2"/>
              <a:buChar char="q"/>
            </a:pPr>
            <a:r>
              <a:rPr lang="en-US" dirty="0"/>
              <a:t>Do all bulleted lists use the same bullets and indentation?</a:t>
            </a:r>
          </a:p>
          <a:p>
            <a:pPr marL="623887" indent="-514350">
              <a:spcBef>
                <a:spcPts val="600"/>
              </a:spcBef>
              <a:buFont typeface="Wingdings" pitchFamily="2" charset="2"/>
              <a:buChar char="q"/>
            </a:pPr>
            <a:r>
              <a:rPr lang="en-US" dirty="0"/>
              <a:t>Are all headers and footers extended to fit landscaped pages?</a:t>
            </a:r>
          </a:p>
          <a:p>
            <a:pPr marL="623887" indent="-514350">
              <a:spcBef>
                <a:spcPts val="600"/>
              </a:spcBef>
              <a:buFont typeface="Wingdings" pitchFamily="2" charset="2"/>
              <a:buChar char="q"/>
            </a:pPr>
            <a:r>
              <a:rPr lang="en-US" dirty="0"/>
              <a:t>If the requirement is to print double-sided, are the mirrored headers and footers generated correctly, so that page numbers sit at the outside margin?</a:t>
            </a:r>
          </a:p>
          <a:p>
            <a:pPr marL="623887" indent="-514350">
              <a:spcBef>
                <a:spcPts val="600"/>
              </a:spcBef>
              <a:buFont typeface="Wingdings" pitchFamily="2" charset="2"/>
              <a:buChar char="q"/>
            </a:pPr>
            <a:r>
              <a:rPr lang="en-US" dirty="0"/>
              <a:t>Do page numbers in the document increment correctly across section breaks?</a:t>
            </a:r>
          </a:p>
          <a:p>
            <a:pPr marL="623887" indent="-514350">
              <a:spcBef>
                <a:spcPts val="600"/>
              </a:spcBef>
              <a:buFont typeface="Wingdings" pitchFamily="2" charset="2"/>
              <a:buChar char="q"/>
            </a:pPr>
            <a:r>
              <a:rPr lang="en-US" dirty="0"/>
              <a:t>Is the page size back to normal in the section after a pullout?</a:t>
            </a:r>
          </a:p>
          <a:p>
            <a:pPr marL="623887" indent="-514350">
              <a:spcBef>
                <a:spcPts val="600"/>
              </a:spcBef>
              <a:buFont typeface="Wingdings" pitchFamily="2" charset="2"/>
              <a:buChar char="q"/>
            </a:pPr>
            <a:r>
              <a:rPr lang="en-US" dirty="0"/>
              <a:t>Has the document been spell-checked and edited?</a:t>
            </a:r>
          </a:p>
          <a:p>
            <a:pPr marL="623887" indent="-514350">
              <a:spcBef>
                <a:spcPts val="600"/>
              </a:spcBef>
              <a:buFont typeface="Wingdings" pitchFamily="2" charset="2"/>
              <a:buChar char="q"/>
            </a:pPr>
            <a:r>
              <a:rPr lang="en-US" dirty="0"/>
              <a:t>If you have converted the document to PDF, does it look the way it should or are there noticeable differences from the Word file?</a:t>
            </a:r>
            <a:endParaRPr lang="en-US" sz="2000" dirty="0"/>
          </a:p>
          <a:p>
            <a:endParaRPr lang="en-US" dirty="0"/>
          </a:p>
        </p:txBody>
      </p:sp>
    </p:spTree>
    <p:extLst>
      <p:ext uri="{BB962C8B-B14F-4D97-AF65-F5344CB8AC3E}">
        <p14:creationId xmlns:p14="http://schemas.microsoft.com/office/powerpoint/2010/main" val="128448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9 </a:t>
            </a:r>
            <a:r>
              <a:rPr lang="en-US" dirty="0"/>
              <a:t>Prior to the Next Module</a:t>
            </a:r>
          </a:p>
        </p:txBody>
      </p:sp>
    </p:spTree>
    <p:extLst>
      <p:ext uri="{BB962C8B-B14F-4D97-AF65-F5344CB8AC3E}">
        <p14:creationId xmlns:p14="http://schemas.microsoft.com/office/powerpoint/2010/main" val="17799792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443F-DC38-293B-AB4F-D8EBD67AE15D}"/>
              </a:ext>
            </a:extLst>
          </p:cNvPr>
          <p:cNvSpPr>
            <a:spLocks noGrp="1"/>
          </p:cNvSpPr>
          <p:nvPr>
            <p:ph type="title"/>
          </p:nvPr>
        </p:nvSpPr>
        <p:spPr/>
        <p:txBody>
          <a:bodyPr/>
          <a:lstStyle/>
          <a:p>
            <a:r>
              <a:rPr lang="en-US" dirty="0"/>
              <a:t>Module 9 Quiz</a:t>
            </a:r>
          </a:p>
        </p:txBody>
      </p:sp>
      <p:sp>
        <p:nvSpPr>
          <p:cNvPr id="3" name="Content Placeholder 2">
            <a:extLst>
              <a:ext uri="{FF2B5EF4-FFF2-40B4-BE49-F238E27FC236}">
                <a16:creationId xmlns:a16="http://schemas.microsoft.com/office/drawing/2014/main" id="{078FD4B6-31DB-AE25-AD74-6208EAA4C9EA}"/>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solidFill>
                  <a:srgbClr val="0D0D0D"/>
                </a:solidFill>
                <a:latin typeface="Söhne"/>
              </a:rPr>
              <a:t>W</a:t>
            </a:r>
            <a:r>
              <a:rPr lang="en-US" b="0" i="0" dirty="0">
                <a:solidFill>
                  <a:srgbClr val="0D0D0D"/>
                </a:solidFill>
                <a:effectLst/>
                <a:latin typeface="Söhne"/>
              </a:rPr>
              <a:t>hat does C.R.A.P. stand for in design principles? </a:t>
            </a:r>
          </a:p>
          <a:p>
            <a:pPr marL="971550" lvl="1" indent="-514350">
              <a:buFont typeface="+mj-lt"/>
              <a:buAutoNum type="alphaLcParenR"/>
            </a:pPr>
            <a:r>
              <a:rPr lang="en-US" b="0" i="0" dirty="0">
                <a:solidFill>
                  <a:srgbClr val="0D0D0D"/>
                </a:solidFill>
                <a:effectLst/>
                <a:latin typeface="Söhne"/>
              </a:rPr>
              <a:t>Contrast, Repetition, Alignment, Proximity </a:t>
            </a:r>
          </a:p>
          <a:p>
            <a:pPr marL="971550" lvl="1" indent="-514350">
              <a:buFont typeface="+mj-lt"/>
              <a:buAutoNum type="alphaLcParenR"/>
            </a:pPr>
            <a:r>
              <a:rPr lang="en-US" b="0" i="0" dirty="0">
                <a:solidFill>
                  <a:srgbClr val="0D0D0D"/>
                </a:solidFill>
                <a:effectLst/>
                <a:latin typeface="Söhne"/>
              </a:rPr>
              <a:t>Creativity, Rationality, Accuracy, Precision </a:t>
            </a:r>
          </a:p>
          <a:p>
            <a:pPr marL="971550" lvl="1" indent="-514350">
              <a:buFont typeface="+mj-lt"/>
              <a:buAutoNum type="alphaLcParenR"/>
            </a:pPr>
            <a:r>
              <a:rPr lang="en-US" b="0" i="0" dirty="0">
                <a:solidFill>
                  <a:srgbClr val="0D0D0D"/>
                </a:solidFill>
                <a:effectLst/>
                <a:latin typeface="Söhne"/>
              </a:rPr>
              <a:t>Contrast, Response, Accuracy, Purpose </a:t>
            </a:r>
          </a:p>
          <a:p>
            <a:pPr marL="971550" lvl="1" indent="-514350">
              <a:buFont typeface="+mj-lt"/>
              <a:buAutoNum type="alphaLcParenR"/>
            </a:pPr>
            <a:r>
              <a:rPr lang="en-US" b="0" i="0" dirty="0">
                <a:solidFill>
                  <a:srgbClr val="0D0D0D"/>
                </a:solidFill>
                <a:effectLst/>
                <a:latin typeface="Söhne"/>
              </a:rPr>
              <a:t>Creativity, Repetition, Alignment, Proximity</a:t>
            </a:r>
          </a:p>
          <a:p>
            <a:pPr marL="514350" indent="-514350">
              <a:buFont typeface="+mj-lt"/>
              <a:buAutoNum type="arabicPeriod"/>
            </a:pPr>
            <a:r>
              <a:rPr lang="en-US" b="0" i="0" dirty="0">
                <a:solidFill>
                  <a:srgbClr val="0D0D0D"/>
                </a:solidFill>
                <a:effectLst/>
                <a:latin typeface="Söhne"/>
              </a:rPr>
              <a:t>Where should callouts for exhibits be placed in a document? </a:t>
            </a:r>
          </a:p>
          <a:p>
            <a:pPr marL="971550" lvl="1" indent="-514350">
              <a:buFont typeface="+mj-lt"/>
              <a:buAutoNum type="alphaLcParenR"/>
            </a:pPr>
            <a:r>
              <a:rPr lang="en-US" b="0" i="0" dirty="0">
                <a:solidFill>
                  <a:srgbClr val="0D0D0D"/>
                </a:solidFill>
                <a:effectLst/>
                <a:latin typeface="Söhne"/>
              </a:rPr>
              <a:t>At the end of the document </a:t>
            </a:r>
          </a:p>
          <a:p>
            <a:pPr marL="971550" lvl="1" indent="-514350">
              <a:buFont typeface="+mj-lt"/>
              <a:buAutoNum type="alphaLcParenR"/>
            </a:pPr>
            <a:r>
              <a:rPr lang="en-US" b="0" i="0" dirty="0">
                <a:solidFill>
                  <a:srgbClr val="0D0D0D"/>
                </a:solidFill>
                <a:effectLst/>
                <a:latin typeface="Söhne"/>
              </a:rPr>
              <a:t>In the footer </a:t>
            </a:r>
          </a:p>
          <a:p>
            <a:pPr marL="971550" lvl="1" indent="-514350">
              <a:buFont typeface="+mj-lt"/>
              <a:buAutoNum type="alphaLcParenR"/>
            </a:pPr>
            <a:r>
              <a:rPr lang="en-US" b="0" i="0" dirty="0">
                <a:solidFill>
                  <a:srgbClr val="0D0D0D"/>
                </a:solidFill>
                <a:effectLst/>
                <a:latin typeface="Söhne"/>
              </a:rPr>
              <a:t>In the text before the exhibit </a:t>
            </a:r>
          </a:p>
          <a:p>
            <a:pPr marL="971550" lvl="1" indent="-514350">
              <a:buFont typeface="+mj-lt"/>
              <a:buAutoNum type="alphaLcParenR"/>
            </a:pPr>
            <a:r>
              <a:rPr lang="en-US" b="0" i="0" dirty="0">
                <a:solidFill>
                  <a:srgbClr val="0D0D0D"/>
                </a:solidFill>
                <a:effectLst/>
                <a:latin typeface="Söhne"/>
              </a:rPr>
              <a:t>They are not necessary</a:t>
            </a:r>
            <a:endParaRPr lang="en-US" dirty="0">
              <a:solidFill>
                <a:srgbClr val="0D0D0D"/>
              </a:solidFill>
              <a:latin typeface="Söhne"/>
            </a:endParaRPr>
          </a:p>
          <a:p>
            <a:pPr marL="514350" indent="-514350">
              <a:buFont typeface="+mj-lt"/>
              <a:buAutoNum type="arabicPeriod"/>
            </a:pPr>
            <a:r>
              <a:rPr lang="en-US" b="0" i="0" dirty="0">
                <a:solidFill>
                  <a:srgbClr val="0D0D0D"/>
                </a:solidFill>
                <a:effectLst/>
                <a:latin typeface="Söhne"/>
              </a:rPr>
              <a:t>Double-spacing should be changed globally to single spacing after sentence completion for a professional look.</a:t>
            </a:r>
          </a:p>
          <a:p>
            <a:pPr marL="971550" lvl="1" indent="-514350">
              <a:buFont typeface="+mj-lt"/>
              <a:buAutoNum type="alphaLcParenR"/>
            </a:pPr>
            <a:r>
              <a:rPr lang="en-US" b="0" i="0" dirty="0">
                <a:solidFill>
                  <a:srgbClr val="0D0D0D"/>
                </a:solidFill>
                <a:effectLst/>
                <a:latin typeface="Söhne"/>
              </a:rPr>
              <a:t>True</a:t>
            </a:r>
          </a:p>
          <a:p>
            <a:pPr marL="971550" lvl="1" indent="-514350">
              <a:buFont typeface="+mj-lt"/>
              <a:buAutoNum type="alphaLcParenR"/>
            </a:pPr>
            <a:r>
              <a:rPr lang="en-US" b="0" i="0" dirty="0">
                <a:solidFill>
                  <a:srgbClr val="0D0D0D"/>
                </a:solidFill>
                <a:effectLst/>
                <a:latin typeface="Söhne"/>
              </a:rPr>
              <a:t>False</a:t>
            </a:r>
          </a:p>
          <a:p>
            <a:pPr marL="514350" indent="-514350">
              <a:buFont typeface="+mj-lt"/>
              <a:buAutoNum type="arabicPeriod"/>
            </a:pPr>
            <a:r>
              <a:rPr lang="en-US" b="0" i="0" dirty="0">
                <a:solidFill>
                  <a:srgbClr val="0D0D0D"/>
                </a:solidFill>
                <a:effectLst/>
                <a:latin typeface="Söhne"/>
              </a:rPr>
              <a:t>Describe why leaving a larger space before the heading rather than under it is beneficial in print design.</a:t>
            </a:r>
            <a:endParaRPr lang="en-US" dirty="0"/>
          </a:p>
        </p:txBody>
      </p:sp>
    </p:spTree>
    <p:extLst>
      <p:ext uri="{BB962C8B-B14F-4D97-AF65-F5344CB8AC3E}">
        <p14:creationId xmlns:p14="http://schemas.microsoft.com/office/powerpoint/2010/main" val="298761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1000"/>
                                        <p:tgtEl>
                                          <p:spTgt spid="3">
                                            <p:txEl>
                                              <p:pRg st="13" end="13"/>
                                            </p:txEl>
                                          </p:spTgt>
                                        </p:tgtEl>
                                      </p:cBhvr>
                                    </p:animEffect>
                                    <p:anim calcmode="lin" valueType="num">
                                      <p:cBhvr>
                                        <p:cTn id="7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09D5-1E58-498C-A327-138EF1FF27CA}"/>
              </a:ext>
            </a:extLst>
          </p:cNvPr>
          <p:cNvSpPr>
            <a:spLocks noGrp="1"/>
          </p:cNvSpPr>
          <p:nvPr>
            <p:ph type="title"/>
          </p:nvPr>
        </p:nvSpPr>
        <p:spPr/>
        <p:txBody>
          <a:bodyPr/>
          <a:lstStyle/>
          <a:p>
            <a:r>
              <a:rPr lang="en-US" dirty="0"/>
              <a:t>Module 10</a:t>
            </a:r>
          </a:p>
        </p:txBody>
      </p:sp>
      <p:sp>
        <p:nvSpPr>
          <p:cNvPr id="3" name="Text Placeholder 2">
            <a:extLst>
              <a:ext uri="{FF2B5EF4-FFF2-40B4-BE49-F238E27FC236}">
                <a16:creationId xmlns:a16="http://schemas.microsoft.com/office/drawing/2014/main" id="{4E706684-D795-49CA-80DF-D92EF1208D74}"/>
              </a:ext>
            </a:extLst>
          </p:cNvPr>
          <p:cNvSpPr>
            <a:spLocks noGrp="1"/>
          </p:cNvSpPr>
          <p:nvPr>
            <p:ph type="body" idx="1"/>
          </p:nvPr>
        </p:nvSpPr>
        <p:spPr>
          <a:xfrm>
            <a:off x="831850" y="4589463"/>
            <a:ext cx="6274344" cy="1500187"/>
          </a:xfrm>
        </p:spPr>
        <p:txBody>
          <a:bodyPr/>
          <a:lstStyle/>
          <a:p>
            <a:r>
              <a:rPr lang="en-US" dirty="0"/>
              <a:t>Production and Shipping</a:t>
            </a:r>
          </a:p>
        </p:txBody>
      </p:sp>
    </p:spTree>
    <p:extLst>
      <p:ext uri="{BB962C8B-B14F-4D97-AF65-F5344CB8AC3E}">
        <p14:creationId xmlns:p14="http://schemas.microsoft.com/office/powerpoint/2010/main" val="21241492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3024-DEE7-AF84-888E-21C388CC003E}"/>
              </a:ext>
            </a:extLst>
          </p:cNvPr>
          <p:cNvSpPr>
            <a:spLocks noGrp="1"/>
          </p:cNvSpPr>
          <p:nvPr>
            <p:ph type="title"/>
          </p:nvPr>
        </p:nvSpPr>
        <p:spPr>
          <a:xfrm>
            <a:off x="838199" y="239619"/>
            <a:ext cx="8171329" cy="1041643"/>
          </a:xfrm>
        </p:spPr>
        <p:txBody>
          <a:bodyPr>
            <a:noAutofit/>
          </a:bodyPr>
          <a:lstStyle/>
          <a:p>
            <a:r>
              <a:rPr lang="en-US" sz="3600" dirty="0"/>
              <a:t>Inserting Documents into Word Attachments </a:t>
            </a:r>
          </a:p>
        </p:txBody>
      </p:sp>
      <p:sp>
        <p:nvSpPr>
          <p:cNvPr id="3" name="Content Placeholder 2">
            <a:extLst>
              <a:ext uri="{FF2B5EF4-FFF2-40B4-BE49-F238E27FC236}">
                <a16:creationId xmlns:a16="http://schemas.microsoft.com/office/drawing/2014/main" id="{35996118-2AA5-03ED-B020-C8149E6457F3}"/>
              </a:ext>
            </a:extLst>
          </p:cNvPr>
          <p:cNvSpPr>
            <a:spLocks noGrp="1"/>
          </p:cNvSpPr>
          <p:nvPr>
            <p:ph idx="1"/>
          </p:nvPr>
        </p:nvSpPr>
        <p:spPr>
          <a:xfrm>
            <a:off x="838199" y="1825625"/>
            <a:ext cx="4774661" cy="4351338"/>
          </a:xfrm>
        </p:spPr>
        <p:txBody>
          <a:bodyPr>
            <a:normAutofit fontScale="85000" lnSpcReduction="20000"/>
          </a:bodyPr>
          <a:lstStyle/>
          <a:p>
            <a:r>
              <a:rPr lang="en-US" dirty="0"/>
              <a:t>Windows has two key features to capture screenshots:</a:t>
            </a:r>
          </a:p>
          <a:p>
            <a:pPr lvl="1"/>
            <a:r>
              <a:rPr lang="en-US" dirty="0" err="1"/>
              <a:t>Fn+HOME</a:t>
            </a:r>
            <a:r>
              <a:rPr lang="en-US" dirty="0"/>
              <a:t> (Grab the image on the screen)</a:t>
            </a:r>
          </a:p>
          <a:p>
            <a:pPr lvl="1"/>
            <a:r>
              <a:rPr lang="en-US" dirty="0"/>
              <a:t>Type “Snip” in the Windows Search bar and a Snipping Tool will appear that will enable you to control your screen capture tools</a:t>
            </a:r>
          </a:p>
          <a:p>
            <a:r>
              <a:rPr lang="en-US" dirty="0"/>
              <a:t>Make sure the pages for screenshots are all the same size, and you copy the same area on each page</a:t>
            </a:r>
          </a:p>
          <a:p>
            <a:r>
              <a:rPr lang="en-US" dirty="0"/>
              <a:t>Insert the document page-by-page and ensure that you didn’t miss anything – it is easy to omit or duplicate pages in long documents</a:t>
            </a:r>
          </a:p>
          <a:p>
            <a:pPr lvl="1"/>
            <a:endParaRPr lang="en-US" dirty="0"/>
          </a:p>
        </p:txBody>
      </p:sp>
      <p:pic>
        <p:nvPicPr>
          <p:cNvPr id="5" name="Picture 4">
            <a:extLst>
              <a:ext uri="{FF2B5EF4-FFF2-40B4-BE49-F238E27FC236}">
                <a16:creationId xmlns:a16="http://schemas.microsoft.com/office/drawing/2014/main" id="{48374B83-5539-C0F6-C5F2-7BED4AE1C3D2}"/>
              </a:ext>
            </a:extLst>
          </p:cNvPr>
          <p:cNvPicPr>
            <a:picLocks noChangeAspect="1"/>
          </p:cNvPicPr>
          <p:nvPr/>
        </p:nvPicPr>
        <p:blipFill>
          <a:blip r:embed="rId2"/>
          <a:stretch>
            <a:fillRect/>
          </a:stretch>
        </p:blipFill>
        <p:spPr>
          <a:xfrm>
            <a:off x="5790423" y="1921213"/>
            <a:ext cx="5744137" cy="3594370"/>
          </a:xfrm>
          <a:prstGeom prst="rect">
            <a:avLst/>
          </a:prstGeom>
        </p:spPr>
      </p:pic>
      <p:sp>
        <p:nvSpPr>
          <p:cNvPr id="6" name="Oval 5">
            <a:extLst>
              <a:ext uri="{FF2B5EF4-FFF2-40B4-BE49-F238E27FC236}">
                <a16:creationId xmlns:a16="http://schemas.microsoft.com/office/drawing/2014/main" id="{5D1C6B70-18FA-92C3-76C9-6B74708F34C1}"/>
              </a:ext>
            </a:extLst>
          </p:cNvPr>
          <p:cNvSpPr/>
          <p:nvPr/>
        </p:nvSpPr>
        <p:spPr>
          <a:xfrm>
            <a:off x="5505855" y="1741251"/>
            <a:ext cx="1157592" cy="428017"/>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79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Prepping the Electronic Submission</a:t>
            </a:r>
          </a:p>
        </p:txBody>
      </p:sp>
      <p:sp>
        <p:nvSpPr>
          <p:cNvPr id="4" name="TextBox 3"/>
          <p:cNvSpPr txBox="1"/>
          <p:nvPr/>
        </p:nvSpPr>
        <p:spPr>
          <a:xfrm>
            <a:off x="838200" y="1786563"/>
            <a:ext cx="4379258" cy="3337517"/>
          </a:xfrm>
          <a:prstGeom prst="rect">
            <a:avLst/>
          </a:prstGeom>
          <a:noFill/>
        </p:spPr>
        <p:txBody>
          <a:bodyPr wrap="square" rtlCol="0">
            <a:spAutoFit/>
          </a:bodyPr>
          <a:lstStyle/>
          <a:p>
            <a:pPr marL="228600" indent="-228600" fontAlgn="base">
              <a:lnSpc>
                <a:spcPct val="70000"/>
              </a:lnSpc>
              <a:spcBef>
                <a:spcPts val="1000"/>
              </a:spcBef>
              <a:spcAft>
                <a:spcPct val="0"/>
              </a:spcAft>
              <a:buClr>
                <a:schemeClr val="accent5"/>
              </a:buClr>
              <a:buSzPct val="90000"/>
              <a:buFont typeface="Wingdings" panose="05000000000000000000" pitchFamily="2" charset="2"/>
              <a:buChar char="§"/>
            </a:pPr>
            <a:r>
              <a:rPr lang="en-US" sz="2400" dirty="0"/>
              <a:t>Begin by saving all relevant Word documents as PDFs using the Save As PDF command in the File tab in Word</a:t>
            </a:r>
          </a:p>
          <a:p>
            <a:pPr marL="228600" indent="-228600" fontAlgn="base">
              <a:lnSpc>
                <a:spcPct val="70000"/>
              </a:lnSpc>
              <a:spcBef>
                <a:spcPts val="1000"/>
              </a:spcBef>
              <a:spcAft>
                <a:spcPct val="0"/>
              </a:spcAft>
              <a:buClr>
                <a:schemeClr val="accent5"/>
              </a:buClr>
              <a:buSzPct val="90000"/>
              <a:buFont typeface="Wingdings" panose="05000000000000000000" pitchFamily="2" charset="2"/>
              <a:buChar char="§"/>
            </a:pPr>
            <a:r>
              <a:rPr lang="en-US" sz="2400" dirty="0"/>
              <a:t>Open your copy of Adobe Acrobat Pro, and select Combine Files </a:t>
            </a:r>
          </a:p>
          <a:p>
            <a:pPr marL="228600" indent="-228600" fontAlgn="base">
              <a:lnSpc>
                <a:spcPct val="70000"/>
              </a:lnSpc>
              <a:spcBef>
                <a:spcPts val="1000"/>
              </a:spcBef>
              <a:spcAft>
                <a:spcPct val="0"/>
              </a:spcAft>
              <a:buClr>
                <a:schemeClr val="accent5"/>
              </a:buClr>
              <a:buSzPct val="90000"/>
              <a:buFont typeface="Wingdings" panose="05000000000000000000" pitchFamily="2" charset="2"/>
              <a:buChar char="§"/>
            </a:pPr>
            <a:r>
              <a:rPr lang="en-US" sz="2400" dirty="0"/>
              <a:t>You can insert multiple documents at once</a:t>
            </a:r>
          </a:p>
          <a:p>
            <a:pPr marL="228600" indent="-228600" fontAlgn="base">
              <a:lnSpc>
                <a:spcPct val="70000"/>
              </a:lnSpc>
              <a:spcBef>
                <a:spcPts val="1000"/>
              </a:spcBef>
              <a:spcAft>
                <a:spcPct val="0"/>
              </a:spcAft>
              <a:buClr>
                <a:schemeClr val="accent5"/>
              </a:buClr>
              <a:buSzPct val="90000"/>
              <a:buFont typeface="Wingdings" panose="05000000000000000000" pitchFamily="2" charset="2"/>
              <a:buChar char="§"/>
            </a:pPr>
            <a:r>
              <a:rPr lang="en-US" sz="2400" dirty="0"/>
              <a:t>Adobe will guide you through the steps</a:t>
            </a:r>
          </a:p>
        </p:txBody>
      </p:sp>
      <p:pic>
        <p:nvPicPr>
          <p:cNvPr id="5" name="Picture 4">
            <a:extLst>
              <a:ext uri="{FF2B5EF4-FFF2-40B4-BE49-F238E27FC236}">
                <a16:creationId xmlns:a16="http://schemas.microsoft.com/office/drawing/2014/main" id="{DBA0C25A-A019-1B9A-57F6-D9306097ABAF}"/>
              </a:ext>
            </a:extLst>
          </p:cNvPr>
          <p:cNvPicPr>
            <a:picLocks noChangeAspect="1"/>
          </p:cNvPicPr>
          <p:nvPr/>
        </p:nvPicPr>
        <p:blipFill>
          <a:blip r:embed="rId2"/>
          <a:stretch>
            <a:fillRect/>
          </a:stretch>
        </p:blipFill>
        <p:spPr>
          <a:xfrm>
            <a:off x="5257801" y="1786563"/>
            <a:ext cx="6893096" cy="3544194"/>
          </a:xfrm>
          <a:prstGeom prst="rect">
            <a:avLst/>
          </a:prstGeom>
        </p:spPr>
      </p:pic>
      <p:sp>
        <p:nvSpPr>
          <p:cNvPr id="7" name="Oval 6">
            <a:extLst>
              <a:ext uri="{FF2B5EF4-FFF2-40B4-BE49-F238E27FC236}">
                <a16:creationId xmlns:a16="http://schemas.microsoft.com/office/drawing/2014/main" id="{2FA6EC35-5050-4FB5-882F-74694903AF26}"/>
              </a:ext>
            </a:extLst>
          </p:cNvPr>
          <p:cNvSpPr/>
          <p:nvPr/>
        </p:nvSpPr>
        <p:spPr>
          <a:xfrm>
            <a:off x="10176752" y="1951846"/>
            <a:ext cx="637763" cy="400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CD7383D-26B2-43AB-853D-1A3A939DE9B9}"/>
              </a:ext>
            </a:extLst>
          </p:cNvPr>
          <p:cNvSpPr/>
          <p:nvPr/>
        </p:nvSpPr>
        <p:spPr>
          <a:xfrm>
            <a:off x="11819106" y="2352440"/>
            <a:ext cx="372894" cy="400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5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Completing an Electronic Submission</a:t>
            </a:r>
          </a:p>
        </p:txBody>
      </p:sp>
      <p:sp>
        <p:nvSpPr>
          <p:cNvPr id="3" name="Content Placeholder 2"/>
          <p:cNvSpPr>
            <a:spLocks noGrp="1"/>
          </p:cNvSpPr>
          <p:nvPr>
            <p:ph idx="1"/>
          </p:nvPr>
        </p:nvSpPr>
        <p:spPr>
          <a:xfrm>
            <a:off x="838200" y="1734096"/>
            <a:ext cx="10570029" cy="4597036"/>
          </a:xfrm>
        </p:spPr>
        <p:txBody>
          <a:bodyPr>
            <a:normAutofit fontScale="77500" lnSpcReduction="20000"/>
          </a:bodyPr>
          <a:lstStyle/>
          <a:p>
            <a:r>
              <a:rPr lang="en-US" dirty="0"/>
              <a:t>Read through each file, page by page, checking for any </a:t>
            </a:r>
            <a:r>
              <a:rPr lang="en-US" dirty="0" err="1"/>
              <a:t>mis</a:t>
            </a:r>
            <a:r>
              <a:rPr lang="en-US" dirty="0"/>
              <a:t>-inserted or missing pages, showstopper errors caused by converting the file from </a:t>
            </a:r>
            <a:r>
              <a:rPr lang="en-US" dirty="0" err="1"/>
              <a:t>docx</a:t>
            </a:r>
            <a:r>
              <a:rPr lang="en-US" dirty="0"/>
              <a:t> to PDF, or any other irregularities</a:t>
            </a:r>
          </a:p>
          <a:p>
            <a:r>
              <a:rPr lang="en-US" dirty="0"/>
              <a:t>Electronic submissions are easier in that they require less time to produce and fewer contingency plans, but…</a:t>
            </a:r>
          </a:p>
          <a:p>
            <a:pPr lvl="1"/>
            <a:r>
              <a:rPr lang="en-US" dirty="0"/>
              <a:t>They are harder because it’s much easier for a large mistake to go by unnoticed</a:t>
            </a:r>
          </a:p>
          <a:p>
            <a:r>
              <a:rPr lang="en-US" dirty="0"/>
              <a:t>NEVER wait until the last day to complete an electronic submission – do it 24 hours in advance to ensure it’s accepted even if a government upload or email system glitches</a:t>
            </a:r>
          </a:p>
          <a:p>
            <a:pPr>
              <a:buSzPct val="75000"/>
            </a:pPr>
            <a:r>
              <a:rPr lang="en-US" dirty="0">
                <a:solidFill>
                  <a:srgbClr val="C00000"/>
                </a:solidFill>
              </a:rPr>
              <a:t>Quadruple-check </a:t>
            </a:r>
            <a:r>
              <a:rPr lang="en-US" dirty="0"/>
              <a:t>your attachments before submitting your proposal</a:t>
            </a:r>
          </a:p>
          <a:p>
            <a:r>
              <a:rPr lang="en-US" dirty="0"/>
              <a:t>Do not assume your proposal has gone through unless you receive confirmation from the government</a:t>
            </a:r>
          </a:p>
          <a:p>
            <a:r>
              <a:rPr lang="en-US" dirty="0"/>
              <a:t>If uploading, look for system confirmation; if emailing, check delivery and read receipt options</a:t>
            </a:r>
          </a:p>
          <a:p>
            <a:r>
              <a:rPr lang="en-US" dirty="0"/>
              <a:t>If you submitted but haven’t heard anything, give the government Contracting Officer a call</a:t>
            </a:r>
          </a:p>
        </p:txBody>
      </p:sp>
    </p:spTree>
    <p:extLst>
      <p:ext uri="{BB962C8B-B14F-4D97-AF65-F5344CB8AC3E}">
        <p14:creationId xmlns:p14="http://schemas.microsoft.com/office/powerpoint/2010/main" val="14139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For the Rare Cases of Having to Print and Bind a Hard-Copy Proposal</a:t>
            </a:r>
          </a:p>
        </p:txBody>
      </p:sp>
      <p:sp>
        <p:nvSpPr>
          <p:cNvPr id="3" name="Content Placeholder 2"/>
          <p:cNvSpPr>
            <a:spLocks noGrp="1"/>
          </p:cNvSpPr>
          <p:nvPr>
            <p:ph idx="1"/>
          </p:nvPr>
        </p:nvSpPr>
        <p:spPr>
          <a:xfrm>
            <a:off x="838200" y="1641765"/>
            <a:ext cx="5527766" cy="4862513"/>
          </a:xfrm>
        </p:spPr>
        <p:txBody>
          <a:bodyPr>
            <a:normAutofit fontScale="85000" lnSpcReduction="20000"/>
          </a:bodyPr>
          <a:lstStyle/>
          <a:p>
            <a:r>
              <a:rPr lang="en-US" dirty="0"/>
              <a:t>Always allow at least half a day to a full day for production</a:t>
            </a:r>
          </a:p>
          <a:p>
            <a:pPr lvl="1"/>
            <a:r>
              <a:rPr lang="en-US" dirty="0"/>
              <a:t>Length of time needed varies based on length of proposal, number of copies needed, and type of printer being used</a:t>
            </a:r>
          </a:p>
          <a:p>
            <a:pPr lvl="1"/>
            <a:r>
              <a:rPr lang="en-US" dirty="0"/>
              <a:t>If you do not have the capacity in-house to print and guillotine inserts for the front and spine of each binder, you will need to go to a print shop to have it done</a:t>
            </a:r>
          </a:p>
          <a:p>
            <a:r>
              <a:rPr lang="en-US" dirty="0"/>
              <a:t>Check to make sure that soft copies on CD or thumb drive load and open correctly on a computer other than yours</a:t>
            </a:r>
          </a:p>
          <a:p>
            <a:r>
              <a:rPr lang="en-US" dirty="0"/>
              <a:t>Always print an archival copy of the proposal for your own records</a:t>
            </a:r>
          </a:p>
          <a:p>
            <a:r>
              <a:rPr lang="en-US" dirty="0"/>
              <a:t>See </a:t>
            </a:r>
            <a:r>
              <a:rPr lang="en-US" b="1" dirty="0">
                <a:solidFill>
                  <a:schemeClr val="accent1"/>
                </a:solidFill>
              </a:rPr>
              <a:t>Module 10 – Binder Sizes Table.pptx </a:t>
            </a:r>
            <a:r>
              <a:rPr lang="en-US" dirty="0"/>
              <a:t>for binder sizes for various lengths proposals</a:t>
            </a:r>
          </a:p>
        </p:txBody>
      </p:sp>
      <p:sp>
        <p:nvSpPr>
          <p:cNvPr id="6" name="Rectangle 5"/>
          <p:cNvSpPr/>
          <p:nvPr/>
        </p:nvSpPr>
        <p:spPr>
          <a:xfrm>
            <a:off x="6601097" y="1641388"/>
            <a:ext cx="4752704" cy="3877985"/>
          </a:xfrm>
          <a:prstGeom prst="rect">
            <a:avLst/>
          </a:prstGeom>
          <a:solidFill>
            <a:schemeClr val="tx2">
              <a:lumMod val="20000"/>
              <a:lumOff val="80000"/>
            </a:schemeClr>
          </a:solidFill>
        </p:spPr>
        <p:txBody>
          <a:bodyPr wrap="square">
            <a:spAutoFit/>
          </a:bodyPr>
          <a:lstStyle/>
          <a:p>
            <a:pPr>
              <a:spcBef>
                <a:spcPts val="600"/>
              </a:spcBef>
              <a:spcAft>
                <a:spcPts val="600"/>
              </a:spcAft>
            </a:pPr>
            <a:r>
              <a:rPr lang="en-US" b="1" dirty="0"/>
              <a:t>White Glove</a:t>
            </a:r>
          </a:p>
          <a:p>
            <a:pPr>
              <a:spcBef>
                <a:spcPts val="600"/>
              </a:spcBef>
              <a:spcAft>
                <a:spcPts val="600"/>
              </a:spcAft>
            </a:pPr>
            <a:r>
              <a:rPr lang="en-US" dirty="0"/>
              <a:t>Upon printing and binding your proposal, you need to round up 2-5 volunteers to go through and do a White Glove Review.</a:t>
            </a:r>
          </a:p>
          <a:p>
            <a:pPr>
              <a:spcBef>
                <a:spcPts val="600"/>
              </a:spcBef>
              <a:spcAft>
                <a:spcPts val="600"/>
              </a:spcAft>
            </a:pPr>
            <a:r>
              <a:rPr lang="en-US" dirty="0"/>
              <a:t>White glove reviews involve a team of people paging through multiple copies of the same volume together, looking for errors, misprints, blank pages inserted by the printer, or missing pages.</a:t>
            </a:r>
          </a:p>
          <a:p>
            <a:pPr>
              <a:spcBef>
                <a:spcPts val="600"/>
              </a:spcBef>
              <a:spcAft>
                <a:spcPts val="600"/>
              </a:spcAft>
            </a:pPr>
            <a:r>
              <a:rPr lang="en-US" dirty="0"/>
              <a:t>Usually, the person who owns the proposal will call out page numbers, so the others can verify that all copies were correctly produced.</a:t>
            </a:r>
          </a:p>
        </p:txBody>
      </p:sp>
      <p:sp>
        <p:nvSpPr>
          <p:cNvPr id="4" name="TextBox 3">
            <a:extLst>
              <a:ext uri="{FF2B5EF4-FFF2-40B4-BE49-F238E27FC236}">
                <a16:creationId xmlns:a16="http://schemas.microsoft.com/office/drawing/2014/main" id="{AEF0EEA6-293C-7B8A-F121-73851B9946EC}"/>
              </a:ext>
            </a:extLst>
          </p:cNvPr>
          <p:cNvSpPr txBox="1"/>
          <p:nvPr/>
        </p:nvSpPr>
        <p:spPr>
          <a:xfrm>
            <a:off x="6601096" y="5612860"/>
            <a:ext cx="4752703" cy="646331"/>
          </a:xfrm>
          <a:prstGeom prst="rect">
            <a:avLst/>
          </a:prstGeom>
          <a:noFill/>
        </p:spPr>
        <p:txBody>
          <a:bodyPr wrap="square" rtlCol="0">
            <a:spAutoFit/>
          </a:bodyPr>
          <a:lstStyle/>
          <a:p>
            <a:r>
              <a:rPr lang="en-US" dirty="0"/>
              <a:t>See examples </a:t>
            </a:r>
            <a:r>
              <a:rPr lang="en-US" b="1" dirty="0">
                <a:solidFill>
                  <a:schemeClr val="accent1"/>
                </a:solidFill>
              </a:rPr>
              <a:t>“For Proposal Center” </a:t>
            </a:r>
            <a:r>
              <a:rPr lang="en-US" dirty="0"/>
              <a:t>that allow to formally track production requirements</a:t>
            </a:r>
          </a:p>
        </p:txBody>
      </p:sp>
    </p:spTree>
    <p:extLst>
      <p:ext uri="{BB962C8B-B14F-4D97-AF65-F5344CB8AC3E}">
        <p14:creationId xmlns:p14="http://schemas.microsoft.com/office/powerpoint/2010/main" val="2750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the Proposal for Hand-Delivery </a:t>
            </a:r>
          </a:p>
        </p:txBody>
      </p:sp>
      <p:sp>
        <p:nvSpPr>
          <p:cNvPr id="3" name="Content Placeholder 2"/>
          <p:cNvSpPr>
            <a:spLocks noGrp="1"/>
          </p:cNvSpPr>
          <p:nvPr>
            <p:ph idx="1"/>
          </p:nvPr>
        </p:nvSpPr>
        <p:spPr>
          <a:xfrm>
            <a:off x="944708" y="1786149"/>
            <a:ext cx="6954152" cy="4275017"/>
          </a:xfrm>
        </p:spPr>
        <p:txBody>
          <a:bodyPr>
            <a:normAutofit fontScale="77500" lnSpcReduction="20000"/>
          </a:bodyPr>
          <a:lstStyle/>
          <a:p>
            <a:r>
              <a:rPr lang="en-US" dirty="0"/>
              <a:t>The government provides the correct shipping address in the RFP, in the Proposal Submission Instructions</a:t>
            </a:r>
          </a:p>
          <a:p>
            <a:r>
              <a:rPr lang="en-US" dirty="0"/>
              <a:t>Instructions will include the location to which the proposal must be delivered and the due date and time of submission</a:t>
            </a:r>
          </a:p>
          <a:p>
            <a:r>
              <a:rPr lang="en-US" dirty="0"/>
              <a:t>If hand-delivering the proposal to a local address, draw up a delivery receipt with the solicitation information, including RFP number and due date, and a place for the recipient to print his/her name and sign the receipt</a:t>
            </a:r>
          </a:p>
          <a:p>
            <a:pPr marL="228600" lvl="2">
              <a:spcBef>
                <a:spcPts val="1000"/>
              </a:spcBef>
              <a:buClr>
                <a:schemeClr val="accent5"/>
              </a:buClr>
              <a:buSzPct val="90000"/>
              <a:buFont typeface="Wingdings" panose="05000000000000000000" pitchFamily="2" charset="2"/>
              <a:buChar char="§"/>
            </a:pPr>
            <a:r>
              <a:rPr lang="en-US" sz="2800" dirty="0"/>
              <a:t>Learn in advance about security checkpoints or peculiarities of the building to which you’re making the delivery – ensure you know facility access procedures and allow ample time</a:t>
            </a:r>
          </a:p>
          <a:p>
            <a:pPr marL="228600" lvl="2">
              <a:spcBef>
                <a:spcPts val="1000"/>
              </a:spcBef>
              <a:buClr>
                <a:schemeClr val="accent5"/>
              </a:buClr>
              <a:buSzPct val="90000"/>
              <a:buFont typeface="Wingdings" panose="05000000000000000000" pitchFamily="2" charset="2"/>
              <a:buChar char="§"/>
            </a:pPr>
            <a:r>
              <a:rPr lang="en-US" sz="2800" dirty="0"/>
              <a:t>See file </a:t>
            </a:r>
            <a:r>
              <a:rPr lang="en-US" sz="2800" b="1" dirty="0">
                <a:solidFill>
                  <a:schemeClr val="accent1"/>
                </a:solidFill>
              </a:rPr>
              <a:t>Module 10 – Delivery Receipt.docx </a:t>
            </a:r>
            <a:r>
              <a:rPr lang="en-US" sz="2800" dirty="0"/>
              <a:t>for sample text</a:t>
            </a:r>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57" t="19742" r="35074" b="10528"/>
          <a:stretch/>
        </p:blipFill>
        <p:spPr bwMode="auto">
          <a:xfrm>
            <a:off x="8215252" y="1786149"/>
            <a:ext cx="3096359" cy="4012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fade">
                                      <p:cBhvr>
                                        <p:cTn id="38" dur="1000"/>
                                        <p:tgtEl>
                                          <p:spTgt spid="5122"/>
                                        </p:tgtEl>
                                      </p:cBhvr>
                                    </p:animEffect>
                                    <p:anim calcmode="lin" valueType="num">
                                      <p:cBhvr>
                                        <p:cTn id="39" dur="1000" fill="hold"/>
                                        <p:tgtEl>
                                          <p:spTgt spid="5122"/>
                                        </p:tgtEl>
                                        <p:attrNameLst>
                                          <p:attrName>ppt_x</p:attrName>
                                        </p:attrNameLst>
                                      </p:cBhvr>
                                      <p:tavLst>
                                        <p:tav tm="0">
                                          <p:val>
                                            <p:strVal val="#ppt_x"/>
                                          </p:val>
                                        </p:tav>
                                        <p:tav tm="100000">
                                          <p:val>
                                            <p:strVal val="#ppt_x"/>
                                          </p:val>
                                        </p:tav>
                                      </p:tavLst>
                                    </p:anim>
                                    <p:anim calcmode="lin" valueType="num">
                                      <p:cBhvr>
                                        <p:cTn id="4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2" y="474519"/>
            <a:ext cx="8520113" cy="600075"/>
          </a:xfrm>
        </p:spPr>
        <p:txBody>
          <a:bodyPr>
            <a:normAutofit fontScale="90000"/>
          </a:bodyPr>
          <a:lstStyle/>
          <a:p>
            <a:r>
              <a:rPr lang="en-US" dirty="0"/>
              <a:t>Preparing the Proposal for Shipping</a:t>
            </a:r>
          </a:p>
        </p:txBody>
      </p:sp>
      <p:sp>
        <p:nvSpPr>
          <p:cNvPr id="3" name="Content Placeholder 2"/>
          <p:cNvSpPr>
            <a:spLocks noGrp="1"/>
          </p:cNvSpPr>
          <p:nvPr>
            <p:ph idx="1"/>
          </p:nvPr>
        </p:nvSpPr>
        <p:spPr>
          <a:xfrm>
            <a:off x="664154" y="1659082"/>
            <a:ext cx="6015320" cy="4876800"/>
          </a:xfrm>
        </p:spPr>
        <p:txBody>
          <a:bodyPr/>
          <a:lstStyle/>
          <a:p>
            <a:r>
              <a:rPr lang="en-US" sz="2000" dirty="0"/>
              <a:t>If you are shipping the proposal, it is wise to produce two sets of binders:</a:t>
            </a:r>
          </a:p>
          <a:p>
            <a:pPr lvl="1"/>
            <a:r>
              <a:rPr lang="en-US" sz="2000" dirty="0"/>
              <a:t>One that is shipped several days before the deadline</a:t>
            </a:r>
          </a:p>
          <a:p>
            <a:pPr lvl="1"/>
            <a:r>
              <a:rPr lang="en-US" sz="2000" dirty="0"/>
              <a:t>Second set which can be hand-carried to the customer site if something goes awry</a:t>
            </a:r>
          </a:p>
          <a:p>
            <a:r>
              <a:rPr lang="en-US" sz="2000" dirty="0"/>
              <a:t>Use a box large enough to neatly fit all the binders</a:t>
            </a:r>
          </a:p>
          <a:p>
            <a:r>
              <a:rPr lang="en-US" sz="2000" dirty="0"/>
              <a:t>Tape a printed copy of the shipping address or shipping label to the top of the box</a:t>
            </a:r>
          </a:p>
          <a:p>
            <a:r>
              <a:rPr lang="en-US" sz="2000" dirty="0"/>
              <a:t>Always write solicitation number on the box, and follow any additional solicitation instructions</a:t>
            </a:r>
          </a:p>
        </p:txBody>
      </p:sp>
      <p:pic>
        <p:nvPicPr>
          <p:cNvPr id="6146" name="Picture 2" descr="http://mvsremovals.com/images/taping-a-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646" y="1659082"/>
            <a:ext cx="4390200" cy="3288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143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424F-20E5-673E-2183-9DD7C4AF3DDC}"/>
              </a:ext>
            </a:extLst>
          </p:cNvPr>
          <p:cNvSpPr>
            <a:spLocks noGrp="1"/>
          </p:cNvSpPr>
          <p:nvPr>
            <p:ph type="title"/>
          </p:nvPr>
        </p:nvSpPr>
        <p:spPr/>
        <p:txBody>
          <a:bodyPr>
            <a:normAutofit fontScale="90000"/>
          </a:bodyPr>
          <a:lstStyle/>
          <a:p>
            <a:r>
              <a:rPr lang="en-US" dirty="0"/>
              <a:t>Important Desktop Publishing Word Tools</a:t>
            </a:r>
          </a:p>
        </p:txBody>
      </p:sp>
      <p:sp>
        <p:nvSpPr>
          <p:cNvPr id="3" name="Content Placeholder 2">
            <a:extLst>
              <a:ext uri="{FF2B5EF4-FFF2-40B4-BE49-F238E27FC236}">
                <a16:creationId xmlns:a16="http://schemas.microsoft.com/office/drawing/2014/main" id="{DBA47716-D39E-FB6C-E9AF-C94E443BC537}"/>
              </a:ext>
            </a:extLst>
          </p:cNvPr>
          <p:cNvSpPr>
            <a:spLocks noGrp="1"/>
          </p:cNvSpPr>
          <p:nvPr>
            <p:ph idx="1"/>
          </p:nvPr>
        </p:nvSpPr>
        <p:spPr>
          <a:xfrm>
            <a:off x="4352574" y="2961529"/>
            <a:ext cx="4576273" cy="893295"/>
          </a:xfrm>
        </p:spPr>
        <p:txBody>
          <a:bodyPr>
            <a:normAutofit fontScale="70000" lnSpcReduction="20000"/>
          </a:bodyPr>
          <a:lstStyle/>
          <a:p>
            <a:pPr marL="0" indent="0">
              <a:buNone/>
            </a:pPr>
            <a:r>
              <a:rPr lang="en-US" sz="2600" b="1" dirty="0"/>
              <a:t>2. Clear All Formatting </a:t>
            </a:r>
            <a:r>
              <a:rPr lang="en-US" sz="2600" dirty="0"/>
              <a:t>to remove formatting options that had been applied to the selected text so the text matches the default Normal Style of the document.</a:t>
            </a:r>
            <a:endParaRPr lang="en-US" sz="2600" b="1" dirty="0"/>
          </a:p>
          <a:p>
            <a:pPr marL="514350" indent="-514350">
              <a:buFont typeface="+mj-lt"/>
              <a:buAutoNum type="arabicPeriod"/>
            </a:pPr>
            <a:endParaRPr lang="en-US" dirty="0"/>
          </a:p>
        </p:txBody>
      </p:sp>
      <p:pic>
        <p:nvPicPr>
          <p:cNvPr id="5" name="Picture 4">
            <a:extLst>
              <a:ext uri="{FF2B5EF4-FFF2-40B4-BE49-F238E27FC236}">
                <a16:creationId xmlns:a16="http://schemas.microsoft.com/office/drawing/2014/main" id="{F105F606-1D68-7B16-A53E-ED00A8158248}"/>
              </a:ext>
            </a:extLst>
          </p:cNvPr>
          <p:cNvPicPr>
            <a:picLocks noChangeAspect="1"/>
          </p:cNvPicPr>
          <p:nvPr/>
        </p:nvPicPr>
        <p:blipFill>
          <a:blip r:embed="rId2"/>
          <a:stretch>
            <a:fillRect/>
          </a:stretch>
        </p:blipFill>
        <p:spPr>
          <a:xfrm>
            <a:off x="2864910" y="1725914"/>
            <a:ext cx="6211167" cy="1190791"/>
          </a:xfrm>
          <a:prstGeom prst="rect">
            <a:avLst/>
          </a:prstGeom>
        </p:spPr>
      </p:pic>
      <p:sp>
        <p:nvSpPr>
          <p:cNvPr id="6" name="Oval 5">
            <a:extLst>
              <a:ext uri="{FF2B5EF4-FFF2-40B4-BE49-F238E27FC236}">
                <a16:creationId xmlns:a16="http://schemas.microsoft.com/office/drawing/2014/main" id="{B12679BF-739D-6122-1F26-AEFCC6E7A47B}"/>
              </a:ext>
            </a:extLst>
          </p:cNvPr>
          <p:cNvSpPr/>
          <p:nvPr/>
        </p:nvSpPr>
        <p:spPr>
          <a:xfrm>
            <a:off x="8722659" y="2015960"/>
            <a:ext cx="365760" cy="36576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08C9A9-B0ED-E39F-2B49-38A9BC7918D5}"/>
              </a:ext>
            </a:extLst>
          </p:cNvPr>
          <p:cNvSpPr/>
          <p:nvPr/>
        </p:nvSpPr>
        <p:spPr>
          <a:xfrm>
            <a:off x="8928847" y="1791842"/>
            <a:ext cx="274320" cy="2743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a:extLst>
              <a:ext uri="{FF2B5EF4-FFF2-40B4-BE49-F238E27FC236}">
                <a16:creationId xmlns:a16="http://schemas.microsoft.com/office/drawing/2014/main" id="{869D7E01-C5C2-27E7-E58E-54C162068F6F}"/>
              </a:ext>
            </a:extLst>
          </p:cNvPr>
          <p:cNvSpPr/>
          <p:nvPr/>
        </p:nvSpPr>
        <p:spPr>
          <a:xfrm>
            <a:off x="6329083" y="2002305"/>
            <a:ext cx="365760" cy="36576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5569E1E-9DCE-EF74-18A7-87055CDA3D7F}"/>
              </a:ext>
            </a:extLst>
          </p:cNvPr>
          <p:cNvSpPr/>
          <p:nvPr/>
        </p:nvSpPr>
        <p:spPr>
          <a:xfrm>
            <a:off x="6535271" y="1778187"/>
            <a:ext cx="274320" cy="2743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7559ACDF-AFE3-ED00-B6F4-7975EC5873B1}"/>
              </a:ext>
            </a:extLst>
          </p:cNvPr>
          <p:cNvSpPr/>
          <p:nvPr/>
        </p:nvSpPr>
        <p:spPr>
          <a:xfrm>
            <a:off x="3336874" y="2411229"/>
            <a:ext cx="365760" cy="36576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E5A6C1-5BE2-E760-A92C-C184AE787865}"/>
              </a:ext>
            </a:extLst>
          </p:cNvPr>
          <p:cNvSpPr/>
          <p:nvPr/>
        </p:nvSpPr>
        <p:spPr>
          <a:xfrm>
            <a:off x="3543062" y="2187111"/>
            <a:ext cx="274320" cy="2743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Content Placeholder 2">
            <a:extLst>
              <a:ext uri="{FF2B5EF4-FFF2-40B4-BE49-F238E27FC236}">
                <a16:creationId xmlns:a16="http://schemas.microsoft.com/office/drawing/2014/main" id="{B827A678-0888-F791-E73F-110D24305E6D}"/>
              </a:ext>
            </a:extLst>
          </p:cNvPr>
          <p:cNvSpPr txBox="1">
            <a:spLocks/>
          </p:cNvSpPr>
          <p:nvPr/>
        </p:nvSpPr>
        <p:spPr>
          <a:xfrm>
            <a:off x="564776" y="2961529"/>
            <a:ext cx="3874203" cy="334797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chemeClr val="accent5"/>
              </a:buClr>
              <a:buSzPct val="9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1. Format Painter </a:t>
            </a:r>
            <a:r>
              <a:rPr lang="en-US" dirty="0"/>
              <a:t>to quickly copy formatting from one part of the document to apply to the other.</a:t>
            </a:r>
          </a:p>
          <a:p>
            <a:pPr marL="287338" lvl="1">
              <a:buClr>
                <a:schemeClr val="accent1"/>
              </a:buClr>
              <a:buFont typeface="Wingdings" panose="05000000000000000000" pitchFamily="2" charset="2"/>
              <a:buChar char="§"/>
            </a:pPr>
            <a:r>
              <a:rPr lang="en-US" dirty="0">
                <a:solidFill>
                  <a:srgbClr val="0D0D0D"/>
                </a:solidFill>
                <a:latin typeface="Söhne"/>
              </a:rPr>
              <a:t>Select the text whose format you want to copy.</a:t>
            </a:r>
          </a:p>
          <a:p>
            <a:pPr marL="287338" lvl="1">
              <a:buClr>
                <a:schemeClr val="accent1"/>
              </a:buClr>
              <a:buFont typeface="Wingdings" panose="05000000000000000000" pitchFamily="2" charset="2"/>
              <a:buChar char="§"/>
            </a:pPr>
            <a:r>
              <a:rPr lang="en-US" dirty="0">
                <a:solidFill>
                  <a:srgbClr val="0D0D0D"/>
                </a:solidFill>
                <a:latin typeface="Söhne"/>
              </a:rPr>
              <a:t>Click the </a:t>
            </a:r>
            <a:r>
              <a:rPr lang="en-US" b="1" dirty="0">
                <a:solidFill>
                  <a:srgbClr val="0D0D0D"/>
                </a:solidFill>
                <a:latin typeface="Söhne"/>
              </a:rPr>
              <a:t>Format Painter </a:t>
            </a:r>
            <a:r>
              <a:rPr lang="en-US" dirty="0">
                <a:solidFill>
                  <a:srgbClr val="0D0D0D"/>
                </a:solidFill>
                <a:latin typeface="Söhne"/>
              </a:rPr>
              <a:t>button in the </a:t>
            </a:r>
            <a:r>
              <a:rPr lang="en-US" b="1" dirty="0">
                <a:solidFill>
                  <a:srgbClr val="0D0D0D"/>
                </a:solidFill>
                <a:latin typeface="Söhne"/>
              </a:rPr>
              <a:t>Clipboard</a:t>
            </a:r>
            <a:r>
              <a:rPr lang="en-US" dirty="0">
                <a:solidFill>
                  <a:srgbClr val="0D0D0D"/>
                </a:solidFill>
                <a:latin typeface="Söhne"/>
              </a:rPr>
              <a:t> group of the Home tab</a:t>
            </a:r>
          </a:p>
          <a:p>
            <a:pPr marL="287338" lvl="1">
              <a:buClr>
                <a:schemeClr val="accent1"/>
              </a:buClr>
              <a:buFont typeface="Wingdings" panose="05000000000000000000" pitchFamily="2" charset="2"/>
              <a:buChar char="§"/>
            </a:pPr>
            <a:r>
              <a:rPr lang="en-US" dirty="0">
                <a:solidFill>
                  <a:srgbClr val="0D0D0D"/>
                </a:solidFill>
                <a:latin typeface="Söhne"/>
              </a:rPr>
              <a:t>After you click the Format Painter, your cursor will change to include a paintbrush icon. Then click and drag to select the text you want to format. The selected formatting will be applied to this new section.</a:t>
            </a:r>
          </a:p>
          <a:p>
            <a:pPr marL="287338" lvl="1">
              <a:buClr>
                <a:schemeClr val="accent1"/>
              </a:buClr>
              <a:buFont typeface="Wingdings" panose="05000000000000000000" pitchFamily="2" charset="2"/>
              <a:buChar char="§"/>
            </a:pPr>
            <a:r>
              <a:rPr lang="en-US" dirty="0">
                <a:solidFill>
                  <a:srgbClr val="0D0D0D"/>
                </a:solidFill>
                <a:latin typeface="Söhne"/>
              </a:rPr>
              <a:t>Double-click on the Format Painter to apply the formatting to multiple areas. Press the 'ESC' key or click the Format Painter button again to turn it off once you're done.</a:t>
            </a:r>
            <a:endParaRPr lang="en-US" b="1" dirty="0"/>
          </a:p>
        </p:txBody>
      </p:sp>
      <p:sp>
        <p:nvSpPr>
          <p:cNvPr id="14" name="Content Placeholder 2">
            <a:extLst>
              <a:ext uri="{FF2B5EF4-FFF2-40B4-BE49-F238E27FC236}">
                <a16:creationId xmlns:a16="http://schemas.microsoft.com/office/drawing/2014/main" id="{18DA9E49-7F31-00D3-021B-6C5AC2353A98}"/>
              </a:ext>
            </a:extLst>
          </p:cNvPr>
          <p:cNvSpPr txBox="1">
            <a:spLocks/>
          </p:cNvSpPr>
          <p:nvPr/>
        </p:nvSpPr>
        <p:spPr>
          <a:xfrm>
            <a:off x="9203167" y="1710391"/>
            <a:ext cx="2511701" cy="189341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chemeClr val="accent5"/>
              </a:buClr>
              <a:buSzPct val="9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3. Show/Hide </a:t>
            </a:r>
            <a:r>
              <a:rPr lang="en-US" dirty="0"/>
              <a:t>tool to show nonprinting characters, so that you could see and manipulate spaces between words, paragraph breaks, page breaks, section breaks, tabs, anchors, etc.</a:t>
            </a:r>
          </a:p>
        </p:txBody>
      </p:sp>
    </p:spTree>
    <p:extLst>
      <p:ext uri="{BB962C8B-B14F-4D97-AF65-F5344CB8AC3E}">
        <p14:creationId xmlns:p14="http://schemas.microsoft.com/office/powerpoint/2010/main" val="152376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animBg="1"/>
      <p:bldP spid="10" grpId="0" animBg="1"/>
      <p:bldP spid="11" grpId="0" animBg="1"/>
      <p:bldP spid="12" grpId="0" animBg="1"/>
      <p:bldP spid="13" grpId="0"/>
      <p:bldP spid="1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D9B-C6A0-4194-B4F1-8C98EFE9F5DD}"/>
              </a:ext>
            </a:extLst>
          </p:cNvPr>
          <p:cNvSpPr>
            <a:spLocks noGrp="1"/>
          </p:cNvSpPr>
          <p:nvPr>
            <p:ph type="title"/>
          </p:nvPr>
        </p:nvSpPr>
        <p:spPr>
          <a:xfrm>
            <a:off x="2488223" y="2983231"/>
            <a:ext cx="7215554" cy="1612508"/>
          </a:xfrm>
        </p:spPr>
        <p:txBody>
          <a:bodyPr>
            <a:normAutofit fontScale="90000"/>
          </a:bodyPr>
          <a:lstStyle/>
          <a:p>
            <a:pPr algn="ctr"/>
            <a:r>
              <a:rPr lang="en-US" dirty="0"/>
              <a:t>Please, Complete an Assignment or Quiz for </a:t>
            </a:r>
            <a:r>
              <a:rPr lang="en-US" b="1" dirty="0"/>
              <a:t>Module 10 </a:t>
            </a:r>
            <a:r>
              <a:rPr lang="en-US" dirty="0"/>
              <a:t>Prior to the Next Module</a:t>
            </a:r>
          </a:p>
        </p:txBody>
      </p:sp>
    </p:spTree>
    <p:extLst>
      <p:ext uri="{BB962C8B-B14F-4D97-AF65-F5344CB8AC3E}">
        <p14:creationId xmlns:p14="http://schemas.microsoft.com/office/powerpoint/2010/main" val="21624579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AF5E-C477-0671-6A91-938007EB485F}"/>
              </a:ext>
            </a:extLst>
          </p:cNvPr>
          <p:cNvSpPr>
            <a:spLocks noGrp="1"/>
          </p:cNvSpPr>
          <p:nvPr>
            <p:ph type="title"/>
          </p:nvPr>
        </p:nvSpPr>
        <p:spPr/>
        <p:txBody>
          <a:bodyPr/>
          <a:lstStyle/>
          <a:p>
            <a:r>
              <a:rPr lang="en-US" dirty="0"/>
              <a:t>Module 10 Quiz</a:t>
            </a:r>
          </a:p>
        </p:txBody>
      </p:sp>
      <p:sp>
        <p:nvSpPr>
          <p:cNvPr id="3" name="Content Placeholder 2">
            <a:extLst>
              <a:ext uri="{FF2B5EF4-FFF2-40B4-BE49-F238E27FC236}">
                <a16:creationId xmlns:a16="http://schemas.microsoft.com/office/drawing/2014/main" id="{429DE693-1A14-208C-9E21-0D3EEEF649D9}"/>
              </a:ext>
            </a:extLst>
          </p:cNvPr>
          <p:cNvSpPr>
            <a:spLocks noGrp="1"/>
          </p:cNvSpPr>
          <p:nvPr>
            <p:ph idx="1"/>
          </p:nvPr>
        </p:nvSpPr>
        <p:spPr/>
        <p:txBody>
          <a:bodyPr>
            <a:normAutofit fontScale="92500" lnSpcReduction="10000"/>
          </a:bodyPr>
          <a:lstStyle/>
          <a:p>
            <a:pPr marL="514350" indent="-514350" algn="l">
              <a:buFont typeface="+mj-lt"/>
              <a:buAutoNum type="arabicPeriod"/>
            </a:pPr>
            <a:r>
              <a:rPr lang="en-US" b="0" i="0" dirty="0">
                <a:solidFill>
                  <a:srgbClr val="0D0D0D"/>
                </a:solidFill>
                <a:effectLst/>
                <a:latin typeface="Söhne"/>
              </a:rPr>
              <a:t>What is the key shortcut for capturing an image of the entire screen in Windows?</a:t>
            </a:r>
          </a:p>
          <a:p>
            <a:pPr marL="971550" lvl="1" indent="-514350">
              <a:buFont typeface="+mj-lt"/>
              <a:buAutoNum type="alphaLcParenR"/>
            </a:pPr>
            <a:r>
              <a:rPr lang="en-US" b="0" i="0" dirty="0">
                <a:solidFill>
                  <a:srgbClr val="0D0D0D"/>
                </a:solidFill>
                <a:effectLst/>
                <a:latin typeface="Söhne"/>
              </a:rPr>
              <a:t>Alt + Print Screen</a:t>
            </a:r>
          </a:p>
          <a:p>
            <a:pPr marL="971550" lvl="1" indent="-514350">
              <a:buFont typeface="+mj-lt"/>
              <a:buAutoNum type="alphaLcParenR"/>
            </a:pPr>
            <a:r>
              <a:rPr lang="en-US" b="0" i="0" dirty="0" err="1">
                <a:solidFill>
                  <a:srgbClr val="0D0D0D"/>
                </a:solidFill>
                <a:effectLst/>
                <a:latin typeface="Söhne"/>
              </a:rPr>
              <a:t>Fn</a:t>
            </a:r>
            <a:r>
              <a:rPr lang="en-US" b="0" i="0" dirty="0">
                <a:solidFill>
                  <a:srgbClr val="0D0D0D"/>
                </a:solidFill>
                <a:effectLst/>
                <a:latin typeface="Söhne"/>
              </a:rPr>
              <a:t> + Home</a:t>
            </a:r>
          </a:p>
          <a:p>
            <a:pPr marL="971550" lvl="1" indent="-514350">
              <a:buFont typeface="+mj-lt"/>
              <a:buAutoNum type="alphaLcParenR"/>
            </a:pPr>
            <a:r>
              <a:rPr lang="en-US" b="0" i="0" dirty="0">
                <a:solidFill>
                  <a:srgbClr val="0D0D0D"/>
                </a:solidFill>
                <a:effectLst/>
                <a:latin typeface="Söhne"/>
              </a:rPr>
              <a:t>Ctrl + Shift + S</a:t>
            </a:r>
          </a:p>
          <a:p>
            <a:pPr marL="971550" lvl="1" indent="-514350">
              <a:buFont typeface="+mj-lt"/>
              <a:buAutoNum type="alphaLcParenR"/>
            </a:pPr>
            <a:r>
              <a:rPr lang="en-US" b="0" i="0" dirty="0">
                <a:solidFill>
                  <a:srgbClr val="0D0D0D"/>
                </a:solidFill>
                <a:effectLst/>
                <a:latin typeface="Söhne"/>
              </a:rPr>
              <a:t>Windows + Shift + S</a:t>
            </a:r>
          </a:p>
          <a:p>
            <a:pPr marL="514350" indent="-514350">
              <a:buFont typeface="+mj-lt"/>
              <a:buAutoNum type="arabicPeriod"/>
            </a:pPr>
            <a:r>
              <a:rPr lang="en-US" b="0" i="0" dirty="0">
                <a:solidFill>
                  <a:srgbClr val="0D0D0D"/>
                </a:solidFill>
                <a:effectLst/>
                <a:latin typeface="Söhne"/>
              </a:rPr>
              <a:t>It is recommended to complete an electronic submission at least 24 hours in advance to account for any potential system glitches.</a:t>
            </a:r>
          </a:p>
          <a:p>
            <a:pPr marL="971550" lvl="1" indent="-514350">
              <a:buFont typeface="+mj-lt"/>
              <a:buAutoNum type="alphaLcParenR"/>
            </a:pPr>
            <a:r>
              <a:rPr lang="en-US" dirty="0">
                <a:solidFill>
                  <a:srgbClr val="0D0D0D"/>
                </a:solidFill>
                <a:latin typeface="Söhne"/>
              </a:rPr>
              <a:t>True</a:t>
            </a:r>
          </a:p>
          <a:p>
            <a:pPr marL="971550" lvl="1" indent="-514350">
              <a:buFont typeface="+mj-lt"/>
              <a:buAutoNum type="alphaLcParenR"/>
            </a:pPr>
            <a:r>
              <a:rPr lang="en-US" b="0" i="0" dirty="0">
                <a:solidFill>
                  <a:srgbClr val="0D0D0D"/>
                </a:solidFill>
                <a:effectLst/>
                <a:latin typeface="Söhne"/>
              </a:rPr>
              <a:t>False</a:t>
            </a:r>
          </a:p>
          <a:p>
            <a:pPr marL="514350" indent="-514350">
              <a:buFont typeface="+mj-lt"/>
              <a:buAutoNum type="arabicPeriod"/>
            </a:pPr>
            <a:r>
              <a:rPr lang="en-US" b="0" i="0" dirty="0">
                <a:solidFill>
                  <a:srgbClr val="0D0D0D"/>
                </a:solidFill>
                <a:effectLst/>
                <a:latin typeface="Söhne"/>
              </a:rPr>
              <a:t>Explain the benefit of making sure the pages for screenshots are all the same size when inserting into a Word document.</a:t>
            </a:r>
            <a:endParaRPr lang="en-US" dirty="0"/>
          </a:p>
        </p:txBody>
      </p:sp>
    </p:spTree>
    <p:extLst>
      <p:ext uri="{BB962C8B-B14F-4D97-AF65-F5344CB8AC3E}">
        <p14:creationId xmlns:p14="http://schemas.microsoft.com/office/powerpoint/2010/main" val="132430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Recap</a:t>
            </a:r>
          </a:p>
        </p:txBody>
      </p:sp>
      <p:pic>
        <p:nvPicPr>
          <p:cNvPr id="4" name="Picture 2" descr="http://www.hdwallpapersarena.com/wp-content/uploads/2013/01/4++4+++.jpg"/>
          <p:cNvPicPr>
            <a:picLocks noChangeAspect="1" noChangeArrowheads="1"/>
          </p:cNvPicPr>
          <p:nvPr/>
        </p:nvPicPr>
        <p:blipFill rotWithShape="1">
          <a:blip r:embed="rId3">
            <a:clrChange>
              <a:clrFrom>
                <a:srgbClr val="FBF5F7"/>
              </a:clrFrom>
              <a:clrTo>
                <a:srgbClr val="FBF5F7">
                  <a:alpha val="0"/>
                </a:srgbClr>
              </a:clrTo>
            </a:clrChange>
            <a:extLst>
              <a:ext uri="{28A0092B-C50C-407E-A947-70E740481C1C}">
                <a14:useLocalDpi xmlns:a14="http://schemas.microsoft.com/office/drawing/2010/main" val="0"/>
              </a:ext>
            </a:extLst>
          </a:blip>
          <a:srcRect l="19945"/>
          <a:stretch/>
        </p:blipFill>
        <p:spPr bwMode="auto">
          <a:xfrm>
            <a:off x="7258052" y="1580608"/>
            <a:ext cx="4528182" cy="48201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1580608"/>
            <a:ext cx="4095750" cy="369332"/>
          </a:xfrm>
          <a:prstGeom prst="rect">
            <a:avLst/>
          </a:prstGeom>
        </p:spPr>
        <p:txBody>
          <a:bodyPr wrap="square">
            <a:spAutoFit/>
          </a:bodyPr>
          <a:lstStyle/>
          <a:p>
            <a:r>
              <a:rPr lang="en-US" i="1" dirty="0">
                <a:solidFill>
                  <a:srgbClr val="004074"/>
                </a:solidFill>
              </a:rPr>
              <a:t>What have you learned?</a:t>
            </a:r>
          </a:p>
        </p:txBody>
      </p:sp>
      <p:sp>
        <p:nvSpPr>
          <p:cNvPr id="6" name="Content Placeholder 2"/>
          <p:cNvSpPr>
            <a:spLocks noGrp="1"/>
          </p:cNvSpPr>
          <p:nvPr>
            <p:ph idx="1"/>
          </p:nvPr>
        </p:nvSpPr>
        <p:spPr>
          <a:xfrm>
            <a:off x="962024" y="2123779"/>
            <a:ext cx="6012708" cy="4076723"/>
          </a:xfrm>
        </p:spPr>
        <p:txBody>
          <a:bodyPr>
            <a:normAutofit lnSpcReduction="10000"/>
          </a:bodyPr>
          <a:lstStyle/>
          <a:p>
            <a:r>
              <a:rPr lang="en-US" dirty="0"/>
              <a:t>What are the attributes of a great </a:t>
            </a:r>
            <a:r>
              <a:rPr lang="en-US" dirty="0" err="1"/>
              <a:t>DTPer</a:t>
            </a:r>
            <a:r>
              <a:rPr lang="en-US" dirty="0"/>
              <a:t>?</a:t>
            </a:r>
          </a:p>
          <a:p>
            <a:r>
              <a:rPr lang="en-US" dirty="0"/>
              <a:t>What are the different ways of navigating quickly through a document?</a:t>
            </a:r>
          </a:p>
          <a:p>
            <a:r>
              <a:rPr lang="en-US" dirty="0"/>
              <a:t>What is the visual hierarchy?</a:t>
            </a:r>
          </a:p>
          <a:p>
            <a:r>
              <a:rPr lang="en-US" dirty="0"/>
              <a:t>What is the most readable page layout?</a:t>
            </a:r>
          </a:p>
          <a:p>
            <a:r>
              <a:rPr lang="en-US" dirty="0"/>
              <a:t>What is your biggest take-away from the class?</a:t>
            </a:r>
          </a:p>
          <a:p>
            <a:endParaRPr lang="en-US" dirty="0"/>
          </a:p>
          <a:p>
            <a:endParaRPr lang="en-US" dirty="0"/>
          </a:p>
          <a:p>
            <a:endParaRPr lang="en-US" dirty="0"/>
          </a:p>
        </p:txBody>
      </p:sp>
    </p:spTree>
    <p:extLst>
      <p:ext uri="{BB962C8B-B14F-4D97-AF65-F5344CB8AC3E}">
        <p14:creationId xmlns:p14="http://schemas.microsoft.com/office/powerpoint/2010/main" val="42769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956A-C8F8-5C80-7995-EEE347C73138}"/>
              </a:ext>
            </a:extLst>
          </p:cNvPr>
          <p:cNvSpPr>
            <a:spLocks noGrp="1"/>
          </p:cNvSpPr>
          <p:nvPr>
            <p:ph type="title"/>
          </p:nvPr>
        </p:nvSpPr>
        <p:spPr>
          <a:xfrm>
            <a:off x="327782" y="-209086"/>
            <a:ext cx="7961976" cy="2244725"/>
          </a:xfrm>
        </p:spPr>
        <p:txBody>
          <a:bodyP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We’d Love It If You Left Us a Five-Star Review!</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F697F1-0AA8-E5F8-251D-86FE3B86769A}"/>
              </a:ext>
            </a:extLst>
          </p:cNvPr>
          <p:cNvSpPr>
            <a:spLocks noGrp="1"/>
          </p:cNvSpPr>
          <p:nvPr>
            <p:ph idx="1"/>
          </p:nvPr>
        </p:nvSpPr>
        <p:spPr>
          <a:xfrm>
            <a:off x="523771" y="2071022"/>
            <a:ext cx="6962879" cy="4133789"/>
          </a:xfrm>
        </p:spPr>
        <p:txBody>
          <a:bodyPr>
            <a:normAutofit/>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Did you find our training valuable and impactful? </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volini" panose="03000502040302020204" pitchFamily="66" charset="0"/>
              <a:cs typeface="Cavolini" panose="03000502040302020204" pitchFamily="66" charset="0"/>
            </a:endParaRPr>
          </a:p>
          <a:p>
            <a:pPr marL="0" indent="0">
              <a:buNone/>
            </a:pPr>
            <a:endParaRPr lang="en-US" dirty="0">
              <a:latin typeface="Cavolini" panose="03000502040302020204" pitchFamily="66" charset="0"/>
              <a:cs typeface="Cavolini" panose="03000502040302020204" pitchFamily="66" charset="0"/>
            </a:endParaRPr>
          </a:p>
          <a:p>
            <a:pPr marL="0" indent="0">
              <a:buNone/>
            </a:pPr>
            <a:endParaRPr lang="en-US" dirty="0">
              <a:latin typeface="Cavolini" panose="03000502040302020204" pitchFamily="66" charset="0"/>
              <a:cs typeface="Cavolini" panose="03000502040302020204" pitchFamily="66"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You can leave a Google review </a:t>
            </a:r>
            <a:r>
              <a:rPr lang="en-US" dirty="0">
                <a:latin typeface="Calibri" panose="020F0502020204030204" pitchFamily="34" charset="0"/>
                <a:ea typeface="Calibri" panose="020F0502020204030204" pitchFamily="34" charset="0"/>
                <a:cs typeface="Calibri" panose="020F0502020204030204" pitchFamily="34" charset="0"/>
                <a:hlinkClick r:id="rId3"/>
              </a:rPr>
              <a:t>HERE</a:t>
            </a:r>
            <a:r>
              <a:rPr lang="en-US"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and/or a Facebook review </a:t>
            </a:r>
            <a:r>
              <a:rPr lang="en-US" dirty="0">
                <a:latin typeface="Calibri" panose="020F0502020204030204" pitchFamily="34" charset="0"/>
                <a:ea typeface="Calibri" panose="020F0502020204030204" pitchFamily="34" charset="0"/>
                <a:cs typeface="Calibri" panose="020F0502020204030204" pitchFamily="34" charset="0"/>
                <a:hlinkClick r:id="rId4"/>
              </a:rPr>
              <a:t>HERE</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030" name="Picture 6" descr="Buy Google 5 Star Review. If you're worried about buying Google… | by  Jessica Harris | Medium">
            <a:hlinkClick r:id="rId3"/>
            <a:extLst>
              <a:ext uri="{FF2B5EF4-FFF2-40B4-BE49-F238E27FC236}">
                <a16:creationId xmlns:a16="http://schemas.microsoft.com/office/drawing/2014/main" id="{90FF3E12-45A0-82D9-989C-031915C148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782" y="3096191"/>
            <a:ext cx="3713230" cy="16276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to Post a Review to a Facebook Business Page - Water eStore CA">
            <a:extLst>
              <a:ext uri="{FF2B5EF4-FFF2-40B4-BE49-F238E27FC236}">
                <a16:creationId xmlns:a16="http://schemas.microsoft.com/office/drawing/2014/main" id="{46308A69-C3C3-9FE2-F1AC-51CB5DE1E6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5737" y="3096191"/>
            <a:ext cx="1626172" cy="1626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qr code with a logo&#10;&#10;Description automatically generated">
            <a:extLst>
              <a:ext uri="{FF2B5EF4-FFF2-40B4-BE49-F238E27FC236}">
                <a16:creationId xmlns:a16="http://schemas.microsoft.com/office/drawing/2014/main" id="{F5D501D6-46C6-9319-5B5B-E2A4D45CAA31}"/>
              </a:ext>
            </a:extLst>
          </p:cNvPr>
          <p:cNvPicPr>
            <a:picLocks noChangeAspect="1"/>
          </p:cNvPicPr>
          <p:nvPr/>
        </p:nvPicPr>
        <p:blipFill>
          <a:blip r:embed="rId7"/>
          <a:stretch>
            <a:fillRect/>
          </a:stretch>
        </p:blipFill>
        <p:spPr>
          <a:xfrm>
            <a:off x="7754907" y="1952616"/>
            <a:ext cx="3913322" cy="3913322"/>
          </a:xfrm>
          <a:prstGeom prst="rect">
            <a:avLst/>
          </a:prstGeom>
        </p:spPr>
      </p:pic>
    </p:spTree>
    <p:extLst>
      <p:ext uri="{BB962C8B-B14F-4D97-AF65-F5344CB8AC3E}">
        <p14:creationId xmlns:p14="http://schemas.microsoft.com/office/powerpoint/2010/main" val="38094880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697F1-0AA8-E5F8-251D-86FE3B86769A}"/>
              </a:ext>
            </a:extLst>
          </p:cNvPr>
          <p:cNvSpPr>
            <a:spLocks noGrp="1"/>
          </p:cNvSpPr>
          <p:nvPr>
            <p:ph idx="1"/>
          </p:nvPr>
        </p:nvSpPr>
        <p:spPr>
          <a:xfrm>
            <a:off x="345747" y="1668620"/>
            <a:ext cx="7066990" cy="4844063"/>
          </a:xfrm>
        </p:spPr>
        <p:txBody>
          <a:bodyPr vert="horz" lIns="91440" tIns="45720" rIns="91440" bIns="45720" rtlCol="0" anchor="t">
            <a:noAutofit/>
          </a:bodyPr>
          <a:lstStyle/>
          <a:p>
            <a:pPr marL="0" indent="0">
              <a:buNone/>
            </a:pPr>
            <a:endParaRPr lang="en-US" sz="3200" b="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3200" b="1" dirty="0">
                <a:latin typeface="Calibri" panose="020F0502020204030204" pitchFamily="34" charset="0"/>
                <a:ea typeface="Calibri" panose="020F0502020204030204" pitchFamily="34" charset="0"/>
                <a:cs typeface="Calibri" panose="020F0502020204030204" pitchFamily="34" charset="0"/>
              </a:rPr>
              <a:t>Scan the QR code with your phone camera</a:t>
            </a:r>
            <a:r>
              <a:rPr lang="en-US" sz="3200" dirty="0">
                <a:ea typeface="Calibri" panose="020F0502020204030204" pitchFamily="34" charset="0"/>
              </a:rPr>
              <a:t> </a:t>
            </a:r>
            <a:r>
              <a:rPr lang="en-US" sz="3200" b="1" dirty="0">
                <a:latin typeface="Calibri" panose="020F0502020204030204" pitchFamily="34" charset="0"/>
                <a:ea typeface="Calibri" panose="020F0502020204030204" pitchFamily="34" charset="0"/>
                <a:cs typeface="Calibri" panose="020F0502020204030204" pitchFamily="34" charset="0"/>
              </a:rPr>
              <a:t>to book a demo or click this link!</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PSci - Procurement Sciences">
            <a:extLst>
              <a:ext uri="{FF2B5EF4-FFF2-40B4-BE49-F238E27FC236}">
                <a16:creationId xmlns:a16="http://schemas.microsoft.com/office/drawing/2014/main" id="{DE616CFB-D77B-395A-0F85-913820F7279C}"/>
              </a:ext>
            </a:extLst>
          </p:cNvPr>
          <p:cNvPicPr>
            <a:picLocks noChangeAspect="1"/>
          </p:cNvPicPr>
          <p:nvPr/>
        </p:nvPicPr>
        <p:blipFill>
          <a:blip r:embed="rId3"/>
          <a:stretch>
            <a:fillRect/>
          </a:stretch>
        </p:blipFill>
        <p:spPr>
          <a:xfrm>
            <a:off x="2691552" y="4250193"/>
            <a:ext cx="2631412" cy="1366310"/>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0C670236-86D3-641E-A176-D5F973F422F3}"/>
              </a:ext>
            </a:extLst>
          </p:cNvPr>
          <p:cNvPicPr>
            <a:picLocks noChangeAspect="1"/>
          </p:cNvPicPr>
          <p:nvPr/>
        </p:nvPicPr>
        <p:blipFill>
          <a:blip r:embed="rId4"/>
          <a:stretch>
            <a:fillRect/>
          </a:stretch>
        </p:blipFill>
        <p:spPr>
          <a:xfrm>
            <a:off x="8008088" y="1792224"/>
            <a:ext cx="3684039" cy="3706368"/>
          </a:xfrm>
          <a:prstGeom prst="rect">
            <a:avLst/>
          </a:prstGeom>
        </p:spPr>
      </p:pic>
      <p:sp>
        <p:nvSpPr>
          <p:cNvPr id="4" name="TextBox 3">
            <a:extLst>
              <a:ext uri="{FF2B5EF4-FFF2-40B4-BE49-F238E27FC236}">
                <a16:creationId xmlns:a16="http://schemas.microsoft.com/office/drawing/2014/main" id="{CD333338-47C0-8193-BDDC-64AE08E79823}"/>
              </a:ext>
            </a:extLst>
          </p:cNvPr>
          <p:cNvSpPr txBox="1"/>
          <p:nvPr/>
        </p:nvSpPr>
        <p:spPr>
          <a:xfrm>
            <a:off x="345747" y="116413"/>
            <a:ext cx="732302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rPr>
              <a:t>Interested in an In-depth Exploration of the Awarded.AI?</a:t>
            </a:r>
          </a:p>
        </p:txBody>
      </p:sp>
      <p:sp>
        <p:nvSpPr>
          <p:cNvPr id="8" name="TextBox 7">
            <a:extLst>
              <a:ext uri="{FF2B5EF4-FFF2-40B4-BE49-F238E27FC236}">
                <a16:creationId xmlns:a16="http://schemas.microsoft.com/office/drawing/2014/main" id="{4BFFFD21-6AB6-E71C-817E-C8096551E5C8}"/>
              </a:ext>
            </a:extLst>
          </p:cNvPr>
          <p:cNvSpPr txBox="1"/>
          <p:nvPr/>
        </p:nvSpPr>
        <p:spPr>
          <a:xfrm>
            <a:off x="221771" y="3354013"/>
            <a:ext cx="7786317"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hlinkClick r:id="rId5"/>
              </a:rPr>
              <a:t>https://calendly.com/psci-sales/demo-for-psci-ai-ost</a:t>
            </a:r>
            <a:r>
              <a:rPr kumimoji="0" lang="en-US" sz="26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  </a:t>
            </a:r>
            <a:endParaRPr kumimoji="0" lang="en-US" sz="26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4216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5"/>
            <a:ext cx="7101840" cy="1041643"/>
          </a:xfrm>
        </p:spPr>
        <p:txBody>
          <a:bodyPr>
            <a:normAutofit fontScale="90000"/>
          </a:bodyPr>
          <a:lstStyle/>
          <a:p>
            <a:r>
              <a:rPr lang="en-US" dirty="0"/>
              <a:t>What Are Your Takeaways from Today’s Class?</a:t>
            </a:r>
          </a:p>
        </p:txBody>
      </p:sp>
      <p:sp>
        <p:nvSpPr>
          <p:cNvPr id="6" name="Rectangle 5"/>
          <p:cNvSpPr/>
          <p:nvPr/>
        </p:nvSpPr>
        <p:spPr>
          <a:xfrm>
            <a:off x="3329343" y="4468885"/>
            <a:ext cx="6975878" cy="1045223"/>
          </a:xfrm>
          <a:prstGeom prst="rect">
            <a:avLst/>
          </a:prstGeom>
        </p:spPr>
        <p:txBody>
          <a:bodyPr wrap="square">
            <a:spAutoFit/>
          </a:bodyPr>
          <a:lstStyle/>
          <a:p>
            <a:pPr lvl="0">
              <a:lnSpc>
                <a:spcPct val="200000"/>
              </a:lnSpc>
            </a:pPr>
            <a:r>
              <a:rPr lang="en-US" sz="3600" b="1" dirty="0">
                <a:solidFill>
                  <a:schemeClr val="accent1"/>
                </a:solidFill>
                <a:latin typeface="+mn-lt"/>
              </a:rPr>
              <a:t>www.ostglobalsolutions.com</a:t>
            </a:r>
          </a:p>
        </p:txBody>
      </p:sp>
      <p:sp>
        <p:nvSpPr>
          <p:cNvPr id="3" name="Rectangle 2">
            <a:extLst>
              <a:ext uri="{FF2B5EF4-FFF2-40B4-BE49-F238E27FC236}">
                <a16:creationId xmlns:a16="http://schemas.microsoft.com/office/drawing/2014/main" id="{BEBC8114-609B-43CD-82A2-256109016A21}"/>
              </a:ext>
            </a:extLst>
          </p:cNvPr>
          <p:cNvSpPr/>
          <p:nvPr/>
        </p:nvSpPr>
        <p:spPr>
          <a:xfrm>
            <a:off x="6531768" y="2360662"/>
            <a:ext cx="5200650" cy="3000821"/>
          </a:xfrm>
          <a:prstGeom prst="rect">
            <a:avLst/>
          </a:prstGeom>
        </p:spPr>
        <p:txBody>
          <a:bodyPr wrap="square">
            <a:spAutoFit/>
          </a:bodyPr>
          <a:lstStyle/>
          <a:p>
            <a:pPr algn="ctr">
              <a:spcBef>
                <a:spcPts val="600"/>
              </a:spcBef>
            </a:pPr>
            <a:r>
              <a:rPr lang="en-US" sz="2400" b="1" dirty="0"/>
              <a:t>7361 Calhoun Place, Suite 560</a:t>
            </a:r>
          </a:p>
          <a:p>
            <a:pPr algn="ctr">
              <a:spcBef>
                <a:spcPts val="600"/>
              </a:spcBef>
            </a:pPr>
            <a:r>
              <a:rPr lang="en-US" sz="2400" b="1" dirty="0"/>
              <a:t>Rockville, MD 20855</a:t>
            </a:r>
          </a:p>
          <a:p>
            <a:pPr algn="ctr">
              <a:spcBef>
                <a:spcPts val="600"/>
              </a:spcBef>
            </a:pPr>
            <a:r>
              <a:rPr lang="en-US" sz="2400" b="1" dirty="0"/>
              <a:t>Phone: 301-384-3350</a:t>
            </a:r>
          </a:p>
          <a:p>
            <a:pPr algn="ctr">
              <a:spcBef>
                <a:spcPts val="600"/>
              </a:spcBef>
            </a:pPr>
            <a:r>
              <a:rPr lang="en-US" sz="2400" b="1" dirty="0">
                <a:hlinkClick r:id="rId3"/>
              </a:rPr>
              <a:t>service@ostglobalsolutions.com</a:t>
            </a:r>
            <a:endParaRPr lang="en-US" sz="2400" b="1" dirty="0"/>
          </a:p>
          <a:p>
            <a:pPr algn="ctr">
              <a:spcBef>
                <a:spcPts val="600"/>
              </a:spcBef>
            </a:pPr>
            <a:r>
              <a:rPr lang="en-US" sz="2000" i="1" dirty="0"/>
              <a:t>Improving Our Country Through Better Proposals!™</a:t>
            </a:r>
          </a:p>
          <a:p>
            <a:pPr algn="ctr">
              <a:spcBef>
                <a:spcPts val="600"/>
              </a:spcBef>
            </a:pPr>
            <a:endParaRPr lang="en-US" sz="2400" b="1" dirty="0"/>
          </a:p>
        </p:txBody>
      </p:sp>
      <p:pic>
        <p:nvPicPr>
          <p:cNvPr id="12" name="Picture 11">
            <a:extLst>
              <a:ext uri="{FF2B5EF4-FFF2-40B4-BE49-F238E27FC236}">
                <a16:creationId xmlns:a16="http://schemas.microsoft.com/office/drawing/2014/main" id="{D84D25C7-098A-49BD-8D4D-709489B8D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452" y="1950425"/>
            <a:ext cx="4661782" cy="820474"/>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20087D39-E265-4385-AC9A-58FC06C54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8052" y="2657887"/>
            <a:ext cx="2004148" cy="2011358"/>
          </a:xfrm>
          <a:prstGeom prst="rect">
            <a:avLst/>
          </a:prstGeom>
        </p:spPr>
      </p:pic>
      <p:pic>
        <p:nvPicPr>
          <p:cNvPr id="8" name="Picture 7">
            <a:extLst>
              <a:ext uri="{FF2B5EF4-FFF2-40B4-BE49-F238E27FC236}">
                <a16:creationId xmlns:a16="http://schemas.microsoft.com/office/drawing/2014/main" id="{1CAC54B1-FCF6-4D41-9EB0-7E7787B307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5386" y="2603951"/>
            <a:ext cx="2142799" cy="2065294"/>
          </a:xfrm>
          <a:prstGeom prst="rect">
            <a:avLst/>
          </a:prstGeom>
        </p:spPr>
      </p:pic>
      <p:sp>
        <p:nvSpPr>
          <p:cNvPr id="4" name="TextBox 3">
            <a:extLst>
              <a:ext uri="{FF2B5EF4-FFF2-40B4-BE49-F238E27FC236}">
                <a16:creationId xmlns:a16="http://schemas.microsoft.com/office/drawing/2014/main" id="{5EFDC3B6-0B0A-FD06-DECB-6BDC60715BE7}"/>
              </a:ext>
            </a:extLst>
          </p:cNvPr>
          <p:cNvSpPr txBox="1"/>
          <p:nvPr/>
        </p:nvSpPr>
        <p:spPr>
          <a:xfrm>
            <a:off x="725424" y="5644106"/>
            <a:ext cx="10954512" cy="523220"/>
          </a:xfrm>
          <a:prstGeom prst="rect">
            <a:avLst/>
          </a:prstGeom>
          <a:noFill/>
        </p:spPr>
        <p:txBody>
          <a:bodyPr wrap="square" rtlCol="0">
            <a:spAutoFit/>
          </a:bodyPr>
          <a:lstStyle/>
          <a:p>
            <a:r>
              <a:rPr lang="en-US" sz="1400" dirty="0"/>
              <a:t>Copyright © 2024  OST Global Solutions, Inc. </a:t>
            </a:r>
            <a:r>
              <a:rPr lang="en-US" sz="1400" b="0" i="0" dirty="0">
                <a:solidFill>
                  <a:srgbClr val="0D0D0D"/>
                </a:solidFill>
                <a:effectLst/>
                <a:latin typeface="Söhne"/>
              </a:rPr>
              <a:t>All rights reserved. This material may not be reproduced, distributed, transmitted, or used for any commercial purpose without the express written permission of OST Global Solutions, Inc.</a:t>
            </a:r>
            <a:endParaRPr lang="en-US" sz="1400" dirty="0"/>
          </a:p>
        </p:txBody>
      </p:sp>
    </p:spTree>
    <p:extLst>
      <p:ext uri="{BB962C8B-B14F-4D97-AF65-F5344CB8AC3E}">
        <p14:creationId xmlns:p14="http://schemas.microsoft.com/office/powerpoint/2010/main" val="4160334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f577870-d1bc-435a-a875-457a02ffe45a" xsi:nil="true"/>
    <lcf76f155ced4ddcb4097134ff3c332f xmlns="0d2c0b90-7933-4143-90fc-02bd1832f43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F5C55BF1D3814A9780CFD66D018A55" ma:contentTypeVersion="8" ma:contentTypeDescription="Create a new document." ma:contentTypeScope="" ma:versionID="a20161400773e5a973e8bfd5c514f22d">
  <xsd:schema xmlns:xsd="http://www.w3.org/2001/XMLSchema" xmlns:xs="http://www.w3.org/2001/XMLSchema" xmlns:p="http://schemas.microsoft.com/office/2006/metadata/properties" xmlns:ns2="26108974-ee81-4d92-9938-53236a4d7764" xmlns:ns3="fa932a79-22aa-4d37-91cf-c80e1fe92fa2" xmlns:ns4="0d2c0b90-7933-4143-90fc-02bd1832f434" xmlns:ns5="6f577870-d1bc-435a-a875-457a02ffe45a" targetNamespace="http://schemas.microsoft.com/office/2006/metadata/properties" ma:root="true" ma:fieldsID="8b553482a0f6a2f8efab55f777596b64" ns2:_="" ns3:_="" ns4:_="" ns5:_="">
    <xsd:import namespace="26108974-ee81-4d92-9938-53236a4d7764"/>
    <xsd:import namespace="fa932a79-22aa-4d37-91cf-c80e1fe92fa2"/>
    <xsd:import namespace="0d2c0b90-7933-4143-90fc-02bd1832f434"/>
    <xsd:import namespace="6f577870-d1bc-435a-a875-457a02ffe4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4:MediaServiceObjectDetectorVersions" minOccurs="0"/>
                <xsd:element ref="ns4:lcf76f155ced4ddcb4097134ff3c332f" minOccurs="0"/>
                <xsd:element ref="ns5:TaxCatchAll"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08974-ee81-4d92-9938-53236a4d7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932a79-22aa-4d37-91cf-c80e1fe92f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2c0b90-7933-4143-90fc-02bd1832f434" elementFormDefault="qualified">
    <xsd:import namespace="http://schemas.microsoft.com/office/2006/documentManagement/types"/>
    <xsd:import namespace="http://schemas.microsoft.com/office/infopath/2007/PartnerControls"/>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7d2a979-002b-442d-8eb6-2c8f3232aef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577870-d1bc-435a-a875-457a02ffe45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f577870-d1bc-435a-a875-457a02ffe45a}" ma:internalName="TaxCatchAll" ma:showField="CatchAllData" ma:web="fa932a79-22aa-4d37-91cf-c80e1fe92f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EBCF79-F8B7-4168-9AF7-7E92E7F1402D}">
  <ds:schemaRefs>
    <ds:schemaRef ds:uri="http://schemas.microsoft.com/office/infopath/2007/PartnerControls"/>
    <ds:schemaRef ds:uri="http://schemas.openxmlformats.org/package/2006/metadata/core-properties"/>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26108974-ee81-4d92-9938-53236a4d7764"/>
    <ds:schemaRef ds:uri="6f577870-d1bc-435a-a875-457a02ffe45a"/>
    <ds:schemaRef ds:uri="0d2c0b90-7933-4143-90fc-02bd1832f434"/>
    <ds:schemaRef ds:uri="fa932a79-22aa-4d37-91cf-c80e1fe92fa2"/>
    <ds:schemaRef ds:uri="http://purl.org/dc/dcmitype/"/>
  </ds:schemaRefs>
</ds:datastoreItem>
</file>

<file path=customXml/itemProps2.xml><?xml version="1.0" encoding="utf-8"?>
<ds:datastoreItem xmlns:ds="http://schemas.openxmlformats.org/officeDocument/2006/customXml" ds:itemID="{ABD1224E-FB64-4C8B-B43F-F61E0EAED232}">
  <ds:schemaRefs>
    <ds:schemaRef ds:uri="http://schemas.microsoft.com/sharepoint/v3/contenttype/forms"/>
  </ds:schemaRefs>
</ds:datastoreItem>
</file>

<file path=customXml/itemProps3.xml><?xml version="1.0" encoding="utf-8"?>
<ds:datastoreItem xmlns:ds="http://schemas.openxmlformats.org/officeDocument/2006/customXml" ds:itemID="{DB2D7AF8-589C-49E7-B37A-C387101D4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08974-ee81-4d92-9938-53236a4d7764"/>
    <ds:schemaRef ds:uri="fa932a79-22aa-4d37-91cf-c80e1fe92fa2"/>
    <ds:schemaRef ds:uri="0d2c0b90-7933-4143-90fc-02bd1832f434"/>
    <ds:schemaRef ds:uri="6f577870-d1bc-435a-a875-457a02ffe4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15256</TotalTime>
  <Words>13658</Words>
  <Application>Microsoft Office PowerPoint</Application>
  <PresentationFormat>Widescreen</PresentationFormat>
  <Paragraphs>1006</Paragraphs>
  <Slides>95</Slides>
  <Notes>40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95</vt:i4>
      </vt:variant>
    </vt:vector>
  </HeadingPairs>
  <TitlesOfParts>
    <vt:vector size="107" baseType="lpstr">
      <vt:lpstr>Arial</vt:lpstr>
      <vt:lpstr>Arial Narrow</vt:lpstr>
      <vt:lpstr>Bebas Neue</vt:lpstr>
      <vt:lpstr>Calibri</vt:lpstr>
      <vt:lpstr>Calibri Light</vt:lpstr>
      <vt:lpstr>Cavolini</vt:lpstr>
      <vt:lpstr>Segoe UI</vt:lpstr>
      <vt:lpstr>Söhne</vt:lpstr>
      <vt:lpstr>Times New Roman</vt:lpstr>
      <vt:lpstr>Wingdings</vt:lpstr>
      <vt:lpstr>Office Theme</vt:lpstr>
      <vt:lpstr>1_Office Theme</vt:lpstr>
      <vt:lpstr>Desktop Publishing for Proposal Professionals</vt:lpstr>
      <vt:lpstr>Agenda</vt:lpstr>
      <vt:lpstr>Introduction and Learning Objectives</vt:lpstr>
      <vt:lpstr>How to Maximize the Learning Process</vt:lpstr>
      <vt:lpstr>Introductions – Who is Who</vt:lpstr>
      <vt:lpstr>Module 1</vt:lpstr>
      <vt:lpstr>Characteristics of a Great Desktop Publisher</vt:lpstr>
      <vt:lpstr>Getting Familiar with the Tools</vt:lpstr>
      <vt:lpstr>Important Desktop Publishing Word Tools</vt:lpstr>
      <vt:lpstr>Page Size and Margin Size</vt:lpstr>
      <vt:lpstr>Deciding on Proposal Layout</vt:lpstr>
      <vt:lpstr>One or Two Columns</vt:lpstr>
      <vt:lpstr>Most Readable Formats</vt:lpstr>
      <vt:lpstr>Please, Complete an Assignment or Quiz for Module 1 Prior to the Next Module</vt:lpstr>
      <vt:lpstr>Module 1 Exercise: Assessing the Level of Effort</vt:lpstr>
      <vt:lpstr>Module 2</vt:lpstr>
      <vt:lpstr>Creating a Color Palette From an Existing Graphic</vt:lpstr>
      <vt:lpstr>Example of a Color Palette</vt:lpstr>
      <vt:lpstr>Please, Complete an Assignment or Quiz for Module 2 Prior to the Next Module</vt:lpstr>
      <vt:lpstr>Module 2 Exercise: Set Up Template Theme Colors</vt:lpstr>
      <vt:lpstr>Module 3</vt:lpstr>
      <vt:lpstr>Font Basics</vt:lpstr>
      <vt:lpstr>Text and Paragraph Styles Design Considerations</vt:lpstr>
      <vt:lpstr>Word Styles Save Time and Make for a More Robust, Navigable Document</vt:lpstr>
      <vt:lpstr>Styles Establish Visual Hierarchy</vt:lpstr>
      <vt:lpstr>Determining Styles Requirements</vt:lpstr>
      <vt:lpstr>Parent and Child Styles</vt:lpstr>
      <vt:lpstr>Creating and Editing Styles in Word</vt:lpstr>
      <vt:lpstr>Managing and Importing Styles, and Using Quick Styles</vt:lpstr>
      <vt:lpstr>Setting Up and Numbering Headings Styles</vt:lpstr>
      <vt:lpstr>Cleaning Up Existing Style Sheets for Fast and Reliable Formatting</vt:lpstr>
      <vt:lpstr>Defining Table Styles</vt:lpstr>
      <vt:lpstr>Keep Your Template Clean</vt:lpstr>
      <vt:lpstr>Importing Content into a Clean Document</vt:lpstr>
      <vt:lpstr>Please, Complete an Assignment or Quiz for Module 3 Prior to the Next Module</vt:lpstr>
      <vt:lpstr>Module 3 Exercise: Creating and Applying Heading Styles </vt:lpstr>
      <vt:lpstr>Module 4</vt:lpstr>
      <vt:lpstr>Header and Footer</vt:lpstr>
      <vt:lpstr>Navigating the Headers and Footers Ribbon</vt:lpstr>
      <vt:lpstr>How to Show the Line in the Header and Footer</vt:lpstr>
      <vt:lpstr>Please, Complete an Assignment or Quiz for Module 4 Prior to the Next Module</vt:lpstr>
      <vt:lpstr>Module 4 Exercise 2: Build Your Header</vt:lpstr>
      <vt:lpstr>Module 4 Exercise 2: Build Your Footer</vt:lpstr>
      <vt:lpstr>Module 5</vt:lpstr>
      <vt:lpstr>Creating Compliant Front Matter</vt:lpstr>
      <vt:lpstr>Making Placeholders for Reference Tables</vt:lpstr>
      <vt:lpstr>Updating and Troubleshooting Reference Tables</vt:lpstr>
      <vt:lpstr>Please, Complete an Assignment or Quiz for Module 5 Prior to the Next Module</vt:lpstr>
      <vt:lpstr>Module 5 Exercise: Setting Up the Cover and Inserting TOC</vt:lpstr>
      <vt:lpstr>Module 6</vt:lpstr>
      <vt:lpstr>Set Up Paragraph Spacing</vt:lpstr>
      <vt:lpstr>Inserting Graphics Seamlessly Into the Document</vt:lpstr>
      <vt:lpstr>Anchoring Graphics</vt:lpstr>
      <vt:lpstr>Formatting Tables</vt:lpstr>
      <vt:lpstr>Table Banding</vt:lpstr>
      <vt:lpstr>Labeling Tables</vt:lpstr>
      <vt:lpstr>Troubleshooting Table Quirks</vt:lpstr>
      <vt:lpstr>Adding and Formatting Focus and Callout Boxes</vt:lpstr>
      <vt:lpstr>Please, Complete an Assignment or Quiz for Module 6 Prior to the Next Module</vt:lpstr>
      <vt:lpstr>Module 6 Exercise: Format Your Proposal Document</vt:lpstr>
      <vt:lpstr>Module 7</vt:lpstr>
      <vt:lpstr>Formatting the Document Using Breaks</vt:lpstr>
      <vt:lpstr>How Breaks Work</vt:lpstr>
      <vt:lpstr>Working with Page Numbers</vt:lpstr>
      <vt:lpstr>Please, Complete an Assignment or Quiz for Module 7 Prior to the Next Module</vt:lpstr>
      <vt:lpstr>Module 7 Exercise: Demo of Breaks and Page Numbers</vt:lpstr>
      <vt:lpstr>Module 8</vt:lpstr>
      <vt:lpstr>Using Commands in Microsoft Word</vt:lpstr>
      <vt:lpstr>Customizing your Quick Access Toolbar</vt:lpstr>
      <vt:lpstr>Use the Format Painter and Format Eraser Tools</vt:lpstr>
      <vt:lpstr>Navigate Quickly Through the Document</vt:lpstr>
      <vt:lpstr>Additional Ways of Navigating</vt:lpstr>
      <vt:lpstr>Selecting and Pasting Text, and Other Keyboard Shortcuts</vt:lpstr>
      <vt:lpstr>Important Options in the File -&gt; Options Dialogue</vt:lpstr>
      <vt:lpstr>Please, Complete an Assignment or Quiz for Module 8 Prior to the Next Module</vt:lpstr>
      <vt:lpstr>Module 8 Quiz</vt:lpstr>
      <vt:lpstr>Module 9</vt:lpstr>
      <vt:lpstr>Principles of Effective Print Design</vt:lpstr>
      <vt:lpstr>Do a Thorough Error Check Before Producing the Document</vt:lpstr>
      <vt:lpstr>Checklist (Continued)</vt:lpstr>
      <vt:lpstr>Please, Complete an Assignment or Quiz for Module 9 Prior to the Next Module</vt:lpstr>
      <vt:lpstr>Module 9 Quiz</vt:lpstr>
      <vt:lpstr>Module 10</vt:lpstr>
      <vt:lpstr>Inserting Documents into Word Attachments </vt:lpstr>
      <vt:lpstr>Prepping the Electronic Submission</vt:lpstr>
      <vt:lpstr>Completing an Electronic Submission</vt:lpstr>
      <vt:lpstr>For the Rare Cases of Having to Print and Bind a Hard-Copy Proposal</vt:lpstr>
      <vt:lpstr>Preparing the Proposal for Hand-Delivery </vt:lpstr>
      <vt:lpstr>Preparing the Proposal for Shipping</vt:lpstr>
      <vt:lpstr>Please, Complete an Assignment or Quiz for Module 10 Prior to the Next Module</vt:lpstr>
      <vt:lpstr>Module 10 Quiz</vt:lpstr>
      <vt:lpstr>Summary and Recap</vt:lpstr>
      <vt:lpstr>We’d Love It If You Left Us a Five-Star Review!</vt:lpstr>
      <vt:lpstr>PowerPoint Presentation</vt:lpstr>
      <vt:lpstr>What Are Your Takeaways from Today’s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Olessia Taylor</dc:creator>
  <cp:lastModifiedBy>David Slovin</cp:lastModifiedBy>
  <cp:revision>532</cp:revision>
  <dcterms:created xsi:type="dcterms:W3CDTF">2017-03-06T20:38:35Z</dcterms:created>
  <dcterms:modified xsi:type="dcterms:W3CDTF">2024-08-28T11:02:22Z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0x01010078F5C55BF1D3814A9780CFD66D018A55</vt:lpwstr>
  </property>
  <property fmtid="{D5CDD505-2E9C-101B-9397-08002B2CF9AE}" pid="3" name="Order">
    <vt:r8>180700</vt:r8>
  </property>
  <property fmtid="{D5CDD505-2E9C-101B-9397-08002B2CF9AE}" pid="4" name="MediaServiceImageTags">
    <vt:lpwstr/>
  </property>
</Properties>
</file>