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A33A"/>
    <a:srgbClr val="5F2B7C"/>
    <a:srgbClr val="FAAF40"/>
    <a:srgbClr val="F16522"/>
    <a:srgbClr val="74797D"/>
    <a:srgbClr val="575B5E"/>
    <a:srgbClr val="4F8C09"/>
    <a:srgbClr val="1B75BB"/>
    <a:srgbClr val="14588C"/>
    <a:srgbClr val="BE1E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00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DDED9-2E33-40A8-AA4F-7E725FAE5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771C57-3B83-44D1-8869-8336946AF1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9226C-A6D0-4BF3-B275-0EACF0668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FDED-A8B5-423D-B75C-E4ADCDAE758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65D55-52E4-4666-833E-B4EFA7CA6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2908F-2D21-4F95-A9BA-F7CBBAF6F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F4C4-3DC8-468C-A69F-F747B03F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58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27A6A-F684-4BCE-956E-AEDCDC453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F07B0A-C604-45A1-85F9-DCC097D452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B66A9-2F02-45B0-9BD3-02EFF5F06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FDED-A8B5-423D-B75C-E4ADCDAE758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71BEC-B8DE-4142-9CD8-C88E7B09F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21DD3-5EAB-454E-9E7C-2D44767C2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F4C4-3DC8-468C-A69F-F747B03F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7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88EF1F-7A14-48DC-B4C0-ACAA68EBEA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6587E6-E97C-4A05-AF00-838D73303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FAFB1-3962-457A-A8A7-46F8CE397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FDED-A8B5-423D-B75C-E4ADCDAE758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79934-EEE9-4DE5-93E9-88BCAC513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6CEF4-AD2C-483F-A073-6C86EF708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F4C4-3DC8-468C-A69F-F747B03F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1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D23DB-E8A2-4BDC-B868-161527FA9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ED243-B92F-47F6-A184-AFD54F95D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47202-6913-44F5-832C-0A2E392D5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FDED-A8B5-423D-B75C-E4ADCDAE758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EB640-0156-4E4F-9E79-08F3702CD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9AC19-5D99-4364-9873-C5643CB7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F4C4-3DC8-468C-A69F-F747B03F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0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BB6E3-5339-4DDD-B9DB-E4E078D74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F59D5-B69D-4DD7-B009-CB5ADD55B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F788D-68B3-4A4F-9110-58F987563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FDED-A8B5-423D-B75C-E4ADCDAE758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11096-F75C-43B4-97C0-52661B4BB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EA2C5-A4CD-4C0B-8697-F9300BD35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F4C4-3DC8-468C-A69F-F747B03F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4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96E98-F495-4AA0-8D42-23CFEC4E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4D76-A19A-4527-A52B-EEEFB0615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026C4-10C1-4895-A3F2-17259CB1B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A3C96E-9363-435E-921C-284776387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FDED-A8B5-423D-B75C-E4ADCDAE758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EE0DF-40D2-4EDD-887D-3B99D560F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F0BF4-4E61-4C83-87BB-4C18A6213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F4C4-3DC8-468C-A69F-F747B03F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5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D369E-3E83-42D3-A407-C4D92DE0A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2335C-4556-48AF-B6B8-FEAC4F7CB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1D3C88-3DF4-46B8-9257-631311851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1DD7E1-EA32-47C8-8DCD-D34A302E0E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A33CEF-9A4A-4CB6-9EDA-E0292B8417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B96E65-4684-421C-A575-FBEDD4C8B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FDED-A8B5-423D-B75C-E4ADCDAE758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F16C2B-8622-4BE8-BB28-F5CD44CC9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B77A6D-9793-4C5D-9BD5-3B3A79B98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F4C4-3DC8-468C-A69F-F747B03F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9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1050A-BFC9-426C-9143-70496C58B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FA01EF-FE92-4C2A-B01A-17767849D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FDED-A8B5-423D-B75C-E4ADCDAE758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2A91D2-8212-4E64-864C-EA872E69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EA9C8-4A9C-43B1-9246-EAEE71B2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F4C4-3DC8-468C-A69F-F747B03F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8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2328ED-2538-46E2-AFED-9CCD4FB4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FDED-A8B5-423D-B75C-E4ADCDAE758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40F803-79E8-43C2-BE87-863C89592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A8EA0-BE2A-41EF-B966-92E1313C3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F4C4-3DC8-468C-A69F-F747B03F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5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E8D38-5B6B-4F07-966C-54D6C5379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FFC13-645D-4CF9-89BA-D7ABFE966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FDBFFD-AFC4-4C61-BDDD-CD86AD55C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48CFBE-CB52-4577-AA64-404E61328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FDED-A8B5-423D-B75C-E4ADCDAE758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8A039F-9756-4B1D-90DB-D4DF1A42F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77970-AFC5-40C0-8F13-A41B72E61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F4C4-3DC8-468C-A69F-F747B03F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0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9E308-DD2E-4F72-8FC0-709160FD3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989EC2-34C4-497E-8453-80377A8D9D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D558CD-176B-4459-A603-32E2A7483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46B3A-3D62-4C61-8313-76B13CFFD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FDED-A8B5-423D-B75C-E4ADCDAE758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F7D918-BF47-433E-8B4C-BCE34B838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EA812-242E-42E1-9BB6-824A204B6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FF4C4-3DC8-468C-A69F-F747B03F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7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F108A4-B516-428C-931F-CF76D9BD0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76EB56-0263-41D1-9E9C-2B02FF6D0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77FE7-9E63-4D1E-8E70-00AB44B28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7FDED-A8B5-423D-B75C-E4ADCDAE758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8ECE4-F8D9-428F-897D-1E9EBC859A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6CB4C-F434-40D6-8A7E-F8A363CB15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FF4C4-3DC8-468C-A69F-F747B03F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8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C4C11B02-45C7-4CA4-8EB0-5AA972CF4E7D}"/>
              </a:ext>
            </a:extLst>
          </p:cNvPr>
          <p:cNvSpPr/>
          <p:nvPr/>
        </p:nvSpPr>
        <p:spPr>
          <a:xfrm>
            <a:off x="1523999" y="5093654"/>
            <a:ext cx="10506075" cy="14613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Accent Colors Only</a:t>
            </a:r>
          </a:p>
        </p:txBody>
      </p:sp>
      <p:pic>
        <p:nvPicPr>
          <p:cNvPr id="5" name="Picture 4" descr="A picture containing clock&#10;&#10;Description automatically generated">
            <a:extLst>
              <a:ext uri="{FF2B5EF4-FFF2-40B4-BE49-F238E27FC236}">
                <a16:creationId xmlns:a16="http://schemas.microsoft.com/office/drawing/2014/main" id="{29552C6D-232A-49B4-A804-AA3D13AABA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41" t="1545" r="33061" b="81700"/>
          <a:stretch/>
        </p:blipFill>
        <p:spPr>
          <a:xfrm>
            <a:off x="863600" y="450969"/>
            <a:ext cx="2355850" cy="160471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49D58D7-B657-4E65-B88A-069D7031B440}"/>
              </a:ext>
            </a:extLst>
          </p:cNvPr>
          <p:cNvSpPr/>
          <p:nvPr/>
        </p:nvSpPr>
        <p:spPr>
          <a:xfrm>
            <a:off x="3816016" y="450968"/>
            <a:ext cx="2703095" cy="40506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Primary Colors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373821-37E4-482D-990D-6E0B6B8FA113}"/>
              </a:ext>
            </a:extLst>
          </p:cNvPr>
          <p:cNvSpPr/>
          <p:nvPr/>
        </p:nvSpPr>
        <p:spPr>
          <a:xfrm>
            <a:off x="3903245" y="882315"/>
            <a:ext cx="2514600" cy="1020965"/>
          </a:xfrm>
          <a:prstGeom prst="rect">
            <a:avLst/>
          </a:prstGeom>
          <a:solidFill>
            <a:srgbClr val="1737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R: 23</a:t>
            </a:r>
          </a:p>
          <a:p>
            <a:pPr algn="ctr"/>
            <a:r>
              <a:rPr lang="en-US" dirty="0"/>
              <a:t>G: 55</a:t>
            </a:r>
          </a:p>
          <a:p>
            <a:pPr algn="ctr"/>
            <a:r>
              <a:rPr lang="en-US" dirty="0"/>
              <a:t>B: 94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1BFDE8-350C-4295-877A-977A77E1A848}"/>
              </a:ext>
            </a:extLst>
          </p:cNvPr>
          <p:cNvSpPr/>
          <p:nvPr/>
        </p:nvSpPr>
        <p:spPr>
          <a:xfrm>
            <a:off x="3903245" y="2055680"/>
            <a:ext cx="2514600" cy="1020965"/>
          </a:xfrm>
          <a:prstGeom prst="rect">
            <a:avLst/>
          </a:prstGeom>
          <a:solidFill>
            <a:srgbClr val="3B6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R: 59</a:t>
            </a:r>
          </a:p>
          <a:p>
            <a:pPr algn="ctr"/>
            <a:r>
              <a:rPr lang="en-US" dirty="0"/>
              <a:t>G: 105</a:t>
            </a:r>
          </a:p>
          <a:p>
            <a:pPr algn="ctr"/>
            <a:r>
              <a:rPr lang="en-US" dirty="0"/>
              <a:t>B: 7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E43108B-275E-404C-A77C-FBA30862D316}"/>
              </a:ext>
            </a:extLst>
          </p:cNvPr>
          <p:cNvSpPr/>
          <p:nvPr/>
        </p:nvSpPr>
        <p:spPr>
          <a:xfrm>
            <a:off x="3903245" y="3229045"/>
            <a:ext cx="2514600" cy="1020965"/>
          </a:xfrm>
          <a:prstGeom prst="rect">
            <a:avLst/>
          </a:prstGeom>
          <a:solidFill>
            <a:srgbClr val="3A3D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R: 58</a:t>
            </a:r>
          </a:p>
          <a:p>
            <a:pPr algn="ctr"/>
            <a:r>
              <a:rPr lang="en-US" dirty="0"/>
              <a:t>G: 61</a:t>
            </a:r>
          </a:p>
          <a:p>
            <a:pPr algn="ctr"/>
            <a:r>
              <a:rPr lang="en-US" dirty="0"/>
              <a:t>B: 63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B3E11D-BD3B-4B4B-BBFD-CA90DA0F8A7E}"/>
              </a:ext>
            </a:extLst>
          </p:cNvPr>
          <p:cNvSpPr/>
          <p:nvPr/>
        </p:nvSpPr>
        <p:spPr>
          <a:xfrm>
            <a:off x="1622759" y="5462333"/>
            <a:ext cx="2514600" cy="1020965"/>
          </a:xfrm>
          <a:prstGeom prst="rect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R: 190</a:t>
            </a:r>
          </a:p>
          <a:p>
            <a:pPr algn="ctr"/>
            <a:r>
              <a:rPr lang="en-US" dirty="0"/>
              <a:t>G: 30</a:t>
            </a:r>
          </a:p>
          <a:p>
            <a:pPr algn="ctr"/>
            <a:r>
              <a:rPr lang="en-US" dirty="0"/>
              <a:t>B: 45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2148D4A-5B7F-4C46-A405-9BD5976CC048}"/>
              </a:ext>
            </a:extLst>
          </p:cNvPr>
          <p:cNvSpPr/>
          <p:nvPr/>
        </p:nvSpPr>
        <p:spPr>
          <a:xfrm>
            <a:off x="6753728" y="450968"/>
            <a:ext cx="5276347" cy="40506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Secondary Colors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8851B7-0C58-44F1-8191-12AE61A3C751}"/>
              </a:ext>
            </a:extLst>
          </p:cNvPr>
          <p:cNvSpPr/>
          <p:nvPr/>
        </p:nvSpPr>
        <p:spPr>
          <a:xfrm>
            <a:off x="6835441" y="882315"/>
            <a:ext cx="2514600" cy="1020965"/>
          </a:xfrm>
          <a:prstGeom prst="rect">
            <a:avLst/>
          </a:prstGeom>
          <a:solidFill>
            <a:srgbClr val="145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R: 20</a:t>
            </a:r>
          </a:p>
          <a:p>
            <a:pPr algn="ctr"/>
            <a:r>
              <a:rPr lang="en-US" dirty="0"/>
              <a:t>G: 88</a:t>
            </a:r>
          </a:p>
          <a:p>
            <a:pPr algn="ctr"/>
            <a:r>
              <a:rPr lang="en-US" dirty="0"/>
              <a:t>B: 140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476A089-DAAE-469A-A7E6-01B8D73E5540}"/>
              </a:ext>
            </a:extLst>
          </p:cNvPr>
          <p:cNvSpPr/>
          <p:nvPr/>
        </p:nvSpPr>
        <p:spPr>
          <a:xfrm>
            <a:off x="6835441" y="2055680"/>
            <a:ext cx="2514600" cy="1020965"/>
          </a:xfrm>
          <a:prstGeom prst="rect">
            <a:avLst/>
          </a:prstGeom>
          <a:solidFill>
            <a:srgbClr val="4F8C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R: 79</a:t>
            </a:r>
          </a:p>
          <a:p>
            <a:pPr algn="ctr"/>
            <a:r>
              <a:rPr lang="en-US" dirty="0"/>
              <a:t>G: 140</a:t>
            </a:r>
          </a:p>
          <a:p>
            <a:pPr algn="ctr"/>
            <a:r>
              <a:rPr lang="en-US" dirty="0"/>
              <a:t>B: 9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3F1A69-2C08-4717-B34E-037B7F9261BA}"/>
              </a:ext>
            </a:extLst>
          </p:cNvPr>
          <p:cNvSpPr/>
          <p:nvPr/>
        </p:nvSpPr>
        <p:spPr>
          <a:xfrm>
            <a:off x="6835441" y="3229045"/>
            <a:ext cx="2514600" cy="1020965"/>
          </a:xfrm>
          <a:prstGeom prst="rect">
            <a:avLst/>
          </a:prstGeom>
          <a:solidFill>
            <a:srgbClr val="575B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R: 87</a:t>
            </a:r>
          </a:p>
          <a:p>
            <a:pPr algn="ctr"/>
            <a:r>
              <a:rPr lang="en-US" dirty="0"/>
              <a:t>G: 91</a:t>
            </a:r>
          </a:p>
          <a:p>
            <a:pPr algn="ctr"/>
            <a:r>
              <a:rPr lang="en-US" dirty="0"/>
              <a:t>B: 94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8F33AAA-17A8-472C-A4B3-166FDB87792F}"/>
              </a:ext>
            </a:extLst>
          </p:cNvPr>
          <p:cNvSpPr/>
          <p:nvPr/>
        </p:nvSpPr>
        <p:spPr>
          <a:xfrm>
            <a:off x="9431754" y="882315"/>
            <a:ext cx="2514600" cy="1020965"/>
          </a:xfrm>
          <a:prstGeom prst="rect">
            <a:avLst/>
          </a:prstGeom>
          <a:solidFill>
            <a:srgbClr val="1B75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R: 27</a:t>
            </a:r>
          </a:p>
          <a:p>
            <a:pPr algn="ctr"/>
            <a:r>
              <a:rPr lang="en-US" dirty="0"/>
              <a:t>G: 117</a:t>
            </a:r>
          </a:p>
          <a:p>
            <a:pPr algn="ctr"/>
            <a:r>
              <a:rPr lang="en-US" dirty="0"/>
              <a:t>B: 187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15F181-54B7-47AC-93F4-1EE6997DB82D}"/>
              </a:ext>
            </a:extLst>
          </p:cNvPr>
          <p:cNvSpPr/>
          <p:nvPr/>
        </p:nvSpPr>
        <p:spPr>
          <a:xfrm>
            <a:off x="9431754" y="2055680"/>
            <a:ext cx="2514600" cy="1020965"/>
          </a:xfrm>
          <a:prstGeom prst="rect">
            <a:avLst/>
          </a:prstGeom>
          <a:solidFill>
            <a:srgbClr val="72A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R: 114</a:t>
            </a:r>
          </a:p>
          <a:p>
            <a:pPr algn="ctr"/>
            <a:r>
              <a:rPr lang="en-US" dirty="0"/>
              <a:t>G: 163</a:t>
            </a:r>
          </a:p>
          <a:p>
            <a:pPr algn="ctr"/>
            <a:r>
              <a:rPr lang="en-US" dirty="0"/>
              <a:t>B: 58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A3B275-FEE0-43F9-A2FB-F07E083D6675}"/>
              </a:ext>
            </a:extLst>
          </p:cNvPr>
          <p:cNvSpPr/>
          <p:nvPr/>
        </p:nvSpPr>
        <p:spPr>
          <a:xfrm>
            <a:off x="9431754" y="3229045"/>
            <a:ext cx="2514600" cy="1020965"/>
          </a:xfrm>
          <a:prstGeom prst="rect">
            <a:avLst/>
          </a:prstGeom>
          <a:solidFill>
            <a:srgbClr val="747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R: 116</a:t>
            </a:r>
          </a:p>
          <a:p>
            <a:pPr algn="ctr"/>
            <a:r>
              <a:rPr lang="en-US" dirty="0"/>
              <a:t>G: 121</a:t>
            </a:r>
          </a:p>
          <a:p>
            <a:pPr algn="ctr"/>
            <a:r>
              <a:rPr lang="en-US" dirty="0"/>
              <a:t>B: 125</a:t>
            </a:r>
          </a:p>
        </p:txBody>
      </p:sp>
      <p:pic>
        <p:nvPicPr>
          <p:cNvPr id="29" name="Picture 28" descr="A picture containing clock&#10;&#10;Description automatically generated">
            <a:extLst>
              <a:ext uri="{FF2B5EF4-FFF2-40B4-BE49-F238E27FC236}">
                <a16:creationId xmlns:a16="http://schemas.microsoft.com/office/drawing/2014/main" id="{AD5D6D59-C273-496A-BA3B-6F37B371EEF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42" t="49390" r="32289" b="39173"/>
          <a:stretch/>
        </p:blipFill>
        <p:spPr>
          <a:xfrm>
            <a:off x="633663" y="2173666"/>
            <a:ext cx="2703095" cy="1095375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C8AC1226-ED5F-4259-8BA4-1B86B5B80613}"/>
              </a:ext>
            </a:extLst>
          </p:cNvPr>
          <p:cNvSpPr/>
          <p:nvPr/>
        </p:nvSpPr>
        <p:spPr>
          <a:xfrm>
            <a:off x="4229100" y="5462333"/>
            <a:ext cx="2514600" cy="1020965"/>
          </a:xfrm>
          <a:prstGeom prst="rect">
            <a:avLst/>
          </a:prstGeom>
          <a:solidFill>
            <a:srgbClr val="F165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R: 241</a:t>
            </a:r>
          </a:p>
          <a:p>
            <a:pPr algn="ctr"/>
            <a:r>
              <a:rPr lang="en-US" dirty="0"/>
              <a:t>G: 101</a:t>
            </a:r>
          </a:p>
          <a:p>
            <a:pPr algn="ctr"/>
            <a:r>
              <a:rPr lang="en-US" dirty="0"/>
              <a:t>B: 34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D497471-23D9-4A94-B810-4B72DD027BD7}"/>
              </a:ext>
            </a:extLst>
          </p:cNvPr>
          <p:cNvSpPr/>
          <p:nvPr/>
        </p:nvSpPr>
        <p:spPr>
          <a:xfrm>
            <a:off x="6835441" y="5462335"/>
            <a:ext cx="2514600" cy="1020965"/>
          </a:xfrm>
          <a:prstGeom prst="rect">
            <a:avLst/>
          </a:prstGeom>
          <a:solidFill>
            <a:srgbClr val="FAA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R: 250</a:t>
            </a:r>
          </a:p>
          <a:p>
            <a:pPr algn="ctr"/>
            <a:r>
              <a:rPr lang="en-US" dirty="0"/>
              <a:t>G: 175</a:t>
            </a:r>
          </a:p>
          <a:p>
            <a:pPr algn="ctr"/>
            <a:r>
              <a:rPr lang="en-US" dirty="0"/>
              <a:t>B: 64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1A86326-0068-4890-BE93-ECAB4B0702B3}"/>
              </a:ext>
            </a:extLst>
          </p:cNvPr>
          <p:cNvSpPr/>
          <p:nvPr/>
        </p:nvSpPr>
        <p:spPr>
          <a:xfrm>
            <a:off x="9437270" y="5462334"/>
            <a:ext cx="2514600" cy="1020965"/>
          </a:xfrm>
          <a:prstGeom prst="rect">
            <a:avLst/>
          </a:prstGeom>
          <a:solidFill>
            <a:srgbClr val="5F2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R: 95</a:t>
            </a:r>
          </a:p>
          <a:p>
            <a:pPr algn="ctr"/>
            <a:r>
              <a:rPr lang="en-US" dirty="0"/>
              <a:t>G: 43</a:t>
            </a:r>
          </a:p>
          <a:p>
            <a:pPr algn="ctr"/>
            <a:r>
              <a:rPr lang="en-US" dirty="0"/>
              <a:t>B: 124</a:t>
            </a:r>
          </a:p>
        </p:txBody>
      </p:sp>
      <p:pic>
        <p:nvPicPr>
          <p:cNvPr id="39" name="Picture 38" descr="A picture containing clock&#10;&#10;Description automatically generated">
            <a:extLst>
              <a:ext uri="{FF2B5EF4-FFF2-40B4-BE49-F238E27FC236}">
                <a16:creationId xmlns:a16="http://schemas.microsoft.com/office/drawing/2014/main" id="{837063A4-1E93-424E-AA25-5ABF9132135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024" t="51976" r="618" b="40863"/>
          <a:stretch/>
        </p:blipFill>
        <p:spPr>
          <a:xfrm>
            <a:off x="278146" y="3495547"/>
            <a:ext cx="3303253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96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F5C55BF1D3814A9780CFD66D018A55" ma:contentTypeVersion="8" ma:contentTypeDescription="Create a new document." ma:contentTypeScope="" ma:versionID="a20161400773e5a973e8bfd5c514f22d">
  <xsd:schema xmlns:xsd="http://www.w3.org/2001/XMLSchema" xmlns:xs="http://www.w3.org/2001/XMLSchema" xmlns:p="http://schemas.microsoft.com/office/2006/metadata/properties" xmlns:ns2="26108974-ee81-4d92-9938-53236a4d7764" xmlns:ns3="fa932a79-22aa-4d37-91cf-c80e1fe92fa2" xmlns:ns4="0d2c0b90-7933-4143-90fc-02bd1832f434" xmlns:ns5="6f577870-d1bc-435a-a875-457a02ffe45a" targetNamespace="http://schemas.microsoft.com/office/2006/metadata/properties" ma:root="true" ma:fieldsID="8b553482a0f6a2f8efab55f777596b64" ns2:_="" ns3:_="" ns4:_="" ns5:_="">
    <xsd:import namespace="26108974-ee81-4d92-9938-53236a4d7764"/>
    <xsd:import namespace="fa932a79-22aa-4d37-91cf-c80e1fe92fa2"/>
    <xsd:import namespace="0d2c0b90-7933-4143-90fc-02bd1832f434"/>
    <xsd:import namespace="6f577870-d1bc-435a-a875-457a02ffe4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4:MediaServiceObjectDetectorVersions" minOccurs="0"/>
                <xsd:element ref="ns4:lcf76f155ced4ddcb4097134ff3c332f" minOccurs="0"/>
                <xsd:element ref="ns5:TaxCatchAll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108974-ee81-4d92-9938-53236a4d77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932a79-22aa-4d37-91cf-c80e1fe92fa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2c0b90-7933-4143-90fc-02bd1832f434" elementFormDefault="qualified">
    <xsd:import namespace="http://schemas.microsoft.com/office/2006/documentManagement/types"/>
    <xsd:import namespace="http://schemas.microsoft.com/office/infopath/2007/PartnerControls"/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7d2a979-002b-442d-8eb6-2c8f3232ae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577870-d1bc-435a-a875-457a02ffe45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f577870-d1bc-435a-a875-457a02ffe45a}" ma:internalName="TaxCatchAll" ma:showField="CatchAllData" ma:web="fa932a79-22aa-4d37-91cf-c80e1fe92f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f577870-d1bc-435a-a875-457a02ffe45a" xsi:nil="true"/>
    <lcf76f155ced4ddcb4097134ff3c332f xmlns="0d2c0b90-7933-4143-90fc-02bd1832f43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69EDCF4-1492-4E4E-98F4-578413878D4B}"/>
</file>

<file path=customXml/itemProps2.xml><?xml version="1.0" encoding="utf-8"?>
<ds:datastoreItem xmlns:ds="http://schemas.openxmlformats.org/officeDocument/2006/customXml" ds:itemID="{753AE483-D5D8-4762-97D1-D590367E1146}"/>
</file>

<file path=customXml/itemProps3.xml><?xml version="1.0" encoding="utf-8"?>
<ds:datastoreItem xmlns:ds="http://schemas.openxmlformats.org/officeDocument/2006/customXml" ds:itemID="{B38DE81C-676B-467A-8787-1A09193A6B79}"/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124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Huff</dc:creator>
  <cp:lastModifiedBy>David Huff</cp:lastModifiedBy>
  <cp:revision>3</cp:revision>
  <dcterms:created xsi:type="dcterms:W3CDTF">2020-09-23T17:48:36Z</dcterms:created>
  <dcterms:modified xsi:type="dcterms:W3CDTF">2024-03-28T16:38:13Z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0x01010078F5C55BF1D3814A9780CFD66D018A55</vt:lpwstr>
  </property>
</Properties>
</file>