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7" r:id="rId2"/>
    <p:sldId id="44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CEB89E-8318-40F0-B323-07FEE45026CE}" v="1" dt="2023-04-25T21:30:29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essia Smotrova" userId="a8d6da50-e254-43db-a743-03e22166bebd" providerId="ADAL" clId="{17CEB89E-8318-40F0-B323-07FEE45026CE}"/>
    <pc:docChg chg="addSld delSld modSld">
      <pc:chgData name="Olessia Smotrova" userId="a8d6da50-e254-43db-a743-03e22166bebd" providerId="ADAL" clId="{17CEB89E-8318-40F0-B323-07FEE45026CE}" dt="2023-04-25T21:30:29.504" v="1"/>
      <pc:docMkLst>
        <pc:docMk/>
      </pc:docMkLst>
      <pc:sldChg chg="del">
        <pc:chgData name="Olessia Smotrova" userId="a8d6da50-e254-43db-a743-03e22166bebd" providerId="ADAL" clId="{17CEB89E-8318-40F0-B323-07FEE45026CE}" dt="2023-04-25T21:29:25.745" v="0" actId="47"/>
        <pc:sldMkLst>
          <pc:docMk/>
          <pc:sldMk cId="399312909" sldId="256"/>
        </pc:sldMkLst>
      </pc:sldChg>
      <pc:sldChg chg="add">
        <pc:chgData name="Olessia Smotrova" userId="a8d6da50-e254-43db-a743-03e22166bebd" providerId="ADAL" clId="{17CEB89E-8318-40F0-B323-07FEE45026CE}" dt="2023-04-25T21:30:29.504" v="1"/>
        <pc:sldMkLst>
          <pc:docMk/>
          <pc:sldMk cId="3196659280" sldId="3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C8B0A-D309-D7E9-FC72-B6D456BB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352DE-40F6-4C20-AD4F-CC05AFA4D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7046C-08B7-1FED-69EE-FFBDBE57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A112-61BF-BFF1-1CAE-5C1FDF3F3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A264-47F7-E398-081A-2F9EC9ECD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4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718AF-E416-14B1-ECA8-39D0ADF4F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275A3-2089-A06F-952F-CB3F3CA14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4A3CA-9481-420C-4714-60ED53305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44029-6611-2643-1AE0-488B7BCF8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647A2-F338-9CF4-7694-783401C3E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0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665FD-70A8-33E4-9883-647C8A4E5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0FDF3-D17A-D8B1-910B-0F5400BEF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505D9-E2C1-C732-C54A-5A17236B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8007A-356D-46C6-1976-1953D838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7DEE5-BAE7-AFA6-2058-6367AF7B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9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324B-ECA8-83CC-79EA-67F45CB46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284E2-AF42-7EFE-5A04-26A775E3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5DBA0-C651-2D99-6BEF-E854A07C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033C8-AFC0-E298-58F1-4A042369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7BAAF-8829-4555-B329-5EF87298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9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539A2-99AC-48B7-E0FD-585D926E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9AD98-30F5-084E-F9ED-A249C931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A0D6F-63F9-CDDC-2224-811777421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8B466-B374-2F8A-0DB3-3C34CEF6E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79B63-D637-C168-8297-F93A678A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3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E0BF8-2DAA-F0ED-34C3-2769211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65EA0-7061-88A6-3B54-2CDD0440C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4CAAA-3C3E-274B-BD03-C711638B8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2C865-B55A-4170-7B4C-39239FCB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30641-653C-E05A-5BAB-495662DF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3185A-D8D1-92F8-215D-805EDECC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1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E674-56A5-92D9-B2BA-63809C7E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24945-7E64-A1C6-F387-1E52AEF7D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661D0-1580-5E0B-663A-3BCE3E4CB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E1D08-BB07-7143-7D76-C3AFED15D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8F5CC-0228-DF7E-C288-0FF991720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F6650-8A3C-22D9-B97A-443ED0510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403F5-E960-AD6C-0820-48DD92C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EE7E00-4119-0F20-2983-CA01B1B6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4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17CD7-8473-4C82-E912-190AECEB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C66573-EE24-6293-A0F5-B680F649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A57D1-CB84-B9B7-2D60-A36F0E5E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FD712-9E2C-0EC9-DD1B-24187B18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6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FD3861-1042-DDA2-8E6D-90EDD3C00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611BC-EB69-81AE-C24C-060A045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26FE9-6BAA-BD19-06E4-3AD21C37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8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F26C-EFB3-B266-FFB6-E898E466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0FF2-63C8-645E-F8B2-6F5229DC4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DA7D7-410E-8EEA-2A5A-EA4A296D0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AFB96-F822-3BB1-5F25-C3D662BD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37DB5-02CE-12A0-B84B-A93E1BEE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D6C1F-B69B-9C21-24A2-DF1802A4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819FE-29F6-E9BB-259B-26DDF9B3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A559D2-A780-E7CD-D6E8-79AE938FB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11815-6915-8F07-3482-56B665DC0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BDFB4-4E01-F3D2-C404-B287139F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E9AA4-3C91-534B-AF9A-FE12BC9B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A4AFF-A85E-DA5B-1DCC-4A04E836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7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49923-2986-11BC-8378-7AD75AE2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D547A-E7DE-2BA1-C4B2-D18783031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49C9F-F4C4-0AC2-5868-D0DA4B839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4E-6A94-418E-AEB9-2EDB95D2726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2C80F-CC64-750D-375E-A4ED064FE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6EC70-8DF7-965B-66FB-71D95E213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0CA8-A162-45CD-9DAF-D41844E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50211" y="597120"/>
            <a:ext cx="5484963" cy="1041643"/>
          </a:xfrm>
          <a:noFill/>
          <a:ln>
            <a:noFill/>
          </a:ln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600" dirty="0">
                <a:effectLst/>
              </a:rPr>
              <a:t>Competitor 1 Team</a:t>
            </a:r>
            <a:r>
              <a:rPr lang="en-US" sz="3600" dirty="0"/>
              <a:t> Ranking</a:t>
            </a:r>
          </a:p>
        </p:txBody>
      </p:sp>
      <p:graphicFrame>
        <p:nvGraphicFramePr>
          <p:cNvPr id="10355" name="Group 115"/>
          <p:cNvGraphicFramePr>
            <a:graphicFrameLocks noGrp="1"/>
          </p:cNvGraphicFramePr>
          <p:nvPr/>
        </p:nvGraphicFramePr>
        <p:xfrm>
          <a:off x="550211" y="1638763"/>
          <a:ext cx="10470657" cy="451040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453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049">
                  <a:extLst>
                    <a:ext uri="{9D8B030D-6E8A-4147-A177-3AD203B41FA5}">
                      <a16:colId xmlns:a16="http://schemas.microsoft.com/office/drawing/2014/main" val="756135708"/>
                    </a:ext>
                  </a:extLst>
                </a:gridCol>
                <a:gridCol w="4935652">
                  <a:extLst>
                    <a:ext uri="{9D8B030D-6E8A-4147-A177-3AD203B41FA5}">
                      <a16:colId xmlns:a16="http://schemas.microsoft.com/office/drawing/2014/main" val="213430739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Potential Customer Evaluation Criteria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Ranking (+, 0, -)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Rationale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Written Requirements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1: Mission Capability (Support continuity)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Staffing plan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Already have personnel in place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Asset </a:t>
                      </a:r>
                      <a:r>
                        <a:rPr kumimoji="0" lang="en-US" sz="120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mgmt</a:t>
                      </a: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 established chain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Logistics Support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Have enough airplanes to stage in HI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Assurance for Maintaining support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21507024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2: Past Performance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Were there anymore mishaps? Do they have a high sortie completion rate? Is the customer happy with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their performance?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3: SB Participation Plan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4: Price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99314945"/>
                  </a:ext>
                </a:extLst>
              </a:tr>
              <a:tr h="3349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Unwritten Requirements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Minimizing risk of interruption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Flight safety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65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19510" y="248729"/>
            <a:ext cx="8091577" cy="1053859"/>
          </a:xfrm>
          <a:noFill/>
          <a:ln>
            <a:noFill/>
          </a:ln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dirty="0"/>
              <a:t>Home Team’s and Competitors’ Aggregate Ranking Against Evaluation Criteria</a:t>
            </a:r>
          </a:p>
        </p:txBody>
      </p:sp>
      <p:graphicFrame>
        <p:nvGraphicFramePr>
          <p:cNvPr id="38142" name="Group 254"/>
          <p:cNvGraphicFramePr>
            <a:graphicFrameLocks noGrp="1"/>
          </p:cNvGraphicFramePr>
          <p:nvPr/>
        </p:nvGraphicFramePr>
        <p:xfrm>
          <a:off x="586595" y="1714972"/>
          <a:ext cx="11136703" cy="437388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586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795">
                  <a:extLst>
                    <a:ext uri="{9D8B030D-6E8A-4147-A177-3AD203B41FA5}">
                      <a16:colId xmlns:a16="http://schemas.microsoft.com/office/drawing/2014/main" val="4245129405"/>
                    </a:ext>
                  </a:extLst>
                </a:gridCol>
                <a:gridCol w="1371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280">
                  <a:extLst>
                    <a:ext uri="{9D8B030D-6E8A-4147-A177-3AD203B41FA5}">
                      <a16:colId xmlns:a16="http://schemas.microsoft.com/office/drawing/2014/main" val="3712144766"/>
                    </a:ext>
                  </a:extLst>
                </a:gridCol>
              </a:tblGrid>
              <a:tr h="294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Customer Evaluation Criteria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Air Wings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Draken</a:t>
                      </a:r>
                      <a:endParaRPr kumimoji="0" lang="en-US" sz="2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Aces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Written Requirements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Factor 1: Mission Capability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2: Past Performance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3: Small Business Participation Plan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4: Price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565719265"/>
                  </a:ext>
                </a:extLst>
              </a:tr>
              <a:tr h="3073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Unwritten Requirements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risk of interrupting training exercises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Flight safety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Total Score: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42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C55BF1D3814A9780CFD66D018A55" ma:contentTypeVersion="8" ma:contentTypeDescription="Create a new document." ma:contentTypeScope="" ma:versionID="a20161400773e5a973e8bfd5c514f22d">
  <xsd:schema xmlns:xsd="http://www.w3.org/2001/XMLSchema" xmlns:xs="http://www.w3.org/2001/XMLSchema" xmlns:p="http://schemas.microsoft.com/office/2006/metadata/properties" xmlns:ns2="26108974-ee81-4d92-9938-53236a4d7764" xmlns:ns3="fa932a79-22aa-4d37-91cf-c80e1fe92fa2" xmlns:ns4="0d2c0b90-7933-4143-90fc-02bd1832f434" xmlns:ns5="6f577870-d1bc-435a-a875-457a02ffe45a" targetNamespace="http://schemas.microsoft.com/office/2006/metadata/properties" ma:root="true" ma:fieldsID="8b553482a0f6a2f8efab55f777596b64" ns2:_="" ns3:_="" ns4:_="" ns5:_="">
    <xsd:import namespace="26108974-ee81-4d92-9938-53236a4d7764"/>
    <xsd:import namespace="fa932a79-22aa-4d37-91cf-c80e1fe92fa2"/>
    <xsd:import namespace="0d2c0b90-7933-4143-90fc-02bd1832f434"/>
    <xsd:import namespace="6f577870-d1bc-435a-a875-457a02ff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08974-ee81-4d92-9938-53236a4d7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32a79-22aa-4d37-91cf-c80e1fe92f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c0b90-7933-4143-90fc-02bd1832f434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7d2a979-002b-442d-8eb6-2c8f3232a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7870-d1bc-435a-a875-457a02ffe45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577870-d1bc-435a-a875-457a02ffe45a}" ma:internalName="TaxCatchAll" ma:showField="CatchAllData" ma:web="fa932a79-22aa-4d37-91cf-c80e1fe92f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577870-d1bc-435a-a875-457a02ffe45a" xsi:nil="true"/>
    <lcf76f155ced4ddcb4097134ff3c332f xmlns="0d2c0b90-7933-4143-90fc-02bd1832f4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9A403B-CF74-4F4B-A9A8-A1BDC5768A8F}"/>
</file>

<file path=customXml/itemProps2.xml><?xml version="1.0" encoding="utf-8"?>
<ds:datastoreItem xmlns:ds="http://schemas.openxmlformats.org/officeDocument/2006/customXml" ds:itemID="{AEB5251D-6A4E-4A02-AC51-BDC9AEC230B9}"/>
</file>

<file path=customXml/itemProps3.xml><?xml version="1.0" encoding="utf-8"?>
<ds:datastoreItem xmlns:ds="http://schemas.openxmlformats.org/officeDocument/2006/customXml" ds:itemID="{6D621171-94F2-474F-AE01-BFA0013F8934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186</Words>
  <Application>Microsoft Office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Competitor 1 Team Ranking</vt:lpstr>
      <vt:lpstr>Home Team’s and Competitors’ Aggregate Ranking Against Evaluation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Olessia Smotrova</dc:creator>
  <cp:lastModifiedBy>Olessia Smotrova</cp:lastModifiedBy>
  <cp:revision>1</cp:revision>
  <dcterms:created xsi:type="dcterms:W3CDTF">2023-04-25T21:28:30Z</dcterms:created>
  <dcterms:modified xsi:type="dcterms:W3CDTF">2023-04-25T21:30:32Z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0x01010078F5C55BF1D3814A9780CFD66D018A55</vt:lpwstr>
  </property>
</Properties>
</file>