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78" r:id="rId6"/>
    <p:sldId id="329" r:id="rId7"/>
    <p:sldId id="327" r:id="rId8"/>
    <p:sldId id="307" r:id="rId9"/>
    <p:sldId id="328" r:id="rId10"/>
    <p:sldId id="332" r:id="rId11"/>
    <p:sldId id="326" r:id="rId12"/>
    <p:sldId id="306" r:id="rId13"/>
    <p:sldId id="266" r:id="rId1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4F6228"/>
    <a:srgbClr val="77933C"/>
    <a:srgbClr val="C3D69B"/>
    <a:srgbClr val="7F7F7F"/>
    <a:srgbClr val="D7E4BD"/>
    <a:srgbClr val="E8E8E8"/>
    <a:srgbClr val="A5A5A5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C7CFFF2-8846-4FF8-91B5-FD55B30DD8B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77F3608-5351-4851-9743-701E3CE2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2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36" y="709528"/>
            <a:ext cx="3522143" cy="1429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366" y="2901462"/>
            <a:ext cx="5674747" cy="17308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5366" y="4632326"/>
            <a:ext cx="5674747" cy="10654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626694" y="6323162"/>
            <a:ext cx="258793" cy="2415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dome and a star&#10;&#10;Description automatically generated">
            <a:extLst>
              <a:ext uri="{FF2B5EF4-FFF2-40B4-BE49-F238E27FC236}">
                <a16:creationId xmlns:a16="http://schemas.microsoft.com/office/drawing/2014/main" id="{91778C6C-CF9A-1817-E980-3DB5D619C3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53" y="574129"/>
            <a:ext cx="1694691" cy="17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6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979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6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24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113472"/>
            <a:ext cx="10515600" cy="244900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58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10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7217284" cy="10496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09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6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34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6052"/>
            <a:ext cx="3932237" cy="129396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77042"/>
            <a:ext cx="6172200" cy="40840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40014"/>
            <a:ext cx="3932237" cy="27289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76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57" y="1742535"/>
            <a:ext cx="3932237" cy="11559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42536"/>
            <a:ext cx="6172200" cy="41185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056" y="2898474"/>
            <a:ext cx="3932237" cy="29625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13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15554" cy="1041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7217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42"/>
          <a:stretch/>
        </p:blipFill>
        <p:spPr>
          <a:xfrm>
            <a:off x="0" y="1406768"/>
            <a:ext cx="12192000" cy="105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039" y="388287"/>
            <a:ext cx="2360162" cy="95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02" y="388287"/>
            <a:ext cx="757856" cy="730442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0" y="1529864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495930" y="6240557"/>
            <a:ext cx="306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accent5"/>
                </a:solidFill>
              </a:rPr>
              <a:t>WINNING GRANT AND CONTRACT PROPOSALS &amp; FUNDRAISING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6895" y="6247368"/>
            <a:ext cx="4409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MISSION-DRIVEN BD SUPPORT |</a:t>
            </a:r>
            <a:r>
              <a:rPr lang="en-US" sz="1200">
                <a:solidFill>
                  <a:schemeClr val="accent6"/>
                </a:solidFill>
              </a:rPr>
              <a:t> </a:t>
            </a:r>
            <a:fld id="{F7DBC657-E1B6-42FD-A789-7A4398F76148}" type="slidenum">
              <a:rPr lang="en-US" sz="1200" smtClean="0">
                <a:solidFill>
                  <a:schemeClr val="accent5"/>
                </a:solidFill>
              </a:rPr>
              <a:t>‹#›</a:t>
            </a:fld>
            <a:endParaRPr lang="en-US" sz="1200">
              <a:solidFill>
                <a:schemeClr val="accent5"/>
              </a:solidFill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24D8C9C-762D-4195-B2A0-9BA87000A04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039" y="344826"/>
            <a:ext cx="723378" cy="7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0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89600" y="2563568"/>
            <a:ext cx="6502400" cy="1730864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Mission-Driven Business Development Capabilities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67561" y="4413738"/>
            <a:ext cx="4891176" cy="106542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800"/>
              <a:t>Partnership with the </a:t>
            </a:r>
            <a:r>
              <a:rPr lang="en-US" sz="2800" err="1"/>
              <a:t>GovCon</a:t>
            </a:r>
            <a:r>
              <a:rPr lang="en-US" sz="2800"/>
              <a:t> Incubator</a:t>
            </a:r>
          </a:p>
        </p:txBody>
      </p:sp>
    </p:spTree>
    <p:extLst>
      <p:ext uri="{BB962C8B-B14F-4D97-AF65-F5344CB8AC3E}">
        <p14:creationId xmlns:p14="http://schemas.microsoft.com/office/powerpoint/2010/main" val="313462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Contact Us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20559" y="3565911"/>
            <a:ext cx="3581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1B75BB"/>
              </a:buClr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E1E2D"/>
              </a:buClr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/>
              <a:t>David Huff</a:t>
            </a:r>
          </a:p>
          <a:p>
            <a:r>
              <a:rPr lang="en-US" sz="1600"/>
              <a:t>CEO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/>
              <a:t>c: </a:t>
            </a:r>
            <a:r>
              <a:rPr lang="en-US" sz="1600"/>
              <a:t>513.316.0993</a:t>
            </a:r>
          </a:p>
          <a:p>
            <a:r>
              <a:rPr lang="en-US" sz="1600" b="1"/>
              <a:t>o: </a:t>
            </a:r>
            <a:r>
              <a:rPr lang="en-US" sz="1600"/>
              <a:t>301.384.3350</a:t>
            </a:r>
            <a:endParaRPr lang="en-US" sz="1600" b="1"/>
          </a:p>
          <a:p>
            <a:pPr>
              <a:spcBef>
                <a:spcPts val="600"/>
              </a:spcBef>
            </a:pPr>
            <a:r>
              <a:rPr lang="en-US" sz="1600" b="1"/>
              <a:t>e: </a:t>
            </a:r>
            <a:r>
              <a:rPr lang="en-US" sz="1600"/>
              <a:t>dhuff@ostglobalsolutions.com</a:t>
            </a:r>
          </a:p>
          <a:p>
            <a:endParaRPr lang="en-US" sz="1600"/>
          </a:p>
          <a:p>
            <a:endParaRPr lang="en-US" sz="1600">
              <a:solidFill>
                <a:srgbClr val="800000"/>
              </a:solidFill>
            </a:endParaRPr>
          </a:p>
          <a:p>
            <a:pPr lvl="1"/>
            <a:endParaRPr lang="en-US" sz="160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552158" y="3570035"/>
            <a:ext cx="3966453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1B75BB"/>
              </a:buClr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E1E2D"/>
              </a:buClr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/>
              <a:t>Olessia Smotrova, CF. APMP Fellow</a:t>
            </a:r>
          </a:p>
          <a:p>
            <a:r>
              <a:rPr lang="en-US" sz="1600"/>
              <a:t>CSO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/>
              <a:t>c: </a:t>
            </a:r>
            <a:r>
              <a:rPr lang="en-US" sz="1600"/>
              <a:t>240.246.5305</a:t>
            </a:r>
          </a:p>
          <a:p>
            <a:r>
              <a:rPr lang="en-US" sz="1600" b="1"/>
              <a:t>o: </a:t>
            </a:r>
            <a:r>
              <a:rPr lang="en-US" sz="1600"/>
              <a:t>301.384.3350</a:t>
            </a:r>
            <a:endParaRPr lang="en-US" sz="1600" b="1"/>
          </a:p>
          <a:p>
            <a:pPr>
              <a:spcBef>
                <a:spcPts val="600"/>
              </a:spcBef>
            </a:pPr>
            <a:r>
              <a:rPr lang="en-US" sz="1600" b="1"/>
              <a:t>e: </a:t>
            </a:r>
            <a:r>
              <a:rPr lang="en-US" sz="1600"/>
              <a:t>osmotrova@ostglobalsolutions.com</a:t>
            </a:r>
          </a:p>
          <a:p>
            <a:pPr>
              <a:lnSpc>
                <a:spcPct val="200000"/>
              </a:lnSpc>
            </a:pPr>
            <a:endParaRPr lang="en-US" sz="1600" b="1"/>
          </a:p>
          <a:p>
            <a:endParaRPr lang="en-US" sz="1600"/>
          </a:p>
          <a:p>
            <a:endParaRPr lang="en-US" sz="1600">
              <a:solidFill>
                <a:srgbClr val="800000"/>
              </a:solidFill>
            </a:endParaRPr>
          </a:p>
          <a:p>
            <a:pPr lvl="1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633238" y="2694216"/>
            <a:ext cx="4562856" cy="83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>
                <a:solidFill>
                  <a:schemeClr val="accent1"/>
                </a:solidFill>
                <a:latin typeface="+mn-lt"/>
              </a:rPr>
              <a:t>www.ostglobalsolutions.com</a:t>
            </a:r>
          </a:p>
        </p:txBody>
      </p:sp>
      <p:grpSp>
        <p:nvGrpSpPr>
          <p:cNvPr id="1369" name="Group 1368">
            <a:extLst>
              <a:ext uri="{FF2B5EF4-FFF2-40B4-BE49-F238E27FC236}">
                <a16:creationId xmlns:a16="http://schemas.microsoft.com/office/drawing/2014/main" id="{3ED9FCA1-C9F5-4B7B-B3F7-D0E67E28B9F3}"/>
              </a:ext>
            </a:extLst>
          </p:cNvPr>
          <p:cNvGrpSpPr/>
          <p:nvPr/>
        </p:nvGrpSpPr>
        <p:grpSpPr>
          <a:xfrm>
            <a:off x="6896545" y="1727202"/>
            <a:ext cx="4549888" cy="4562476"/>
            <a:chOff x="6820031" y="1646963"/>
            <a:chExt cx="4832542" cy="4845912"/>
          </a:xfrm>
        </p:grpSpPr>
        <p:grpSp>
          <p:nvGrpSpPr>
            <p:cNvPr id="80" name="Chair 8">
              <a:extLst>
                <a:ext uri="{FF2B5EF4-FFF2-40B4-BE49-F238E27FC236}">
                  <a16:creationId xmlns:a16="http://schemas.microsoft.com/office/drawing/2014/main" id="{A0C84151-8E2E-431E-9EFB-45C446AB9748}"/>
                </a:ext>
              </a:extLst>
            </p:cNvPr>
            <p:cNvGrpSpPr/>
            <p:nvPr/>
          </p:nvGrpSpPr>
          <p:grpSpPr bwMode="gray">
            <a:xfrm>
              <a:off x="7285479" y="2198153"/>
              <a:ext cx="944686" cy="962641"/>
              <a:chOff x="9934425" y="1981254"/>
              <a:chExt cx="1025040" cy="1044522"/>
            </a:xfrm>
          </p:grpSpPr>
          <p:grpSp>
            <p:nvGrpSpPr>
              <p:cNvPr id="1365" name="Chair 8">
                <a:extLst>
                  <a:ext uri="{FF2B5EF4-FFF2-40B4-BE49-F238E27FC236}">
                    <a16:creationId xmlns:a16="http://schemas.microsoft.com/office/drawing/2014/main" id="{7F3EB33B-F94F-493D-A30F-E3FB9131BA3F}"/>
                  </a:ext>
                </a:extLst>
              </p:cNvPr>
              <p:cNvGrpSpPr/>
              <p:nvPr/>
            </p:nvGrpSpPr>
            <p:grpSpPr bwMode="gray">
              <a:xfrm rot="7344685" flipV="1">
                <a:off x="9939449" y="1976230"/>
                <a:ext cx="1004782" cy="1014830"/>
                <a:chOff x="2424113" y="1762125"/>
                <a:chExt cx="1111250" cy="1122363"/>
              </a:xfrm>
            </p:grpSpPr>
            <p:sp>
              <p:nvSpPr>
                <p:cNvPr id="1367" name="Freeform 32">
                  <a:extLst>
                    <a:ext uri="{FF2B5EF4-FFF2-40B4-BE49-F238E27FC236}">
                      <a16:creationId xmlns:a16="http://schemas.microsoft.com/office/drawing/2014/main" id="{B6BC71F5-91ED-4AD2-BDDA-27317710BA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4763" y="1838325"/>
                  <a:ext cx="911225" cy="1046163"/>
                </a:xfrm>
                <a:custGeom>
                  <a:avLst/>
                  <a:gdLst>
                    <a:gd name="T0" fmla="*/ 250 w 262"/>
                    <a:gd name="T1" fmla="*/ 79 h 301"/>
                    <a:gd name="T2" fmla="*/ 188 w 262"/>
                    <a:gd name="T3" fmla="*/ 2 h 301"/>
                    <a:gd name="T4" fmla="*/ 54 w 262"/>
                    <a:gd name="T5" fmla="*/ 12 h 301"/>
                    <a:gd name="T6" fmla="*/ 4 w 262"/>
                    <a:gd name="T7" fmla="*/ 97 h 301"/>
                    <a:gd name="T8" fmla="*/ 13 w 262"/>
                    <a:gd name="T9" fmla="*/ 222 h 301"/>
                    <a:gd name="T10" fmla="*/ 74 w 262"/>
                    <a:gd name="T11" fmla="*/ 298 h 301"/>
                    <a:gd name="T12" fmla="*/ 209 w 262"/>
                    <a:gd name="T13" fmla="*/ 289 h 301"/>
                    <a:gd name="T14" fmla="*/ 259 w 262"/>
                    <a:gd name="T15" fmla="*/ 204 h 301"/>
                    <a:gd name="T16" fmla="*/ 250 w 262"/>
                    <a:gd name="T17" fmla="*/ 79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301">
                      <a:moveTo>
                        <a:pt x="250" y="79"/>
                      </a:moveTo>
                      <a:cubicBezTo>
                        <a:pt x="247" y="34"/>
                        <a:pt x="219" y="0"/>
                        <a:pt x="188" y="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23" y="14"/>
                        <a:pt x="0" y="52"/>
                        <a:pt x="4" y="97"/>
                      </a:cubicBezTo>
                      <a:cubicBezTo>
                        <a:pt x="13" y="222"/>
                        <a:pt x="13" y="222"/>
                        <a:pt x="13" y="222"/>
                      </a:cubicBezTo>
                      <a:cubicBezTo>
                        <a:pt x="16" y="266"/>
                        <a:pt x="43" y="301"/>
                        <a:pt x="74" y="298"/>
                      </a:cubicBezTo>
                      <a:cubicBezTo>
                        <a:pt x="209" y="289"/>
                        <a:pt x="209" y="289"/>
                        <a:pt x="209" y="289"/>
                      </a:cubicBezTo>
                      <a:cubicBezTo>
                        <a:pt x="240" y="286"/>
                        <a:pt x="262" y="249"/>
                        <a:pt x="259" y="204"/>
                      </a:cubicBezTo>
                      <a:lnTo>
                        <a:pt x="250" y="79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68" name="Freeform 33">
                  <a:extLst>
                    <a:ext uri="{FF2B5EF4-FFF2-40B4-BE49-F238E27FC236}">
                      <a16:creationId xmlns:a16="http://schemas.microsoft.com/office/drawing/2014/main" id="{AAD8641B-7504-49DD-BA75-8B3A2D17A2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24113" y="1762125"/>
                  <a:ext cx="1111250" cy="344488"/>
                </a:xfrm>
                <a:custGeom>
                  <a:avLst/>
                  <a:gdLst>
                    <a:gd name="T0" fmla="*/ 314 w 320"/>
                    <a:gd name="T1" fmla="*/ 71 h 99"/>
                    <a:gd name="T2" fmla="*/ 289 w 320"/>
                    <a:gd name="T3" fmla="*/ 73 h 99"/>
                    <a:gd name="T4" fmla="*/ 158 w 320"/>
                    <a:gd name="T5" fmla="*/ 38 h 99"/>
                    <a:gd name="T6" fmla="*/ 32 w 320"/>
                    <a:gd name="T7" fmla="*/ 91 h 99"/>
                    <a:gd name="T8" fmla="*/ 7 w 320"/>
                    <a:gd name="T9" fmla="*/ 93 h 99"/>
                    <a:gd name="T10" fmla="*/ 1 w 320"/>
                    <a:gd name="T11" fmla="*/ 81 h 99"/>
                    <a:gd name="T12" fmla="*/ 5 w 320"/>
                    <a:gd name="T13" fmla="*/ 70 h 99"/>
                    <a:gd name="T14" fmla="*/ 148 w 320"/>
                    <a:gd name="T15" fmla="*/ 4 h 99"/>
                    <a:gd name="T16" fmla="*/ 148 w 320"/>
                    <a:gd name="T17" fmla="*/ 3 h 99"/>
                    <a:gd name="T18" fmla="*/ 155 w 320"/>
                    <a:gd name="T19" fmla="*/ 3 h 99"/>
                    <a:gd name="T20" fmla="*/ 158 w 320"/>
                    <a:gd name="T21" fmla="*/ 3 h 99"/>
                    <a:gd name="T22" fmla="*/ 163 w 320"/>
                    <a:gd name="T23" fmla="*/ 2 h 99"/>
                    <a:gd name="T24" fmla="*/ 163 w 320"/>
                    <a:gd name="T25" fmla="*/ 3 h 99"/>
                    <a:gd name="T26" fmla="*/ 314 w 320"/>
                    <a:gd name="T27" fmla="*/ 47 h 99"/>
                    <a:gd name="T28" fmla="*/ 319 w 320"/>
                    <a:gd name="T29" fmla="*/ 58 h 99"/>
                    <a:gd name="T30" fmla="*/ 314 w 320"/>
                    <a:gd name="T31" fmla="*/ 71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0" h="99">
                      <a:moveTo>
                        <a:pt x="314" y="71"/>
                      </a:moveTo>
                      <a:cubicBezTo>
                        <a:pt x="308" y="78"/>
                        <a:pt x="297" y="78"/>
                        <a:pt x="289" y="73"/>
                      </a:cubicBezTo>
                      <a:cubicBezTo>
                        <a:pt x="273" y="61"/>
                        <a:pt x="228" y="33"/>
                        <a:pt x="158" y="38"/>
                      </a:cubicBezTo>
                      <a:cubicBezTo>
                        <a:pt x="88" y="43"/>
                        <a:pt x="47" y="77"/>
                        <a:pt x="32" y="91"/>
                      </a:cubicBezTo>
                      <a:cubicBezTo>
                        <a:pt x="26" y="98"/>
                        <a:pt x="15" y="99"/>
                        <a:pt x="7" y="93"/>
                      </a:cubicBezTo>
                      <a:cubicBezTo>
                        <a:pt x="3" y="91"/>
                        <a:pt x="1" y="86"/>
                        <a:pt x="1" y="81"/>
                      </a:cubicBezTo>
                      <a:cubicBezTo>
                        <a:pt x="0" y="77"/>
                        <a:pt x="2" y="73"/>
                        <a:pt x="5" y="70"/>
                      </a:cubicBezTo>
                      <a:cubicBezTo>
                        <a:pt x="21" y="52"/>
                        <a:pt x="67" y="12"/>
                        <a:pt x="148" y="4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55" y="3"/>
                        <a:pt x="155" y="3"/>
                        <a:pt x="155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63" y="2"/>
                        <a:pt x="163" y="2"/>
                        <a:pt x="163" y="2"/>
                      </a:cubicBezTo>
                      <a:cubicBezTo>
                        <a:pt x="163" y="3"/>
                        <a:pt x="163" y="3"/>
                        <a:pt x="163" y="3"/>
                      </a:cubicBezTo>
                      <a:cubicBezTo>
                        <a:pt x="244" y="0"/>
                        <a:pt x="295" y="33"/>
                        <a:pt x="314" y="47"/>
                      </a:cubicBezTo>
                      <a:cubicBezTo>
                        <a:pt x="317" y="50"/>
                        <a:pt x="319" y="54"/>
                        <a:pt x="319" y="58"/>
                      </a:cubicBezTo>
                      <a:cubicBezTo>
                        <a:pt x="320" y="63"/>
                        <a:pt x="318" y="68"/>
                        <a:pt x="314" y="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366" name="Freeform 109">
                <a:extLst>
                  <a:ext uri="{FF2B5EF4-FFF2-40B4-BE49-F238E27FC236}">
                    <a16:creationId xmlns:a16="http://schemas.microsoft.com/office/drawing/2014/main" id="{4F14521D-F8D9-4FB8-8E50-741D3E0127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89540" y="2316163"/>
                <a:ext cx="669925" cy="709613"/>
              </a:xfrm>
              <a:custGeom>
                <a:avLst/>
                <a:gdLst>
                  <a:gd name="T0" fmla="*/ 0 w 422"/>
                  <a:gd name="T1" fmla="*/ 318 h 447"/>
                  <a:gd name="T2" fmla="*/ 268 w 422"/>
                  <a:gd name="T3" fmla="*/ 0 h 447"/>
                  <a:gd name="T4" fmla="*/ 422 w 422"/>
                  <a:gd name="T5" fmla="*/ 132 h 447"/>
                  <a:gd name="T6" fmla="*/ 153 w 422"/>
                  <a:gd name="T7" fmla="*/ 447 h 447"/>
                  <a:gd name="T8" fmla="*/ 0 w 422"/>
                  <a:gd name="T9" fmla="*/ 318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447">
                    <a:moveTo>
                      <a:pt x="0" y="318"/>
                    </a:moveTo>
                    <a:lnTo>
                      <a:pt x="268" y="0"/>
                    </a:lnTo>
                    <a:lnTo>
                      <a:pt x="422" y="132"/>
                    </a:lnTo>
                    <a:lnTo>
                      <a:pt x="153" y="447"/>
                    </a:lnTo>
                    <a:lnTo>
                      <a:pt x="0" y="318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1" name="Chair 7">
              <a:extLst>
                <a:ext uri="{FF2B5EF4-FFF2-40B4-BE49-F238E27FC236}">
                  <a16:creationId xmlns:a16="http://schemas.microsoft.com/office/drawing/2014/main" id="{0276EDF1-9A64-4186-82AA-1D31D0623794}"/>
                </a:ext>
              </a:extLst>
            </p:cNvPr>
            <p:cNvGrpSpPr/>
            <p:nvPr/>
          </p:nvGrpSpPr>
          <p:grpSpPr bwMode="gray">
            <a:xfrm>
              <a:off x="6820031" y="3535552"/>
              <a:ext cx="935276" cy="926016"/>
              <a:chOff x="9429387" y="3432411"/>
              <a:chExt cx="1014830" cy="1004782"/>
            </a:xfrm>
          </p:grpSpPr>
          <p:grpSp>
            <p:nvGrpSpPr>
              <p:cNvPr id="1361" name="Chair 7">
                <a:extLst>
                  <a:ext uri="{FF2B5EF4-FFF2-40B4-BE49-F238E27FC236}">
                    <a16:creationId xmlns:a16="http://schemas.microsoft.com/office/drawing/2014/main" id="{73C44998-0A93-44BC-8C96-C374475EB889}"/>
                  </a:ext>
                </a:extLst>
              </p:cNvPr>
              <p:cNvGrpSpPr/>
              <p:nvPr/>
            </p:nvGrpSpPr>
            <p:grpSpPr bwMode="gray">
              <a:xfrm rot="5190895" flipV="1">
                <a:off x="9434411" y="3427387"/>
                <a:ext cx="1004782" cy="1014830"/>
                <a:chOff x="2424113" y="1762125"/>
                <a:chExt cx="1111250" cy="1122363"/>
              </a:xfrm>
            </p:grpSpPr>
            <p:sp>
              <p:nvSpPr>
                <p:cNvPr id="1363" name="Freeform 32">
                  <a:extLst>
                    <a:ext uri="{FF2B5EF4-FFF2-40B4-BE49-F238E27FC236}">
                      <a16:creationId xmlns:a16="http://schemas.microsoft.com/office/drawing/2014/main" id="{E1F594A2-344B-4A80-8CF5-C98B9915EE5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4763" y="1838325"/>
                  <a:ext cx="911225" cy="1046163"/>
                </a:xfrm>
                <a:custGeom>
                  <a:avLst/>
                  <a:gdLst>
                    <a:gd name="T0" fmla="*/ 250 w 262"/>
                    <a:gd name="T1" fmla="*/ 79 h 301"/>
                    <a:gd name="T2" fmla="*/ 188 w 262"/>
                    <a:gd name="T3" fmla="*/ 2 h 301"/>
                    <a:gd name="T4" fmla="*/ 54 w 262"/>
                    <a:gd name="T5" fmla="*/ 12 h 301"/>
                    <a:gd name="T6" fmla="*/ 4 w 262"/>
                    <a:gd name="T7" fmla="*/ 97 h 301"/>
                    <a:gd name="T8" fmla="*/ 13 w 262"/>
                    <a:gd name="T9" fmla="*/ 222 h 301"/>
                    <a:gd name="T10" fmla="*/ 74 w 262"/>
                    <a:gd name="T11" fmla="*/ 298 h 301"/>
                    <a:gd name="T12" fmla="*/ 209 w 262"/>
                    <a:gd name="T13" fmla="*/ 289 h 301"/>
                    <a:gd name="T14" fmla="*/ 259 w 262"/>
                    <a:gd name="T15" fmla="*/ 204 h 301"/>
                    <a:gd name="T16" fmla="*/ 250 w 262"/>
                    <a:gd name="T17" fmla="*/ 79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301">
                      <a:moveTo>
                        <a:pt x="250" y="79"/>
                      </a:moveTo>
                      <a:cubicBezTo>
                        <a:pt x="247" y="34"/>
                        <a:pt x="219" y="0"/>
                        <a:pt x="188" y="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23" y="14"/>
                        <a:pt x="0" y="52"/>
                        <a:pt x="4" y="97"/>
                      </a:cubicBezTo>
                      <a:cubicBezTo>
                        <a:pt x="13" y="222"/>
                        <a:pt x="13" y="222"/>
                        <a:pt x="13" y="222"/>
                      </a:cubicBezTo>
                      <a:cubicBezTo>
                        <a:pt x="16" y="266"/>
                        <a:pt x="43" y="301"/>
                        <a:pt x="74" y="298"/>
                      </a:cubicBezTo>
                      <a:cubicBezTo>
                        <a:pt x="209" y="289"/>
                        <a:pt x="209" y="289"/>
                        <a:pt x="209" y="289"/>
                      </a:cubicBezTo>
                      <a:cubicBezTo>
                        <a:pt x="240" y="286"/>
                        <a:pt x="262" y="249"/>
                        <a:pt x="259" y="204"/>
                      </a:cubicBezTo>
                      <a:lnTo>
                        <a:pt x="250" y="79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64" name="Freeform 33">
                  <a:extLst>
                    <a:ext uri="{FF2B5EF4-FFF2-40B4-BE49-F238E27FC236}">
                      <a16:creationId xmlns:a16="http://schemas.microsoft.com/office/drawing/2014/main" id="{30BB4E3D-6E5D-44DB-91BE-CF5A24B84EF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24113" y="1762125"/>
                  <a:ext cx="1111250" cy="344488"/>
                </a:xfrm>
                <a:custGeom>
                  <a:avLst/>
                  <a:gdLst>
                    <a:gd name="T0" fmla="*/ 314 w 320"/>
                    <a:gd name="T1" fmla="*/ 71 h 99"/>
                    <a:gd name="T2" fmla="*/ 289 w 320"/>
                    <a:gd name="T3" fmla="*/ 73 h 99"/>
                    <a:gd name="T4" fmla="*/ 158 w 320"/>
                    <a:gd name="T5" fmla="*/ 38 h 99"/>
                    <a:gd name="T6" fmla="*/ 32 w 320"/>
                    <a:gd name="T7" fmla="*/ 91 h 99"/>
                    <a:gd name="T8" fmla="*/ 7 w 320"/>
                    <a:gd name="T9" fmla="*/ 93 h 99"/>
                    <a:gd name="T10" fmla="*/ 1 w 320"/>
                    <a:gd name="T11" fmla="*/ 81 h 99"/>
                    <a:gd name="T12" fmla="*/ 5 w 320"/>
                    <a:gd name="T13" fmla="*/ 70 h 99"/>
                    <a:gd name="T14" fmla="*/ 148 w 320"/>
                    <a:gd name="T15" fmla="*/ 4 h 99"/>
                    <a:gd name="T16" fmla="*/ 148 w 320"/>
                    <a:gd name="T17" fmla="*/ 3 h 99"/>
                    <a:gd name="T18" fmla="*/ 155 w 320"/>
                    <a:gd name="T19" fmla="*/ 3 h 99"/>
                    <a:gd name="T20" fmla="*/ 158 w 320"/>
                    <a:gd name="T21" fmla="*/ 3 h 99"/>
                    <a:gd name="T22" fmla="*/ 163 w 320"/>
                    <a:gd name="T23" fmla="*/ 2 h 99"/>
                    <a:gd name="T24" fmla="*/ 163 w 320"/>
                    <a:gd name="T25" fmla="*/ 3 h 99"/>
                    <a:gd name="T26" fmla="*/ 314 w 320"/>
                    <a:gd name="T27" fmla="*/ 47 h 99"/>
                    <a:gd name="T28" fmla="*/ 319 w 320"/>
                    <a:gd name="T29" fmla="*/ 58 h 99"/>
                    <a:gd name="T30" fmla="*/ 314 w 320"/>
                    <a:gd name="T31" fmla="*/ 71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0" h="99">
                      <a:moveTo>
                        <a:pt x="314" y="71"/>
                      </a:moveTo>
                      <a:cubicBezTo>
                        <a:pt x="308" y="78"/>
                        <a:pt x="297" y="78"/>
                        <a:pt x="289" y="73"/>
                      </a:cubicBezTo>
                      <a:cubicBezTo>
                        <a:pt x="273" y="61"/>
                        <a:pt x="228" y="33"/>
                        <a:pt x="158" y="38"/>
                      </a:cubicBezTo>
                      <a:cubicBezTo>
                        <a:pt x="88" y="43"/>
                        <a:pt x="47" y="77"/>
                        <a:pt x="32" y="91"/>
                      </a:cubicBezTo>
                      <a:cubicBezTo>
                        <a:pt x="26" y="98"/>
                        <a:pt x="15" y="99"/>
                        <a:pt x="7" y="93"/>
                      </a:cubicBezTo>
                      <a:cubicBezTo>
                        <a:pt x="3" y="91"/>
                        <a:pt x="1" y="86"/>
                        <a:pt x="1" y="81"/>
                      </a:cubicBezTo>
                      <a:cubicBezTo>
                        <a:pt x="0" y="77"/>
                        <a:pt x="2" y="73"/>
                        <a:pt x="5" y="70"/>
                      </a:cubicBezTo>
                      <a:cubicBezTo>
                        <a:pt x="21" y="52"/>
                        <a:pt x="67" y="12"/>
                        <a:pt x="148" y="4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55" y="3"/>
                        <a:pt x="155" y="3"/>
                        <a:pt x="155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63" y="2"/>
                        <a:pt x="163" y="2"/>
                        <a:pt x="163" y="2"/>
                      </a:cubicBezTo>
                      <a:cubicBezTo>
                        <a:pt x="163" y="3"/>
                        <a:pt x="163" y="3"/>
                        <a:pt x="163" y="3"/>
                      </a:cubicBezTo>
                      <a:cubicBezTo>
                        <a:pt x="244" y="0"/>
                        <a:pt x="295" y="33"/>
                        <a:pt x="314" y="47"/>
                      </a:cubicBezTo>
                      <a:cubicBezTo>
                        <a:pt x="317" y="50"/>
                        <a:pt x="319" y="54"/>
                        <a:pt x="319" y="58"/>
                      </a:cubicBezTo>
                      <a:cubicBezTo>
                        <a:pt x="320" y="63"/>
                        <a:pt x="318" y="68"/>
                        <a:pt x="314" y="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362" name="Freeform 93">
                <a:extLst>
                  <a:ext uri="{FF2B5EF4-FFF2-40B4-BE49-F238E27FC236}">
                    <a16:creationId xmlns:a16="http://schemas.microsoft.com/office/drawing/2014/main" id="{00D215F4-D8F8-490E-AA4E-B5B1B23D65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008553" y="3690938"/>
                <a:ext cx="309563" cy="563563"/>
              </a:xfrm>
              <a:custGeom>
                <a:avLst/>
                <a:gdLst>
                  <a:gd name="T0" fmla="*/ 4 w 195"/>
                  <a:gd name="T1" fmla="*/ 355 h 355"/>
                  <a:gd name="T2" fmla="*/ 0 w 195"/>
                  <a:gd name="T3" fmla="*/ 1 h 355"/>
                  <a:gd name="T4" fmla="*/ 193 w 195"/>
                  <a:gd name="T5" fmla="*/ 0 h 355"/>
                  <a:gd name="T6" fmla="*/ 195 w 195"/>
                  <a:gd name="T7" fmla="*/ 355 h 355"/>
                  <a:gd name="T8" fmla="*/ 4 w 195"/>
                  <a:gd name="T9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355">
                    <a:moveTo>
                      <a:pt x="4" y="355"/>
                    </a:moveTo>
                    <a:lnTo>
                      <a:pt x="0" y="1"/>
                    </a:lnTo>
                    <a:lnTo>
                      <a:pt x="193" y="0"/>
                    </a:lnTo>
                    <a:lnTo>
                      <a:pt x="195" y="355"/>
                    </a:lnTo>
                    <a:lnTo>
                      <a:pt x="4" y="355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2" name="Chair 6">
              <a:extLst>
                <a:ext uri="{FF2B5EF4-FFF2-40B4-BE49-F238E27FC236}">
                  <a16:creationId xmlns:a16="http://schemas.microsoft.com/office/drawing/2014/main" id="{976B4E72-FEFF-4031-A83A-38B671EB2EFB}"/>
                </a:ext>
              </a:extLst>
            </p:cNvPr>
            <p:cNvGrpSpPr/>
            <p:nvPr/>
          </p:nvGrpSpPr>
          <p:grpSpPr bwMode="gray">
            <a:xfrm>
              <a:off x="7301751" y="4983758"/>
              <a:ext cx="926016" cy="957852"/>
              <a:chOff x="9952082" y="5003800"/>
              <a:chExt cx="1004782" cy="1039326"/>
            </a:xfrm>
          </p:grpSpPr>
          <p:grpSp>
            <p:nvGrpSpPr>
              <p:cNvPr id="1357" name="Chair 6">
                <a:extLst>
                  <a:ext uri="{FF2B5EF4-FFF2-40B4-BE49-F238E27FC236}">
                    <a16:creationId xmlns:a16="http://schemas.microsoft.com/office/drawing/2014/main" id="{72D02173-BD33-4935-8DAB-D545D6B13C33}"/>
                  </a:ext>
                </a:extLst>
              </p:cNvPr>
              <p:cNvGrpSpPr/>
              <p:nvPr/>
            </p:nvGrpSpPr>
            <p:grpSpPr bwMode="gray">
              <a:xfrm rot="2470732" flipV="1">
                <a:off x="9952082" y="5028296"/>
                <a:ext cx="1004782" cy="1014830"/>
                <a:chOff x="2424113" y="1762125"/>
                <a:chExt cx="1111250" cy="1122363"/>
              </a:xfrm>
            </p:grpSpPr>
            <p:sp>
              <p:nvSpPr>
                <p:cNvPr id="1359" name="Freeform 32">
                  <a:extLst>
                    <a:ext uri="{FF2B5EF4-FFF2-40B4-BE49-F238E27FC236}">
                      <a16:creationId xmlns:a16="http://schemas.microsoft.com/office/drawing/2014/main" id="{E307171C-5B01-427E-AAD2-3A19882A27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4763" y="1838325"/>
                  <a:ext cx="911225" cy="1046163"/>
                </a:xfrm>
                <a:custGeom>
                  <a:avLst/>
                  <a:gdLst>
                    <a:gd name="T0" fmla="*/ 250 w 262"/>
                    <a:gd name="T1" fmla="*/ 79 h 301"/>
                    <a:gd name="T2" fmla="*/ 188 w 262"/>
                    <a:gd name="T3" fmla="*/ 2 h 301"/>
                    <a:gd name="T4" fmla="*/ 54 w 262"/>
                    <a:gd name="T5" fmla="*/ 12 h 301"/>
                    <a:gd name="T6" fmla="*/ 4 w 262"/>
                    <a:gd name="T7" fmla="*/ 97 h 301"/>
                    <a:gd name="T8" fmla="*/ 13 w 262"/>
                    <a:gd name="T9" fmla="*/ 222 h 301"/>
                    <a:gd name="T10" fmla="*/ 74 w 262"/>
                    <a:gd name="T11" fmla="*/ 298 h 301"/>
                    <a:gd name="T12" fmla="*/ 209 w 262"/>
                    <a:gd name="T13" fmla="*/ 289 h 301"/>
                    <a:gd name="T14" fmla="*/ 259 w 262"/>
                    <a:gd name="T15" fmla="*/ 204 h 301"/>
                    <a:gd name="T16" fmla="*/ 250 w 262"/>
                    <a:gd name="T17" fmla="*/ 79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301">
                      <a:moveTo>
                        <a:pt x="250" y="79"/>
                      </a:moveTo>
                      <a:cubicBezTo>
                        <a:pt x="247" y="34"/>
                        <a:pt x="219" y="0"/>
                        <a:pt x="188" y="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23" y="14"/>
                        <a:pt x="0" y="52"/>
                        <a:pt x="4" y="97"/>
                      </a:cubicBezTo>
                      <a:cubicBezTo>
                        <a:pt x="13" y="222"/>
                        <a:pt x="13" y="222"/>
                        <a:pt x="13" y="222"/>
                      </a:cubicBezTo>
                      <a:cubicBezTo>
                        <a:pt x="16" y="266"/>
                        <a:pt x="43" y="301"/>
                        <a:pt x="74" y="298"/>
                      </a:cubicBezTo>
                      <a:cubicBezTo>
                        <a:pt x="209" y="289"/>
                        <a:pt x="209" y="289"/>
                        <a:pt x="209" y="289"/>
                      </a:cubicBezTo>
                      <a:cubicBezTo>
                        <a:pt x="240" y="286"/>
                        <a:pt x="262" y="249"/>
                        <a:pt x="259" y="204"/>
                      </a:cubicBezTo>
                      <a:lnTo>
                        <a:pt x="250" y="79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60" name="Freeform 33">
                  <a:extLst>
                    <a:ext uri="{FF2B5EF4-FFF2-40B4-BE49-F238E27FC236}">
                      <a16:creationId xmlns:a16="http://schemas.microsoft.com/office/drawing/2014/main" id="{E9A9ADE9-65D4-47CF-B38B-C9741160A36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24113" y="1762125"/>
                  <a:ext cx="1111250" cy="344488"/>
                </a:xfrm>
                <a:custGeom>
                  <a:avLst/>
                  <a:gdLst>
                    <a:gd name="T0" fmla="*/ 314 w 320"/>
                    <a:gd name="T1" fmla="*/ 71 h 99"/>
                    <a:gd name="T2" fmla="*/ 289 w 320"/>
                    <a:gd name="T3" fmla="*/ 73 h 99"/>
                    <a:gd name="T4" fmla="*/ 158 w 320"/>
                    <a:gd name="T5" fmla="*/ 38 h 99"/>
                    <a:gd name="T6" fmla="*/ 32 w 320"/>
                    <a:gd name="T7" fmla="*/ 91 h 99"/>
                    <a:gd name="T8" fmla="*/ 7 w 320"/>
                    <a:gd name="T9" fmla="*/ 93 h 99"/>
                    <a:gd name="T10" fmla="*/ 1 w 320"/>
                    <a:gd name="T11" fmla="*/ 81 h 99"/>
                    <a:gd name="T12" fmla="*/ 5 w 320"/>
                    <a:gd name="T13" fmla="*/ 70 h 99"/>
                    <a:gd name="T14" fmla="*/ 148 w 320"/>
                    <a:gd name="T15" fmla="*/ 4 h 99"/>
                    <a:gd name="T16" fmla="*/ 148 w 320"/>
                    <a:gd name="T17" fmla="*/ 3 h 99"/>
                    <a:gd name="T18" fmla="*/ 155 w 320"/>
                    <a:gd name="T19" fmla="*/ 3 h 99"/>
                    <a:gd name="T20" fmla="*/ 158 w 320"/>
                    <a:gd name="T21" fmla="*/ 3 h 99"/>
                    <a:gd name="T22" fmla="*/ 163 w 320"/>
                    <a:gd name="T23" fmla="*/ 2 h 99"/>
                    <a:gd name="T24" fmla="*/ 163 w 320"/>
                    <a:gd name="T25" fmla="*/ 3 h 99"/>
                    <a:gd name="T26" fmla="*/ 314 w 320"/>
                    <a:gd name="T27" fmla="*/ 47 h 99"/>
                    <a:gd name="T28" fmla="*/ 319 w 320"/>
                    <a:gd name="T29" fmla="*/ 58 h 99"/>
                    <a:gd name="T30" fmla="*/ 314 w 320"/>
                    <a:gd name="T31" fmla="*/ 71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0" h="99">
                      <a:moveTo>
                        <a:pt x="314" y="71"/>
                      </a:moveTo>
                      <a:cubicBezTo>
                        <a:pt x="308" y="78"/>
                        <a:pt x="297" y="78"/>
                        <a:pt x="289" y="73"/>
                      </a:cubicBezTo>
                      <a:cubicBezTo>
                        <a:pt x="273" y="61"/>
                        <a:pt x="228" y="33"/>
                        <a:pt x="158" y="38"/>
                      </a:cubicBezTo>
                      <a:cubicBezTo>
                        <a:pt x="88" y="43"/>
                        <a:pt x="47" y="77"/>
                        <a:pt x="32" y="91"/>
                      </a:cubicBezTo>
                      <a:cubicBezTo>
                        <a:pt x="26" y="98"/>
                        <a:pt x="15" y="99"/>
                        <a:pt x="7" y="93"/>
                      </a:cubicBezTo>
                      <a:cubicBezTo>
                        <a:pt x="3" y="91"/>
                        <a:pt x="1" y="86"/>
                        <a:pt x="1" y="81"/>
                      </a:cubicBezTo>
                      <a:cubicBezTo>
                        <a:pt x="0" y="77"/>
                        <a:pt x="2" y="73"/>
                        <a:pt x="5" y="70"/>
                      </a:cubicBezTo>
                      <a:cubicBezTo>
                        <a:pt x="21" y="52"/>
                        <a:pt x="67" y="12"/>
                        <a:pt x="148" y="4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55" y="3"/>
                        <a:pt x="155" y="3"/>
                        <a:pt x="155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63" y="2"/>
                        <a:pt x="163" y="2"/>
                        <a:pt x="163" y="2"/>
                      </a:cubicBezTo>
                      <a:cubicBezTo>
                        <a:pt x="163" y="3"/>
                        <a:pt x="163" y="3"/>
                        <a:pt x="163" y="3"/>
                      </a:cubicBezTo>
                      <a:cubicBezTo>
                        <a:pt x="244" y="0"/>
                        <a:pt x="295" y="33"/>
                        <a:pt x="314" y="47"/>
                      </a:cubicBezTo>
                      <a:cubicBezTo>
                        <a:pt x="317" y="50"/>
                        <a:pt x="319" y="54"/>
                        <a:pt x="319" y="58"/>
                      </a:cubicBezTo>
                      <a:cubicBezTo>
                        <a:pt x="320" y="63"/>
                        <a:pt x="318" y="68"/>
                        <a:pt x="314" y="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358" name="Freeform 169">
                <a:extLst>
                  <a:ext uri="{FF2B5EF4-FFF2-40B4-BE49-F238E27FC236}">
                    <a16:creationId xmlns:a16="http://schemas.microsoft.com/office/drawing/2014/main" id="{910FF339-0F5D-4143-A515-9F30235AF9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78428" y="5003800"/>
                <a:ext cx="663575" cy="673100"/>
              </a:xfrm>
              <a:custGeom>
                <a:avLst/>
                <a:gdLst>
                  <a:gd name="T0" fmla="*/ 4 w 232"/>
                  <a:gd name="T1" fmla="*/ 93 h 235"/>
                  <a:gd name="T2" fmla="*/ 126 w 232"/>
                  <a:gd name="T3" fmla="*/ 231 h 235"/>
                  <a:gd name="T4" fmla="*/ 232 w 232"/>
                  <a:gd name="T5" fmla="*/ 143 h 235"/>
                  <a:gd name="T6" fmla="*/ 84 w 232"/>
                  <a:gd name="T7" fmla="*/ 0 h 235"/>
                  <a:gd name="T8" fmla="*/ 4 w 232"/>
                  <a:gd name="T9" fmla="*/ 9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5">
                    <a:moveTo>
                      <a:pt x="4" y="93"/>
                    </a:moveTo>
                    <a:cubicBezTo>
                      <a:pt x="0" y="139"/>
                      <a:pt x="78" y="226"/>
                      <a:pt x="126" y="231"/>
                    </a:cubicBezTo>
                    <a:cubicBezTo>
                      <a:pt x="160" y="235"/>
                      <a:pt x="232" y="143"/>
                      <a:pt x="232" y="143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7" y="63"/>
                      <a:pt x="4" y="93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3" name="Chair 5">
              <a:extLst>
                <a:ext uri="{FF2B5EF4-FFF2-40B4-BE49-F238E27FC236}">
                  <a16:creationId xmlns:a16="http://schemas.microsoft.com/office/drawing/2014/main" id="{ECFD87D6-8843-424C-A64D-41BB7E188BBE}"/>
                </a:ext>
              </a:extLst>
            </p:cNvPr>
            <p:cNvGrpSpPr/>
            <p:nvPr/>
          </p:nvGrpSpPr>
          <p:grpSpPr bwMode="gray">
            <a:xfrm>
              <a:off x="8699408" y="5557599"/>
              <a:ext cx="926016" cy="935276"/>
              <a:chOff x="11468622" y="5626451"/>
              <a:chExt cx="1004782" cy="1014830"/>
            </a:xfrm>
          </p:grpSpPr>
          <p:grpSp>
            <p:nvGrpSpPr>
              <p:cNvPr id="1353" name="Chair 5">
                <a:extLst>
                  <a:ext uri="{FF2B5EF4-FFF2-40B4-BE49-F238E27FC236}">
                    <a16:creationId xmlns:a16="http://schemas.microsoft.com/office/drawing/2014/main" id="{8332CC97-3F89-404C-8C44-4C65B862CF0E}"/>
                  </a:ext>
                </a:extLst>
              </p:cNvPr>
              <p:cNvGrpSpPr/>
              <p:nvPr/>
            </p:nvGrpSpPr>
            <p:grpSpPr bwMode="gray">
              <a:xfrm rot="21271683" flipV="1">
                <a:off x="11468622" y="5626451"/>
                <a:ext cx="1004782" cy="1014830"/>
                <a:chOff x="2424113" y="1762125"/>
                <a:chExt cx="1111250" cy="1122363"/>
              </a:xfrm>
            </p:grpSpPr>
            <p:sp>
              <p:nvSpPr>
                <p:cNvPr id="1355" name="Freeform 32">
                  <a:extLst>
                    <a:ext uri="{FF2B5EF4-FFF2-40B4-BE49-F238E27FC236}">
                      <a16:creationId xmlns:a16="http://schemas.microsoft.com/office/drawing/2014/main" id="{DB4B2380-515E-486F-86AF-31359DBDB3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4763" y="1838325"/>
                  <a:ext cx="911225" cy="1046163"/>
                </a:xfrm>
                <a:custGeom>
                  <a:avLst/>
                  <a:gdLst>
                    <a:gd name="T0" fmla="*/ 250 w 262"/>
                    <a:gd name="T1" fmla="*/ 79 h 301"/>
                    <a:gd name="T2" fmla="*/ 188 w 262"/>
                    <a:gd name="T3" fmla="*/ 2 h 301"/>
                    <a:gd name="T4" fmla="*/ 54 w 262"/>
                    <a:gd name="T5" fmla="*/ 12 h 301"/>
                    <a:gd name="T6" fmla="*/ 4 w 262"/>
                    <a:gd name="T7" fmla="*/ 97 h 301"/>
                    <a:gd name="T8" fmla="*/ 13 w 262"/>
                    <a:gd name="T9" fmla="*/ 222 h 301"/>
                    <a:gd name="T10" fmla="*/ 74 w 262"/>
                    <a:gd name="T11" fmla="*/ 298 h 301"/>
                    <a:gd name="T12" fmla="*/ 209 w 262"/>
                    <a:gd name="T13" fmla="*/ 289 h 301"/>
                    <a:gd name="T14" fmla="*/ 259 w 262"/>
                    <a:gd name="T15" fmla="*/ 204 h 301"/>
                    <a:gd name="T16" fmla="*/ 250 w 262"/>
                    <a:gd name="T17" fmla="*/ 79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301">
                      <a:moveTo>
                        <a:pt x="250" y="79"/>
                      </a:moveTo>
                      <a:cubicBezTo>
                        <a:pt x="247" y="34"/>
                        <a:pt x="219" y="0"/>
                        <a:pt x="188" y="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23" y="14"/>
                        <a:pt x="0" y="52"/>
                        <a:pt x="4" y="97"/>
                      </a:cubicBezTo>
                      <a:cubicBezTo>
                        <a:pt x="13" y="222"/>
                        <a:pt x="13" y="222"/>
                        <a:pt x="13" y="222"/>
                      </a:cubicBezTo>
                      <a:cubicBezTo>
                        <a:pt x="16" y="266"/>
                        <a:pt x="43" y="301"/>
                        <a:pt x="74" y="298"/>
                      </a:cubicBezTo>
                      <a:cubicBezTo>
                        <a:pt x="209" y="289"/>
                        <a:pt x="209" y="289"/>
                        <a:pt x="209" y="289"/>
                      </a:cubicBezTo>
                      <a:cubicBezTo>
                        <a:pt x="240" y="286"/>
                        <a:pt x="262" y="249"/>
                        <a:pt x="259" y="204"/>
                      </a:cubicBezTo>
                      <a:lnTo>
                        <a:pt x="250" y="79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56" name="Freeform 33">
                  <a:extLst>
                    <a:ext uri="{FF2B5EF4-FFF2-40B4-BE49-F238E27FC236}">
                      <a16:creationId xmlns:a16="http://schemas.microsoft.com/office/drawing/2014/main" id="{28300190-9F2E-41F9-BE9B-20A88A855E3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24113" y="1762125"/>
                  <a:ext cx="1111250" cy="344488"/>
                </a:xfrm>
                <a:custGeom>
                  <a:avLst/>
                  <a:gdLst>
                    <a:gd name="T0" fmla="*/ 314 w 320"/>
                    <a:gd name="T1" fmla="*/ 71 h 99"/>
                    <a:gd name="T2" fmla="*/ 289 w 320"/>
                    <a:gd name="T3" fmla="*/ 73 h 99"/>
                    <a:gd name="T4" fmla="*/ 158 w 320"/>
                    <a:gd name="T5" fmla="*/ 38 h 99"/>
                    <a:gd name="T6" fmla="*/ 32 w 320"/>
                    <a:gd name="T7" fmla="*/ 91 h 99"/>
                    <a:gd name="T8" fmla="*/ 7 w 320"/>
                    <a:gd name="T9" fmla="*/ 93 h 99"/>
                    <a:gd name="T10" fmla="*/ 1 w 320"/>
                    <a:gd name="T11" fmla="*/ 81 h 99"/>
                    <a:gd name="T12" fmla="*/ 5 w 320"/>
                    <a:gd name="T13" fmla="*/ 70 h 99"/>
                    <a:gd name="T14" fmla="*/ 148 w 320"/>
                    <a:gd name="T15" fmla="*/ 4 h 99"/>
                    <a:gd name="T16" fmla="*/ 148 w 320"/>
                    <a:gd name="T17" fmla="*/ 3 h 99"/>
                    <a:gd name="T18" fmla="*/ 155 w 320"/>
                    <a:gd name="T19" fmla="*/ 3 h 99"/>
                    <a:gd name="T20" fmla="*/ 158 w 320"/>
                    <a:gd name="T21" fmla="*/ 3 h 99"/>
                    <a:gd name="T22" fmla="*/ 163 w 320"/>
                    <a:gd name="T23" fmla="*/ 2 h 99"/>
                    <a:gd name="T24" fmla="*/ 163 w 320"/>
                    <a:gd name="T25" fmla="*/ 3 h 99"/>
                    <a:gd name="T26" fmla="*/ 314 w 320"/>
                    <a:gd name="T27" fmla="*/ 47 h 99"/>
                    <a:gd name="T28" fmla="*/ 319 w 320"/>
                    <a:gd name="T29" fmla="*/ 58 h 99"/>
                    <a:gd name="T30" fmla="*/ 314 w 320"/>
                    <a:gd name="T31" fmla="*/ 71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0" h="99">
                      <a:moveTo>
                        <a:pt x="314" y="71"/>
                      </a:moveTo>
                      <a:cubicBezTo>
                        <a:pt x="308" y="78"/>
                        <a:pt x="297" y="78"/>
                        <a:pt x="289" y="73"/>
                      </a:cubicBezTo>
                      <a:cubicBezTo>
                        <a:pt x="273" y="61"/>
                        <a:pt x="228" y="33"/>
                        <a:pt x="158" y="38"/>
                      </a:cubicBezTo>
                      <a:cubicBezTo>
                        <a:pt x="88" y="43"/>
                        <a:pt x="47" y="77"/>
                        <a:pt x="32" y="91"/>
                      </a:cubicBezTo>
                      <a:cubicBezTo>
                        <a:pt x="26" y="98"/>
                        <a:pt x="15" y="99"/>
                        <a:pt x="7" y="93"/>
                      </a:cubicBezTo>
                      <a:cubicBezTo>
                        <a:pt x="3" y="91"/>
                        <a:pt x="1" y="86"/>
                        <a:pt x="1" y="81"/>
                      </a:cubicBezTo>
                      <a:cubicBezTo>
                        <a:pt x="0" y="77"/>
                        <a:pt x="2" y="73"/>
                        <a:pt x="5" y="70"/>
                      </a:cubicBezTo>
                      <a:cubicBezTo>
                        <a:pt x="21" y="52"/>
                        <a:pt x="67" y="12"/>
                        <a:pt x="148" y="4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55" y="3"/>
                        <a:pt x="155" y="3"/>
                        <a:pt x="155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63" y="2"/>
                        <a:pt x="163" y="2"/>
                        <a:pt x="163" y="2"/>
                      </a:cubicBezTo>
                      <a:cubicBezTo>
                        <a:pt x="163" y="3"/>
                        <a:pt x="163" y="3"/>
                        <a:pt x="163" y="3"/>
                      </a:cubicBezTo>
                      <a:cubicBezTo>
                        <a:pt x="244" y="0"/>
                        <a:pt x="295" y="33"/>
                        <a:pt x="314" y="47"/>
                      </a:cubicBezTo>
                      <a:cubicBezTo>
                        <a:pt x="317" y="50"/>
                        <a:pt x="319" y="54"/>
                        <a:pt x="319" y="58"/>
                      </a:cubicBezTo>
                      <a:cubicBezTo>
                        <a:pt x="320" y="63"/>
                        <a:pt x="318" y="68"/>
                        <a:pt x="314" y="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354" name="Freeform 6">
                <a:extLst>
                  <a:ext uri="{FF2B5EF4-FFF2-40B4-BE49-F238E27FC236}">
                    <a16:creationId xmlns:a16="http://schemas.microsoft.com/office/drawing/2014/main" id="{D32E3F8F-ADC9-4EB0-AA97-721F6166D6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688128" y="5754688"/>
                <a:ext cx="590550" cy="363538"/>
              </a:xfrm>
              <a:custGeom>
                <a:avLst/>
                <a:gdLst>
                  <a:gd name="T0" fmla="*/ 372 w 372"/>
                  <a:gd name="T1" fmla="*/ 205 h 229"/>
                  <a:gd name="T2" fmla="*/ 0 w 372"/>
                  <a:gd name="T3" fmla="*/ 229 h 229"/>
                  <a:gd name="T4" fmla="*/ 9 w 372"/>
                  <a:gd name="T5" fmla="*/ 0 h 229"/>
                  <a:gd name="T6" fmla="*/ 357 w 372"/>
                  <a:gd name="T7" fmla="*/ 3 h 229"/>
                  <a:gd name="T8" fmla="*/ 372 w 372"/>
                  <a:gd name="T9" fmla="*/ 20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2" h="229">
                    <a:moveTo>
                      <a:pt x="372" y="205"/>
                    </a:moveTo>
                    <a:lnTo>
                      <a:pt x="0" y="229"/>
                    </a:lnTo>
                    <a:lnTo>
                      <a:pt x="9" y="0"/>
                    </a:lnTo>
                    <a:lnTo>
                      <a:pt x="357" y="3"/>
                    </a:lnTo>
                    <a:lnTo>
                      <a:pt x="372" y="205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4" name="Chair 4">
              <a:extLst>
                <a:ext uri="{FF2B5EF4-FFF2-40B4-BE49-F238E27FC236}">
                  <a16:creationId xmlns:a16="http://schemas.microsoft.com/office/drawing/2014/main" id="{6E7E4013-AE05-4578-BA4C-AA17A6A92B03}"/>
                </a:ext>
              </a:extLst>
            </p:cNvPr>
            <p:cNvGrpSpPr/>
            <p:nvPr/>
          </p:nvGrpSpPr>
          <p:grpSpPr bwMode="gray">
            <a:xfrm>
              <a:off x="10192121" y="4908459"/>
              <a:ext cx="969502" cy="926016"/>
              <a:chOff x="13088303" y="4922096"/>
              <a:chExt cx="1051967" cy="1004782"/>
            </a:xfrm>
          </p:grpSpPr>
          <p:grpSp>
            <p:nvGrpSpPr>
              <p:cNvPr id="1349" name="Chair 4">
                <a:extLst>
                  <a:ext uri="{FF2B5EF4-FFF2-40B4-BE49-F238E27FC236}">
                    <a16:creationId xmlns:a16="http://schemas.microsoft.com/office/drawing/2014/main" id="{A2825829-0B0F-46E3-8222-D3724FB51C3A}"/>
                  </a:ext>
                </a:extLst>
              </p:cNvPr>
              <p:cNvGrpSpPr/>
              <p:nvPr/>
            </p:nvGrpSpPr>
            <p:grpSpPr bwMode="gray">
              <a:xfrm rot="7907221">
                <a:off x="13130464" y="4917072"/>
                <a:ext cx="1004782" cy="1014830"/>
                <a:chOff x="2424113" y="1762125"/>
                <a:chExt cx="1111250" cy="1122363"/>
              </a:xfrm>
            </p:grpSpPr>
            <p:sp>
              <p:nvSpPr>
                <p:cNvPr id="1351" name="Freeform 32">
                  <a:extLst>
                    <a:ext uri="{FF2B5EF4-FFF2-40B4-BE49-F238E27FC236}">
                      <a16:creationId xmlns:a16="http://schemas.microsoft.com/office/drawing/2014/main" id="{DDC835A6-1067-4F74-9D5A-C2B23951916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4763" y="1838325"/>
                  <a:ext cx="911225" cy="1046163"/>
                </a:xfrm>
                <a:custGeom>
                  <a:avLst/>
                  <a:gdLst>
                    <a:gd name="T0" fmla="*/ 250 w 262"/>
                    <a:gd name="T1" fmla="*/ 79 h 301"/>
                    <a:gd name="T2" fmla="*/ 188 w 262"/>
                    <a:gd name="T3" fmla="*/ 2 h 301"/>
                    <a:gd name="T4" fmla="*/ 54 w 262"/>
                    <a:gd name="T5" fmla="*/ 12 h 301"/>
                    <a:gd name="T6" fmla="*/ 4 w 262"/>
                    <a:gd name="T7" fmla="*/ 97 h 301"/>
                    <a:gd name="T8" fmla="*/ 13 w 262"/>
                    <a:gd name="T9" fmla="*/ 222 h 301"/>
                    <a:gd name="T10" fmla="*/ 74 w 262"/>
                    <a:gd name="T11" fmla="*/ 298 h 301"/>
                    <a:gd name="T12" fmla="*/ 209 w 262"/>
                    <a:gd name="T13" fmla="*/ 289 h 301"/>
                    <a:gd name="T14" fmla="*/ 259 w 262"/>
                    <a:gd name="T15" fmla="*/ 204 h 301"/>
                    <a:gd name="T16" fmla="*/ 250 w 262"/>
                    <a:gd name="T17" fmla="*/ 79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301">
                      <a:moveTo>
                        <a:pt x="250" y="79"/>
                      </a:moveTo>
                      <a:cubicBezTo>
                        <a:pt x="247" y="34"/>
                        <a:pt x="219" y="0"/>
                        <a:pt x="188" y="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23" y="14"/>
                        <a:pt x="0" y="52"/>
                        <a:pt x="4" y="97"/>
                      </a:cubicBezTo>
                      <a:cubicBezTo>
                        <a:pt x="13" y="222"/>
                        <a:pt x="13" y="222"/>
                        <a:pt x="13" y="222"/>
                      </a:cubicBezTo>
                      <a:cubicBezTo>
                        <a:pt x="16" y="266"/>
                        <a:pt x="43" y="301"/>
                        <a:pt x="74" y="298"/>
                      </a:cubicBezTo>
                      <a:cubicBezTo>
                        <a:pt x="209" y="289"/>
                        <a:pt x="209" y="289"/>
                        <a:pt x="209" y="289"/>
                      </a:cubicBezTo>
                      <a:cubicBezTo>
                        <a:pt x="240" y="286"/>
                        <a:pt x="262" y="249"/>
                        <a:pt x="259" y="204"/>
                      </a:cubicBezTo>
                      <a:lnTo>
                        <a:pt x="250" y="79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52" name="Freeform 33">
                  <a:extLst>
                    <a:ext uri="{FF2B5EF4-FFF2-40B4-BE49-F238E27FC236}">
                      <a16:creationId xmlns:a16="http://schemas.microsoft.com/office/drawing/2014/main" id="{CAB7AC0A-C52B-487C-BBDA-18E119EB6B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24113" y="1762125"/>
                  <a:ext cx="1111250" cy="344488"/>
                </a:xfrm>
                <a:custGeom>
                  <a:avLst/>
                  <a:gdLst>
                    <a:gd name="T0" fmla="*/ 314 w 320"/>
                    <a:gd name="T1" fmla="*/ 71 h 99"/>
                    <a:gd name="T2" fmla="*/ 289 w 320"/>
                    <a:gd name="T3" fmla="*/ 73 h 99"/>
                    <a:gd name="T4" fmla="*/ 158 w 320"/>
                    <a:gd name="T5" fmla="*/ 38 h 99"/>
                    <a:gd name="T6" fmla="*/ 32 w 320"/>
                    <a:gd name="T7" fmla="*/ 91 h 99"/>
                    <a:gd name="T8" fmla="*/ 7 w 320"/>
                    <a:gd name="T9" fmla="*/ 93 h 99"/>
                    <a:gd name="T10" fmla="*/ 1 w 320"/>
                    <a:gd name="T11" fmla="*/ 81 h 99"/>
                    <a:gd name="T12" fmla="*/ 5 w 320"/>
                    <a:gd name="T13" fmla="*/ 70 h 99"/>
                    <a:gd name="T14" fmla="*/ 148 w 320"/>
                    <a:gd name="T15" fmla="*/ 4 h 99"/>
                    <a:gd name="T16" fmla="*/ 148 w 320"/>
                    <a:gd name="T17" fmla="*/ 3 h 99"/>
                    <a:gd name="T18" fmla="*/ 155 w 320"/>
                    <a:gd name="T19" fmla="*/ 3 h 99"/>
                    <a:gd name="T20" fmla="*/ 158 w 320"/>
                    <a:gd name="T21" fmla="*/ 3 h 99"/>
                    <a:gd name="T22" fmla="*/ 163 w 320"/>
                    <a:gd name="T23" fmla="*/ 2 h 99"/>
                    <a:gd name="T24" fmla="*/ 163 w 320"/>
                    <a:gd name="T25" fmla="*/ 3 h 99"/>
                    <a:gd name="T26" fmla="*/ 314 w 320"/>
                    <a:gd name="T27" fmla="*/ 47 h 99"/>
                    <a:gd name="T28" fmla="*/ 319 w 320"/>
                    <a:gd name="T29" fmla="*/ 58 h 99"/>
                    <a:gd name="T30" fmla="*/ 314 w 320"/>
                    <a:gd name="T31" fmla="*/ 71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0" h="99">
                      <a:moveTo>
                        <a:pt x="314" y="71"/>
                      </a:moveTo>
                      <a:cubicBezTo>
                        <a:pt x="308" y="78"/>
                        <a:pt x="297" y="78"/>
                        <a:pt x="289" y="73"/>
                      </a:cubicBezTo>
                      <a:cubicBezTo>
                        <a:pt x="273" y="61"/>
                        <a:pt x="228" y="33"/>
                        <a:pt x="158" y="38"/>
                      </a:cubicBezTo>
                      <a:cubicBezTo>
                        <a:pt x="88" y="43"/>
                        <a:pt x="47" y="77"/>
                        <a:pt x="32" y="91"/>
                      </a:cubicBezTo>
                      <a:cubicBezTo>
                        <a:pt x="26" y="98"/>
                        <a:pt x="15" y="99"/>
                        <a:pt x="7" y="93"/>
                      </a:cubicBezTo>
                      <a:cubicBezTo>
                        <a:pt x="3" y="91"/>
                        <a:pt x="1" y="86"/>
                        <a:pt x="1" y="81"/>
                      </a:cubicBezTo>
                      <a:cubicBezTo>
                        <a:pt x="0" y="77"/>
                        <a:pt x="2" y="73"/>
                        <a:pt x="5" y="70"/>
                      </a:cubicBezTo>
                      <a:cubicBezTo>
                        <a:pt x="21" y="52"/>
                        <a:pt x="67" y="12"/>
                        <a:pt x="148" y="4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55" y="3"/>
                        <a:pt x="155" y="3"/>
                        <a:pt x="155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63" y="2"/>
                        <a:pt x="163" y="2"/>
                        <a:pt x="163" y="2"/>
                      </a:cubicBezTo>
                      <a:cubicBezTo>
                        <a:pt x="163" y="3"/>
                        <a:pt x="163" y="3"/>
                        <a:pt x="163" y="3"/>
                      </a:cubicBezTo>
                      <a:cubicBezTo>
                        <a:pt x="244" y="0"/>
                        <a:pt x="295" y="33"/>
                        <a:pt x="314" y="47"/>
                      </a:cubicBezTo>
                      <a:cubicBezTo>
                        <a:pt x="317" y="50"/>
                        <a:pt x="319" y="54"/>
                        <a:pt x="319" y="58"/>
                      </a:cubicBezTo>
                      <a:cubicBezTo>
                        <a:pt x="320" y="63"/>
                        <a:pt x="318" y="68"/>
                        <a:pt x="314" y="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350" name="Freeform 150">
                <a:extLst>
                  <a:ext uri="{FF2B5EF4-FFF2-40B4-BE49-F238E27FC236}">
                    <a16:creationId xmlns:a16="http://schemas.microsoft.com/office/drawing/2014/main" id="{2858F7F5-452F-4002-9D83-4DBE0564286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088303" y="4943475"/>
                <a:ext cx="606425" cy="619125"/>
              </a:xfrm>
              <a:custGeom>
                <a:avLst/>
                <a:gdLst>
                  <a:gd name="T0" fmla="*/ 382 w 382"/>
                  <a:gd name="T1" fmla="*/ 132 h 390"/>
                  <a:gd name="T2" fmla="*/ 139 w 382"/>
                  <a:gd name="T3" fmla="*/ 390 h 390"/>
                  <a:gd name="T4" fmla="*/ 0 w 382"/>
                  <a:gd name="T5" fmla="*/ 256 h 390"/>
                  <a:gd name="T6" fmla="*/ 244 w 382"/>
                  <a:gd name="T7" fmla="*/ 0 h 390"/>
                  <a:gd name="T8" fmla="*/ 382 w 382"/>
                  <a:gd name="T9" fmla="*/ 13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390">
                    <a:moveTo>
                      <a:pt x="382" y="132"/>
                    </a:moveTo>
                    <a:lnTo>
                      <a:pt x="139" y="390"/>
                    </a:lnTo>
                    <a:lnTo>
                      <a:pt x="0" y="256"/>
                    </a:lnTo>
                    <a:lnTo>
                      <a:pt x="244" y="0"/>
                    </a:lnTo>
                    <a:lnTo>
                      <a:pt x="382" y="132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5" name="Chair 3">
              <a:extLst>
                <a:ext uri="{FF2B5EF4-FFF2-40B4-BE49-F238E27FC236}">
                  <a16:creationId xmlns:a16="http://schemas.microsoft.com/office/drawing/2014/main" id="{A7157764-139B-47A7-A347-74E5CC56F3A4}"/>
                </a:ext>
              </a:extLst>
            </p:cNvPr>
            <p:cNvGrpSpPr/>
            <p:nvPr/>
          </p:nvGrpSpPr>
          <p:grpSpPr bwMode="gray">
            <a:xfrm>
              <a:off x="10717297" y="3514570"/>
              <a:ext cx="935276" cy="926016"/>
              <a:chOff x="13658150" y="3409645"/>
              <a:chExt cx="1014830" cy="1004782"/>
            </a:xfrm>
          </p:grpSpPr>
          <p:grpSp>
            <p:nvGrpSpPr>
              <p:cNvPr id="1345" name="Chair 3">
                <a:extLst>
                  <a:ext uri="{FF2B5EF4-FFF2-40B4-BE49-F238E27FC236}">
                    <a16:creationId xmlns:a16="http://schemas.microsoft.com/office/drawing/2014/main" id="{E25B5D2D-5E8B-48A2-A7DC-E09EC1D68B70}"/>
                  </a:ext>
                </a:extLst>
              </p:cNvPr>
              <p:cNvGrpSpPr/>
              <p:nvPr/>
            </p:nvGrpSpPr>
            <p:grpSpPr bwMode="gray">
              <a:xfrm rot="5689346">
                <a:off x="13663174" y="3404621"/>
                <a:ext cx="1004782" cy="1014830"/>
                <a:chOff x="2424113" y="1762125"/>
                <a:chExt cx="1111250" cy="1122363"/>
              </a:xfrm>
            </p:grpSpPr>
            <p:sp>
              <p:nvSpPr>
                <p:cNvPr id="1347" name="Freeform 32">
                  <a:extLst>
                    <a:ext uri="{FF2B5EF4-FFF2-40B4-BE49-F238E27FC236}">
                      <a16:creationId xmlns:a16="http://schemas.microsoft.com/office/drawing/2014/main" id="{43A17BD4-200D-4C76-AD2D-B4F29E74D7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4763" y="1838325"/>
                  <a:ext cx="911225" cy="1046163"/>
                </a:xfrm>
                <a:custGeom>
                  <a:avLst/>
                  <a:gdLst>
                    <a:gd name="T0" fmla="*/ 250 w 262"/>
                    <a:gd name="T1" fmla="*/ 79 h 301"/>
                    <a:gd name="T2" fmla="*/ 188 w 262"/>
                    <a:gd name="T3" fmla="*/ 2 h 301"/>
                    <a:gd name="T4" fmla="*/ 54 w 262"/>
                    <a:gd name="T5" fmla="*/ 12 h 301"/>
                    <a:gd name="T6" fmla="*/ 4 w 262"/>
                    <a:gd name="T7" fmla="*/ 97 h 301"/>
                    <a:gd name="T8" fmla="*/ 13 w 262"/>
                    <a:gd name="T9" fmla="*/ 222 h 301"/>
                    <a:gd name="T10" fmla="*/ 74 w 262"/>
                    <a:gd name="T11" fmla="*/ 298 h 301"/>
                    <a:gd name="T12" fmla="*/ 209 w 262"/>
                    <a:gd name="T13" fmla="*/ 289 h 301"/>
                    <a:gd name="T14" fmla="*/ 259 w 262"/>
                    <a:gd name="T15" fmla="*/ 204 h 301"/>
                    <a:gd name="T16" fmla="*/ 250 w 262"/>
                    <a:gd name="T17" fmla="*/ 79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301">
                      <a:moveTo>
                        <a:pt x="250" y="79"/>
                      </a:moveTo>
                      <a:cubicBezTo>
                        <a:pt x="247" y="34"/>
                        <a:pt x="219" y="0"/>
                        <a:pt x="188" y="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23" y="14"/>
                        <a:pt x="0" y="52"/>
                        <a:pt x="4" y="97"/>
                      </a:cubicBezTo>
                      <a:cubicBezTo>
                        <a:pt x="13" y="222"/>
                        <a:pt x="13" y="222"/>
                        <a:pt x="13" y="222"/>
                      </a:cubicBezTo>
                      <a:cubicBezTo>
                        <a:pt x="16" y="266"/>
                        <a:pt x="43" y="301"/>
                        <a:pt x="74" y="298"/>
                      </a:cubicBezTo>
                      <a:cubicBezTo>
                        <a:pt x="209" y="289"/>
                        <a:pt x="209" y="289"/>
                        <a:pt x="209" y="289"/>
                      </a:cubicBezTo>
                      <a:cubicBezTo>
                        <a:pt x="240" y="286"/>
                        <a:pt x="262" y="249"/>
                        <a:pt x="259" y="204"/>
                      </a:cubicBezTo>
                      <a:lnTo>
                        <a:pt x="250" y="79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48" name="Freeform 33">
                  <a:extLst>
                    <a:ext uri="{FF2B5EF4-FFF2-40B4-BE49-F238E27FC236}">
                      <a16:creationId xmlns:a16="http://schemas.microsoft.com/office/drawing/2014/main" id="{BBC28BAD-466F-4779-ADC1-E876F69CFA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24113" y="1762125"/>
                  <a:ext cx="1111250" cy="344488"/>
                </a:xfrm>
                <a:custGeom>
                  <a:avLst/>
                  <a:gdLst>
                    <a:gd name="T0" fmla="*/ 314 w 320"/>
                    <a:gd name="T1" fmla="*/ 71 h 99"/>
                    <a:gd name="T2" fmla="*/ 289 w 320"/>
                    <a:gd name="T3" fmla="*/ 73 h 99"/>
                    <a:gd name="T4" fmla="*/ 158 w 320"/>
                    <a:gd name="T5" fmla="*/ 38 h 99"/>
                    <a:gd name="T6" fmla="*/ 32 w 320"/>
                    <a:gd name="T7" fmla="*/ 91 h 99"/>
                    <a:gd name="T8" fmla="*/ 7 w 320"/>
                    <a:gd name="T9" fmla="*/ 93 h 99"/>
                    <a:gd name="T10" fmla="*/ 1 w 320"/>
                    <a:gd name="T11" fmla="*/ 81 h 99"/>
                    <a:gd name="T12" fmla="*/ 5 w 320"/>
                    <a:gd name="T13" fmla="*/ 70 h 99"/>
                    <a:gd name="T14" fmla="*/ 148 w 320"/>
                    <a:gd name="T15" fmla="*/ 4 h 99"/>
                    <a:gd name="T16" fmla="*/ 148 w 320"/>
                    <a:gd name="T17" fmla="*/ 3 h 99"/>
                    <a:gd name="T18" fmla="*/ 155 w 320"/>
                    <a:gd name="T19" fmla="*/ 3 h 99"/>
                    <a:gd name="T20" fmla="*/ 158 w 320"/>
                    <a:gd name="T21" fmla="*/ 3 h 99"/>
                    <a:gd name="T22" fmla="*/ 163 w 320"/>
                    <a:gd name="T23" fmla="*/ 2 h 99"/>
                    <a:gd name="T24" fmla="*/ 163 w 320"/>
                    <a:gd name="T25" fmla="*/ 3 h 99"/>
                    <a:gd name="T26" fmla="*/ 314 w 320"/>
                    <a:gd name="T27" fmla="*/ 47 h 99"/>
                    <a:gd name="T28" fmla="*/ 319 w 320"/>
                    <a:gd name="T29" fmla="*/ 58 h 99"/>
                    <a:gd name="T30" fmla="*/ 314 w 320"/>
                    <a:gd name="T31" fmla="*/ 71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0" h="99">
                      <a:moveTo>
                        <a:pt x="314" y="71"/>
                      </a:moveTo>
                      <a:cubicBezTo>
                        <a:pt x="308" y="78"/>
                        <a:pt x="297" y="78"/>
                        <a:pt x="289" y="73"/>
                      </a:cubicBezTo>
                      <a:cubicBezTo>
                        <a:pt x="273" y="61"/>
                        <a:pt x="228" y="33"/>
                        <a:pt x="158" y="38"/>
                      </a:cubicBezTo>
                      <a:cubicBezTo>
                        <a:pt x="88" y="43"/>
                        <a:pt x="47" y="77"/>
                        <a:pt x="32" y="91"/>
                      </a:cubicBezTo>
                      <a:cubicBezTo>
                        <a:pt x="26" y="98"/>
                        <a:pt x="15" y="99"/>
                        <a:pt x="7" y="93"/>
                      </a:cubicBezTo>
                      <a:cubicBezTo>
                        <a:pt x="3" y="91"/>
                        <a:pt x="1" y="86"/>
                        <a:pt x="1" y="81"/>
                      </a:cubicBezTo>
                      <a:cubicBezTo>
                        <a:pt x="0" y="77"/>
                        <a:pt x="2" y="73"/>
                        <a:pt x="5" y="70"/>
                      </a:cubicBezTo>
                      <a:cubicBezTo>
                        <a:pt x="21" y="52"/>
                        <a:pt x="67" y="12"/>
                        <a:pt x="148" y="4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55" y="3"/>
                        <a:pt x="155" y="3"/>
                        <a:pt x="155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63" y="2"/>
                        <a:pt x="163" y="2"/>
                        <a:pt x="163" y="2"/>
                      </a:cubicBezTo>
                      <a:cubicBezTo>
                        <a:pt x="163" y="3"/>
                        <a:pt x="163" y="3"/>
                        <a:pt x="163" y="3"/>
                      </a:cubicBezTo>
                      <a:cubicBezTo>
                        <a:pt x="244" y="0"/>
                        <a:pt x="295" y="33"/>
                        <a:pt x="314" y="47"/>
                      </a:cubicBezTo>
                      <a:cubicBezTo>
                        <a:pt x="317" y="50"/>
                        <a:pt x="319" y="54"/>
                        <a:pt x="319" y="58"/>
                      </a:cubicBezTo>
                      <a:cubicBezTo>
                        <a:pt x="320" y="63"/>
                        <a:pt x="318" y="68"/>
                        <a:pt x="314" y="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346" name="Freeform 44">
                <a:extLst>
                  <a:ext uri="{FF2B5EF4-FFF2-40B4-BE49-F238E27FC236}">
                    <a16:creationId xmlns:a16="http://schemas.microsoft.com/office/drawing/2014/main" id="{AEB3C3D0-7A16-4CD1-AE6B-543D05F515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58215" y="3613150"/>
                <a:ext cx="500063" cy="687388"/>
              </a:xfrm>
              <a:custGeom>
                <a:avLst/>
                <a:gdLst>
                  <a:gd name="T0" fmla="*/ 130 w 175"/>
                  <a:gd name="T1" fmla="*/ 220 h 240"/>
                  <a:gd name="T2" fmla="*/ 143 w 175"/>
                  <a:gd name="T3" fmla="*/ 28 h 240"/>
                  <a:gd name="T4" fmla="*/ 0 w 175"/>
                  <a:gd name="T5" fmla="*/ 13 h 240"/>
                  <a:gd name="T6" fmla="*/ 1 w 175"/>
                  <a:gd name="T7" fmla="*/ 229 h 240"/>
                  <a:gd name="T8" fmla="*/ 130 w 175"/>
                  <a:gd name="T9" fmla="*/ 22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40">
                    <a:moveTo>
                      <a:pt x="130" y="220"/>
                    </a:moveTo>
                    <a:cubicBezTo>
                      <a:pt x="167" y="190"/>
                      <a:pt x="175" y="67"/>
                      <a:pt x="143" y="28"/>
                    </a:cubicBezTo>
                    <a:cubicBezTo>
                      <a:pt x="121" y="0"/>
                      <a:pt x="0" y="13"/>
                      <a:pt x="0" y="13"/>
                    </a:cubicBezTo>
                    <a:cubicBezTo>
                      <a:pt x="1" y="229"/>
                      <a:pt x="1" y="229"/>
                      <a:pt x="1" y="229"/>
                    </a:cubicBezTo>
                    <a:cubicBezTo>
                      <a:pt x="1" y="229"/>
                      <a:pt x="104" y="240"/>
                      <a:pt x="130" y="220"/>
                    </a:cubicBezTo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341" name="Chair 2">
              <a:extLst>
                <a:ext uri="{FF2B5EF4-FFF2-40B4-BE49-F238E27FC236}">
                  <a16:creationId xmlns:a16="http://schemas.microsoft.com/office/drawing/2014/main" id="{AD0D907E-507F-421F-B106-F6D3114AF29F}"/>
                </a:ext>
              </a:extLst>
            </p:cNvPr>
            <p:cNvGrpSpPr/>
            <p:nvPr/>
          </p:nvGrpSpPr>
          <p:grpSpPr bwMode="gray">
            <a:xfrm rot="3113313">
              <a:off x="10019661" y="2088913"/>
              <a:ext cx="926016" cy="935276"/>
              <a:chOff x="2424113" y="1762125"/>
              <a:chExt cx="1111250" cy="1122363"/>
            </a:xfrm>
          </p:grpSpPr>
          <p:sp>
            <p:nvSpPr>
              <p:cNvPr id="1343" name="Freeform 32">
                <a:extLst>
                  <a:ext uri="{FF2B5EF4-FFF2-40B4-BE49-F238E27FC236}">
                    <a16:creationId xmlns:a16="http://schemas.microsoft.com/office/drawing/2014/main" id="{95C5C6D9-A3EE-4F84-B6D3-A55CB8490A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44763" y="1838325"/>
                <a:ext cx="911225" cy="1046163"/>
              </a:xfrm>
              <a:custGeom>
                <a:avLst/>
                <a:gdLst>
                  <a:gd name="T0" fmla="*/ 250 w 262"/>
                  <a:gd name="T1" fmla="*/ 79 h 301"/>
                  <a:gd name="T2" fmla="*/ 188 w 262"/>
                  <a:gd name="T3" fmla="*/ 2 h 301"/>
                  <a:gd name="T4" fmla="*/ 54 w 262"/>
                  <a:gd name="T5" fmla="*/ 12 h 301"/>
                  <a:gd name="T6" fmla="*/ 4 w 262"/>
                  <a:gd name="T7" fmla="*/ 97 h 301"/>
                  <a:gd name="T8" fmla="*/ 13 w 262"/>
                  <a:gd name="T9" fmla="*/ 222 h 301"/>
                  <a:gd name="T10" fmla="*/ 74 w 262"/>
                  <a:gd name="T11" fmla="*/ 298 h 301"/>
                  <a:gd name="T12" fmla="*/ 209 w 262"/>
                  <a:gd name="T13" fmla="*/ 289 h 301"/>
                  <a:gd name="T14" fmla="*/ 259 w 262"/>
                  <a:gd name="T15" fmla="*/ 204 h 301"/>
                  <a:gd name="T16" fmla="*/ 250 w 262"/>
                  <a:gd name="T17" fmla="*/ 79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" h="301">
                    <a:moveTo>
                      <a:pt x="250" y="79"/>
                    </a:moveTo>
                    <a:cubicBezTo>
                      <a:pt x="247" y="34"/>
                      <a:pt x="219" y="0"/>
                      <a:pt x="188" y="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23" y="14"/>
                      <a:pt x="0" y="52"/>
                      <a:pt x="4" y="97"/>
                    </a:cubicBezTo>
                    <a:cubicBezTo>
                      <a:pt x="13" y="222"/>
                      <a:pt x="13" y="222"/>
                      <a:pt x="13" y="222"/>
                    </a:cubicBezTo>
                    <a:cubicBezTo>
                      <a:pt x="16" y="266"/>
                      <a:pt x="43" y="301"/>
                      <a:pt x="74" y="298"/>
                    </a:cubicBezTo>
                    <a:cubicBezTo>
                      <a:pt x="209" y="289"/>
                      <a:pt x="209" y="289"/>
                      <a:pt x="209" y="289"/>
                    </a:cubicBezTo>
                    <a:cubicBezTo>
                      <a:pt x="240" y="286"/>
                      <a:pt x="262" y="249"/>
                      <a:pt x="259" y="204"/>
                    </a:cubicBezTo>
                    <a:lnTo>
                      <a:pt x="250" y="79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33">
                <a:extLst>
                  <a:ext uri="{FF2B5EF4-FFF2-40B4-BE49-F238E27FC236}">
                    <a16:creationId xmlns:a16="http://schemas.microsoft.com/office/drawing/2014/main" id="{8971D70F-238F-45B3-9B9F-8DAA9B6391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24113" y="1762125"/>
                <a:ext cx="1111250" cy="344488"/>
              </a:xfrm>
              <a:custGeom>
                <a:avLst/>
                <a:gdLst>
                  <a:gd name="T0" fmla="*/ 314 w 320"/>
                  <a:gd name="T1" fmla="*/ 71 h 99"/>
                  <a:gd name="T2" fmla="*/ 289 w 320"/>
                  <a:gd name="T3" fmla="*/ 73 h 99"/>
                  <a:gd name="T4" fmla="*/ 158 w 320"/>
                  <a:gd name="T5" fmla="*/ 38 h 99"/>
                  <a:gd name="T6" fmla="*/ 32 w 320"/>
                  <a:gd name="T7" fmla="*/ 91 h 99"/>
                  <a:gd name="T8" fmla="*/ 7 w 320"/>
                  <a:gd name="T9" fmla="*/ 93 h 99"/>
                  <a:gd name="T10" fmla="*/ 1 w 320"/>
                  <a:gd name="T11" fmla="*/ 81 h 99"/>
                  <a:gd name="T12" fmla="*/ 5 w 320"/>
                  <a:gd name="T13" fmla="*/ 70 h 99"/>
                  <a:gd name="T14" fmla="*/ 148 w 320"/>
                  <a:gd name="T15" fmla="*/ 4 h 99"/>
                  <a:gd name="T16" fmla="*/ 148 w 320"/>
                  <a:gd name="T17" fmla="*/ 3 h 99"/>
                  <a:gd name="T18" fmla="*/ 155 w 320"/>
                  <a:gd name="T19" fmla="*/ 3 h 99"/>
                  <a:gd name="T20" fmla="*/ 158 w 320"/>
                  <a:gd name="T21" fmla="*/ 3 h 99"/>
                  <a:gd name="T22" fmla="*/ 163 w 320"/>
                  <a:gd name="T23" fmla="*/ 2 h 99"/>
                  <a:gd name="T24" fmla="*/ 163 w 320"/>
                  <a:gd name="T25" fmla="*/ 3 h 99"/>
                  <a:gd name="T26" fmla="*/ 314 w 320"/>
                  <a:gd name="T27" fmla="*/ 47 h 99"/>
                  <a:gd name="T28" fmla="*/ 319 w 320"/>
                  <a:gd name="T29" fmla="*/ 58 h 99"/>
                  <a:gd name="T30" fmla="*/ 314 w 320"/>
                  <a:gd name="T31" fmla="*/ 7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0" h="99">
                    <a:moveTo>
                      <a:pt x="314" y="71"/>
                    </a:moveTo>
                    <a:cubicBezTo>
                      <a:pt x="308" y="78"/>
                      <a:pt x="297" y="78"/>
                      <a:pt x="289" y="73"/>
                    </a:cubicBezTo>
                    <a:cubicBezTo>
                      <a:pt x="273" y="61"/>
                      <a:pt x="228" y="33"/>
                      <a:pt x="158" y="38"/>
                    </a:cubicBezTo>
                    <a:cubicBezTo>
                      <a:pt x="88" y="43"/>
                      <a:pt x="47" y="77"/>
                      <a:pt x="32" y="91"/>
                    </a:cubicBezTo>
                    <a:cubicBezTo>
                      <a:pt x="26" y="98"/>
                      <a:pt x="15" y="99"/>
                      <a:pt x="7" y="93"/>
                    </a:cubicBezTo>
                    <a:cubicBezTo>
                      <a:pt x="3" y="91"/>
                      <a:pt x="1" y="86"/>
                      <a:pt x="1" y="81"/>
                    </a:cubicBezTo>
                    <a:cubicBezTo>
                      <a:pt x="0" y="77"/>
                      <a:pt x="2" y="73"/>
                      <a:pt x="5" y="70"/>
                    </a:cubicBezTo>
                    <a:cubicBezTo>
                      <a:pt x="21" y="52"/>
                      <a:pt x="67" y="12"/>
                      <a:pt x="148" y="4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244" y="0"/>
                      <a:pt x="295" y="33"/>
                      <a:pt x="314" y="47"/>
                    </a:cubicBezTo>
                    <a:cubicBezTo>
                      <a:pt x="317" y="50"/>
                      <a:pt x="319" y="54"/>
                      <a:pt x="319" y="58"/>
                    </a:cubicBezTo>
                    <a:cubicBezTo>
                      <a:pt x="320" y="63"/>
                      <a:pt x="318" y="68"/>
                      <a:pt x="314" y="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42" name="Freeform 81">
              <a:extLst>
                <a:ext uri="{FF2B5EF4-FFF2-40B4-BE49-F238E27FC236}">
                  <a16:creationId xmlns:a16="http://schemas.microsoft.com/office/drawing/2014/main" id="{2DC60E8E-4528-4DD3-8C4A-1F1E0951170B}"/>
                </a:ext>
              </a:extLst>
            </p:cNvPr>
            <p:cNvSpPr>
              <a:spLocks/>
            </p:cNvSpPr>
            <p:nvPr/>
          </p:nvSpPr>
          <p:spPr bwMode="gray">
            <a:xfrm>
              <a:off x="9997534" y="2446822"/>
              <a:ext cx="601316" cy="564739"/>
            </a:xfrm>
            <a:custGeom>
              <a:avLst/>
              <a:gdLst>
                <a:gd name="T0" fmla="*/ 411 w 411"/>
                <a:gd name="T1" fmla="*/ 259 h 386"/>
                <a:gd name="T2" fmla="*/ 230 w 411"/>
                <a:gd name="T3" fmla="*/ 386 h 386"/>
                <a:gd name="T4" fmla="*/ 0 w 411"/>
                <a:gd name="T5" fmla="*/ 214 h 386"/>
                <a:gd name="T6" fmla="*/ 160 w 411"/>
                <a:gd name="T7" fmla="*/ 0 h 386"/>
                <a:gd name="T8" fmla="*/ 411 w 411"/>
                <a:gd name="T9" fmla="*/ 259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386">
                  <a:moveTo>
                    <a:pt x="411" y="259"/>
                  </a:moveTo>
                  <a:lnTo>
                    <a:pt x="230" y="386"/>
                  </a:lnTo>
                  <a:lnTo>
                    <a:pt x="0" y="214"/>
                  </a:lnTo>
                  <a:lnTo>
                    <a:pt x="160" y="0"/>
                  </a:lnTo>
                  <a:lnTo>
                    <a:pt x="411" y="259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87" name="Chair 1">
              <a:extLst>
                <a:ext uri="{FF2B5EF4-FFF2-40B4-BE49-F238E27FC236}">
                  <a16:creationId xmlns:a16="http://schemas.microsoft.com/office/drawing/2014/main" id="{101E14F5-08BA-43D4-882C-EB1F8804673B}"/>
                </a:ext>
              </a:extLst>
            </p:cNvPr>
            <p:cNvGrpSpPr/>
            <p:nvPr/>
          </p:nvGrpSpPr>
          <p:grpSpPr bwMode="gray">
            <a:xfrm>
              <a:off x="8712261" y="1646963"/>
              <a:ext cx="926016" cy="935276"/>
              <a:chOff x="11468622" y="1340219"/>
              <a:chExt cx="1004782" cy="1014830"/>
            </a:xfrm>
          </p:grpSpPr>
          <p:grpSp>
            <p:nvGrpSpPr>
              <p:cNvPr id="1337" name="Chair 1">
                <a:extLst>
                  <a:ext uri="{FF2B5EF4-FFF2-40B4-BE49-F238E27FC236}">
                    <a16:creationId xmlns:a16="http://schemas.microsoft.com/office/drawing/2014/main" id="{A4959F36-01F5-4FBC-8B57-6A606265E671}"/>
                  </a:ext>
                </a:extLst>
              </p:cNvPr>
              <p:cNvGrpSpPr/>
              <p:nvPr/>
            </p:nvGrpSpPr>
            <p:grpSpPr bwMode="gray">
              <a:xfrm rot="328317">
                <a:off x="11468622" y="1340219"/>
                <a:ext cx="1004782" cy="1014830"/>
                <a:chOff x="2424113" y="1762125"/>
                <a:chExt cx="1111250" cy="1122363"/>
              </a:xfrm>
            </p:grpSpPr>
            <p:sp>
              <p:nvSpPr>
                <p:cNvPr id="1339" name="Freeform 32">
                  <a:extLst>
                    <a:ext uri="{FF2B5EF4-FFF2-40B4-BE49-F238E27FC236}">
                      <a16:creationId xmlns:a16="http://schemas.microsoft.com/office/drawing/2014/main" id="{D027E4A6-D12D-4BC3-938D-BB321831467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44763" y="1838325"/>
                  <a:ext cx="911225" cy="1046163"/>
                </a:xfrm>
                <a:custGeom>
                  <a:avLst/>
                  <a:gdLst>
                    <a:gd name="T0" fmla="*/ 250 w 262"/>
                    <a:gd name="T1" fmla="*/ 79 h 301"/>
                    <a:gd name="T2" fmla="*/ 188 w 262"/>
                    <a:gd name="T3" fmla="*/ 2 h 301"/>
                    <a:gd name="T4" fmla="*/ 54 w 262"/>
                    <a:gd name="T5" fmla="*/ 12 h 301"/>
                    <a:gd name="T6" fmla="*/ 4 w 262"/>
                    <a:gd name="T7" fmla="*/ 97 h 301"/>
                    <a:gd name="T8" fmla="*/ 13 w 262"/>
                    <a:gd name="T9" fmla="*/ 222 h 301"/>
                    <a:gd name="T10" fmla="*/ 74 w 262"/>
                    <a:gd name="T11" fmla="*/ 298 h 301"/>
                    <a:gd name="T12" fmla="*/ 209 w 262"/>
                    <a:gd name="T13" fmla="*/ 289 h 301"/>
                    <a:gd name="T14" fmla="*/ 259 w 262"/>
                    <a:gd name="T15" fmla="*/ 204 h 301"/>
                    <a:gd name="T16" fmla="*/ 250 w 262"/>
                    <a:gd name="T17" fmla="*/ 79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301">
                      <a:moveTo>
                        <a:pt x="250" y="79"/>
                      </a:moveTo>
                      <a:cubicBezTo>
                        <a:pt x="247" y="34"/>
                        <a:pt x="219" y="0"/>
                        <a:pt x="188" y="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23" y="14"/>
                        <a:pt x="0" y="52"/>
                        <a:pt x="4" y="97"/>
                      </a:cubicBezTo>
                      <a:cubicBezTo>
                        <a:pt x="13" y="222"/>
                        <a:pt x="13" y="222"/>
                        <a:pt x="13" y="222"/>
                      </a:cubicBezTo>
                      <a:cubicBezTo>
                        <a:pt x="16" y="266"/>
                        <a:pt x="43" y="301"/>
                        <a:pt x="74" y="298"/>
                      </a:cubicBezTo>
                      <a:cubicBezTo>
                        <a:pt x="209" y="289"/>
                        <a:pt x="209" y="289"/>
                        <a:pt x="209" y="289"/>
                      </a:cubicBezTo>
                      <a:cubicBezTo>
                        <a:pt x="240" y="286"/>
                        <a:pt x="262" y="249"/>
                        <a:pt x="259" y="204"/>
                      </a:cubicBezTo>
                      <a:lnTo>
                        <a:pt x="250" y="79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40" name="Freeform 33">
                  <a:extLst>
                    <a:ext uri="{FF2B5EF4-FFF2-40B4-BE49-F238E27FC236}">
                      <a16:creationId xmlns:a16="http://schemas.microsoft.com/office/drawing/2014/main" id="{F1766413-CB19-4DC2-843D-03625867C44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24113" y="1762125"/>
                  <a:ext cx="1111250" cy="344488"/>
                </a:xfrm>
                <a:custGeom>
                  <a:avLst/>
                  <a:gdLst>
                    <a:gd name="T0" fmla="*/ 314 w 320"/>
                    <a:gd name="T1" fmla="*/ 71 h 99"/>
                    <a:gd name="T2" fmla="*/ 289 w 320"/>
                    <a:gd name="T3" fmla="*/ 73 h 99"/>
                    <a:gd name="T4" fmla="*/ 158 w 320"/>
                    <a:gd name="T5" fmla="*/ 38 h 99"/>
                    <a:gd name="T6" fmla="*/ 32 w 320"/>
                    <a:gd name="T7" fmla="*/ 91 h 99"/>
                    <a:gd name="T8" fmla="*/ 7 w 320"/>
                    <a:gd name="T9" fmla="*/ 93 h 99"/>
                    <a:gd name="T10" fmla="*/ 1 w 320"/>
                    <a:gd name="T11" fmla="*/ 81 h 99"/>
                    <a:gd name="T12" fmla="*/ 5 w 320"/>
                    <a:gd name="T13" fmla="*/ 70 h 99"/>
                    <a:gd name="T14" fmla="*/ 148 w 320"/>
                    <a:gd name="T15" fmla="*/ 4 h 99"/>
                    <a:gd name="T16" fmla="*/ 148 w 320"/>
                    <a:gd name="T17" fmla="*/ 3 h 99"/>
                    <a:gd name="T18" fmla="*/ 155 w 320"/>
                    <a:gd name="T19" fmla="*/ 3 h 99"/>
                    <a:gd name="T20" fmla="*/ 158 w 320"/>
                    <a:gd name="T21" fmla="*/ 3 h 99"/>
                    <a:gd name="T22" fmla="*/ 163 w 320"/>
                    <a:gd name="T23" fmla="*/ 2 h 99"/>
                    <a:gd name="T24" fmla="*/ 163 w 320"/>
                    <a:gd name="T25" fmla="*/ 3 h 99"/>
                    <a:gd name="T26" fmla="*/ 314 w 320"/>
                    <a:gd name="T27" fmla="*/ 47 h 99"/>
                    <a:gd name="T28" fmla="*/ 319 w 320"/>
                    <a:gd name="T29" fmla="*/ 58 h 99"/>
                    <a:gd name="T30" fmla="*/ 314 w 320"/>
                    <a:gd name="T31" fmla="*/ 71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0" h="99">
                      <a:moveTo>
                        <a:pt x="314" y="71"/>
                      </a:moveTo>
                      <a:cubicBezTo>
                        <a:pt x="308" y="78"/>
                        <a:pt x="297" y="78"/>
                        <a:pt x="289" y="73"/>
                      </a:cubicBezTo>
                      <a:cubicBezTo>
                        <a:pt x="273" y="61"/>
                        <a:pt x="228" y="33"/>
                        <a:pt x="158" y="38"/>
                      </a:cubicBezTo>
                      <a:cubicBezTo>
                        <a:pt x="88" y="43"/>
                        <a:pt x="47" y="77"/>
                        <a:pt x="32" y="91"/>
                      </a:cubicBezTo>
                      <a:cubicBezTo>
                        <a:pt x="26" y="98"/>
                        <a:pt x="15" y="99"/>
                        <a:pt x="7" y="93"/>
                      </a:cubicBezTo>
                      <a:cubicBezTo>
                        <a:pt x="3" y="91"/>
                        <a:pt x="1" y="86"/>
                        <a:pt x="1" y="81"/>
                      </a:cubicBezTo>
                      <a:cubicBezTo>
                        <a:pt x="0" y="77"/>
                        <a:pt x="2" y="73"/>
                        <a:pt x="5" y="70"/>
                      </a:cubicBezTo>
                      <a:cubicBezTo>
                        <a:pt x="21" y="52"/>
                        <a:pt x="67" y="12"/>
                        <a:pt x="148" y="4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55" y="3"/>
                        <a:pt x="155" y="3"/>
                        <a:pt x="155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63" y="2"/>
                        <a:pt x="163" y="2"/>
                        <a:pt x="163" y="2"/>
                      </a:cubicBezTo>
                      <a:cubicBezTo>
                        <a:pt x="163" y="3"/>
                        <a:pt x="163" y="3"/>
                        <a:pt x="163" y="3"/>
                      </a:cubicBezTo>
                      <a:cubicBezTo>
                        <a:pt x="244" y="0"/>
                        <a:pt x="295" y="33"/>
                        <a:pt x="314" y="47"/>
                      </a:cubicBezTo>
                      <a:cubicBezTo>
                        <a:pt x="317" y="50"/>
                        <a:pt x="319" y="54"/>
                        <a:pt x="319" y="58"/>
                      </a:cubicBezTo>
                      <a:cubicBezTo>
                        <a:pt x="320" y="63"/>
                        <a:pt x="318" y="68"/>
                        <a:pt x="314" y="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338" name="Freeform 64">
                <a:extLst>
                  <a:ext uri="{FF2B5EF4-FFF2-40B4-BE49-F238E27FC236}">
                    <a16:creationId xmlns:a16="http://schemas.microsoft.com/office/drawing/2014/main" id="{057272AE-D08E-40D0-BFEE-4143775A94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643678" y="1778000"/>
                <a:ext cx="657225" cy="477838"/>
              </a:xfrm>
              <a:custGeom>
                <a:avLst/>
                <a:gdLst>
                  <a:gd name="T0" fmla="*/ 211 w 230"/>
                  <a:gd name="T1" fmla="*/ 44 h 167"/>
                  <a:gd name="T2" fmla="*/ 27 w 230"/>
                  <a:gd name="T3" fmla="*/ 30 h 167"/>
                  <a:gd name="T4" fmla="*/ 13 w 230"/>
                  <a:gd name="T5" fmla="*/ 167 h 167"/>
                  <a:gd name="T6" fmla="*/ 219 w 230"/>
                  <a:gd name="T7" fmla="*/ 167 h 167"/>
                  <a:gd name="T8" fmla="*/ 211 w 230"/>
                  <a:gd name="T9" fmla="*/ 4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167">
                    <a:moveTo>
                      <a:pt x="211" y="44"/>
                    </a:moveTo>
                    <a:cubicBezTo>
                      <a:pt x="183" y="8"/>
                      <a:pt x="65" y="0"/>
                      <a:pt x="27" y="30"/>
                    </a:cubicBezTo>
                    <a:cubicBezTo>
                      <a:pt x="0" y="51"/>
                      <a:pt x="13" y="167"/>
                      <a:pt x="13" y="167"/>
                    </a:cubicBezTo>
                    <a:cubicBezTo>
                      <a:pt x="219" y="167"/>
                      <a:pt x="219" y="167"/>
                      <a:pt x="219" y="167"/>
                    </a:cubicBezTo>
                    <a:cubicBezTo>
                      <a:pt x="219" y="167"/>
                      <a:pt x="230" y="68"/>
                      <a:pt x="211" y="44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8" name="Table">
              <a:extLst>
                <a:ext uri="{FF2B5EF4-FFF2-40B4-BE49-F238E27FC236}">
                  <a16:creationId xmlns:a16="http://schemas.microsoft.com/office/drawing/2014/main" id="{349AE798-9277-40A1-860C-8C3ECC08537E}"/>
                </a:ext>
              </a:extLst>
            </p:cNvPr>
            <p:cNvSpPr/>
            <p:nvPr/>
          </p:nvSpPr>
          <p:spPr bwMode="gray">
            <a:xfrm>
              <a:off x="7406614" y="2325237"/>
              <a:ext cx="3482801" cy="34828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89" name="Laptop">
              <a:extLst>
                <a:ext uri="{FF2B5EF4-FFF2-40B4-BE49-F238E27FC236}">
                  <a16:creationId xmlns:a16="http://schemas.microsoft.com/office/drawing/2014/main" id="{D27279DF-B450-497C-AD67-24F47E6A3AD0}"/>
                </a:ext>
              </a:extLst>
            </p:cNvPr>
            <p:cNvGrpSpPr/>
            <p:nvPr/>
          </p:nvGrpSpPr>
          <p:grpSpPr bwMode="gray">
            <a:xfrm rot="13549706">
              <a:off x="9428595" y="2748545"/>
              <a:ext cx="1051030" cy="711842"/>
              <a:chOff x="5840292" y="2070621"/>
              <a:chExt cx="5923626" cy="4011957"/>
            </a:xfrm>
            <a:effectLst>
              <a:outerShdw blurRad="50800" dist="25400" dir="8100000" algn="tr" rotWithShape="0">
                <a:prstClr val="black">
                  <a:alpha val="15000"/>
                </a:prstClr>
              </a:outerShdw>
            </a:effectLst>
          </p:grpSpPr>
          <p:grpSp>
            <p:nvGrpSpPr>
              <p:cNvPr id="1135" name="Gruppieren 252">
                <a:extLst>
                  <a:ext uri="{FF2B5EF4-FFF2-40B4-BE49-F238E27FC236}">
                    <a16:creationId xmlns:a16="http://schemas.microsoft.com/office/drawing/2014/main" id="{44C08564-7836-43D4-BA69-12C5CCC99CE5}"/>
                  </a:ext>
                </a:extLst>
              </p:cNvPr>
              <p:cNvGrpSpPr/>
              <p:nvPr/>
            </p:nvGrpSpPr>
            <p:grpSpPr bwMode="gray">
              <a:xfrm>
                <a:off x="6668836" y="3590003"/>
                <a:ext cx="4236451" cy="2492575"/>
                <a:chOff x="12927013" y="4287044"/>
                <a:chExt cx="5811837" cy="3419475"/>
              </a:xfrm>
            </p:grpSpPr>
            <p:sp>
              <p:nvSpPr>
                <p:cNvPr id="1165" name="Freeform 426">
                  <a:extLst>
                    <a:ext uri="{FF2B5EF4-FFF2-40B4-BE49-F238E27FC236}">
                      <a16:creationId xmlns:a16="http://schemas.microsoft.com/office/drawing/2014/main" id="{205C85AB-82D9-4254-B12D-A25CCD2354E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927013" y="4302919"/>
                  <a:ext cx="5800725" cy="3403600"/>
                </a:xfrm>
                <a:custGeom>
                  <a:avLst/>
                  <a:gdLst>
                    <a:gd name="T0" fmla="*/ 1515 w 1547"/>
                    <a:gd name="T1" fmla="*/ 0 h 908"/>
                    <a:gd name="T2" fmla="*/ 1436 w 1547"/>
                    <a:gd name="T3" fmla="*/ 0 h 908"/>
                    <a:gd name="T4" fmla="*/ 1436 w 1547"/>
                    <a:gd name="T5" fmla="*/ 57 h 908"/>
                    <a:gd name="T6" fmla="*/ 126 w 1547"/>
                    <a:gd name="T7" fmla="*/ 57 h 908"/>
                    <a:gd name="T8" fmla="*/ 126 w 1547"/>
                    <a:gd name="T9" fmla="*/ 0 h 908"/>
                    <a:gd name="T10" fmla="*/ 32 w 1547"/>
                    <a:gd name="T11" fmla="*/ 0 h 908"/>
                    <a:gd name="T12" fmla="*/ 0 w 1547"/>
                    <a:gd name="T13" fmla="*/ 33 h 908"/>
                    <a:gd name="T14" fmla="*/ 0 w 1547"/>
                    <a:gd name="T15" fmla="*/ 876 h 908"/>
                    <a:gd name="T16" fmla="*/ 32 w 1547"/>
                    <a:gd name="T17" fmla="*/ 908 h 908"/>
                    <a:gd name="T18" fmla="*/ 1515 w 1547"/>
                    <a:gd name="T19" fmla="*/ 908 h 908"/>
                    <a:gd name="T20" fmla="*/ 1547 w 1547"/>
                    <a:gd name="T21" fmla="*/ 876 h 908"/>
                    <a:gd name="T22" fmla="*/ 1547 w 1547"/>
                    <a:gd name="T23" fmla="*/ 33 h 908"/>
                    <a:gd name="T24" fmla="*/ 1515 w 1547"/>
                    <a:gd name="T25" fmla="*/ 0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47" h="908">
                      <a:moveTo>
                        <a:pt x="1515" y="0"/>
                      </a:moveTo>
                      <a:cubicBezTo>
                        <a:pt x="1436" y="0"/>
                        <a:pt x="1436" y="0"/>
                        <a:pt x="1436" y="0"/>
                      </a:cubicBezTo>
                      <a:cubicBezTo>
                        <a:pt x="1436" y="57"/>
                        <a:pt x="1436" y="57"/>
                        <a:pt x="1436" y="57"/>
                      </a:cubicBezTo>
                      <a:cubicBezTo>
                        <a:pt x="118" y="57"/>
                        <a:pt x="126" y="57"/>
                        <a:pt x="126" y="57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40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3"/>
                      </a:cubicBezTo>
                      <a:cubicBezTo>
                        <a:pt x="0" y="876"/>
                        <a:pt x="0" y="876"/>
                        <a:pt x="0" y="876"/>
                      </a:cubicBezTo>
                      <a:cubicBezTo>
                        <a:pt x="0" y="892"/>
                        <a:pt x="14" y="908"/>
                        <a:pt x="32" y="908"/>
                      </a:cubicBezTo>
                      <a:cubicBezTo>
                        <a:pt x="1515" y="908"/>
                        <a:pt x="1515" y="908"/>
                        <a:pt x="1515" y="908"/>
                      </a:cubicBezTo>
                      <a:cubicBezTo>
                        <a:pt x="1533" y="908"/>
                        <a:pt x="1547" y="892"/>
                        <a:pt x="1547" y="876"/>
                      </a:cubicBezTo>
                      <a:cubicBezTo>
                        <a:pt x="1547" y="33"/>
                        <a:pt x="1547" y="33"/>
                        <a:pt x="1547" y="33"/>
                      </a:cubicBezTo>
                      <a:cubicBezTo>
                        <a:pt x="1547" y="14"/>
                        <a:pt x="1533" y="0"/>
                        <a:pt x="1515" y="0"/>
                      </a:cubicBezTo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6" name="Freeform 427">
                  <a:extLst>
                    <a:ext uri="{FF2B5EF4-FFF2-40B4-BE49-F238E27FC236}">
                      <a16:creationId xmlns:a16="http://schemas.microsoft.com/office/drawing/2014/main" id="{3FEBF1F7-5014-4604-AEE0-47430024B4A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61950" y="4426744"/>
                  <a:ext cx="5676900" cy="3279775"/>
                </a:xfrm>
                <a:custGeom>
                  <a:avLst/>
                  <a:gdLst>
                    <a:gd name="T0" fmla="*/ 1514 w 1514"/>
                    <a:gd name="T1" fmla="*/ 0 h 875"/>
                    <a:gd name="T2" fmla="*/ 1514 w 1514"/>
                    <a:gd name="T3" fmla="*/ 843 h 875"/>
                    <a:gd name="T4" fmla="*/ 1482 w 1514"/>
                    <a:gd name="T5" fmla="*/ 875 h 875"/>
                    <a:gd name="T6" fmla="*/ 0 w 1514"/>
                    <a:gd name="T7" fmla="*/ 875 h 875"/>
                    <a:gd name="T8" fmla="*/ 1514 w 1514"/>
                    <a:gd name="T9" fmla="*/ 0 h 8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14" h="875">
                      <a:moveTo>
                        <a:pt x="1514" y="0"/>
                      </a:moveTo>
                      <a:cubicBezTo>
                        <a:pt x="1514" y="0"/>
                        <a:pt x="1514" y="0"/>
                        <a:pt x="1514" y="843"/>
                      </a:cubicBezTo>
                      <a:cubicBezTo>
                        <a:pt x="1514" y="859"/>
                        <a:pt x="1500" y="875"/>
                        <a:pt x="1482" y="875"/>
                      </a:cubicBezTo>
                      <a:cubicBezTo>
                        <a:pt x="1482" y="875"/>
                        <a:pt x="1482" y="875"/>
                        <a:pt x="0" y="875"/>
                      </a:cubicBezTo>
                      <a:lnTo>
                        <a:pt x="1514" y="0"/>
                      </a:lnTo>
                      <a:close/>
                    </a:path>
                  </a:pathLst>
                </a:custGeom>
                <a:solidFill>
                  <a:srgbClr val="000000">
                    <a:alpha val="2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7" name="Freeform 428">
                  <a:extLst>
                    <a:ext uri="{FF2B5EF4-FFF2-40B4-BE49-F238E27FC236}">
                      <a16:creationId xmlns:a16="http://schemas.microsoft.com/office/drawing/2014/main" id="{8388D494-1CA3-4B57-BB83-0890B90DE2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387388" y="4287044"/>
                  <a:ext cx="4943475" cy="225425"/>
                </a:xfrm>
                <a:custGeom>
                  <a:avLst/>
                  <a:gdLst>
                    <a:gd name="T0" fmla="*/ 0 w 3114"/>
                    <a:gd name="T1" fmla="*/ 0 h 142"/>
                    <a:gd name="T2" fmla="*/ 0 w 3114"/>
                    <a:gd name="T3" fmla="*/ 142 h 142"/>
                    <a:gd name="T4" fmla="*/ 3114 w 3114"/>
                    <a:gd name="T5" fmla="*/ 142 h 142"/>
                    <a:gd name="T6" fmla="*/ 3114 w 3114"/>
                    <a:gd name="T7" fmla="*/ 0 h 142"/>
                    <a:gd name="T8" fmla="*/ 0 w 3114"/>
                    <a:gd name="T9" fmla="*/ 0 h 142"/>
                    <a:gd name="T10" fmla="*/ 0 w 3114"/>
                    <a:gd name="T11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4" h="142">
                      <a:moveTo>
                        <a:pt x="0" y="0"/>
                      </a:moveTo>
                      <a:lnTo>
                        <a:pt x="0" y="142"/>
                      </a:lnTo>
                      <a:lnTo>
                        <a:pt x="3114" y="142"/>
                      </a:lnTo>
                      <a:lnTo>
                        <a:pt x="31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8" name="Freeform 429">
                  <a:extLst>
                    <a:ext uri="{FF2B5EF4-FFF2-40B4-BE49-F238E27FC236}">
                      <a16:creationId xmlns:a16="http://schemas.microsoft.com/office/drawing/2014/main" id="{5A49EE9E-5149-4EC0-A999-8C534B7E663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395325" y="4572794"/>
                  <a:ext cx="4935538" cy="2084388"/>
                </a:xfrm>
                <a:custGeom>
                  <a:avLst/>
                  <a:gdLst>
                    <a:gd name="T0" fmla="*/ 0 w 3109"/>
                    <a:gd name="T1" fmla="*/ 0 h 1313"/>
                    <a:gd name="T2" fmla="*/ 0 w 3109"/>
                    <a:gd name="T3" fmla="*/ 1313 h 1313"/>
                    <a:gd name="T4" fmla="*/ 3109 w 3109"/>
                    <a:gd name="T5" fmla="*/ 1313 h 1313"/>
                    <a:gd name="T6" fmla="*/ 3109 w 3109"/>
                    <a:gd name="T7" fmla="*/ 0 h 1313"/>
                    <a:gd name="T8" fmla="*/ 0 w 3109"/>
                    <a:gd name="T9" fmla="*/ 0 h 1313"/>
                    <a:gd name="T10" fmla="*/ 0 w 3109"/>
                    <a:gd name="T11" fmla="*/ 0 h 1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09" h="1313">
                      <a:moveTo>
                        <a:pt x="0" y="0"/>
                      </a:moveTo>
                      <a:lnTo>
                        <a:pt x="0" y="1313"/>
                      </a:lnTo>
                      <a:lnTo>
                        <a:pt x="3109" y="1313"/>
                      </a:lnTo>
                      <a:lnTo>
                        <a:pt x="310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9" name="Freeform 430">
                  <a:extLst>
                    <a:ext uri="{FF2B5EF4-FFF2-40B4-BE49-F238E27FC236}">
                      <a16:creationId xmlns:a16="http://schemas.microsoft.com/office/drawing/2014/main" id="{46E6AAF3-4C53-478D-AC59-71481B88EA8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090775" y="6761957"/>
                  <a:ext cx="1530350" cy="795338"/>
                </a:xfrm>
                <a:custGeom>
                  <a:avLst/>
                  <a:gdLst>
                    <a:gd name="T0" fmla="*/ 0 w 964"/>
                    <a:gd name="T1" fmla="*/ 0 h 501"/>
                    <a:gd name="T2" fmla="*/ 0 w 964"/>
                    <a:gd name="T3" fmla="*/ 501 h 501"/>
                    <a:gd name="T4" fmla="*/ 964 w 964"/>
                    <a:gd name="T5" fmla="*/ 501 h 501"/>
                    <a:gd name="T6" fmla="*/ 964 w 964"/>
                    <a:gd name="T7" fmla="*/ 0 h 501"/>
                    <a:gd name="T8" fmla="*/ 0 w 964"/>
                    <a:gd name="T9" fmla="*/ 0 h 501"/>
                    <a:gd name="T10" fmla="*/ 0 w 964"/>
                    <a:gd name="T11" fmla="*/ 0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4" h="501">
                      <a:moveTo>
                        <a:pt x="0" y="0"/>
                      </a:moveTo>
                      <a:lnTo>
                        <a:pt x="0" y="501"/>
                      </a:lnTo>
                      <a:lnTo>
                        <a:pt x="964" y="501"/>
                      </a:lnTo>
                      <a:lnTo>
                        <a:pt x="96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0" name="Rectangle 431">
                  <a:extLst>
                    <a:ext uri="{FF2B5EF4-FFF2-40B4-BE49-F238E27FC236}">
                      <a16:creationId xmlns:a16="http://schemas.microsoft.com/office/drawing/2014/main" id="{A1ADD9C3-F8AE-4CCD-91A0-023D13C35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090775" y="6761957"/>
                  <a:ext cx="1530350" cy="795338"/>
                </a:xfrm>
                <a:prstGeom prst="rect">
                  <a:avLst/>
                </a:prstGeom>
                <a:noFill/>
                <a:ln w="14288" cap="flat">
                  <a:solidFill>
                    <a:srgbClr val="CFD4D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1" name="Rectangle 432">
                  <a:extLst>
                    <a:ext uri="{FF2B5EF4-FFF2-40B4-BE49-F238E27FC236}">
                      <a16:creationId xmlns:a16="http://schemas.microsoft.com/office/drawing/2014/main" id="{E33F7AC4-4C2A-4AB4-9985-6EF3E617DB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395325" y="4572794"/>
                  <a:ext cx="4935538" cy="2084388"/>
                </a:xfrm>
                <a:prstGeom prst="rect">
                  <a:avLst/>
                </a:prstGeom>
                <a:noFill/>
                <a:ln w="14288" cap="flat">
                  <a:solidFill>
                    <a:srgbClr val="CFD4D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1172" name="Gruppieren 289">
                  <a:extLst>
                    <a:ext uri="{FF2B5EF4-FFF2-40B4-BE49-F238E27FC236}">
                      <a16:creationId xmlns:a16="http://schemas.microsoft.com/office/drawing/2014/main" id="{DF194BF2-E2CC-4087-9F5F-315333672691}"/>
                    </a:ext>
                  </a:extLst>
                </p:cNvPr>
                <p:cNvGrpSpPr/>
                <p:nvPr/>
              </p:nvGrpSpPr>
              <p:grpSpPr bwMode="gray">
                <a:xfrm>
                  <a:off x="13568363" y="4763294"/>
                  <a:ext cx="4597400" cy="1728788"/>
                  <a:chOff x="13568363" y="4763294"/>
                  <a:chExt cx="4597400" cy="1728788"/>
                </a:xfrm>
              </p:grpSpPr>
              <p:sp>
                <p:nvSpPr>
                  <p:cNvPr id="1173" name="Freeform 433">
                    <a:extLst>
                      <a:ext uri="{FF2B5EF4-FFF2-40B4-BE49-F238E27FC236}">
                        <a16:creationId xmlns:a16="http://schemas.microsoft.com/office/drawing/2014/main" id="{57989FE3-5865-4056-A919-684F825BE0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44738" y="6192044"/>
                    <a:ext cx="1635125" cy="300038"/>
                  </a:xfrm>
                  <a:custGeom>
                    <a:avLst/>
                    <a:gdLst>
                      <a:gd name="T0" fmla="*/ 436 w 436"/>
                      <a:gd name="T1" fmla="*/ 72 h 80"/>
                      <a:gd name="T2" fmla="*/ 428 w 436"/>
                      <a:gd name="T3" fmla="*/ 80 h 80"/>
                      <a:gd name="T4" fmla="*/ 8 w 436"/>
                      <a:gd name="T5" fmla="*/ 80 h 80"/>
                      <a:gd name="T6" fmla="*/ 0 w 436"/>
                      <a:gd name="T7" fmla="*/ 72 h 80"/>
                      <a:gd name="T8" fmla="*/ 0 w 436"/>
                      <a:gd name="T9" fmla="*/ 7 h 80"/>
                      <a:gd name="T10" fmla="*/ 8 w 436"/>
                      <a:gd name="T11" fmla="*/ 0 h 80"/>
                      <a:gd name="T12" fmla="*/ 428 w 436"/>
                      <a:gd name="T13" fmla="*/ 0 h 80"/>
                      <a:gd name="T14" fmla="*/ 436 w 436"/>
                      <a:gd name="T15" fmla="*/ 7 h 80"/>
                      <a:gd name="T16" fmla="*/ 436 w 43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36" h="80">
                        <a:moveTo>
                          <a:pt x="436" y="72"/>
                        </a:moveTo>
                        <a:cubicBezTo>
                          <a:pt x="436" y="76"/>
                          <a:pt x="432" y="80"/>
                          <a:pt x="42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428" y="0"/>
                          <a:pt x="428" y="0"/>
                          <a:pt x="428" y="0"/>
                        </a:cubicBezTo>
                        <a:cubicBezTo>
                          <a:pt x="432" y="0"/>
                          <a:pt x="436" y="3"/>
                          <a:pt x="436" y="7"/>
                        </a:cubicBezTo>
                        <a:cubicBezTo>
                          <a:pt x="436" y="72"/>
                          <a:pt x="436" y="72"/>
                          <a:pt x="43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74" name="Freeform 434">
                    <a:extLst>
                      <a:ext uri="{FF2B5EF4-FFF2-40B4-BE49-F238E27FC236}">
                        <a16:creationId xmlns:a16="http://schemas.microsoft.com/office/drawing/2014/main" id="{24D7AB1C-7852-4A12-BB1E-2A72ADBCA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35075" y="4768057"/>
                    <a:ext cx="285750" cy="284163"/>
                  </a:xfrm>
                  <a:custGeom>
                    <a:avLst/>
                    <a:gdLst>
                      <a:gd name="T0" fmla="*/ 76 w 76"/>
                      <a:gd name="T1" fmla="*/ 71 h 76"/>
                      <a:gd name="T2" fmla="*/ 68 w 76"/>
                      <a:gd name="T3" fmla="*/ 76 h 76"/>
                      <a:gd name="T4" fmla="*/ 6 w 76"/>
                      <a:gd name="T5" fmla="*/ 76 h 76"/>
                      <a:gd name="T6" fmla="*/ 0 w 76"/>
                      <a:gd name="T7" fmla="*/ 71 h 76"/>
                      <a:gd name="T8" fmla="*/ 0 w 76"/>
                      <a:gd name="T9" fmla="*/ 8 h 76"/>
                      <a:gd name="T10" fmla="*/ 6 w 76"/>
                      <a:gd name="T11" fmla="*/ 0 h 76"/>
                      <a:gd name="T12" fmla="*/ 68 w 76"/>
                      <a:gd name="T13" fmla="*/ 0 h 76"/>
                      <a:gd name="T14" fmla="*/ 76 w 76"/>
                      <a:gd name="T15" fmla="*/ 8 h 76"/>
                      <a:gd name="T16" fmla="*/ 76 w 76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76">
                        <a:moveTo>
                          <a:pt x="76" y="71"/>
                        </a:moveTo>
                        <a:cubicBezTo>
                          <a:pt x="76" y="75"/>
                          <a:pt x="72" y="76"/>
                          <a:pt x="68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4"/>
                          <a:pt x="76" y="8"/>
                        </a:cubicBezTo>
                        <a:cubicBezTo>
                          <a:pt x="76" y="71"/>
                          <a:pt x="76" y="71"/>
                          <a:pt x="76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75" name="Freeform 435">
                    <a:extLst>
                      <a:ext uri="{FF2B5EF4-FFF2-40B4-BE49-F238E27FC236}">
                        <a16:creationId xmlns:a16="http://schemas.microsoft.com/office/drawing/2014/main" id="{3FB1EEBF-72B5-4924-88E5-7BA691A809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1150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76" name="Freeform 436">
                    <a:extLst>
                      <a:ext uri="{FF2B5EF4-FFF2-40B4-BE49-F238E27FC236}">
                        <a16:creationId xmlns:a16="http://schemas.microsoft.com/office/drawing/2014/main" id="{F77606D1-C087-4FB1-A04F-56F086AC89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39925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77" name="Freeform 437">
                    <a:extLst>
                      <a:ext uri="{FF2B5EF4-FFF2-40B4-BE49-F238E27FC236}">
                        <a16:creationId xmlns:a16="http://schemas.microsoft.com/office/drawing/2014/main" id="{94B12D72-2811-4CE5-9AE5-645D2D675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0288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78" name="Freeform 438">
                    <a:extLst>
                      <a:ext uri="{FF2B5EF4-FFF2-40B4-BE49-F238E27FC236}">
                        <a16:creationId xmlns:a16="http://schemas.microsoft.com/office/drawing/2014/main" id="{86CD0D55-82E3-4C04-A7FC-B30C59A869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0650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79" name="Freeform 439">
                    <a:extLst>
                      <a:ext uri="{FF2B5EF4-FFF2-40B4-BE49-F238E27FC236}">
                        <a16:creationId xmlns:a16="http://schemas.microsoft.com/office/drawing/2014/main" id="{E7C51949-4828-45EF-BF7C-587216D21F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21013" y="4768057"/>
                    <a:ext cx="284163" cy="284163"/>
                  </a:xfrm>
                  <a:custGeom>
                    <a:avLst/>
                    <a:gdLst>
                      <a:gd name="T0" fmla="*/ 76 w 76"/>
                      <a:gd name="T1" fmla="*/ 71 h 76"/>
                      <a:gd name="T2" fmla="*/ 68 w 76"/>
                      <a:gd name="T3" fmla="*/ 76 h 76"/>
                      <a:gd name="T4" fmla="*/ 8 w 76"/>
                      <a:gd name="T5" fmla="*/ 76 h 76"/>
                      <a:gd name="T6" fmla="*/ 0 w 76"/>
                      <a:gd name="T7" fmla="*/ 71 h 76"/>
                      <a:gd name="T8" fmla="*/ 0 w 76"/>
                      <a:gd name="T9" fmla="*/ 8 h 76"/>
                      <a:gd name="T10" fmla="*/ 8 w 76"/>
                      <a:gd name="T11" fmla="*/ 0 h 76"/>
                      <a:gd name="T12" fmla="*/ 68 w 76"/>
                      <a:gd name="T13" fmla="*/ 0 h 76"/>
                      <a:gd name="T14" fmla="*/ 76 w 76"/>
                      <a:gd name="T15" fmla="*/ 8 h 76"/>
                      <a:gd name="T16" fmla="*/ 76 w 76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76">
                        <a:moveTo>
                          <a:pt x="76" y="71"/>
                        </a:moveTo>
                        <a:cubicBezTo>
                          <a:pt x="76" y="75"/>
                          <a:pt x="72" y="76"/>
                          <a:pt x="68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4"/>
                          <a:pt x="76" y="8"/>
                        </a:cubicBezTo>
                        <a:cubicBezTo>
                          <a:pt x="76" y="71"/>
                          <a:pt x="76" y="71"/>
                          <a:pt x="76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80" name="Freeform 440">
                    <a:extLst>
                      <a:ext uri="{FF2B5EF4-FFF2-40B4-BE49-F238E27FC236}">
                        <a16:creationId xmlns:a16="http://schemas.microsoft.com/office/drawing/2014/main" id="{4CF0A5AD-F813-408C-8CCC-D4DB2B7B38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9788" y="4768057"/>
                    <a:ext cx="285750" cy="284163"/>
                  </a:xfrm>
                  <a:custGeom>
                    <a:avLst/>
                    <a:gdLst>
                      <a:gd name="T0" fmla="*/ 76 w 76"/>
                      <a:gd name="T1" fmla="*/ 71 h 76"/>
                      <a:gd name="T2" fmla="*/ 68 w 76"/>
                      <a:gd name="T3" fmla="*/ 76 h 76"/>
                      <a:gd name="T4" fmla="*/ 8 w 76"/>
                      <a:gd name="T5" fmla="*/ 76 h 76"/>
                      <a:gd name="T6" fmla="*/ 0 w 76"/>
                      <a:gd name="T7" fmla="*/ 71 h 76"/>
                      <a:gd name="T8" fmla="*/ 0 w 76"/>
                      <a:gd name="T9" fmla="*/ 8 h 76"/>
                      <a:gd name="T10" fmla="*/ 8 w 76"/>
                      <a:gd name="T11" fmla="*/ 0 h 76"/>
                      <a:gd name="T12" fmla="*/ 68 w 76"/>
                      <a:gd name="T13" fmla="*/ 0 h 76"/>
                      <a:gd name="T14" fmla="*/ 76 w 76"/>
                      <a:gd name="T15" fmla="*/ 8 h 76"/>
                      <a:gd name="T16" fmla="*/ 76 w 76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76">
                        <a:moveTo>
                          <a:pt x="76" y="71"/>
                        </a:moveTo>
                        <a:cubicBezTo>
                          <a:pt x="76" y="75"/>
                          <a:pt x="72" y="76"/>
                          <a:pt x="68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4"/>
                          <a:pt x="76" y="8"/>
                        </a:cubicBezTo>
                        <a:cubicBezTo>
                          <a:pt x="76" y="71"/>
                          <a:pt x="76" y="71"/>
                          <a:pt x="76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81" name="Freeform 441">
                    <a:extLst>
                      <a:ext uri="{FF2B5EF4-FFF2-40B4-BE49-F238E27FC236}">
                        <a16:creationId xmlns:a16="http://schemas.microsoft.com/office/drawing/2014/main" id="{2F95D6DA-D603-46E0-82D9-ED55E9DD8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25863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82" name="Freeform 442">
                    <a:extLst>
                      <a:ext uri="{FF2B5EF4-FFF2-40B4-BE49-F238E27FC236}">
                        <a16:creationId xmlns:a16="http://schemas.microsoft.com/office/drawing/2014/main" id="{62426BC5-6315-4569-A0D1-8CB225DF9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6225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83" name="Freeform 443">
                    <a:extLst>
                      <a:ext uri="{FF2B5EF4-FFF2-40B4-BE49-F238E27FC236}">
                        <a16:creationId xmlns:a16="http://schemas.microsoft.com/office/drawing/2014/main" id="{20E3F1B1-DED3-4BFF-9A5C-28D834EE35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45000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84" name="Freeform 444">
                    <a:extLst>
                      <a:ext uri="{FF2B5EF4-FFF2-40B4-BE49-F238E27FC236}">
                        <a16:creationId xmlns:a16="http://schemas.microsoft.com/office/drawing/2014/main" id="{DC24522A-5FD1-45E6-8C95-18772965A2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070013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85" name="Freeform 445">
                    <a:extLst>
                      <a:ext uri="{FF2B5EF4-FFF2-40B4-BE49-F238E27FC236}">
                        <a16:creationId xmlns:a16="http://schemas.microsoft.com/office/drawing/2014/main" id="{C64FF1D0-CCE5-44AB-A366-B80148DB1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46250" y="5112544"/>
                    <a:ext cx="284163" cy="300038"/>
                  </a:xfrm>
                  <a:custGeom>
                    <a:avLst/>
                    <a:gdLst>
                      <a:gd name="T0" fmla="*/ 76 w 76"/>
                      <a:gd name="T1" fmla="*/ 74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4 h 80"/>
                      <a:gd name="T8" fmla="*/ 0 w 76"/>
                      <a:gd name="T9" fmla="*/ 9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9 h 80"/>
                      <a:gd name="T16" fmla="*/ 76 w 76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4"/>
                        </a:moveTo>
                        <a:cubicBezTo>
                          <a:pt x="76" y="78"/>
                          <a:pt x="72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5"/>
                          <a:pt x="76" y="9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86" name="Freeform 446">
                    <a:extLst>
                      <a:ext uri="{FF2B5EF4-FFF2-40B4-BE49-F238E27FC236}">
                        <a16:creationId xmlns:a16="http://schemas.microsoft.com/office/drawing/2014/main" id="{44DDEF67-21B4-423A-A1F4-8E6F0F1D28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05025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87" name="Freeform 447">
                    <a:extLst>
                      <a:ext uri="{FF2B5EF4-FFF2-40B4-BE49-F238E27FC236}">
                        <a16:creationId xmlns:a16="http://schemas.microsoft.com/office/drawing/2014/main" id="{ABE280F1-5B45-4CF6-831C-F440246F4B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65388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88" name="Freeform 448">
                    <a:extLst>
                      <a:ext uri="{FF2B5EF4-FFF2-40B4-BE49-F238E27FC236}">
                        <a16:creationId xmlns:a16="http://schemas.microsoft.com/office/drawing/2014/main" id="{D5038726-09C3-48BF-8ED6-794CD315F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25750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89" name="Freeform 449">
                    <a:extLst>
                      <a:ext uri="{FF2B5EF4-FFF2-40B4-BE49-F238E27FC236}">
                        <a16:creationId xmlns:a16="http://schemas.microsoft.com/office/drawing/2014/main" id="{47B95A3F-6709-4B80-A388-8EC6D47282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900400" y="5112544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4 h 80"/>
                      <a:gd name="T2" fmla="*/ 70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4 h 80"/>
                      <a:gd name="T8" fmla="*/ 0 w 76"/>
                      <a:gd name="T9" fmla="*/ 9 h 80"/>
                      <a:gd name="T10" fmla="*/ 8 w 76"/>
                      <a:gd name="T11" fmla="*/ 0 h 80"/>
                      <a:gd name="T12" fmla="*/ 70 w 76"/>
                      <a:gd name="T13" fmla="*/ 0 h 80"/>
                      <a:gd name="T14" fmla="*/ 76 w 76"/>
                      <a:gd name="T15" fmla="*/ 9 h 80"/>
                      <a:gd name="T16" fmla="*/ 76 w 76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4"/>
                        </a:moveTo>
                        <a:cubicBezTo>
                          <a:pt x="76" y="78"/>
                          <a:pt x="74" y="80"/>
                          <a:pt x="70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6" y="5"/>
                          <a:pt x="76" y="9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90" name="Freeform 450">
                    <a:extLst>
                      <a:ext uri="{FF2B5EF4-FFF2-40B4-BE49-F238E27FC236}">
                        <a16:creationId xmlns:a16="http://schemas.microsoft.com/office/drawing/2014/main" id="{C54AB4EC-0E25-4B49-8815-7E06DE4E81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60763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91" name="Freeform 451">
                    <a:extLst>
                      <a:ext uri="{FF2B5EF4-FFF2-40B4-BE49-F238E27FC236}">
                        <a16:creationId xmlns:a16="http://schemas.microsoft.com/office/drawing/2014/main" id="{EFDAE646-38DC-4C34-B6BE-CE4559A48A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21125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92" name="Freeform 452">
                    <a:extLst>
                      <a:ext uri="{FF2B5EF4-FFF2-40B4-BE49-F238E27FC236}">
                        <a16:creationId xmlns:a16="http://schemas.microsoft.com/office/drawing/2014/main" id="{FA52D027-C75A-43AA-B1E3-E1E9BBA159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79900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93" name="Freeform 453">
                    <a:extLst>
                      <a:ext uri="{FF2B5EF4-FFF2-40B4-BE49-F238E27FC236}">
                        <a16:creationId xmlns:a16="http://schemas.microsoft.com/office/drawing/2014/main" id="{9138A057-3362-40D5-A746-BAF01EFBF9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1150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94" name="Freeform 454">
                    <a:extLst>
                      <a:ext uri="{FF2B5EF4-FFF2-40B4-BE49-F238E27FC236}">
                        <a16:creationId xmlns:a16="http://schemas.microsoft.com/office/drawing/2014/main" id="{5017FC38-125F-4F19-840A-B73ECAEA00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39925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95" name="Freeform 455">
                    <a:extLst>
                      <a:ext uri="{FF2B5EF4-FFF2-40B4-BE49-F238E27FC236}">
                        <a16:creationId xmlns:a16="http://schemas.microsoft.com/office/drawing/2014/main" id="{C325CB58-3FBA-41F1-8D60-9796160A29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0288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96" name="Freeform 456">
                    <a:extLst>
                      <a:ext uri="{FF2B5EF4-FFF2-40B4-BE49-F238E27FC236}">
                        <a16:creationId xmlns:a16="http://schemas.microsoft.com/office/drawing/2014/main" id="{4CBA1B29-42FE-4B9B-90D6-3753A910F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0650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97" name="Freeform 457">
                    <a:extLst>
                      <a:ext uri="{FF2B5EF4-FFF2-40B4-BE49-F238E27FC236}">
                        <a16:creationId xmlns:a16="http://schemas.microsoft.com/office/drawing/2014/main" id="{58B4559D-6448-43A2-9D66-BDB6B614D0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21013" y="5472907"/>
                    <a:ext cx="284163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7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7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2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3"/>
                          <a:pt x="76" y="7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98" name="Freeform 458">
                    <a:extLst>
                      <a:ext uri="{FF2B5EF4-FFF2-40B4-BE49-F238E27FC236}">
                        <a16:creationId xmlns:a16="http://schemas.microsoft.com/office/drawing/2014/main" id="{E6883E2D-0B31-46A2-A833-F04A3E7A7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9788" y="5472907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7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7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2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3"/>
                          <a:pt x="76" y="7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99" name="Freeform 459">
                    <a:extLst>
                      <a:ext uri="{FF2B5EF4-FFF2-40B4-BE49-F238E27FC236}">
                        <a16:creationId xmlns:a16="http://schemas.microsoft.com/office/drawing/2014/main" id="{FA1C0037-947A-456A-8FD8-4E6D79CCEC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25863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00" name="Freeform 460">
                    <a:extLst>
                      <a:ext uri="{FF2B5EF4-FFF2-40B4-BE49-F238E27FC236}">
                        <a16:creationId xmlns:a16="http://schemas.microsoft.com/office/drawing/2014/main" id="{2549DFD8-BCA5-4DCF-A9C0-A8D1BCE29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6225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01" name="Freeform 461">
                    <a:extLst>
                      <a:ext uri="{FF2B5EF4-FFF2-40B4-BE49-F238E27FC236}">
                        <a16:creationId xmlns:a16="http://schemas.microsoft.com/office/drawing/2014/main" id="{A4D32D63-6402-4B2F-A643-1E9848CC9B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60538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02" name="Freeform 462">
                    <a:extLst>
                      <a:ext uri="{FF2B5EF4-FFF2-40B4-BE49-F238E27FC236}">
                        <a16:creationId xmlns:a16="http://schemas.microsoft.com/office/drawing/2014/main" id="{32289038-749D-4C12-AB9B-57C8F6F6BF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20900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03" name="Freeform 463">
                    <a:extLst>
                      <a:ext uri="{FF2B5EF4-FFF2-40B4-BE49-F238E27FC236}">
                        <a16:creationId xmlns:a16="http://schemas.microsoft.com/office/drawing/2014/main" id="{D282A80B-393A-42AE-A8B4-54B7408F6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81263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04" name="Freeform 464">
                    <a:extLst>
                      <a:ext uri="{FF2B5EF4-FFF2-40B4-BE49-F238E27FC236}">
                        <a16:creationId xmlns:a16="http://schemas.microsoft.com/office/drawing/2014/main" id="{6786B66B-789B-4BA9-9665-66534E8E4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25750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05" name="Freeform 465">
                    <a:extLst>
                      <a:ext uri="{FF2B5EF4-FFF2-40B4-BE49-F238E27FC236}">
                        <a16:creationId xmlns:a16="http://schemas.microsoft.com/office/drawing/2014/main" id="{B3A5E370-84FF-4B47-B22A-EB7C88413A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06" name="Freeform 466">
                    <a:extLst>
                      <a:ext uri="{FF2B5EF4-FFF2-40B4-BE49-F238E27FC236}">
                        <a16:creationId xmlns:a16="http://schemas.microsoft.com/office/drawing/2014/main" id="{B8750E0B-C299-4FC9-B2A2-9F61377536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35075" y="6192044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70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7 h 80"/>
                      <a:gd name="T10" fmla="*/ 8 w 76"/>
                      <a:gd name="T11" fmla="*/ 0 h 80"/>
                      <a:gd name="T12" fmla="*/ 70 w 76"/>
                      <a:gd name="T13" fmla="*/ 0 h 80"/>
                      <a:gd name="T14" fmla="*/ 76 w 76"/>
                      <a:gd name="T15" fmla="*/ 7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4" y="80"/>
                          <a:pt x="70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6" y="3"/>
                          <a:pt x="76" y="7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07" name="Freeform 467">
                    <a:extLst>
                      <a:ext uri="{FF2B5EF4-FFF2-40B4-BE49-F238E27FC236}">
                        <a16:creationId xmlns:a16="http://schemas.microsoft.com/office/drawing/2014/main" id="{BB10F495-2129-423D-B699-123F0114B4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95438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08" name="Freeform 468">
                    <a:extLst>
                      <a:ext uri="{FF2B5EF4-FFF2-40B4-BE49-F238E27FC236}">
                        <a16:creationId xmlns:a16="http://schemas.microsoft.com/office/drawing/2014/main" id="{A79AA664-8190-4920-A476-027DDEB3B0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55800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09" name="Freeform 469">
                    <a:extLst>
                      <a:ext uri="{FF2B5EF4-FFF2-40B4-BE49-F238E27FC236}">
                        <a16:creationId xmlns:a16="http://schemas.microsoft.com/office/drawing/2014/main" id="{8FEF6F76-39DD-4D78-8585-8FCD9760F5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56063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10" name="Freeform 470">
                    <a:extLst>
                      <a:ext uri="{FF2B5EF4-FFF2-40B4-BE49-F238E27FC236}">
                        <a16:creationId xmlns:a16="http://schemas.microsoft.com/office/drawing/2014/main" id="{411AEB06-EE62-41A4-949C-FE6092166C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30713" y="6266657"/>
                    <a:ext cx="300038" cy="225425"/>
                  </a:xfrm>
                  <a:custGeom>
                    <a:avLst/>
                    <a:gdLst>
                      <a:gd name="T0" fmla="*/ 80 w 80"/>
                      <a:gd name="T1" fmla="*/ 52 h 60"/>
                      <a:gd name="T2" fmla="*/ 72 w 80"/>
                      <a:gd name="T3" fmla="*/ 60 h 60"/>
                      <a:gd name="T4" fmla="*/ 8 w 80"/>
                      <a:gd name="T5" fmla="*/ 60 h 60"/>
                      <a:gd name="T6" fmla="*/ 0 w 80"/>
                      <a:gd name="T7" fmla="*/ 52 h 60"/>
                      <a:gd name="T8" fmla="*/ 0 w 80"/>
                      <a:gd name="T9" fmla="*/ 8 h 60"/>
                      <a:gd name="T10" fmla="*/ 8 w 80"/>
                      <a:gd name="T11" fmla="*/ 0 h 60"/>
                      <a:gd name="T12" fmla="*/ 72 w 80"/>
                      <a:gd name="T13" fmla="*/ 0 h 60"/>
                      <a:gd name="T14" fmla="*/ 80 w 80"/>
                      <a:gd name="T15" fmla="*/ 8 h 60"/>
                      <a:gd name="T16" fmla="*/ 80 w 80"/>
                      <a:gd name="T17" fmla="*/ 52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60">
                        <a:moveTo>
                          <a:pt x="80" y="52"/>
                        </a:moveTo>
                        <a:cubicBezTo>
                          <a:pt x="80" y="56"/>
                          <a:pt x="76" y="60"/>
                          <a:pt x="72" y="60"/>
                        </a:cubicBezTo>
                        <a:cubicBezTo>
                          <a:pt x="8" y="60"/>
                          <a:pt x="8" y="60"/>
                          <a:pt x="8" y="60"/>
                        </a:cubicBezTo>
                        <a:cubicBezTo>
                          <a:pt x="4" y="60"/>
                          <a:pt x="0" y="56"/>
                          <a:pt x="0" y="5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52"/>
                          <a:pt x="80" y="52"/>
                          <a:pt x="80" y="5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11" name="Freeform 471">
                    <a:extLst>
                      <a:ext uri="{FF2B5EF4-FFF2-40B4-BE49-F238E27FC236}">
                        <a16:creationId xmlns:a16="http://schemas.microsoft.com/office/drawing/2014/main" id="{AB3C56AF-1C41-4D50-8E2C-31D8BD0F3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5725" y="6266657"/>
                    <a:ext cx="300038" cy="225425"/>
                  </a:xfrm>
                  <a:custGeom>
                    <a:avLst/>
                    <a:gdLst>
                      <a:gd name="T0" fmla="*/ 80 w 80"/>
                      <a:gd name="T1" fmla="*/ 52 h 60"/>
                      <a:gd name="T2" fmla="*/ 72 w 80"/>
                      <a:gd name="T3" fmla="*/ 60 h 60"/>
                      <a:gd name="T4" fmla="*/ 8 w 80"/>
                      <a:gd name="T5" fmla="*/ 60 h 60"/>
                      <a:gd name="T6" fmla="*/ 0 w 80"/>
                      <a:gd name="T7" fmla="*/ 52 h 60"/>
                      <a:gd name="T8" fmla="*/ 0 w 80"/>
                      <a:gd name="T9" fmla="*/ 8 h 60"/>
                      <a:gd name="T10" fmla="*/ 8 w 80"/>
                      <a:gd name="T11" fmla="*/ 0 h 60"/>
                      <a:gd name="T12" fmla="*/ 72 w 80"/>
                      <a:gd name="T13" fmla="*/ 0 h 60"/>
                      <a:gd name="T14" fmla="*/ 80 w 80"/>
                      <a:gd name="T15" fmla="*/ 8 h 60"/>
                      <a:gd name="T16" fmla="*/ 80 w 80"/>
                      <a:gd name="T17" fmla="*/ 52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60">
                        <a:moveTo>
                          <a:pt x="80" y="52"/>
                        </a:moveTo>
                        <a:cubicBezTo>
                          <a:pt x="80" y="56"/>
                          <a:pt x="76" y="60"/>
                          <a:pt x="72" y="60"/>
                        </a:cubicBezTo>
                        <a:cubicBezTo>
                          <a:pt x="8" y="60"/>
                          <a:pt x="8" y="60"/>
                          <a:pt x="8" y="60"/>
                        </a:cubicBezTo>
                        <a:cubicBezTo>
                          <a:pt x="4" y="60"/>
                          <a:pt x="0" y="56"/>
                          <a:pt x="0" y="5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52"/>
                          <a:pt x="80" y="52"/>
                          <a:pt x="80" y="5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12" name="Freeform 472">
                    <a:extLst>
                      <a:ext uri="{FF2B5EF4-FFF2-40B4-BE49-F238E27FC236}">
                        <a16:creationId xmlns:a16="http://schemas.microsoft.com/office/drawing/2014/main" id="{D61F1DC0-3963-4FBE-AEC6-133D7FDDC3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491075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13" name="Freeform 473">
                    <a:extLst>
                      <a:ext uri="{FF2B5EF4-FFF2-40B4-BE49-F238E27FC236}">
                        <a16:creationId xmlns:a16="http://schemas.microsoft.com/office/drawing/2014/main" id="{1A403830-FF41-46BC-870A-182F1E27A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886113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14" name="Freeform 474">
                    <a:extLst>
                      <a:ext uri="{FF2B5EF4-FFF2-40B4-BE49-F238E27FC236}">
                        <a16:creationId xmlns:a16="http://schemas.microsoft.com/office/drawing/2014/main" id="{8165D831-2997-4FEF-A1E4-16A59033BB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44888" y="5831682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9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9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4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4" y="0"/>
                          <a:pt x="76" y="5"/>
                          <a:pt x="76" y="9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15" name="Freeform 475">
                    <a:extLst>
                      <a:ext uri="{FF2B5EF4-FFF2-40B4-BE49-F238E27FC236}">
                        <a16:creationId xmlns:a16="http://schemas.microsoft.com/office/drawing/2014/main" id="{75048B86-9513-4324-BA49-8A18B6E1A8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05250" y="5831682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9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9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2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5"/>
                          <a:pt x="76" y="9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16" name="Freeform 476">
                    <a:extLst>
                      <a:ext uri="{FF2B5EF4-FFF2-40B4-BE49-F238E27FC236}">
                        <a16:creationId xmlns:a16="http://schemas.microsoft.com/office/drawing/2014/main" id="{F87BFAB0-481E-4466-A4EF-294AA20AC2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51325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17" name="Freeform 477">
                    <a:extLst>
                      <a:ext uri="{FF2B5EF4-FFF2-40B4-BE49-F238E27FC236}">
                        <a16:creationId xmlns:a16="http://schemas.microsoft.com/office/drawing/2014/main" id="{91240822-8E34-42C5-B543-7814741E89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45000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18" name="Freeform 478">
                    <a:extLst>
                      <a:ext uri="{FF2B5EF4-FFF2-40B4-BE49-F238E27FC236}">
                        <a16:creationId xmlns:a16="http://schemas.microsoft.com/office/drawing/2014/main" id="{66D5BD65-AF5D-4FD9-9D0C-9C016FDE19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40263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19" name="Freeform 479">
                    <a:extLst>
                      <a:ext uri="{FF2B5EF4-FFF2-40B4-BE49-F238E27FC236}">
                        <a16:creationId xmlns:a16="http://schemas.microsoft.com/office/drawing/2014/main" id="{0455B56B-EF49-4F93-BAC2-1B183657F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05363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20" name="Freeform 480">
                    <a:extLst>
                      <a:ext uri="{FF2B5EF4-FFF2-40B4-BE49-F238E27FC236}">
                        <a16:creationId xmlns:a16="http://schemas.microsoft.com/office/drawing/2014/main" id="{4AAAAEBF-EFA6-4433-B836-14374D310A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5725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21" name="Freeform 481">
                    <a:extLst>
                      <a:ext uri="{FF2B5EF4-FFF2-40B4-BE49-F238E27FC236}">
                        <a16:creationId xmlns:a16="http://schemas.microsoft.com/office/drawing/2014/main" id="{91323E01-87DB-48CF-B021-A0BEF68766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714913" y="5112544"/>
                    <a:ext cx="450850" cy="300038"/>
                  </a:xfrm>
                  <a:custGeom>
                    <a:avLst/>
                    <a:gdLst>
                      <a:gd name="T0" fmla="*/ 120 w 120"/>
                      <a:gd name="T1" fmla="*/ 74 h 80"/>
                      <a:gd name="T2" fmla="*/ 112 w 120"/>
                      <a:gd name="T3" fmla="*/ 80 h 80"/>
                      <a:gd name="T4" fmla="*/ 8 w 120"/>
                      <a:gd name="T5" fmla="*/ 80 h 80"/>
                      <a:gd name="T6" fmla="*/ 0 w 120"/>
                      <a:gd name="T7" fmla="*/ 74 h 80"/>
                      <a:gd name="T8" fmla="*/ 0 w 120"/>
                      <a:gd name="T9" fmla="*/ 9 h 80"/>
                      <a:gd name="T10" fmla="*/ 8 w 120"/>
                      <a:gd name="T11" fmla="*/ 0 h 80"/>
                      <a:gd name="T12" fmla="*/ 112 w 120"/>
                      <a:gd name="T13" fmla="*/ 0 h 80"/>
                      <a:gd name="T14" fmla="*/ 120 w 120"/>
                      <a:gd name="T15" fmla="*/ 9 h 80"/>
                      <a:gd name="T16" fmla="*/ 120 w 12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0" h="80">
                        <a:moveTo>
                          <a:pt x="120" y="74"/>
                        </a:moveTo>
                        <a:cubicBezTo>
                          <a:pt x="120" y="78"/>
                          <a:pt x="116" y="80"/>
                          <a:pt x="11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112" y="0"/>
                          <a:pt x="112" y="0"/>
                          <a:pt x="112" y="0"/>
                        </a:cubicBezTo>
                        <a:cubicBezTo>
                          <a:pt x="116" y="0"/>
                          <a:pt x="120" y="5"/>
                          <a:pt x="120" y="9"/>
                        </a:cubicBezTo>
                        <a:cubicBezTo>
                          <a:pt x="120" y="74"/>
                          <a:pt x="120" y="74"/>
                          <a:pt x="12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22" name="Freeform 482">
                    <a:extLst>
                      <a:ext uri="{FF2B5EF4-FFF2-40B4-BE49-F238E27FC236}">
                        <a16:creationId xmlns:a16="http://schemas.microsoft.com/office/drawing/2014/main" id="{D2C39462-FF54-442A-B8CB-7DD5C3E3C8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05363" y="5472907"/>
                    <a:ext cx="660400" cy="300038"/>
                  </a:xfrm>
                  <a:custGeom>
                    <a:avLst/>
                    <a:gdLst>
                      <a:gd name="T0" fmla="*/ 176 w 176"/>
                      <a:gd name="T1" fmla="*/ 72 h 80"/>
                      <a:gd name="T2" fmla="*/ 168 w 176"/>
                      <a:gd name="T3" fmla="*/ 80 h 80"/>
                      <a:gd name="T4" fmla="*/ 6 w 176"/>
                      <a:gd name="T5" fmla="*/ 80 h 80"/>
                      <a:gd name="T6" fmla="*/ 0 w 176"/>
                      <a:gd name="T7" fmla="*/ 72 h 80"/>
                      <a:gd name="T8" fmla="*/ 0 w 176"/>
                      <a:gd name="T9" fmla="*/ 7 h 80"/>
                      <a:gd name="T10" fmla="*/ 6 w 176"/>
                      <a:gd name="T11" fmla="*/ 0 h 80"/>
                      <a:gd name="T12" fmla="*/ 168 w 176"/>
                      <a:gd name="T13" fmla="*/ 0 h 80"/>
                      <a:gd name="T14" fmla="*/ 176 w 176"/>
                      <a:gd name="T15" fmla="*/ 7 h 80"/>
                      <a:gd name="T16" fmla="*/ 176 w 1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6" h="80">
                        <a:moveTo>
                          <a:pt x="176" y="72"/>
                        </a:moveTo>
                        <a:cubicBezTo>
                          <a:pt x="176" y="76"/>
                          <a:pt x="172" y="80"/>
                          <a:pt x="168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168" y="0"/>
                          <a:pt x="168" y="0"/>
                          <a:pt x="168" y="0"/>
                        </a:cubicBezTo>
                        <a:cubicBezTo>
                          <a:pt x="172" y="0"/>
                          <a:pt x="176" y="3"/>
                          <a:pt x="176" y="7"/>
                        </a:cubicBezTo>
                        <a:cubicBezTo>
                          <a:pt x="176" y="72"/>
                          <a:pt x="176" y="72"/>
                          <a:pt x="1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23" name="Freeform 483">
                    <a:extLst>
                      <a:ext uri="{FF2B5EF4-FFF2-40B4-BE49-F238E27FC236}">
                        <a16:creationId xmlns:a16="http://schemas.microsoft.com/office/drawing/2014/main" id="{2E73E8C5-E62E-40B0-8167-B588E9E135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25975" y="5831682"/>
                    <a:ext cx="839788" cy="300038"/>
                  </a:xfrm>
                  <a:custGeom>
                    <a:avLst/>
                    <a:gdLst>
                      <a:gd name="T0" fmla="*/ 224 w 224"/>
                      <a:gd name="T1" fmla="*/ 72 h 80"/>
                      <a:gd name="T2" fmla="*/ 216 w 224"/>
                      <a:gd name="T3" fmla="*/ 80 h 80"/>
                      <a:gd name="T4" fmla="*/ 6 w 224"/>
                      <a:gd name="T5" fmla="*/ 80 h 80"/>
                      <a:gd name="T6" fmla="*/ 0 w 224"/>
                      <a:gd name="T7" fmla="*/ 72 h 80"/>
                      <a:gd name="T8" fmla="*/ 0 w 224"/>
                      <a:gd name="T9" fmla="*/ 9 h 80"/>
                      <a:gd name="T10" fmla="*/ 6 w 224"/>
                      <a:gd name="T11" fmla="*/ 0 h 80"/>
                      <a:gd name="T12" fmla="*/ 216 w 224"/>
                      <a:gd name="T13" fmla="*/ 0 h 80"/>
                      <a:gd name="T14" fmla="*/ 224 w 224"/>
                      <a:gd name="T15" fmla="*/ 9 h 80"/>
                      <a:gd name="T16" fmla="*/ 224 w 224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4" h="80">
                        <a:moveTo>
                          <a:pt x="224" y="72"/>
                        </a:moveTo>
                        <a:cubicBezTo>
                          <a:pt x="224" y="76"/>
                          <a:pt x="220" y="80"/>
                          <a:pt x="216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216" y="0"/>
                          <a:pt x="216" y="0"/>
                          <a:pt x="216" y="0"/>
                        </a:cubicBezTo>
                        <a:cubicBezTo>
                          <a:pt x="220" y="0"/>
                          <a:pt x="224" y="5"/>
                          <a:pt x="224" y="9"/>
                        </a:cubicBezTo>
                        <a:cubicBezTo>
                          <a:pt x="224" y="72"/>
                          <a:pt x="224" y="72"/>
                          <a:pt x="224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24" name="Freeform 484">
                    <a:extLst>
                      <a:ext uri="{FF2B5EF4-FFF2-40B4-BE49-F238E27FC236}">
                        <a16:creationId xmlns:a16="http://schemas.microsoft.com/office/drawing/2014/main" id="{C98A2ED7-9E06-4732-BC9B-AEB431A961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112544"/>
                    <a:ext cx="450850" cy="300038"/>
                  </a:xfrm>
                  <a:custGeom>
                    <a:avLst/>
                    <a:gdLst>
                      <a:gd name="T0" fmla="*/ 120 w 120"/>
                      <a:gd name="T1" fmla="*/ 74 h 80"/>
                      <a:gd name="T2" fmla="*/ 112 w 120"/>
                      <a:gd name="T3" fmla="*/ 80 h 80"/>
                      <a:gd name="T4" fmla="*/ 6 w 120"/>
                      <a:gd name="T5" fmla="*/ 80 h 80"/>
                      <a:gd name="T6" fmla="*/ 0 w 120"/>
                      <a:gd name="T7" fmla="*/ 74 h 80"/>
                      <a:gd name="T8" fmla="*/ 0 w 120"/>
                      <a:gd name="T9" fmla="*/ 9 h 80"/>
                      <a:gd name="T10" fmla="*/ 6 w 120"/>
                      <a:gd name="T11" fmla="*/ 0 h 80"/>
                      <a:gd name="T12" fmla="*/ 112 w 120"/>
                      <a:gd name="T13" fmla="*/ 0 h 80"/>
                      <a:gd name="T14" fmla="*/ 120 w 120"/>
                      <a:gd name="T15" fmla="*/ 9 h 80"/>
                      <a:gd name="T16" fmla="*/ 120 w 12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0" h="80">
                        <a:moveTo>
                          <a:pt x="120" y="74"/>
                        </a:moveTo>
                        <a:cubicBezTo>
                          <a:pt x="120" y="78"/>
                          <a:pt x="116" y="80"/>
                          <a:pt x="11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112" y="0"/>
                          <a:pt x="112" y="0"/>
                          <a:pt x="112" y="0"/>
                        </a:cubicBezTo>
                        <a:cubicBezTo>
                          <a:pt x="116" y="0"/>
                          <a:pt x="120" y="5"/>
                          <a:pt x="120" y="9"/>
                        </a:cubicBezTo>
                        <a:cubicBezTo>
                          <a:pt x="120" y="74"/>
                          <a:pt x="120" y="74"/>
                          <a:pt x="12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25" name="Freeform 485">
                    <a:extLst>
                      <a:ext uri="{FF2B5EF4-FFF2-40B4-BE49-F238E27FC236}">
                        <a16:creationId xmlns:a16="http://schemas.microsoft.com/office/drawing/2014/main" id="{C10BFE90-CC75-4EB9-819A-3B4785C3EF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472907"/>
                    <a:ext cx="646113" cy="300038"/>
                  </a:xfrm>
                  <a:custGeom>
                    <a:avLst/>
                    <a:gdLst>
                      <a:gd name="T0" fmla="*/ 172 w 172"/>
                      <a:gd name="T1" fmla="*/ 72 h 80"/>
                      <a:gd name="T2" fmla="*/ 166 w 172"/>
                      <a:gd name="T3" fmla="*/ 80 h 80"/>
                      <a:gd name="T4" fmla="*/ 6 w 172"/>
                      <a:gd name="T5" fmla="*/ 80 h 80"/>
                      <a:gd name="T6" fmla="*/ 0 w 172"/>
                      <a:gd name="T7" fmla="*/ 72 h 80"/>
                      <a:gd name="T8" fmla="*/ 0 w 172"/>
                      <a:gd name="T9" fmla="*/ 7 h 80"/>
                      <a:gd name="T10" fmla="*/ 6 w 172"/>
                      <a:gd name="T11" fmla="*/ 0 h 80"/>
                      <a:gd name="T12" fmla="*/ 166 w 172"/>
                      <a:gd name="T13" fmla="*/ 0 h 80"/>
                      <a:gd name="T14" fmla="*/ 172 w 172"/>
                      <a:gd name="T15" fmla="*/ 7 h 80"/>
                      <a:gd name="T16" fmla="*/ 172 w 172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2" h="80">
                        <a:moveTo>
                          <a:pt x="172" y="72"/>
                        </a:moveTo>
                        <a:cubicBezTo>
                          <a:pt x="172" y="76"/>
                          <a:pt x="170" y="80"/>
                          <a:pt x="166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166" y="0"/>
                          <a:pt x="166" y="0"/>
                          <a:pt x="166" y="0"/>
                        </a:cubicBezTo>
                        <a:cubicBezTo>
                          <a:pt x="170" y="0"/>
                          <a:pt x="172" y="3"/>
                          <a:pt x="172" y="7"/>
                        </a:cubicBezTo>
                        <a:cubicBezTo>
                          <a:pt x="172" y="72"/>
                          <a:pt x="172" y="72"/>
                          <a:pt x="172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26" name="Freeform 486">
                    <a:extLst>
                      <a:ext uri="{FF2B5EF4-FFF2-40B4-BE49-F238E27FC236}">
                        <a16:creationId xmlns:a16="http://schemas.microsoft.com/office/drawing/2014/main" id="{E24AF2A7-F0A4-4466-811B-D9C78B73E9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831682"/>
                    <a:ext cx="825500" cy="300038"/>
                  </a:xfrm>
                  <a:custGeom>
                    <a:avLst/>
                    <a:gdLst>
                      <a:gd name="T0" fmla="*/ 220 w 220"/>
                      <a:gd name="T1" fmla="*/ 72 h 80"/>
                      <a:gd name="T2" fmla="*/ 214 w 220"/>
                      <a:gd name="T3" fmla="*/ 80 h 80"/>
                      <a:gd name="T4" fmla="*/ 6 w 220"/>
                      <a:gd name="T5" fmla="*/ 80 h 80"/>
                      <a:gd name="T6" fmla="*/ 0 w 220"/>
                      <a:gd name="T7" fmla="*/ 72 h 80"/>
                      <a:gd name="T8" fmla="*/ 0 w 220"/>
                      <a:gd name="T9" fmla="*/ 9 h 80"/>
                      <a:gd name="T10" fmla="*/ 6 w 220"/>
                      <a:gd name="T11" fmla="*/ 0 h 80"/>
                      <a:gd name="T12" fmla="*/ 214 w 220"/>
                      <a:gd name="T13" fmla="*/ 0 h 80"/>
                      <a:gd name="T14" fmla="*/ 220 w 220"/>
                      <a:gd name="T15" fmla="*/ 9 h 80"/>
                      <a:gd name="T16" fmla="*/ 220 w 22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0" h="80">
                        <a:moveTo>
                          <a:pt x="220" y="72"/>
                        </a:moveTo>
                        <a:cubicBezTo>
                          <a:pt x="220" y="76"/>
                          <a:pt x="218" y="80"/>
                          <a:pt x="214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214" y="0"/>
                          <a:pt x="214" y="0"/>
                          <a:pt x="214" y="0"/>
                        </a:cubicBezTo>
                        <a:cubicBezTo>
                          <a:pt x="218" y="0"/>
                          <a:pt x="220" y="5"/>
                          <a:pt x="220" y="9"/>
                        </a:cubicBezTo>
                        <a:cubicBezTo>
                          <a:pt x="220" y="72"/>
                          <a:pt x="220" y="72"/>
                          <a:pt x="22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27" name="Freeform 487">
                    <a:extLst>
                      <a:ext uri="{FF2B5EF4-FFF2-40B4-BE49-F238E27FC236}">
                        <a16:creationId xmlns:a16="http://schemas.microsoft.com/office/drawing/2014/main" id="{2CBFC93F-672F-4084-8344-6E679FCCA9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4774407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28" name="Freeform 488">
                    <a:extLst>
                      <a:ext uri="{FF2B5EF4-FFF2-40B4-BE49-F238E27FC236}">
                        <a16:creationId xmlns:a16="http://schemas.microsoft.com/office/drawing/2014/main" id="{49A4FFFF-9EEA-4AAB-876B-85FA8C57D4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82650" y="4790282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29" name="Freeform 489">
                    <a:extLst>
                      <a:ext uri="{FF2B5EF4-FFF2-40B4-BE49-F238E27FC236}">
                        <a16:creationId xmlns:a16="http://schemas.microsoft.com/office/drawing/2014/main" id="{C24DC102-6923-4631-94BB-55E004C8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28725" y="4763294"/>
                    <a:ext cx="298450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30" name="Freeform 490">
                    <a:extLst>
                      <a:ext uri="{FF2B5EF4-FFF2-40B4-BE49-F238E27FC236}">
                        <a16:creationId xmlns:a16="http://schemas.microsoft.com/office/drawing/2014/main" id="{BFB15592-E6F7-441E-9822-3C684F223B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35075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31" name="Freeform 491">
                    <a:extLst>
                      <a:ext uri="{FF2B5EF4-FFF2-40B4-BE49-F238E27FC236}">
                        <a16:creationId xmlns:a16="http://schemas.microsoft.com/office/drawing/2014/main" id="{CFA9FBC0-8CAC-49DD-B65F-015D91DF65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1150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32" name="Freeform 492">
                    <a:extLst>
                      <a:ext uri="{FF2B5EF4-FFF2-40B4-BE49-F238E27FC236}">
                        <a16:creationId xmlns:a16="http://schemas.microsoft.com/office/drawing/2014/main" id="{799FB30F-9DCB-4E90-95BD-A68A6F82EC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7500" y="4779169"/>
                    <a:ext cx="293688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33" name="Freeform 493">
                    <a:extLst>
                      <a:ext uri="{FF2B5EF4-FFF2-40B4-BE49-F238E27FC236}">
                        <a16:creationId xmlns:a16="http://schemas.microsoft.com/office/drawing/2014/main" id="{7A284170-472E-46F9-BB71-5583DC35D2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39925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34" name="Freeform 494">
                    <a:extLst>
                      <a:ext uri="{FF2B5EF4-FFF2-40B4-BE49-F238E27FC236}">
                        <a16:creationId xmlns:a16="http://schemas.microsoft.com/office/drawing/2014/main" id="{A6B42966-4265-462A-B7DC-8638FAA9E0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47863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35" name="Freeform 495">
                    <a:extLst>
                      <a:ext uri="{FF2B5EF4-FFF2-40B4-BE49-F238E27FC236}">
                        <a16:creationId xmlns:a16="http://schemas.microsoft.com/office/drawing/2014/main" id="{61DEA3F6-DEA1-42A8-B7AB-23B50D9CE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0288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36" name="Freeform 496">
                    <a:extLst>
                      <a:ext uri="{FF2B5EF4-FFF2-40B4-BE49-F238E27FC236}">
                        <a16:creationId xmlns:a16="http://schemas.microsoft.com/office/drawing/2014/main" id="{A96F32E1-0D1D-4CC0-ADAD-4991F9BE3C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8225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37" name="Freeform 497">
                    <a:extLst>
                      <a:ext uri="{FF2B5EF4-FFF2-40B4-BE49-F238E27FC236}">
                        <a16:creationId xmlns:a16="http://schemas.microsoft.com/office/drawing/2014/main" id="{A0684CAA-AABF-47E1-998D-CBFA70E67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0650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38" name="Freeform 498">
                    <a:extLst>
                      <a:ext uri="{FF2B5EF4-FFF2-40B4-BE49-F238E27FC236}">
                        <a16:creationId xmlns:a16="http://schemas.microsoft.com/office/drawing/2014/main" id="{A3685473-E8A8-4183-B7BA-329571FF45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8588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39" name="Freeform 499">
                    <a:extLst>
                      <a:ext uri="{FF2B5EF4-FFF2-40B4-BE49-F238E27FC236}">
                        <a16:creationId xmlns:a16="http://schemas.microsoft.com/office/drawing/2014/main" id="{0A372EB2-2B69-49D9-AB84-468CB611FE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13075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40" name="Freeform 500">
                    <a:extLst>
                      <a:ext uri="{FF2B5EF4-FFF2-40B4-BE49-F238E27FC236}">
                        <a16:creationId xmlns:a16="http://schemas.microsoft.com/office/drawing/2014/main" id="{3D6D27B2-8AF5-4794-8863-78E3F49078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21013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41" name="Freeform 501">
                    <a:extLst>
                      <a:ext uri="{FF2B5EF4-FFF2-40B4-BE49-F238E27FC236}">
                        <a16:creationId xmlns:a16="http://schemas.microsoft.com/office/drawing/2014/main" id="{106BF7A6-F614-4095-8A7B-C288309837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3438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42" name="Freeform 502">
                    <a:extLst>
                      <a:ext uri="{FF2B5EF4-FFF2-40B4-BE49-F238E27FC236}">
                        <a16:creationId xmlns:a16="http://schemas.microsoft.com/office/drawing/2014/main" id="{B5CA5075-87E8-4219-8744-CBCC5AA962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9788" y="4779169"/>
                    <a:ext cx="293688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43" name="Freeform 503">
                    <a:extLst>
                      <a:ext uri="{FF2B5EF4-FFF2-40B4-BE49-F238E27FC236}">
                        <a16:creationId xmlns:a16="http://schemas.microsoft.com/office/drawing/2014/main" id="{06CE2343-1E9B-4EFE-AC06-20A2327161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25863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44" name="Freeform 504">
                    <a:extLst>
                      <a:ext uri="{FF2B5EF4-FFF2-40B4-BE49-F238E27FC236}">
                        <a16:creationId xmlns:a16="http://schemas.microsoft.com/office/drawing/2014/main" id="{919A4330-E67A-4DCA-8A69-3474EF2158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33800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45" name="Freeform 505">
                    <a:extLst>
                      <a:ext uri="{FF2B5EF4-FFF2-40B4-BE49-F238E27FC236}">
                        <a16:creationId xmlns:a16="http://schemas.microsoft.com/office/drawing/2014/main" id="{2CAF82A6-C330-4FB0-8B37-5C4ABC8F5C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1463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46" name="Freeform 506">
                    <a:extLst>
                      <a:ext uri="{FF2B5EF4-FFF2-40B4-BE49-F238E27FC236}">
                        <a16:creationId xmlns:a16="http://schemas.microsoft.com/office/drawing/2014/main" id="{63CAA6D2-F01A-4A0F-861F-FD76521E13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9400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7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7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7"/>
                        </a:moveTo>
                        <a:cubicBezTo>
                          <a:pt x="78" y="71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7"/>
                          <a:pt x="78" y="67"/>
                          <a:pt x="78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47" name="Freeform 507">
                    <a:extLst>
                      <a:ext uri="{FF2B5EF4-FFF2-40B4-BE49-F238E27FC236}">
                        <a16:creationId xmlns:a16="http://schemas.microsoft.com/office/drawing/2014/main" id="{5E5B404C-E6C5-4BD3-883F-220EC831C5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41825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7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7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7" y="76"/>
                          <a:pt x="7" y="76"/>
                          <a:pt x="7" y="76"/>
                        </a:cubicBezTo>
                        <a:cubicBezTo>
                          <a:pt x="3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3" y="0"/>
                          <a:pt x="7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48" name="Freeform 508">
                    <a:extLst>
                      <a:ext uri="{FF2B5EF4-FFF2-40B4-BE49-F238E27FC236}">
                        <a16:creationId xmlns:a16="http://schemas.microsoft.com/office/drawing/2014/main" id="{35B0D79C-9D65-4E42-83F0-5EF61199D6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52938" y="4782344"/>
                    <a:ext cx="288925" cy="269875"/>
                  </a:xfrm>
                  <a:custGeom>
                    <a:avLst/>
                    <a:gdLst>
                      <a:gd name="T0" fmla="*/ 77 w 77"/>
                      <a:gd name="T1" fmla="*/ 66 h 72"/>
                      <a:gd name="T2" fmla="*/ 69 w 77"/>
                      <a:gd name="T3" fmla="*/ 72 h 72"/>
                      <a:gd name="T4" fmla="*/ 4 w 77"/>
                      <a:gd name="T5" fmla="*/ 72 h 72"/>
                      <a:gd name="T6" fmla="*/ 77 w 77"/>
                      <a:gd name="T7" fmla="*/ 4 h 72"/>
                      <a:gd name="T8" fmla="*/ 77 w 77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2">
                        <a:moveTo>
                          <a:pt x="77" y="66"/>
                        </a:moveTo>
                        <a:cubicBezTo>
                          <a:pt x="77" y="70"/>
                          <a:pt x="73" y="72"/>
                          <a:pt x="69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7" y="0"/>
                          <a:pt x="77" y="4"/>
                        </a:cubicBezTo>
                        <a:cubicBezTo>
                          <a:pt x="77" y="66"/>
                          <a:pt x="77" y="66"/>
                          <a:pt x="77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49" name="Freeform 509">
                    <a:extLst>
                      <a:ext uri="{FF2B5EF4-FFF2-40B4-BE49-F238E27FC236}">
                        <a16:creationId xmlns:a16="http://schemas.microsoft.com/office/drawing/2014/main" id="{CE4EB2B0-2290-4296-AE79-2ADF91C024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070013" y="5120482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50" name="Freeform 510">
                    <a:extLst>
                      <a:ext uri="{FF2B5EF4-FFF2-40B4-BE49-F238E27FC236}">
                        <a16:creationId xmlns:a16="http://schemas.microsoft.com/office/drawing/2014/main" id="{779E4B48-94F4-41C5-A678-6B2E87EA1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077950" y="51347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51" name="Freeform 511">
                    <a:extLst>
                      <a:ext uri="{FF2B5EF4-FFF2-40B4-BE49-F238E27FC236}">
                        <a16:creationId xmlns:a16="http://schemas.microsoft.com/office/drawing/2014/main" id="{313B689E-2F59-41C5-9D6A-941485618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38313" y="5120482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52" name="Freeform 512">
                    <a:extLst>
                      <a:ext uri="{FF2B5EF4-FFF2-40B4-BE49-F238E27FC236}">
                        <a16:creationId xmlns:a16="http://schemas.microsoft.com/office/drawing/2014/main" id="{F103C86B-2EA7-4571-BFAD-8D377AD028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46250" y="51347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53" name="Freeform 513">
                    <a:extLst>
                      <a:ext uri="{FF2B5EF4-FFF2-40B4-BE49-F238E27FC236}">
                        <a16:creationId xmlns:a16="http://schemas.microsoft.com/office/drawing/2014/main" id="{9139509A-CF64-473D-9E23-E76AE57ED7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05025" y="5115719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54" name="Freeform 514">
                    <a:extLst>
                      <a:ext uri="{FF2B5EF4-FFF2-40B4-BE49-F238E27FC236}">
                        <a16:creationId xmlns:a16="http://schemas.microsoft.com/office/drawing/2014/main" id="{F5343959-F499-4D00-9A20-179E047EB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12963" y="5131594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7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7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7"/>
                        </a:moveTo>
                        <a:cubicBezTo>
                          <a:pt x="78" y="71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7"/>
                          <a:pt x="78" y="67"/>
                          <a:pt x="78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55" name="Freeform 515">
                    <a:extLst>
                      <a:ext uri="{FF2B5EF4-FFF2-40B4-BE49-F238E27FC236}">
                        <a16:creationId xmlns:a16="http://schemas.microsoft.com/office/drawing/2014/main" id="{B1E6C606-BBDA-458A-A939-3A6B9CB4C3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65388" y="5120482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56" name="Freeform 516">
                    <a:extLst>
                      <a:ext uri="{FF2B5EF4-FFF2-40B4-BE49-F238E27FC236}">
                        <a16:creationId xmlns:a16="http://schemas.microsoft.com/office/drawing/2014/main" id="{D2FB25A7-EC07-4332-B739-03FC746D1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73325" y="51347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57" name="Freeform 517">
                    <a:extLst>
                      <a:ext uri="{FF2B5EF4-FFF2-40B4-BE49-F238E27FC236}">
                        <a16:creationId xmlns:a16="http://schemas.microsoft.com/office/drawing/2014/main" id="{9439C7EA-0AC8-4430-93C3-46F351A84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25750" y="5120482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58" name="Freeform 518">
                    <a:extLst>
                      <a:ext uri="{FF2B5EF4-FFF2-40B4-BE49-F238E27FC236}">
                        <a16:creationId xmlns:a16="http://schemas.microsoft.com/office/drawing/2014/main" id="{93C2F4E9-4AB1-422D-93C1-FD51F736A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33688" y="51347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59" name="Freeform 519">
                    <a:extLst>
                      <a:ext uri="{FF2B5EF4-FFF2-40B4-BE49-F238E27FC236}">
                        <a16:creationId xmlns:a16="http://schemas.microsoft.com/office/drawing/2014/main" id="{EF389DD5-B3FA-423E-8778-F3AB7A5D30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892463" y="5112544"/>
                    <a:ext cx="300038" cy="296863"/>
                  </a:xfrm>
                  <a:custGeom>
                    <a:avLst/>
                    <a:gdLst>
                      <a:gd name="T0" fmla="*/ 80 w 80"/>
                      <a:gd name="T1" fmla="*/ 73 h 79"/>
                      <a:gd name="T2" fmla="*/ 72 w 80"/>
                      <a:gd name="T3" fmla="*/ 79 h 79"/>
                      <a:gd name="T4" fmla="*/ 6 w 80"/>
                      <a:gd name="T5" fmla="*/ 79 h 79"/>
                      <a:gd name="T6" fmla="*/ 0 w 80"/>
                      <a:gd name="T7" fmla="*/ 73 h 79"/>
                      <a:gd name="T8" fmla="*/ 0 w 80"/>
                      <a:gd name="T9" fmla="*/ 9 h 79"/>
                      <a:gd name="T10" fmla="*/ 6 w 80"/>
                      <a:gd name="T11" fmla="*/ 0 h 79"/>
                      <a:gd name="T12" fmla="*/ 72 w 80"/>
                      <a:gd name="T13" fmla="*/ 0 h 79"/>
                      <a:gd name="T14" fmla="*/ 80 w 80"/>
                      <a:gd name="T15" fmla="*/ 9 h 79"/>
                      <a:gd name="T16" fmla="*/ 80 w 80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9">
                        <a:moveTo>
                          <a:pt x="80" y="73"/>
                        </a:moveTo>
                        <a:cubicBezTo>
                          <a:pt x="80" y="77"/>
                          <a:pt x="76" y="79"/>
                          <a:pt x="72" y="79"/>
                        </a:cubicBezTo>
                        <a:cubicBezTo>
                          <a:pt x="6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9"/>
                        </a:cubicBezTo>
                        <a:cubicBezTo>
                          <a:pt x="80" y="73"/>
                          <a:pt x="80" y="73"/>
                          <a:pt x="80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60" name="Freeform 520">
                    <a:extLst>
                      <a:ext uri="{FF2B5EF4-FFF2-40B4-BE49-F238E27FC236}">
                        <a16:creationId xmlns:a16="http://schemas.microsoft.com/office/drawing/2014/main" id="{22605722-C026-462C-8A8B-3A598BF3C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900400" y="51315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61" name="Freeform 521">
                    <a:extLst>
                      <a:ext uri="{FF2B5EF4-FFF2-40B4-BE49-F238E27FC236}">
                        <a16:creationId xmlns:a16="http://schemas.microsoft.com/office/drawing/2014/main" id="{2D09F798-2782-4B34-9633-5F9AC676C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60763" y="5115719"/>
                    <a:ext cx="300038" cy="293688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62" name="Freeform 522">
                    <a:extLst>
                      <a:ext uri="{FF2B5EF4-FFF2-40B4-BE49-F238E27FC236}">
                        <a16:creationId xmlns:a16="http://schemas.microsoft.com/office/drawing/2014/main" id="{457C6A01-B9DD-4E02-AB03-ADEB76BD58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68700" y="51315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63" name="Freeform 523">
                    <a:extLst>
                      <a:ext uri="{FF2B5EF4-FFF2-40B4-BE49-F238E27FC236}">
                        <a16:creationId xmlns:a16="http://schemas.microsoft.com/office/drawing/2014/main" id="{E6162357-3846-44C9-8384-E2EBD7930E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21125" y="5115719"/>
                    <a:ext cx="300038" cy="293688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64" name="Freeform 524">
                    <a:extLst>
                      <a:ext uri="{FF2B5EF4-FFF2-40B4-BE49-F238E27FC236}">
                        <a16:creationId xmlns:a16="http://schemas.microsoft.com/office/drawing/2014/main" id="{E798D30E-B691-4884-804C-D5C61E7434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27475" y="5131594"/>
                    <a:ext cx="293688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65" name="Freeform 525">
                    <a:extLst>
                      <a:ext uri="{FF2B5EF4-FFF2-40B4-BE49-F238E27FC236}">
                        <a16:creationId xmlns:a16="http://schemas.microsoft.com/office/drawing/2014/main" id="{54C2D705-437E-499C-8DB6-C1CF945358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79900" y="5115719"/>
                    <a:ext cx="300038" cy="293688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66" name="Freeform 526">
                    <a:extLst>
                      <a:ext uri="{FF2B5EF4-FFF2-40B4-BE49-F238E27FC236}">
                        <a16:creationId xmlns:a16="http://schemas.microsoft.com/office/drawing/2014/main" id="{E3F7A1D5-5EE7-4ED7-8B95-5889850EF2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87838" y="51315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67" name="Freeform 527">
                    <a:extLst>
                      <a:ext uri="{FF2B5EF4-FFF2-40B4-BE49-F238E27FC236}">
                        <a16:creationId xmlns:a16="http://schemas.microsoft.com/office/drawing/2014/main" id="{A31154EF-5249-4A68-A77B-D2834FBE16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0650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68" name="Freeform 528">
                    <a:extLst>
                      <a:ext uri="{FF2B5EF4-FFF2-40B4-BE49-F238E27FC236}">
                        <a16:creationId xmlns:a16="http://schemas.microsoft.com/office/drawing/2014/main" id="{DC41F6A1-95FA-4941-8D4E-635CC52A2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8588" y="54871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69" name="Freeform 529">
                    <a:extLst>
                      <a:ext uri="{FF2B5EF4-FFF2-40B4-BE49-F238E27FC236}">
                        <a16:creationId xmlns:a16="http://schemas.microsoft.com/office/drawing/2014/main" id="{03C1B856-FF49-4E38-AFDF-75C209CB4B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16250" y="5472907"/>
                    <a:ext cx="293688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9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9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9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70" name="Freeform 530">
                    <a:extLst>
                      <a:ext uri="{FF2B5EF4-FFF2-40B4-BE49-F238E27FC236}">
                        <a16:creationId xmlns:a16="http://schemas.microsoft.com/office/drawing/2014/main" id="{A8ADBFD1-CE3E-414B-A9B8-4CDC133232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24188" y="5490369"/>
                    <a:ext cx="285750" cy="274638"/>
                  </a:xfrm>
                  <a:custGeom>
                    <a:avLst/>
                    <a:gdLst>
                      <a:gd name="T0" fmla="*/ 76 w 76"/>
                      <a:gd name="T1" fmla="*/ 67 h 73"/>
                      <a:gd name="T2" fmla="*/ 68 w 76"/>
                      <a:gd name="T3" fmla="*/ 73 h 73"/>
                      <a:gd name="T4" fmla="*/ 4 w 76"/>
                      <a:gd name="T5" fmla="*/ 73 h 73"/>
                      <a:gd name="T6" fmla="*/ 76 w 76"/>
                      <a:gd name="T7" fmla="*/ 4 h 73"/>
                      <a:gd name="T8" fmla="*/ 76 w 76"/>
                      <a:gd name="T9" fmla="*/ 67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3">
                        <a:moveTo>
                          <a:pt x="76" y="67"/>
                        </a:moveTo>
                        <a:cubicBezTo>
                          <a:pt x="76" y="71"/>
                          <a:pt x="72" y="73"/>
                          <a:pt x="68" y="73"/>
                        </a:cubicBezTo>
                        <a:cubicBezTo>
                          <a:pt x="4" y="73"/>
                          <a:pt x="4" y="73"/>
                          <a:pt x="4" y="73"/>
                        </a:cubicBezTo>
                        <a:cubicBezTo>
                          <a:pt x="0" y="73"/>
                          <a:pt x="76" y="0"/>
                          <a:pt x="76" y="4"/>
                        </a:cubicBezTo>
                        <a:cubicBezTo>
                          <a:pt x="76" y="67"/>
                          <a:pt x="76" y="67"/>
                          <a:pt x="76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71" name="Freeform 531">
                    <a:extLst>
                      <a:ext uri="{FF2B5EF4-FFF2-40B4-BE49-F238E27FC236}">
                        <a16:creationId xmlns:a16="http://schemas.microsoft.com/office/drawing/2014/main" id="{069D2DD8-200E-46B7-9CC3-DC1A9F5B78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6613" y="5472907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9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9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9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72" name="Freeform 532">
                    <a:extLst>
                      <a:ext uri="{FF2B5EF4-FFF2-40B4-BE49-F238E27FC236}">
                        <a16:creationId xmlns:a16="http://schemas.microsoft.com/office/drawing/2014/main" id="{D27E8AE4-7CE1-4E63-ADFE-8CC90A2EF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84550" y="5490369"/>
                    <a:ext cx="284163" cy="274638"/>
                  </a:xfrm>
                  <a:custGeom>
                    <a:avLst/>
                    <a:gdLst>
                      <a:gd name="T0" fmla="*/ 76 w 76"/>
                      <a:gd name="T1" fmla="*/ 67 h 73"/>
                      <a:gd name="T2" fmla="*/ 68 w 76"/>
                      <a:gd name="T3" fmla="*/ 73 h 73"/>
                      <a:gd name="T4" fmla="*/ 4 w 76"/>
                      <a:gd name="T5" fmla="*/ 73 h 73"/>
                      <a:gd name="T6" fmla="*/ 76 w 76"/>
                      <a:gd name="T7" fmla="*/ 4 h 73"/>
                      <a:gd name="T8" fmla="*/ 76 w 76"/>
                      <a:gd name="T9" fmla="*/ 67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3">
                        <a:moveTo>
                          <a:pt x="76" y="67"/>
                        </a:moveTo>
                        <a:cubicBezTo>
                          <a:pt x="76" y="71"/>
                          <a:pt x="72" y="73"/>
                          <a:pt x="68" y="73"/>
                        </a:cubicBezTo>
                        <a:cubicBezTo>
                          <a:pt x="4" y="73"/>
                          <a:pt x="4" y="73"/>
                          <a:pt x="4" y="73"/>
                        </a:cubicBezTo>
                        <a:cubicBezTo>
                          <a:pt x="0" y="73"/>
                          <a:pt x="76" y="0"/>
                          <a:pt x="76" y="4"/>
                        </a:cubicBezTo>
                        <a:cubicBezTo>
                          <a:pt x="76" y="67"/>
                          <a:pt x="76" y="67"/>
                          <a:pt x="76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73" name="Freeform 533">
                    <a:extLst>
                      <a:ext uri="{FF2B5EF4-FFF2-40B4-BE49-F238E27FC236}">
                        <a16:creationId xmlns:a16="http://schemas.microsoft.com/office/drawing/2014/main" id="{CAAF7EAD-24F6-40B8-B8D0-EC54AED778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25863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9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9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74" name="Freeform 534">
                    <a:extLst>
                      <a:ext uri="{FF2B5EF4-FFF2-40B4-BE49-F238E27FC236}">
                        <a16:creationId xmlns:a16="http://schemas.microsoft.com/office/drawing/2014/main" id="{2E1ED14D-C7C0-4D5F-8FAA-1AFAC1D0E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33800" y="5490369"/>
                    <a:ext cx="292100" cy="274638"/>
                  </a:xfrm>
                  <a:custGeom>
                    <a:avLst/>
                    <a:gdLst>
                      <a:gd name="T0" fmla="*/ 78 w 78"/>
                      <a:gd name="T1" fmla="*/ 67 h 73"/>
                      <a:gd name="T2" fmla="*/ 70 w 78"/>
                      <a:gd name="T3" fmla="*/ 73 h 73"/>
                      <a:gd name="T4" fmla="*/ 4 w 78"/>
                      <a:gd name="T5" fmla="*/ 73 h 73"/>
                      <a:gd name="T6" fmla="*/ 78 w 78"/>
                      <a:gd name="T7" fmla="*/ 4 h 73"/>
                      <a:gd name="T8" fmla="*/ 78 w 78"/>
                      <a:gd name="T9" fmla="*/ 67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3">
                        <a:moveTo>
                          <a:pt x="78" y="67"/>
                        </a:moveTo>
                        <a:cubicBezTo>
                          <a:pt x="78" y="71"/>
                          <a:pt x="74" y="73"/>
                          <a:pt x="70" y="73"/>
                        </a:cubicBezTo>
                        <a:cubicBezTo>
                          <a:pt x="4" y="73"/>
                          <a:pt x="4" y="73"/>
                          <a:pt x="4" y="73"/>
                        </a:cubicBezTo>
                        <a:cubicBezTo>
                          <a:pt x="0" y="73"/>
                          <a:pt x="78" y="0"/>
                          <a:pt x="78" y="4"/>
                        </a:cubicBezTo>
                        <a:cubicBezTo>
                          <a:pt x="78" y="67"/>
                          <a:pt x="78" y="67"/>
                          <a:pt x="78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75" name="Freeform 535">
                    <a:extLst>
                      <a:ext uri="{FF2B5EF4-FFF2-40B4-BE49-F238E27FC236}">
                        <a16:creationId xmlns:a16="http://schemas.microsoft.com/office/drawing/2014/main" id="{AFADCCD4-7D73-4DCE-BCC0-71BEBD7B1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6225" y="5476082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76" name="Freeform 536">
                    <a:extLst>
                      <a:ext uri="{FF2B5EF4-FFF2-40B4-BE49-F238E27FC236}">
                        <a16:creationId xmlns:a16="http://schemas.microsoft.com/office/drawing/2014/main" id="{FA99668A-3050-41C9-A43C-2FB9CA6F5F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92575" y="5490369"/>
                    <a:ext cx="293688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77" name="Freeform 537">
                    <a:extLst>
                      <a:ext uri="{FF2B5EF4-FFF2-40B4-BE49-F238E27FC236}">
                        <a16:creationId xmlns:a16="http://schemas.microsoft.com/office/drawing/2014/main" id="{BCF8DBAA-3BE4-4776-80EA-135D58439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45000" y="5476082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78" name="Freeform 538">
                    <a:extLst>
                      <a:ext uri="{FF2B5EF4-FFF2-40B4-BE49-F238E27FC236}">
                        <a16:creationId xmlns:a16="http://schemas.microsoft.com/office/drawing/2014/main" id="{389A9C1C-316C-4B78-8A07-76B1C1BAC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52938" y="5490369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79" name="Freeform 539">
                    <a:extLst>
                      <a:ext uri="{FF2B5EF4-FFF2-40B4-BE49-F238E27FC236}">
                        <a16:creationId xmlns:a16="http://schemas.microsoft.com/office/drawing/2014/main" id="{10A4C05E-D99E-4164-A078-D2F73996B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0288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80" name="Freeform 540">
                    <a:extLst>
                      <a:ext uri="{FF2B5EF4-FFF2-40B4-BE49-F238E27FC236}">
                        <a16:creationId xmlns:a16="http://schemas.microsoft.com/office/drawing/2014/main" id="{EB63C021-E0AF-4E42-B046-C56B22D93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8225" y="54871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81" name="Freeform 541">
                    <a:extLst>
                      <a:ext uri="{FF2B5EF4-FFF2-40B4-BE49-F238E27FC236}">
                        <a16:creationId xmlns:a16="http://schemas.microsoft.com/office/drawing/2014/main" id="{8F55A9D6-3AC9-4B86-9CCA-D35D88F6F0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44688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82" name="Freeform 542">
                    <a:extLst>
                      <a:ext uri="{FF2B5EF4-FFF2-40B4-BE49-F238E27FC236}">
                        <a16:creationId xmlns:a16="http://schemas.microsoft.com/office/drawing/2014/main" id="{36EB422E-5C0E-4442-B73F-13682DAF4D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51038" y="5487194"/>
                    <a:ext cx="293688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83" name="Freeform 543">
                    <a:extLst>
                      <a:ext uri="{FF2B5EF4-FFF2-40B4-BE49-F238E27FC236}">
                        <a16:creationId xmlns:a16="http://schemas.microsoft.com/office/drawing/2014/main" id="{6852C0C7-1EF3-4DF3-BFE2-2E21476F2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76500" y="5836444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84" name="Freeform 544">
                    <a:extLst>
                      <a:ext uri="{FF2B5EF4-FFF2-40B4-BE49-F238E27FC236}">
                        <a16:creationId xmlns:a16="http://schemas.microsoft.com/office/drawing/2014/main" id="{727EFA9F-5536-4413-8744-33626C7E1A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84438" y="5855494"/>
                    <a:ext cx="292100" cy="276225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85" name="Freeform 545">
                    <a:extLst>
                      <a:ext uri="{FF2B5EF4-FFF2-40B4-BE49-F238E27FC236}">
                        <a16:creationId xmlns:a16="http://schemas.microsoft.com/office/drawing/2014/main" id="{549A07C5-FA64-4F88-B619-C9762831C7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28925" y="5836444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8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8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8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86" name="Freeform 546">
                    <a:extLst>
                      <a:ext uri="{FF2B5EF4-FFF2-40B4-BE49-F238E27FC236}">
                        <a16:creationId xmlns:a16="http://schemas.microsoft.com/office/drawing/2014/main" id="{2CFE4958-CB84-47E1-AF51-CA58D4AF8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36863" y="5850732"/>
                    <a:ext cx="284163" cy="277813"/>
                  </a:xfrm>
                  <a:custGeom>
                    <a:avLst/>
                    <a:gdLst>
                      <a:gd name="T0" fmla="*/ 76 w 76"/>
                      <a:gd name="T1" fmla="*/ 68 h 74"/>
                      <a:gd name="T2" fmla="*/ 68 w 76"/>
                      <a:gd name="T3" fmla="*/ 74 h 74"/>
                      <a:gd name="T4" fmla="*/ 4 w 76"/>
                      <a:gd name="T5" fmla="*/ 74 h 74"/>
                      <a:gd name="T6" fmla="*/ 76 w 76"/>
                      <a:gd name="T7" fmla="*/ 4 h 74"/>
                      <a:gd name="T8" fmla="*/ 76 w 7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4">
                        <a:moveTo>
                          <a:pt x="76" y="68"/>
                        </a:moveTo>
                        <a:cubicBezTo>
                          <a:pt x="76" y="72"/>
                          <a:pt x="72" y="74"/>
                          <a:pt x="68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6" y="0"/>
                          <a:pt x="76" y="4"/>
                        </a:cubicBezTo>
                        <a:cubicBezTo>
                          <a:pt x="76" y="68"/>
                          <a:pt x="76" y="68"/>
                          <a:pt x="7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87" name="Freeform 547">
                    <a:extLst>
                      <a:ext uri="{FF2B5EF4-FFF2-40B4-BE49-F238E27FC236}">
                        <a16:creationId xmlns:a16="http://schemas.microsoft.com/office/drawing/2014/main" id="{BA5188EF-07B0-4273-9ED6-1A7054FA3D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889288" y="5836444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8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8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8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88" name="Freeform 548">
                    <a:extLst>
                      <a:ext uri="{FF2B5EF4-FFF2-40B4-BE49-F238E27FC236}">
                        <a16:creationId xmlns:a16="http://schemas.microsoft.com/office/drawing/2014/main" id="{125B3752-62C7-4595-A160-FD5A0E7DFF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897225" y="5850732"/>
                    <a:ext cx="284163" cy="277813"/>
                  </a:xfrm>
                  <a:custGeom>
                    <a:avLst/>
                    <a:gdLst>
                      <a:gd name="T0" fmla="*/ 76 w 76"/>
                      <a:gd name="T1" fmla="*/ 68 h 74"/>
                      <a:gd name="T2" fmla="*/ 68 w 76"/>
                      <a:gd name="T3" fmla="*/ 74 h 74"/>
                      <a:gd name="T4" fmla="*/ 4 w 76"/>
                      <a:gd name="T5" fmla="*/ 74 h 74"/>
                      <a:gd name="T6" fmla="*/ 76 w 76"/>
                      <a:gd name="T7" fmla="*/ 4 h 74"/>
                      <a:gd name="T8" fmla="*/ 76 w 7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4">
                        <a:moveTo>
                          <a:pt x="76" y="68"/>
                        </a:moveTo>
                        <a:cubicBezTo>
                          <a:pt x="76" y="72"/>
                          <a:pt x="72" y="74"/>
                          <a:pt x="68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6" y="0"/>
                          <a:pt x="76" y="4"/>
                        </a:cubicBezTo>
                        <a:cubicBezTo>
                          <a:pt x="76" y="68"/>
                          <a:pt x="76" y="68"/>
                          <a:pt x="7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89" name="Freeform 549">
                    <a:extLst>
                      <a:ext uri="{FF2B5EF4-FFF2-40B4-BE49-F238E27FC236}">
                        <a16:creationId xmlns:a16="http://schemas.microsoft.com/office/drawing/2014/main" id="{FD1A1F53-66E1-47B5-8E26-2DE9B832A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41713" y="5836444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8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8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8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90" name="Freeform 550">
                    <a:extLst>
                      <a:ext uri="{FF2B5EF4-FFF2-40B4-BE49-F238E27FC236}">
                        <a16:creationId xmlns:a16="http://schemas.microsoft.com/office/drawing/2014/main" id="{C02C0D57-3B38-447D-8B6F-01236889D7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49650" y="5850732"/>
                    <a:ext cx="284163" cy="277813"/>
                  </a:xfrm>
                  <a:custGeom>
                    <a:avLst/>
                    <a:gdLst>
                      <a:gd name="T0" fmla="*/ 76 w 76"/>
                      <a:gd name="T1" fmla="*/ 68 h 74"/>
                      <a:gd name="T2" fmla="*/ 68 w 76"/>
                      <a:gd name="T3" fmla="*/ 74 h 74"/>
                      <a:gd name="T4" fmla="*/ 4 w 76"/>
                      <a:gd name="T5" fmla="*/ 74 h 74"/>
                      <a:gd name="T6" fmla="*/ 76 w 76"/>
                      <a:gd name="T7" fmla="*/ 4 h 74"/>
                      <a:gd name="T8" fmla="*/ 76 w 7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4">
                        <a:moveTo>
                          <a:pt x="76" y="68"/>
                        </a:moveTo>
                        <a:cubicBezTo>
                          <a:pt x="76" y="72"/>
                          <a:pt x="72" y="74"/>
                          <a:pt x="68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6" y="0"/>
                          <a:pt x="76" y="4"/>
                        </a:cubicBezTo>
                        <a:cubicBezTo>
                          <a:pt x="76" y="68"/>
                          <a:pt x="76" y="68"/>
                          <a:pt x="7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91" name="Freeform 551">
                    <a:extLst>
                      <a:ext uri="{FF2B5EF4-FFF2-40B4-BE49-F238E27FC236}">
                        <a16:creationId xmlns:a16="http://schemas.microsoft.com/office/drawing/2014/main" id="{AE3B48A4-2CC1-4116-A57C-B28CBD6784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02075" y="5839619"/>
                    <a:ext cx="288925" cy="292100"/>
                  </a:xfrm>
                  <a:custGeom>
                    <a:avLst/>
                    <a:gdLst>
                      <a:gd name="T0" fmla="*/ 77 w 77"/>
                      <a:gd name="T1" fmla="*/ 72 h 78"/>
                      <a:gd name="T2" fmla="*/ 69 w 77"/>
                      <a:gd name="T3" fmla="*/ 78 h 78"/>
                      <a:gd name="T4" fmla="*/ 6 w 77"/>
                      <a:gd name="T5" fmla="*/ 78 h 78"/>
                      <a:gd name="T6" fmla="*/ 0 w 77"/>
                      <a:gd name="T7" fmla="*/ 72 h 78"/>
                      <a:gd name="T8" fmla="*/ 0 w 77"/>
                      <a:gd name="T9" fmla="*/ 8 h 78"/>
                      <a:gd name="T10" fmla="*/ 6 w 77"/>
                      <a:gd name="T11" fmla="*/ 0 h 78"/>
                      <a:gd name="T12" fmla="*/ 69 w 77"/>
                      <a:gd name="T13" fmla="*/ 0 h 78"/>
                      <a:gd name="T14" fmla="*/ 77 w 77"/>
                      <a:gd name="T15" fmla="*/ 8 h 78"/>
                      <a:gd name="T16" fmla="*/ 77 w 77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7" h="78">
                        <a:moveTo>
                          <a:pt x="77" y="72"/>
                        </a:moveTo>
                        <a:cubicBezTo>
                          <a:pt x="77" y="76"/>
                          <a:pt x="73" y="78"/>
                          <a:pt x="69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69" y="0"/>
                          <a:pt x="69" y="0"/>
                          <a:pt x="69" y="0"/>
                        </a:cubicBezTo>
                        <a:cubicBezTo>
                          <a:pt x="73" y="0"/>
                          <a:pt x="77" y="4"/>
                          <a:pt x="77" y="8"/>
                        </a:cubicBezTo>
                        <a:cubicBezTo>
                          <a:pt x="77" y="72"/>
                          <a:pt x="77" y="72"/>
                          <a:pt x="77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92" name="Freeform 552">
                    <a:extLst>
                      <a:ext uri="{FF2B5EF4-FFF2-40B4-BE49-F238E27FC236}">
                        <a16:creationId xmlns:a16="http://schemas.microsoft.com/office/drawing/2014/main" id="{841E7A0B-4AE1-4124-9ADC-E851552A80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10013" y="5858669"/>
                    <a:ext cx="280988" cy="269875"/>
                  </a:xfrm>
                  <a:custGeom>
                    <a:avLst/>
                    <a:gdLst>
                      <a:gd name="T0" fmla="*/ 75 w 75"/>
                      <a:gd name="T1" fmla="*/ 67 h 72"/>
                      <a:gd name="T2" fmla="*/ 67 w 75"/>
                      <a:gd name="T3" fmla="*/ 72 h 72"/>
                      <a:gd name="T4" fmla="*/ 4 w 75"/>
                      <a:gd name="T5" fmla="*/ 72 h 72"/>
                      <a:gd name="T6" fmla="*/ 75 w 75"/>
                      <a:gd name="T7" fmla="*/ 4 h 72"/>
                      <a:gd name="T8" fmla="*/ 75 w 75"/>
                      <a:gd name="T9" fmla="*/ 67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72">
                        <a:moveTo>
                          <a:pt x="75" y="67"/>
                        </a:moveTo>
                        <a:cubicBezTo>
                          <a:pt x="75" y="71"/>
                          <a:pt x="71" y="72"/>
                          <a:pt x="67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5" y="0"/>
                          <a:pt x="75" y="4"/>
                        </a:cubicBezTo>
                        <a:cubicBezTo>
                          <a:pt x="75" y="67"/>
                          <a:pt x="75" y="67"/>
                          <a:pt x="75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93" name="Freeform 553">
                    <a:extLst>
                      <a:ext uri="{FF2B5EF4-FFF2-40B4-BE49-F238E27FC236}">
                        <a16:creationId xmlns:a16="http://schemas.microsoft.com/office/drawing/2014/main" id="{4057B99B-5752-4D22-BE38-1F5D967C47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54500" y="5839619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8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8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8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94" name="Freeform 554">
                    <a:extLst>
                      <a:ext uri="{FF2B5EF4-FFF2-40B4-BE49-F238E27FC236}">
                        <a16:creationId xmlns:a16="http://schemas.microsoft.com/office/drawing/2014/main" id="{FE0C1F40-314B-40D4-AFBE-37BE9F0271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62438" y="5858669"/>
                    <a:ext cx="284163" cy="269875"/>
                  </a:xfrm>
                  <a:custGeom>
                    <a:avLst/>
                    <a:gdLst>
                      <a:gd name="T0" fmla="*/ 76 w 76"/>
                      <a:gd name="T1" fmla="*/ 67 h 72"/>
                      <a:gd name="T2" fmla="*/ 68 w 76"/>
                      <a:gd name="T3" fmla="*/ 72 h 72"/>
                      <a:gd name="T4" fmla="*/ 4 w 76"/>
                      <a:gd name="T5" fmla="*/ 72 h 72"/>
                      <a:gd name="T6" fmla="*/ 76 w 76"/>
                      <a:gd name="T7" fmla="*/ 4 h 72"/>
                      <a:gd name="T8" fmla="*/ 76 w 76"/>
                      <a:gd name="T9" fmla="*/ 67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2">
                        <a:moveTo>
                          <a:pt x="76" y="67"/>
                        </a:moveTo>
                        <a:cubicBezTo>
                          <a:pt x="76" y="71"/>
                          <a:pt x="72" y="72"/>
                          <a:pt x="68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6" y="0"/>
                          <a:pt x="76" y="4"/>
                        </a:cubicBezTo>
                        <a:cubicBezTo>
                          <a:pt x="76" y="67"/>
                          <a:pt x="76" y="67"/>
                          <a:pt x="76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95" name="Freeform 555">
                    <a:extLst>
                      <a:ext uri="{FF2B5EF4-FFF2-40B4-BE49-F238E27FC236}">
                        <a16:creationId xmlns:a16="http://schemas.microsoft.com/office/drawing/2014/main" id="{E4ACE36A-63CD-43F7-94A9-2CC12C0C3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16138" y="5836444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96" name="Freeform 556">
                    <a:extLst>
                      <a:ext uri="{FF2B5EF4-FFF2-40B4-BE49-F238E27FC236}">
                        <a16:creationId xmlns:a16="http://schemas.microsoft.com/office/drawing/2014/main" id="{D07EE7ED-602E-496C-A497-D7500A2E22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24075" y="5850732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97" name="Freeform 557">
                    <a:extLst>
                      <a:ext uri="{FF2B5EF4-FFF2-40B4-BE49-F238E27FC236}">
                        <a16:creationId xmlns:a16="http://schemas.microsoft.com/office/drawing/2014/main" id="{D4B3C331-4303-4FAD-948C-7C95D7C551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60538" y="5836444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98" name="Freeform 558">
                    <a:extLst>
                      <a:ext uri="{FF2B5EF4-FFF2-40B4-BE49-F238E27FC236}">
                        <a16:creationId xmlns:a16="http://schemas.microsoft.com/office/drawing/2014/main" id="{2B1E61C1-D97F-475C-B598-0B5D6A8547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68475" y="5850732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5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5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99" name="Freeform 559">
                    <a:extLst>
                      <a:ext uri="{FF2B5EF4-FFF2-40B4-BE49-F238E27FC236}">
                        <a16:creationId xmlns:a16="http://schemas.microsoft.com/office/drawing/2014/main" id="{DBC93803-7D5D-464C-90DF-EF3BF727E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95438" y="61968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00" name="Freeform 560">
                    <a:extLst>
                      <a:ext uri="{FF2B5EF4-FFF2-40B4-BE49-F238E27FC236}">
                        <a16:creationId xmlns:a16="http://schemas.microsoft.com/office/drawing/2014/main" id="{F48AAEE5-74AB-40A2-854F-90A77A9B29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303375" y="62110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01" name="Freeform 561">
                    <a:extLst>
                      <a:ext uri="{FF2B5EF4-FFF2-40B4-BE49-F238E27FC236}">
                        <a16:creationId xmlns:a16="http://schemas.microsoft.com/office/drawing/2014/main" id="{80810C54-D9CD-4F16-B5BF-2DEC39F412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58975" y="6196807"/>
                    <a:ext cx="296863" cy="292100"/>
                  </a:xfrm>
                  <a:custGeom>
                    <a:avLst/>
                    <a:gdLst>
                      <a:gd name="T0" fmla="*/ 79 w 79"/>
                      <a:gd name="T1" fmla="*/ 72 h 78"/>
                      <a:gd name="T2" fmla="*/ 71 w 79"/>
                      <a:gd name="T3" fmla="*/ 78 h 78"/>
                      <a:gd name="T4" fmla="*/ 6 w 79"/>
                      <a:gd name="T5" fmla="*/ 78 h 78"/>
                      <a:gd name="T6" fmla="*/ 0 w 79"/>
                      <a:gd name="T7" fmla="*/ 72 h 78"/>
                      <a:gd name="T8" fmla="*/ 0 w 79"/>
                      <a:gd name="T9" fmla="*/ 8 h 78"/>
                      <a:gd name="T10" fmla="*/ 6 w 79"/>
                      <a:gd name="T11" fmla="*/ 0 h 78"/>
                      <a:gd name="T12" fmla="*/ 71 w 79"/>
                      <a:gd name="T13" fmla="*/ 0 h 78"/>
                      <a:gd name="T14" fmla="*/ 79 w 79"/>
                      <a:gd name="T15" fmla="*/ 8 h 78"/>
                      <a:gd name="T16" fmla="*/ 79 w 79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78">
                        <a:moveTo>
                          <a:pt x="79" y="72"/>
                        </a:moveTo>
                        <a:cubicBezTo>
                          <a:pt x="79" y="76"/>
                          <a:pt x="75" y="78"/>
                          <a:pt x="71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4"/>
                          <a:pt x="79" y="8"/>
                        </a:cubicBezTo>
                        <a:cubicBezTo>
                          <a:pt x="79" y="72"/>
                          <a:pt x="79" y="72"/>
                          <a:pt x="79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02" name="Freeform 562">
                    <a:extLst>
                      <a:ext uri="{FF2B5EF4-FFF2-40B4-BE49-F238E27FC236}">
                        <a16:creationId xmlns:a16="http://schemas.microsoft.com/office/drawing/2014/main" id="{D7285B3B-6753-4FA0-917B-F2545F63C1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66913" y="6211094"/>
                    <a:ext cx="288925" cy="277813"/>
                  </a:xfrm>
                  <a:custGeom>
                    <a:avLst/>
                    <a:gdLst>
                      <a:gd name="T0" fmla="*/ 77 w 77"/>
                      <a:gd name="T1" fmla="*/ 68 h 74"/>
                      <a:gd name="T2" fmla="*/ 69 w 77"/>
                      <a:gd name="T3" fmla="*/ 74 h 74"/>
                      <a:gd name="T4" fmla="*/ 4 w 77"/>
                      <a:gd name="T5" fmla="*/ 74 h 74"/>
                      <a:gd name="T6" fmla="*/ 77 w 77"/>
                      <a:gd name="T7" fmla="*/ 4 h 74"/>
                      <a:gd name="T8" fmla="*/ 77 w 7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4">
                        <a:moveTo>
                          <a:pt x="77" y="68"/>
                        </a:moveTo>
                        <a:cubicBezTo>
                          <a:pt x="77" y="72"/>
                          <a:pt x="73" y="74"/>
                          <a:pt x="69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7" y="0"/>
                          <a:pt x="77" y="4"/>
                        </a:cubicBezTo>
                        <a:cubicBezTo>
                          <a:pt x="77" y="68"/>
                          <a:pt x="77" y="68"/>
                          <a:pt x="7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03" name="Freeform 563">
                    <a:extLst>
                      <a:ext uri="{FF2B5EF4-FFF2-40B4-BE49-F238E27FC236}">
                        <a16:creationId xmlns:a16="http://schemas.microsoft.com/office/drawing/2014/main" id="{3DE20F12-F0B8-42DD-B31B-2A21B418F7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56063" y="6196807"/>
                    <a:ext cx="295275" cy="292100"/>
                  </a:xfrm>
                  <a:custGeom>
                    <a:avLst/>
                    <a:gdLst>
                      <a:gd name="T0" fmla="*/ 79 w 79"/>
                      <a:gd name="T1" fmla="*/ 72 h 78"/>
                      <a:gd name="T2" fmla="*/ 71 w 79"/>
                      <a:gd name="T3" fmla="*/ 78 h 78"/>
                      <a:gd name="T4" fmla="*/ 6 w 79"/>
                      <a:gd name="T5" fmla="*/ 78 h 78"/>
                      <a:gd name="T6" fmla="*/ 0 w 79"/>
                      <a:gd name="T7" fmla="*/ 72 h 78"/>
                      <a:gd name="T8" fmla="*/ 0 w 79"/>
                      <a:gd name="T9" fmla="*/ 8 h 78"/>
                      <a:gd name="T10" fmla="*/ 6 w 79"/>
                      <a:gd name="T11" fmla="*/ 0 h 78"/>
                      <a:gd name="T12" fmla="*/ 71 w 79"/>
                      <a:gd name="T13" fmla="*/ 0 h 78"/>
                      <a:gd name="T14" fmla="*/ 79 w 79"/>
                      <a:gd name="T15" fmla="*/ 8 h 78"/>
                      <a:gd name="T16" fmla="*/ 79 w 79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78">
                        <a:moveTo>
                          <a:pt x="79" y="72"/>
                        </a:moveTo>
                        <a:cubicBezTo>
                          <a:pt x="79" y="76"/>
                          <a:pt x="75" y="78"/>
                          <a:pt x="71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4"/>
                          <a:pt x="79" y="8"/>
                        </a:cubicBezTo>
                        <a:cubicBezTo>
                          <a:pt x="79" y="72"/>
                          <a:pt x="79" y="72"/>
                          <a:pt x="79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04" name="Freeform 564">
                    <a:extLst>
                      <a:ext uri="{FF2B5EF4-FFF2-40B4-BE49-F238E27FC236}">
                        <a16:creationId xmlns:a16="http://schemas.microsoft.com/office/drawing/2014/main" id="{641CED8E-09ED-4FEE-83F3-BD06A83D7D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62413" y="6211094"/>
                    <a:ext cx="288925" cy="277813"/>
                  </a:xfrm>
                  <a:custGeom>
                    <a:avLst/>
                    <a:gdLst>
                      <a:gd name="T0" fmla="*/ 77 w 77"/>
                      <a:gd name="T1" fmla="*/ 68 h 74"/>
                      <a:gd name="T2" fmla="*/ 69 w 77"/>
                      <a:gd name="T3" fmla="*/ 74 h 74"/>
                      <a:gd name="T4" fmla="*/ 4 w 77"/>
                      <a:gd name="T5" fmla="*/ 74 h 74"/>
                      <a:gd name="T6" fmla="*/ 77 w 77"/>
                      <a:gd name="T7" fmla="*/ 4 h 74"/>
                      <a:gd name="T8" fmla="*/ 77 w 7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4">
                        <a:moveTo>
                          <a:pt x="77" y="68"/>
                        </a:moveTo>
                        <a:cubicBezTo>
                          <a:pt x="77" y="72"/>
                          <a:pt x="73" y="74"/>
                          <a:pt x="69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7" y="0"/>
                          <a:pt x="77" y="4"/>
                        </a:cubicBezTo>
                        <a:cubicBezTo>
                          <a:pt x="77" y="68"/>
                          <a:pt x="77" y="68"/>
                          <a:pt x="7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05" name="Freeform 565">
                    <a:extLst>
                      <a:ext uri="{FF2B5EF4-FFF2-40B4-BE49-F238E27FC236}">
                        <a16:creationId xmlns:a16="http://schemas.microsoft.com/office/drawing/2014/main" id="{856423EC-DA40-4E88-98B3-A312CA8A0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491075" y="6196807"/>
                    <a:ext cx="295275" cy="292100"/>
                  </a:xfrm>
                  <a:custGeom>
                    <a:avLst/>
                    <a:gdLst>
                      <a:gd name="T0" fmla="*/ 79 w 79"/>
                      <a:gd name="T1" fmla="*/ 72 h 78"/>
                      <a:gd name="T2" fmla="*/ 71 w 79"/>
                      <a:gd name="T3" fmla="*/ 78 h 78"/>
                      <a:gd name="T4" fmla="*/ 6 w 79"/>
                      <a:gd name="T5" fmla="*/ 78 h 78"/>
                      <a:gd name="T6" fmla="*/ 0 w 79"/>
                      <a:gd name="T7" fmla="*/ 72 h 78"/>
                      <a:gd name="T8" fmla="*/ 0 w 79"/>
                      <a:gd name="T9" fmla="*/ 8 h 78"/>
                      <a:gd name="T10" fmla="*/ 6 w 79"/>
                      <a:gd name="T11" fmla="*/ 0 h 78"/>
                      <a:gd name="T12" fmla="*/ 71 w 79"/>
                      <a:gd name="T13" fmla="*/ 0 h 78"/>
                      <a:gd name="T14" fmla="*/ 79 w 79"/>
                      <a:gd name="T15" fmla="*/ 8 h 78"/>
                      <a:gd name="T16" fmla="*/ 79 w 79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78">
                        <a:moveTo>
                          <a:pt x="79" y="72"/>
                        </a:moveTo>
                        <a:cubicBezTo>
                          <a:pt x="79" y="76"/>
                          <a:pt x="75" y="78"/>
                          <a:pt x="71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4"/>
                          <a:pt x="79" y="8"/>
                        </a:cubicBezTo>
                        <a:cubicBezTo>
                          <a:pt x="79" y="72"/>
                          <a:pt x="79" y="72"/>
                          <a:pt x="79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06" name="Freeform 566">
                    <a:extLst>
                      <a:ext uri="{FF2B5EF4-FFF2-40B4-BE49-F238E27FC236}">
                        <a16:creationId xmlns:a16="http://schemas.microsoft.com/office/drawing/2014/main" id="{395A14CD-01B8-4917-9671-C37E451BDC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497425" y="6211094"/>
                    <a:ext cx="288925" cy="277813"/>
                  </a:xfrm>
                  <a:custGeom>
                    <a:avLst/>
                    <a:gdLst>
                      <a:gd name="T0" fmla="*/ 77 w 77"/>
                      <a:gd name="T1" fmla="*/ 68 h 74"/>
                      <a:gd name="T2" fmla="*/ 69 w 77"/>
                      <a:gd name="T3" fmla="*/ 74 h 74"/>
                      <a:gd name="T4" fmla="*/ 4 w 77"/>
                      <a:gd name="T5" fmla="*/ 74 h 74"/>
                      <a:gd name="T6" fmla="*/ 77 w 77"/>
                      <a:gd name="T7" fmla="*/ 5 h 74"/>
                      <a:gd name="T8" fmla="*/ 77 w 7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4">
                        <a:moveTo>
                          <a:pt x="77" y="68"/>
                        </a:moveTo>
                        <a:cubicBezTo>
                          <a:pt x="77" y="72"/>
                          <a:pt x="73" y="74"/>
                          <a:pt x="69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7" y="0"/>
                          <a:pt x="77" y="5"/>
                        </a:cubicBezTo>
                        <a:cubicBezTo>
                          <a:pt x="77" y="68"/>
                          <a:pt x="77" y="68"/>
                          <a:pt x="7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07" name="Freeform 567">
                    <a:extLst>
                      <a:ext uri="{FF2B5EF4-FFF2-40B4-BE49-F238E27FC236}">
                        <a16:creationId xmlns:a16="http://schemas.microsoft.com/office/drawing/2014/main" id="{6CFBDDBA-2C62-4F39-A2CE-9022A5B7A3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30713" y="6271419"/>
                    <a:ext cx="296863" cy="217488"/>
                  </a:xfrm>
                  <a:custGeom>
                    <a:avLst/>
                    <a:gdLst>
                      <a:gd name="T0" fmla="*/ 79 w 79"/>
                      <a:gd name="T1" fmla="*/ 54 h 58"/>
                      <a:gd name="T2" fmla="*/ 71 w 79"/>
                      <a:gd name="T3" fmla="*/ 58 h 58"/>
                      <a:gd name="T4" fmla="*/ 6 w 79"/>
                      <a:gd name="T5" fmla="*/ 58 h 58"/>
                      <a:gd name="T6" fmla="*/ 0 w 79"/>
                      <a:gd name="T7" fmla="*/ 54 h 58"/>
                      <a:gd name="T8" fmla="*/ 0 w 79"/>
                      <a:gd name="T9" fmla="*/ 6 h 58"/>
                      <a:gd name="T10" fmla="*/ 6 w 79"/>
                      <a:gd name="T11" fmla="*/ 0 h 58"/>
                      <a:gd name="T12" fmla="*/ 71 w 79"/>
                      <a:gd name="T13" fmla="*/ 0 h 58"/>
                      <a:gd name="T14" fmla="*/ 79 w 79"/>
                      <a:gd name="T15" fmla="*/ 6 h 58"/>
                      <a:gd name="T16" fmla="*/ 79 w 79"/>
                      <a:gd name="T17" fmla="*/ 54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58">
                        <a:moveTo>
                          <a:pt x="79" y="54"/>
                        </a:moveTo>
                        <a:cubicBezTo>
                          <a:pt x="79" y="57"/>
                          <a:pt x="75" y="58"/>
                          <a:pt x="71" y="58"/>
                        </a:cubicBezTo>
                        <a:cubicBezTo>
                          <a:pt x="6" y="58"/>
                          <a:pt x="6" y="58"/>
                          <a:pt x="6" y="58"/>
                        </a:cubicBezTo>
                        <a:cubicBezTo>
                          <a:pt x="2" y="58"/>
                          <a:pt x="0" y="57"/>
                          <a:pt x="0" y="54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3"/>
                          <a:pt x="79" y="6"/>
                        </a:cubicBezTo>
                        <a:cubicBezTo>
                          <a:pt x="79" y="54"/>
                          <a:pt x="79" y="54"/>
                          <a:pt x="79" y="5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08" name="Freeform 568">
                    <a:extLst>
                      <a:ext uri="{FF2B5EF4-FFF2-40B4-BE49-F238E27FC236}">
                        <a16:creationId xmlns:a16="http://schemas.microsoft.com/office/drawing/2014/main" id="{C0D2F086-70DF-4BAB-86DA-FD6F53DE88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38650" y="6282532"/>
                    <a:ext cx="288925" cy="206375"/>
                  </a:xfrm>
                  <a:custGeom>
                    <a:avLst/>
                    <a:gdLst>
                      <a:gd name="T0" fmla="*/ 77 w 77"/>
                      <a:gd name="T1" fmla="*/ 51 h 55"/>
                      <a:gd name="T2" fmla="*/ 69 w 77"/>
                      <a:gd name="T3" fmla="*/ 55 h 55"/>
                      <a:gd name="T4" fmla="*/ 4 w 77"/>
                      <a:gd name="T5" fmla="*/ 55 h 55"/>
                      <a:gd name="T6" fmla="*/ 77 w 77"/>
                      <a:gd name="T7" fmla="*/ 3 h 55"/>
                      <a:gd name="T8" fmla="*/ 77 w 77"/>
                      <a:gd name="T9" fmla="*/ 51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55">
                        <a:moveTo>
                          <a:pt x="77" y="51"/>
                        </a:moveTo>
                        <a:cubicBezTo>
                          <a:pt x="77" y="54"/>
                          <a:pt x="73" y="55"/>
                          <a:pt x="69" y="55"/>
                        </a:cubicBezTo>
                        <a:cubicBezTo>
                          <a:pt x="4" y="55"/>
                          <a:pt x="4" y="55"/>
                          <a:pt x="4" y="55"/>
                        </a:cubicBezTo>
                        <a:cubicBezTo>
                          <a:pt x="0" y="55"/>
                          <a:pt x="77" y="0"/>
                          <a:pt x="77" y="3"/>
                        </a:cubicBezTo>
                        <a:cubicBezTo>
                          <a:pt x="77" y="51"/>
                          <a:pt x="77" y="51"/>
                          <a:pt x="77" y="5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09" name="Freeform 569">
                    <a:extLst>
                      <a:ext uri="{FF2B5EF4-FFF2-40B4-BE49-F238E27FC236}">
                        <a16:creationId xmlns:a16="http://schemas.microsoft.com/office/drawing/2014/main" id="{1A35D227-D152-4DAF-A8F0-7DB1C4D113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5725" y="6271419"/>
                    <a:ext cx="296863" cy="217488"/>
                  </a:xfrm>
                  <a:custGeom>
                    <a:avLst/>
                    <a:gdLst>
                      <a:gd name="T0" fmla="*/ 79 w 79"/>
                      <a:gd name="T1" fmla="*/ 54 h 58"/>
                      <a:gd name="T2" fmla="*/ 71 w 79"/>
                      <a:gd name="T3" fmla="*/ 58 h 58"/>
                      <a:gd name="T4" fmla="*/ 6 w 79"/>
                      <a:gd name="T5" fmla="*/ 58 h 58"/>
                      <a:gd name="T6" fmla="*/ 0 w 79"/>
                      <a:gd name="T7" fmla="*/ 54 h 58"/>
                      <a:gd name="T8" fmla="*/ 0 w 79"/>
                      <a:gd name="T9" fmla="*/ 6 h 58"/>
                      <a:gd name="T10" fmla="*/ 6 w 79"/>
                      <a:gd name="T11" fmla="*/ 0 h 58"/>
                      <a:gd name="T12" fmla="*/ 71 w 79"/>
                      <a:gd name="T13" fmla="*/ 0 h 58"/>
                      <a:gd name="T14" fmla="*/ 79 w 79"/>
                      <a:gd name="T15" fmla="*/ 6 h 58"/>
                      <a:gd name="T16" fmla="*/ 79 w 79"/>
                      <a:gd name="T17" fmla="*/ 54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58">
                        <a:moveTo>
                          <a:pt x="79" y="54"/>
                        </a:moveTo>
                        <a:cubicBezTo>
                          <a:pt x="79" y="57"/>
                          <a:pt x="75" y="58"/>
                          <a:pt x="71" y="58"/>
                        </a:cubicBezTo>
                        <a:cubicBezTo>
                          <a:pt x="6" y="58"/>
                          <a:pt x="6" y="58"/>
                          <a:pt x="6" y="58"/>
                        </a:cubicBezTo>
                        <a:cubicBezTo>
                          <a:pt x="2" y="58"/>
                          <a:pt x="0" y="57"/>
                          <a:pt x="0" y="54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3"/>
                          <a:pt x="79" y="6"/>
                        </a:cubicBezTo>
                        <a:cubicBezTo>
                          <a:pt x="79" y="54"/>
                          <a:pt x="79" y="54"/>
                          <a:pt x="79" y="5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10" name="Freeform 570">
                    <a:extLst>
                      <a:ext uri="{FF2B5EF4-FFF2-40B4-BE49-F238E27FC236}">
                        <a16:creationId xmlns:a16="http://schemas.microsoft.com/office/drawing/2014/main" id="{CF2FAF73-D715-4C75-92CA-0D6980D02C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73663" y="6285707"/>
                    <a:ext cx="288925" cy="206375"/>
                  </a:xfrm>
                  <a:custGeom>
                    <a:avLst/>
                    <a:gdLst>
                      <a:gd name="T0" fmla="*/ 77 w 77"/>
                      <a:gd name="T1" fmla="*/ 50 h 55"/>
                      <a:gd name="T2" fmla="*/ 69 w 77"/>
                      <a:gd name="T3" fmla="*/ 55 h 55"/>
                      <a:gd name="T4" fmla="*/ 4 w 77"/>
                      <a:gd name="T5" fmla="*/ 55 h 55"/>
                      <a:gd name="T6" fmla="*/ 77 w 77"/>
                      <a:gd name="T7" fmla="*/ 3 h 55"/>
                      <a:gd name="T8" fmla="*/ 77 w 77"/>
                      <a:gd name="T9" fmla="*/ 5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55">
                        <a:moveTo>
                          <a:pt x="77" y="50"/>
                        </a:moveTo>
                        <a:cubicBezTo>
                          <a:pt x="77" y="53"/>
                          <a:pt x="73" y="55"/>
                          <a:pt x="69" y="55"/>
                        </a:cubicBezTo>
                        <a:cubicBezTo>
                          <a:pt x="4" y="55"/>
                          <a:pt x="4" y="55"/>
                          <a:pt x="4" y="55"/>
                        </a:cubicBezTo>
                        <a:cubicBezTo>
                          <a:pt x="0" y="55"/>
                          <a:pt x="77" y="0"/>
                          <a:pt x="77" y="3"/>
                        </a:cubicBezTo>
                        <a:cubicBezTo>
                          <a:pt x="77" y="50"/>
                          <a:pt x="77" y="50"/>
                          <a:pt x="77" y="5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11" name="Freeform 571">
                    <a:extLst>
                      <a:ext uri="{FF2B5EF4-FFF2-40B4-BE49-F238E27FC236}">
                        <a16:creationId xmlns:a16="http://schemas.microsoft.com/office/drawing/2014/main" id="{3835E7D9-48D7-4DD9-AF43-5F28B2B2E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35075" y="6196807"/>
                    <a:ext cx="285750" cy="292100"/>
                  </a:xfrm>
                  <a:custGeom>
                    <a:avLst/>
                    <a:gdLst>
                      <a:gd name="T0" fmla="*/ 76 w 76"/>
                      <a:gd name="T1" fmla="*/ 72 h 78"/>
                      <a:gd name="T2" fmla="*/ 69 w 76"/>
                      <a:gd name="T3" fmla="*/ 78 h 78"/>
                      <a:gd name="T4" fmla="*/ 6 w 76"/>
                      <a:gd name="T5" fmla="*/ 78 h 78"/>
                      <a:gd name="T6" fmla="*/ 0 w 76"/>
                      <a:gd name="T7" fmla="*/ 72 h 78"/>
                      <a:gd name="T8" fmla="*/ 0 w 76"/>
                      <a:gd name="T9" fmla="*/ 8 h 78"/>
                      <a:gd name="T10" fmla="*/ 6 w 76"/>
                      <a:gd name="T11" fmla="*/ 0 h 78"/>
                      <a:gd name="T12" fmla="*/ 69 w 76"/>
                      <a:gd name="T13" fmla="*/ 0 h 78"/>
                      <a:gd name="T14" fmla="*/ 76 w 76"/>
                      <a:gd name="T15" fmla="*/ 8 h 78"/>
                      <a:gd name="T16" fmla="*/ 76 w 76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78">
                        <a:moveTo>
                          <a:pt x="76" y="72"/>
                        </a:moveTo>
                        <a:cubicBezTo>
                          <a:pt x="76" y="76"/>
                          <a:pt x="72" y="78"/>
                          <a:pt x="69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69" y="0"/>
                          <a:pt x="69" y="0"/>
                          <a:pt x="69" y="0"/>
                        </a:cubicBezTo>
                        <a:cubicBezTo>
                          <a:pt x="72" y="0"/>
                          <a:pt x="76" y="4"/>
                          <a:pt x="76" y="8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12" name="Freeform 572">
                    <a:extLst>
                      <a:ext uri="{FF2B5EF4-FFF2-40B4-BE49-F238E27FC236}">
                        <a16:creationId xmlns:a16="http://schemas.microsoft.com/office/drawing/2014/main" id="{1E351DE9-E421-4C7B-A70F-75A74294CF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43013" y="6211094"/>
                    <a:ext cx="277813" cy="277813"/>
                  </a:xfrm>
                  <a:custGeom>
                    <a:avLst/>
                    <a:gdLst>
                      <a:gd name="T0" fmla="*/ 74 w 74"/>
                      <a:gd name="T1" fmla="*/ 68 h 74"/>
                      <a:gd name="T2" fmla="*/ 67 w 74"/>
                      <a:gd name="T3" fmla="*/ 74 h 74"/>
                      <a:gd name="T4" fmla="*/ 4 w 74"/>
                      <a:gd name="T5" fmla="*/ 74 h 74"/>
                      <a:gd name="T6" fmla="*/ 74 w 74"/>
                      <a:gd name="T7" fmla="*/ 4 h 74"/>
                      <a:gd name="T8" fmla="*/ 74 w 74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74">
                        <a:moveTo>
                          <a:pt x="74" y="68"/>
                        </a:moveTo>
                        <a:cubicBezTo>
                          <a:pt x="74" y="72"/>
                          <a:pt x="70" y="74"/>
                          <a:pt x="67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4" y="0"/>
                          <a:pt x="74" y="4"/>
                        </a:cubicBezTo>
                        <a:cubicBezTo>
                          <a:pt x="74" y="68"/>
                          <a:pt x="74" y="68"/>
                          <a:pt x="74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13" name="Freeform 573">
                    <a:extLst>
                      <a:ext uri="{FF2B5EF4-FFF2-40B4-BE49-F238E27FC236}">
                        <a16:creationId xmlns:a16="http://schemas.microsoft.com/office/drawing/2014/main" id="{5319FA1F-51DD-4A73-A812-02E6EAE8FD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9475" y="6192044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9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9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14" name="Freeform 574">
                    <a:extLst>
                      <a:ext uri="{FF2B5EF4-FFF2-40B4-BE49-F238E27FC236}">
                        <a16:creationId xmlns:a16="http://schemas.microsoft.com/office/drawing/2014/main" id="{1DBA3D14-EE2F-412A-BA7F-6249A4BC4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87413" y="6207919"/>
                    <a:ext cx="292100" cy="276225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5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5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15" name="Freeform 575">
                    <a:extLst>
                      <a:ext uri="{FF2B5EF4-FFF2-40B4-BE49-F238E27FC236}">
                        <a16:creationId xmlns:a16="http://schemas.microsoft.com/office/drawing/2014/main" id="{58DF603F-F5E7-450A-A268-B65608ADFC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1150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16" name="Freeform 576">
                    <a:extLst>
                      <a:ext uri="{FF2B5EF4-FFF2-40B4-BE49-F238E27FC236}">
                        <a16:creationId xmlns:a16="http://schemas.microsoft.com/office/drawing/2014/main" id="{A62FD050-AE38-47F3-B576-F4B8F1AC3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7500" y="5487194"/>
                    <a:ext cx="293688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17" name="Freeform 577">
                    <a:extLst>
                      <a:ext uri="{FF2B5EF4-FFF2-40B4-BE49-F238E27FC236}">
                        <a16:creationId xmlns:a16="http://schemas.microsoft.com/office/drawing/2014/main" id="{9BB6C124-2CDC-4309-ADF9-3C724073BE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40263" y="5115719"/>
                    <a:ext cx="300038" cy="293688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18" name="Freeform 578">
                    <a:extLst>
                      <a:ext uri="{FF2B5EF4-FFF2-40B4-BE49-F238E27FC236}">
                        <a16:creationId xmlns:a16="http://schemas.microsoft.com/office/drawing/2014/main" id="{952214D3-AD9E-46D3-B70A-A0CA1A9CC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48200" y="51315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19" name="Freeform 579">
                    <a:extLst>
                      <a:ext uri="{FF2B5EF4-FFF2-40B4-BE49-F238E27FC236}">
                        <a16:creationId xmlns:a16="http://schemas.microsoft.com/office/drawing/2014/main" id="{E9AFAE19-A8EB-4CF8-82FF-CB8C8F2F0D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714913" y="5115719"/>
                    <a:ext cx="450850" cy="293688"/>
                  </a:xfrm>
                  <a:custGeom>
                    <a:avLst/>
                    <a:gdLst>
                      <a:gd name="T0" fmla="*/ 120 w 120"/>
                      <a:gd name="T1" fmla="*/ 72 h 78"/>
                      <a:gd name="T2" fmla="*/ 112 w 120"/>
                      <a:gd name="T3" fmla="*/ 78 h 78"/>
                      <a:gd name="T4" fmla="*/ 6 w 120"/>
                      <a:gd name="T5" fmla="*/ 78 h 78"/>
                      <a:gd name="T6" fmla="*/ 0 w 120"/>
                      <a:gd name="T7" fmla="*/ 72 h 78"/>
                      <a:gd name="T8" fmla="*/ 0 w 120"/>
                      <a:gd name="T9" fmla="*/ 8 h 78"/>
                      <a:gd name="T10" fmla="*/ 6 w 120"/>
                      <a:gd name="T11" fmla="*/ 0 h 78"/>
                      <a:gd name="T12" fmla="*/ 112 w 120"/>
                      <a:gd name="T13" fmla="*/ 0 h 78"/>
                      <a:gd name="T14" fmla="*/ 120 w 120"/>
                      <a:gd name="T15" fmla="*/ 8 h 78"/>
                      <a:gd name="T16" fmla="*/ 120 w 12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0" h="78">
                        <a:moveTo>
                          <a:pt x="120" y="72"/>
                        </a:moveTo>
                        <a:cubicBezTo>
                          <a:pt x="120" y="76"/>
                          <a:pt x="116" y="78"/>
                          <a:pt x="112" y="78"/>
                        </a:cubicBezTo>
                        <a:cubicBezTo>
                          <a:pt x="4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112" y="0"/>
                          <a:pt x="112" y="0"/>
                        </a:cubicBezTo>
                        <a:cubicBezTo>
                          <a:pt x="116" y="0"/>
                          <a:pt x="120" y="4"/>
                          <a:pt x="120" y="8"/>
                        </a:cubicBezTo>
                        <a:cubicBezTo>
                          <a:pt x="120" y="72"/>
                          <a:pt x="120" y="72"/>
                          <a:pt x="12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20" name="Freeform 580">
                    <a:extLst>
                      <a:ext uri="{FF2B5EF4-FFF2-40B4-BE49-F238E27FC236}">
                        <a16:creationId xmlns:a16="http://schemas.microsoft.com/office/drawing/2014/main" id="{C7C06346-F45B-4C79-97A5-2F811D084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38738" y="5131594"/>
                    <a:ext cx="327025" cy="277813"/>
                  </a:xfrm>
                  <a:custGeom>
                    <a:avLst/>
                    <a:gdLst>
                      <a:gd name="T0" fmla="*/ 87 w 87"/>
                      <a:gd name="T1" fmla="*/ 68 h 74"/>
                      <a:gd name="T2" fmla="*/ 79 w 87"/>
                      <a:gd name="T3" fmla="*/ 74 h 74"/>
                      <a:gd name="T4" fmla="*/ 0 w 87"/>
                      <a:gd name="T5" fmla="*/ 74 h 74"/>
                      <a:gd name="T6" fmla="*/ 87 w 87"/>
                      <a:gd name="T7" fmla="*/ 4 h 74"/>
                      <a:gd name="T8" fmla="*/ 87 w 8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74">
                        <a:moveTo>
                          <a:pt x="87" y="68"/>
                        </a:moveTo>
                        <a:cubicBezTo>
                          <a:pt x="87" y="72"/>
                          <a:pt x="83" y="74"/>
                          <a:pt x="79" y="74"/>
                        </a:cubicBezTo>
                        <a:cubicBezTo>
                          <a:pt x="13" y="74"/>
                          <a:pt x="0" y="74"/>
                          <a:pt x="0" y="74"/>
                        </a:cubicBezTo>
                        <a:cubicBezTo>
                          <a:pt x="0" y="74"/>
                          <a:pt x="87" y="0"/>
                          <a:pt x="87" y="4"/>
                        </a:cubicBezTo>
                        <a:cubicBezTo>
                          <a:pt x="87" y="68"/>
                          <a:pt x="87" y="68"/>
                          <a:pt x="8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21" name="Freeform 581">
                    <a:extLst>
                      <a:ext uri="{FF2B5EF4-FFF2-40B4-BE49-F238E27FC236}">
                        <a16:creationId xmlns:a16="http://schemas.microsoft.com/office/drawing/2014/main" id="{B7E7910C-54C4-485B-8196-23C3318A4E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05363" y="5472907"/>
                    <a:ext cx="660400" cy="295275"/>
                  </a:xfrm>
                  <a:custGeom>
                    <a:avLst/>
                    <a:gdLst>
                      <a:gd name="T0" fmla="*/ 176 w 176"/>
                      <a:gd name="T1" fmla="*/ 73 h 79"/>
                      <a:gd name="T2" fmla="*/ 168 w 176"/>
                      <a:gd name="T3" fmla="*/ 79 h 79"/>
                      <a:gd name="T4" fmla="*/ 6 w 176"/>
                      <a:gd name="T5" fmla="*/ 79 h 79"/>
                      <a:gd name="T6" fmla="*/ 0 w 176"/>
                      <a:gd name="T7" fmla="*/ 73 h 79"/>
                      <a:gd name="T8" fmla="*/ 0 w 176"/>
                      <a:gd name="T9" fmla="*/ 8 h 79"/>
                      <a:gd name="T10" fmla="*/ 6 w 176"/>
                      <a:gd name="T11" fmla="*/ 0 h 79"/>
                      <a:gd name="T12" fmla="*/ 168 w 176"/>
                      <a:gd name="T13" fmla="*/ 0 h 79"/>
                      <a:gd name="T14" fmla="*/ 176 w 176"/>
                      <a:gd name="T15" fmla="*/ 8 h 79"/>
                      <a:gd name="T16" fmla="*/ 176 w 176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6" h="79">
                        <a:moveTo>
                          <a:pt x="176" y="73"/>
                        </a:moveTo>
                        <a:cubicBezTo>
                          <a:pt x="176" y="77"/>
                          <a:pt x="172" y="79"/>
                          <a:pt x="168" y="79"/>
                        </a:cubicBezTo>
                        <a:cubicBezTo>
                          <a:pt x="102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168" y="0"/>
                          <a:pt x="168" y="0"/>
                        </a:cubicBezTo>
                        <a:cubicBezTo>
                          <a:pt x="172" y="0"/>
                          <a:pt x="176" y="4"/>
                          <a:pt x="176" y="8"/>
                        </a:cubicBezTo>
                        <a:cubicBezTo>
                          <a:pt x="176" y="73"/>
                          <a:pt x="176" y="73"/>
                          <a:pt x="176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22" name="Freeform 582">
                    <a:extLst>
                      <a:ext uri="{FF2B5EF4-FFF2-40B4-BE49-F238E27FC236}">
                        <a16:creationId xmlns:a16="http://schemas.microsoft.com/office/drawing/2014/main" id="{1C70708B-42B0-4F87-88EE-0AD1EA0FF9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38738" y="5487194"/>
                    <a:ext cx="327025" cy="280988"/>
                  </a:xfrm>
                  <a:custGeom>
                    <a:avLst/>
                    <a:gdLst>
                      <a:gd name="T0" fmla="*/ 87 w 87"/>
                      <a:gd name="T1" fmla="*/ 68 h 75"/>
                      <a:gd name="T2" fmla="*/ 79 w 87"/>
                      <a:gd name="T3" fmla="*/ 74 h 75"/>
                      <a:gd name="T4" fmla="*/ 0 w 87"/>
                      <a:gd name="T5" fmla="*/ 75 h 75"/>
                      <a:gd name="T6" fmla="*/ 87 w 87"/>
                      <a:gd name="T7" fmla="*/ 4 h 75"/>
                      <a:gd name="T8" fmla="*/ 87 w 87"/>
                      <a:gd name="T9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75">
                        <a:moveTo>
                          <a:pt x="87" y="68"/>
                        </a:moveTo>
                        <a:cubicBezTo>
                          <a:pt x="87" y="72"/>
                          <a:pt x="83" y="74"/>
                          <a:pt x="79" y="74"/>
                        </a:cubicBezTo>
                        <a:cubicBezTo>
                          <a:pt x="13" y="74"/>
                          <a:pt x="0" y="75"/>
                          <a:pt x="0" y="75"/>
                        </a:cubicBezTo>
                        <a:cubicBezTo>
                          <a:pt x="0" y="75"/>
                          <a:pt x="87" y="0"/>
                          <a:pt x="87" y="4"/>
                        </a:cubicBezTo>
                        <a:cubicBezTo>
                          <a:pt x="87" y="68"/>
                          <a:pt x="87" y="68"/>
                          <a:pt x="8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23" name="Freeform 583">
                    <a:extLst>
                      <a:ext uri="{FF2B5EF4-FFF2-40B4-BE49-F238E27FC236}">
                        <a16:creationId xmlns:a16="http://schemas.microsoft.com/office/drawing/2014/main" id="{F257AFF5-7CA0-4277-A81B-E8279C3DD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25975" y="5831682"/>
                    <a:ext cx="839788" cy="296863"/>
                  </a:xfrm>
                  <a:custGeom>
                    <a:avLst/>
                    <a:gdLst>
                      <a:gd name="T0" fmla="*/ 224 w 224"/>
                      <a:gd name="T1" fmla="*/ 73 h 79"/>
                      <a:gd name="T2" fmla="*/ 216 w 224"/>
                      <a:gd name="T3" fmla="*/ 79 h 79"/>
                      <a:gd name="T4" fmla="*/ 6 w 224"/>
                      <a:gd name="T5" fmla="*/ 79 h 79"/>
                      <a:gd name="T6" fmla="*/ 0 w 224"/>
                      <a:gd name="T7" fmla="*/ 73 h 79"/>
                      <a:gd name="T8" fmla="*/ 0 w 224"/>
                      <a:gd name="T9" fmla="*/ 9 h 79"/>
                      <a:gd name="T10" fmla="*/ 6 w 224"/>
                      <a:gd name="T11" fmla="*/ 0 h 79"/>
                      <a:gd name="T12" fmla="*/ 216 w 224"/>
                      <a:gd name="T13" fmla="*/ 0 h 79"/>
                      <a:gd name="T14" fmla="*/ 224 w 224"/>
                      <a:gd name="T15" fmla="*/ 9 h 79"/>
                      <a:gd name="T16" fmla="*/ 224 w 224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4" h="79">
                        <a:moveTo>
                          <a:pt x="224" y="73"/>
                        </a:moveTo>
                        <a:cubicBezTo>
                          <a:pt x="224" y="77"/>
                          <a:pt x="220" y="79"/>
                          <a:pt x="216" y="79"/>
                        </a:cubicBezTo>
                        <a:cubicBezTo>
                          <a:pt x="150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216" y="0"/>
                          <a:pt x="216" y="0"/>
                        </a:cubicBezTo>
                        <a:cubicBezTo>
                          <a:pt x="220" y="0"/>
                          <a:pt x="224" y="5"/>
                          <a:pt x="224" y="9"/>
                        </a:cubicBezTo>
                        <a:cubicBezTo>
                          <a:pt x="224" y="73"/>
                          <a:pt x="224" y="73"/>
                          <a:pt x="224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24" name="Freeform 584">
                    <a:extLst>
                      <a:ext uri="{FF2B5EF4-FFF2-40B4-BE49-F238E27FC236}">
                        <a16:creationId xmlns:a16="http://schemas.microsoft.com/office/drawing/2014/main" id="{CF2DD8A5-2BCC-4BA7-A6F3-F78561618E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38738" y="5850732"/>
                    <a:ext cx="327025" cy="277813"/>
                  </a:xfrm>
                  <a:custGeom>
                    <a:avLst/>
                    <a:gdLst>
                      <a:gd name="T0" fmla="*/ 87 w 87"/>
                      <a:gd name="T1" fmla="*/ 68 h 74"/>
                      <a:gd name="T2" fmla="*/ 79 w 87"/>
                      <a:gd name="T3" fmla="*/ 74 h 74"/>
                      <a:gd name="T4" fmla="*/ 0 w 87"/>
                      <a:gd name="T5" fmla="*/ 74 h 74"/>
                      <a:gd name="T6" fmla="*/ 87 w 87"/>
                      <a:gd name="T7" fmla="*/ 4 h 74"/>
                      <a:gd name="T8" fmla="*/ 87 w 8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74">
                        <a:moveTo>
                          <a:pt x="87" y="68"/>
                        </a:moveTo>
                        <a:cubicBezTo>
                          <a:pt x="87" y="72"/>
                          <a:pt x="83" y="74"/>
                          <a:pt x="79" y="74"/>
                        </a:cubicBezTo>
                        <a:cubicBezTo>
                          <a:pt x="13" y="74"/>
                          <a:pt x="0" y="74"/>
                          <a:pt x="0" y="74"/>
                        </a:cubicBezTo>
                        <a:cubicBezTo>
                          <a:pt x="0" y="74"/>
                          <a:pt x="87" y="0"/>
                          <a:pt x="87" y="4"/>
                        </a:cubicBezTo>
                        <a:cubicBezTo>
                          <a:pt x="87" y="68"/>
                          <a:pt x="87" y="68"/>
                          <a:pt x="8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25" name="Freeform 585">
                    <a:extLst>
                      <a:ext uri="{FF2B5EF4-FFF2-40B4-BE49-F238E27FC236}">
                        <a16:creationId xmlns:a16="http://schemas.microsoft.com/office/drawing/2014/main" id="{9769F65F-6E09-448D-96FF-FB28987F1C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44738" y="6192044"/>
                    <a:ext cx="1635125" cy="296863"/>
                  </a:xfrm>
                  <a:custGeom>
                    <a:avLst/>
                    <a:gdLst>
                      <a:gd name="T0" fmla="*/ 436 w 436"/>
                      <a:gd name="T1" fmla="*/ 73 h 79"/>
                      <a:gd name="T2" fmla="*/ 428 w 436"/>
                      <a:gd name="T3" fmla="*/ 79 h 79"/>
                      <a:gd name="T4" fmla="*/ 6 w 436"/>
                      <a:gd name="T5" fmla="*/ 79 h 79"/>
                      <a:gd name="T6" fmla="*/ 0 w 436"/>
                      <a:gd name="T7" fmla="*/ 73 h 79"/>
                      <a:gd name="T8" fmla="*/ 0 w 436"/>
                      <a:gd name="T9" fmla="*/ 9 h 79"/>
                      <a:gd name="T10" fmla="*/ 6 w 436"/>
                      <a:gd name="T11" fmla="*/ 0 h 79"/>
                      <a:gd name="T12" fmla="*/ 428 w 436"/>
                      <a:gd name="T13" fmla="*/ 0 h 79"/>
                      <a:gd name="T14" fmla="*/ 436 w 436"/>
                      <a:gd name="T15" fmla="*/ 9 h 79"/>
                      <a:gd name="T16" fmla="*/ 436 w 436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36" h="79">
                        <a:moveTo>
                          <a:pt x="436" y="73"/>
                        </a:moveTo>
                        <a:cubicBezTo>
                          <a:pt x="436" y="77"/>
                          <a:pt x="432" y="79"/>
                          <a:pt x="428" y="79"/>
                        </a:cubicBezTo>
                        <a:cubicBezTo>
                          <a:pt x="362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428" y="0"/>
                          <a:pt x="428" y="0"/>
                        </a:cubicBezTo>
                        <a:cubicBezTo>
                          <a:pt x="432" y="0"/>
                          <a:pt x="436" y="5"/>
                          <a:pt x="436" y="9"/>
                        </a:cubicBezTo>
                        <a:cubicBezTo>
                          <a:pt x="436" y="73"/>
                          <a:pt x="436" y="73"/>
                          <a:pt x="436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26" name="Freeform 586">
                    <a:extLst>
                      <a:ext uri="{FF2B5EF4-FFF2-40B4-BE49-F238E27FC236}">
                        <a16:creationId xmlns:a16="http://schemas.microsoft.com/office/drawing/2014/main" id="{BD3C7F2C-9F08-4867-841F-69D2D7C86A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357600" y="6211094"/>
                    <a:ext cx="322263" cy="277813"/>
                  </a:xfrm>
                  <a:custGeom>
                    <a:avLst/>
                    <a:gdLst>
                      <a:gd name="T0" fmla="*/ 86 w 86"/>
                      <a:gd name="T1" fmla="*/ 68 h 74"/>
                      <a:gd name="T2" fmla="*/ 78 w 86"/>
                      <a:gd name="T3" fmla="*/ 74 h 74"/>
                      <a:gd name="T4" fmla="*/ 4 w 86"/>
                      <a:gd name="T5" fmla="*/ 74 h 74"/>
                      <a:gd name="T6" fmla="*/ 86 w 86"/>
                      <a:gd name="T7" fmla="*/ 4 h 74"/>
                      <a:gd name="T8" fmla="*/ 86 w 8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74">
                        <a:moveTo>
                          <a:pt x="86" y="68"/>
                        </a:moveTo>
                        <a:cubicBezTo>
                          <a:pt x="86" y="72"/>
                          <a:pt x="82" y="74"/>
                          <a:pt x="78" y="74"/>
                        </a:cubicBezTo>
                        <a:cubicBezTo>
                          <a:pt x="12" y="74"/>
                          <a:pt x="4" y="74"/>
                          <a:pt x="4" y="74"/>
                        </a:cubicBezTo>
                        <a:cubicBezTo>
                          <a:pt x="0" y="74"/>
                          <a:pt x="86" y="0"/>
                          <a:pt x="86" y="4"/>
                        </a:cubicBezTo>
                        <a:cubicBezTo>
                          <a:pt x="86" y="68"/>
                          <a:pt x="86" y="68"/>
                          <a:pt x="8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27" name="Freeform 587">
                    <a:extLst>
                      <a:ext uri="{FF2B5EF4-FFF2-40B4-BE49-F238E27FC236}">
                        <a16:creationId xmlns:a16="http://schemas.microsoft.com/office/drawing/2014/main" id="{5B61873E-B3C3-4677-B60C-9BD638C56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68363" y="5831682"/>
                    <a:ext cx="839788" cy="296863"/>
                  </a:xfrm>
                  <a:custGeom>
                    <a:avLst/>
                    <a:gdLst>
                      <a:gd name="T0" fmla="*/ 224 w 224"/>
                      <a:gd name="T1" fmla="*/ 73 h 79"/>
                      <a:gd name="T2" fmla="*/ 216 w 224"/>
                      <a:gd name="T3" fmla="*/ 79 h 79"/>
                      <a:gd name="T4" fmla="*/ 6 w 224"/>
                      <a:gd name="T5" fmla="*/ 79 h 79"/>
                      <a:gd name="T6" fmla="*/ 0 w 224"/>
                      <a:gd name="T7" fmla="*/ 73 h 79"/>
                      <a:gd name="T8" fmla="*/ 0 w 224"/>
                      <a:gd name="T9" fmla="*/ 9 h 79"/>
                      <a:gd name="T10" fmla="*/ 6 w 224"/>
                      <a:gd name="T11" fmla="*/ 0 h 79"/>
                      <a:gd name="T12" fmla="*/ 216 w 224"/>
                      <a:gd name="T13" fmla="*/ 0 h 79"/>
                      <a:gd name="T14" fmla="*/ 224 w 224"/>
                      <a:gd name="T15" fmla="*/ 9 h 79"/>
                      <a:gd name="T16" fmla="*/ 224 w 224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4" h="79">
                        <a:moveTo>
                          <a:pt x="224" y="73"/>
                        </a:moveTo>
                        <a:cubicBezTo>
                          <a:pt x="224" y="77"/>
                          <a:pt x="220" y="79"/>
                          <a:pt x="216" y="79"/>
                        </a:cubicBezTo>
                        <a:cubicBezTo>
                          <a:pt x="150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216" y="0"/>
                          <a:pt x="216" y="0"/>
                        </a:cubicBezTo>
                        <a:cubicBezTo>
                          <a:pt x="220" y="0"/>
                          <a:pt x="224" y="5"/>
                          <a:pt x="224" y="9"/>
                        </a:cubicBezTo>
                        <a:cubicBezTo>
                          <a:pt x="224" y="73"/>
                          <a:pt x="224" y="73"/>
                          <a:pt x="224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28" name="Freeform 588">
                    <a:extLst>
                      <a:ext uri="{FF2B5EF4-FFF2-40B4-BE49-F238E27FC236}">
                        <a16:creationId xmlns:a16="http://schemas.microsoft.com/office/drawing/2014/main" id="{5F65CFF0-F6B3-47B2-83B1-F3252AA674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085888" y="5850732"/>
                    <a:ext cx="322263" cy="277813"/>
                  </a:xfrm>
                  <a:custGeom>
                    <a:avLst/>
                    <a:gdLst>
                      <a:gd name="T0" fmla="*/ 86 w 86"/>
                      <a:gd name="T1" fmla="*/ 69 h 74"/>
                      <a:gd name="T2" fmla="*/ 78 w 86"/>
                      <a:gd name="T3" fmla="*/ 74 h 74"/>
                      <a:gd name="T4" fmla="*/ 0 w 86"/>
                      <a:gd name="T5" fmla="*/ 74 h 74"/>
                      <a:gd name="T6" fmla="*/ 86 w 86"/>
                      <a:gd name="T7" fmla="*/ 4 h 74"/>
                      <a:gd name="T8" fmla="*/ 86 w 86"/>
                      <a:gd name="T9" fmla="*/ 69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74">
                        <a:moveTo>
                          <a:pt x="86" y="69"/>
                        </a:moveTo>
                        <a:cubicBezTo>
                          <a:pt x="86" y="73"/>
                          <a:pt x="82" y="74"/>
                          <a:pt x="78" y="74"/>
                        </a:cubicBezTo>
                        <a:cubicBezTo>
                          <a:pt x="12" y="74"/>
                          <a:pt x="0" y="74"/>
                          <a:pt x="0" y="74"/>
                        </a:cubicBezTo>
                        <a:cubicBezTo>
                          <a:pt x="0" y="74"/>
                          <a:pt x="86" y="0"/>
                          <a:pt x="86" y="4"/>
                        </a:cubicBezTo>
                        <a:cubicBezTo>
                          <a:pt x="86" y="69"/>
                          <a:pt x="86" y="69"/>
                          <a:pt x="86" y="6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29" name="Freeform 589">
                    <a:extLst>
                      <a:ext uri="{FF2B5EF4-FFF2-40B4-BE49-F238E27FC236}">
                        <a16:creationId xmlns:a16="http://schemas.microsoft.com/office/drawing/2014/main" id="{68666C3C-361F-47AB-BE2C-9D09A9DBA8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115719"/>
                    <a:ext cx="450850" cy="293688"/>
                  </a:xfrm>
                  <a:custGeom>
                    <a:avLst/>
                    <a:gdLst>
                      <a:gd name="T0" fmla="*/ 120 w 120"/>
                      <a:gd name="T1" fmla="*/ 72 h 78"/>
                      <a:gd name="T2" fmla="*/ 112 w 120"/>
                      <a:gd name="T3" fmla="*/ 78 h 78"/>
                      <a:gd name="T4" fmla="*/ 6 w 120"/>
                      <a:gd name="T5" fmla="*/ 78 h 78"/>
                      <a:gd name="T6" fmla="*/ 0 w 120"/>
                      <a:gd name="T7" fmla="*/ 72 h 78"/>
                      <a:gd name="T8" fmla="*/ 0 w 120"/>
                      <a:gd name="T9" fmla="*/ 8 h 78"/>
                      <a:gd name="T10" fmla="*/ 6 w 120"/>
                      <a:gd name="T11" fmla="*/ 0 h 78"/>
                      <a:gd name="T12" fmla="*/ 112 w 120"/>
                      <a:gd name="T13" fmla="*/ 0 h 78"/>
                      <a:gd name="T14" fmla="*/ 120 w 120"/>
                      <a:gd name="T15" fmla="*/ 8 h 78"/>
                      <a:gd name="T16" fmla="*/ 120 w 12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0" h="78">
                        <a:moveTo>
                          <a:pt x="120" y="72"/>
                        </a:moveTo>
                        <a:cubicBezTo>
                          <a:pt x="120" y="76"/>
                          <a:pt x="116" y="78"/>
                          <a:pt x="112" y="78"/>
                        </a:cubicBezTo>
                        <a:cubicBezTo>
                          <a:pt x="4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112" y="0"/>
                          <a:pt x="112" y="0"/>
                        </a:cubicBezTo>
                        <a:cubicBezTo>
                          <a:pt x="116" y="0"/>
                          <a:pt x="120" y="4"/>
                          <a:pt x="120" y="8"/>
                        </a:cubicBezTo>
                        <a:cubicBezTo>
                          <a:pt x="120" y="72"/>
                          <a:pt x="120" y="72"/>
                          <a:pt x="12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30" name="Freeform 590">
                    <a:extLst>
                      <a:ext uri="{FF2B5EF4-FFF2-40B4-BE49-F238E27FC236}">
                        <a16:creationId xmlns:a16="http://schemas.microsoft.com/office/drawing/2014/main" id="{2CCCDB0E-0D5F-4210-9E1E-227F258194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698538" y="5131594"/>
                    <a:ext cx="327025" cy="277813"/>
                  </a:xfrm>
                  <a:custGeom>
                    <a:avLst/>
                    <a:gdLst>
                      <a:gd name="T0" fmla="*/ 87 w 87"/>
                      <a:gd name="T1" fmla="*/ 68 h 74"/>
                      <a:gd name="T2" fmla="*/ 79 w 87"/>
                      <a:gd name="T3" fmla="*/ 74 h 74"/>
                      <a:gd name="T4" fmla="*/ 0 w 87"/>
                      <a:gd name="T5" fmla="*/ 74 h 74"/>
                      <a:gd name="T6" fmla="*/ 87 w 87"/>
                      <a:gd name="T7" fmla="*/ 4 h 74"/>
                      <a:gd name="T8" fmla="*/ 87 w 8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74">
                        <a:moveTo>
                          <a:pt x="87" y="68"/>
                        </a:moveTo>
                        <a:cubicBezTo>
                          <a:pt x="87" y="72"/>
                          <a:pt x="83" y="74"/>
                          <a:pt x="79" y="74"/>
                        </a:cubicBezTo>
                        <a:cubicBezTo>
                          <a:pt x="13" y="74"/>
                          <a:pt x="0" y="74"/>
                          <a:pt x="0" y="74"/>
                        </a:cubicBezTo>
                        <a:cubicBezTo>
                          <a:pt x="0" y="74"/>
                          <a:pt x="87" y="0"/>
                          <a:pt x="87" y="4"/>
                        </a:cubicBezTo>
                        <a:cubicBezTo>
                          <a:pt x="87" y="68"/>
                          <a:pt x="87" y="68"/>
                          <a:pt x="8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31" name="Freeform 591">
                    <a:extLst>
                      <a:ext uri="{FF2B5EF4-FFF2-40B4-BE49-F238E27FC236}">
                        <a16:creationId xmlns:a16="http://schemas.microsoft.com/office/drawing/2014/main" id="{954561FE-4F42-47FC-A3DC-8D2C7A0553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472907"/>
                    <a:ext cx="646113" cy="295275"/>
                  </a:xfrm>
                  <a:custGeom>
                    <a:avLst/>
                    <a:gdLst>
                      <a:gd name="T0" fmla="*/ 172 w 172"/>
                      <a:gd name="T1" fmla="*/ 73 h 79"/>
                      <a:gd name="T2" fmla="*/ 164 w 172"/>
                      <a:gd name="T3" fmla="*/ 79 h 79"/>
                      <a:gd name="T4" fmla="*/ 6 w 172"/>
                      <a:gd name="T5" fmla="*/ 79 h 79"/>
                      <a:gd name="T6" fmla="*/ 0 w 172"/>
                      <a:gd name="T7" fmla="*/ 73 h 79"/>
                      <a:gd name="T8" fmla="*/ 0 w 172"/>
                      <a:gd name="T9" fmla="*/ 9 h 79"/>
                      <a:gd name="T10" fmla="*/ 6 w 172"/>
                      <a:gd name="T11" fmla="*/ 0 h 79"/>
                      <a:gd name="T12" fmla="*/ 164 w 172"/>
                      <a:gd name="T13" fmla="*/ 0 h 79"/>
                      <a:gd name="T14" fmla="*/ 172 w 172"/>
                      <a:gd name="T15" fmla="*/ 9 h 79"/>
                      <a:gd name="T16" fmla="*/ 172 w 172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2" h="79">
                        <a:moveTo>
                          <a:pt x="172" y="73"/>
                        </a:moveTo>
                        <a:cubicBezTo>
                          <a:pt x="172" y="77"/>
                          <a:pt x="168" y="79"/>
                          <a:pt x="164" y="79"/>
                        </a:cubicBezTo>
                        <a:cubicBezTo>
                          <a:pt x="98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164" y="0"/>
                          <a:pt x="164" y="0"/>
                        </a:cubicBezTo>
                        <a:cubicBezTo>
                          <a:pt x="168" y="0"/>
                          <a:pt x="172" y="5"/>
                          <a:pt x="172" y="9"/>
                        </a:cubicBezTo>
                        <a:cubicBezTo>
                          <a:pt x="172" y="73"/>
                          <a:pt x="172" y="73"/>
                          <a:pt x="172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32" name="Freeform 592">
                    <a:extLst>
                      <a:ext uri="{FF2B5EF4-FFF2-40B4-BE49-F238E27FC236}">
                        <a16:creationId xmlns:a16="http://schemas.microsoft.com/office/drawing/2014/main" id="{92A5099A-BE24-446F-8B77-AD8E233AD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898563" y="5490369"/>
                    <a:ext cx="322263" cy="277813"/>
                  </a:xfrm>
                  <a:custGeom>
                    <a:avLst/>
                    <a:gdLst>
                      <a:gd name="T0" fmla="*/ 86 w 86"/>
                      <a:gd name="T1" fmla="*/ 68 h 74"/>
                      <a:gd name="T2" fmla="*/ 78 w 86"/>
                      <a:gd name="T3" fmla="*/ 74 h 74"/>
                      <a:gd name="T4" fmla="*/ 0 w 86"/>
                      <a:gd name="T5" fmla="*/ 74 h 74"/>
                      <a:gd name="T6" fmla="*/ 86 w 86"/>
                      <a:gd name="T7" fmla="*/ 4 h 74"/>
                      <a:gd name="T8" fmla="*/ 86 w 8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74">
                        <a:moveTo>
                          <a:pt x="86" y="68"/>
                        </a:moveTo>
                        <a:cubicBezTo>
                          <a:pt x="86" y="72"/>
                          <a:pt x="82" y="74"/>
                          <a:pt x="78" y="74"/>
                        </a:cubicBezTo>
                        <a:cubicBezTo>
                          <a:pt x="12" y="74"/>
                          <a:pt x="0" y="74"/>
                          <a:pt x="0" y="74"/>
                        </a:cubicBezTo>
                        <a:cubicBezTo>
                          <a:pt x="0" y="74"/>
                          <a:pt x="86" y="0"/>
                          <a:pt x="86" y="4"/>
                        </a:cubicBezTo>
                        <a:cubicBezTo>
                          <a:pt x="86" y="68"/>
                          <a:pt x="86" y="68"/>
                          <a:pt x="8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33" name="Freeform 593">
                    <a:extLst>
                      <a:ext uri="{FF2B5EF4-FFF2-40B4-BE49-F238E27FC236}">
                        <a16:creationId xmlns:a16="http://schemas.microsoft.com/office/drawing/2014/main" id="{BF2B916F-8189-45FD-97AE-E352B695D7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05363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34" name="Freeform 594">
                    <a:extLst>
                      <a:ext uri="{FF2B5EF4-FFF2-40B4-BE49-F238E27FC236}">
                        <a16:creationId xmlns:a16="http://schemas.microsoft.com/office/drawing/2014/main" id="{C1F59F1C-1BD5-4FB8-BF50-BCE991B457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13300" y="4782344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35" name="Freeform 595">
                    <a:extLst>
                      <a:ext uri="{FF2B5EF4-FFF2-40B4-BE49-F238E27FC236}">
                        <a16:creationId xmlns:a16="http://schemas.microsoft.com/office/drawing/2014/main" id="{FCDDB990-49D2-4CA5-843C-FDE42CDAB3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8900" y="4768057"/>
                    <a:ext cx="296863" cy="284163"/>
                  </a:xfrm>
                  <a:custGeom>
                    <a:avLst/>
                    <a:gdLst>
                      <a:gd name="T0" fmla="*/ 79 w 79"/>
                      <a:gd name="T1" fmla="*/ 70 h 76"/>
                      <a:gd name="T2" fmla="*/ 71 w 79"/>
                      <a:gd name="T3" fmla="*/ 76 h 76"/>
                      <a:gd name="T4" fmla="*/ 6 w 79"/>
                      <a:gd name="T5" fmla="*/ 76 h 76"/>
                      <a:gd name="T6" fmla="*/ 0 w 79"/>
                      <a:gd name="T7" fmla="*/ 70 h 76"/>
                      <a:gd name="T8" fmla="*/ 0 w 79"/>
                      <a:gd name="T9" fmla="*/ 8 h 76"/>
                      <a:gd name="T10" fmla="*/ 6 w 79"/>
                      <a:gd name="T11" fmla="*/ 0 h 76"/>
                      <a:gd name="T12" fmla="*/ 71 w 79"/>
                      <a:gd name="T13" fmla="*/ 0 h 76"/>
                      <a:gd name="T14" fmla="*/ 79 w 79"/>
                      <a:gd name="T15" fmla="*/ 8 h 76"/>
                      <a:gd name="T16" fmla="*/ 79 w 79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76">
                        <a:moveTo>
                          <a:pt x="79" y="70"/>
                        </a:moveTo>
                        <a:cubicBezTo>
                          <a:pt x="79" y="74"/>
                          <a:pt x="75" y="76"/>
                          <a:pt x="71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4"/>
                          <a:pt x="79" y="8"/>
                        </a:cubicBezTo>
                        <a:cubicBezTo>
                          <a:pt x="79" y="70"/>
                          <a:pt x="79" y="70"/>
                          <a:pt x="79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36" name="Freeform 596">
                    <a:extLst>
                      <a:ext uri="{FF2B5EF4-FFF2-40B4-BE49-F238E27FC236}">
                        <a16:creationId xmlns:a16="http://schemas.microsoft.com/office/drawing/2014/main" id="{C8742A1A-1045-41AB-BFCC-8E4BDA301E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76838" y="4782344"/>
                    <a:ext cx="288925" cy="269875"/>
                  </a:xfrm>
                  <a:custGeom>
                    <a:avLst/>
                    <a:gdLst>
                      <a:gd name="T0" fmla="*/ 77 w 77"/>
                      <a:gd name="T1" fmla="*/ 66 h 72"/>
                      <a:gd name="T2" fmla="*/ 69 w 77"/>
                      <a:gd name="T3" fmla="*/ 72 h 72"/>
                      <a:gd name="T4" fmla="*/ 4 w 77"/>
                      <a:gd name="T5" fmla="*/ 72 h 72"/>
                      <a:gd name="T6" fmla="*/ 77 w 77"/>
                      <a:gd name="T7" fmla="*/ 4 h 72"/>
                      <a:gd name="T8" fmla="*/ 77 w 77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2">
                        <a:moveTo>
                          <a:pt x="77" y="66"/>
                        </a:moveTo>
                        <a:cubicBezTo>
                          <a:pt x="77" y="70"/>
                          <a:pt x="73" y="72"/>
                          <a:pt x="69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7" y="0"/>
                          <a:pt x="77" y="4"/>
                        </a:cubicBezTo>
                        <a:cubicBezTo>
                          <a:pt x="77" y="66"/>
                          <a:pt x="77" y="66"/>
                          <a:pt x="77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136" name="Freeform 597">
                <a:extLst>
                  <a:ext uri="{FF2B5EF4-FFF2-40B4-BE49-F238E27FC236}">
                    <a16:creationId xmlns:a16="http://schemas.microsoft.com/office/drawing/2014/main" id="{5B5C5FBD-DE75-4825-9E71-844BA185413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835471" y="2573996"/>
                <a:ext cx="3958728" cy="676953"/>
              </a:xfrm>
              <a:custGeom>
                <a:avLst/>
                <a:gdLst>
                  <a:gd name="T0" fmla="*/ 1606 w 3421"/>
                  <a:gd name="T1" fmla="*/ 236 h 585"/>
                  <a:gd name="T2" fmla="*/ 1606 w 3421"/>
                  <a:gd name="T3" fmla="*/ 0 h 585"/>
                  <a:gd name="T4" fmla="*/ 1899 w 3421"/>
                  <a:gd name="T5" fmla="*/ 118 h 585"/>
                  <a:gd name="T6" fmla="*/ 1606 w 3421"/>
                  <a:gd name="T7" fmla="*/ 236 h 585"/>
                  <a:gd name="T8" fmla="*/ 1606 w 3421"/>
                  <a:gd name="T9" fmla="*/ 236 h 585"/>
                  <a:gd name="T10" fmla="*/ 3366 w 3421"/>
                  <a:gd name="T11" fmla="*/ 585 h 585"/>
                  <a:gd name="T12" fmla="*/ 3421 w 3421"/>
                  <a:gd name="T13" fmla="*/ 500 h 585"/>
                  <a:gd name="T14" fmla="*/ 0 w 3421"/>
                  <a:gd name="T15" fmla="*/ 500 h 585"/>
                  <a:gd name="T16" fmla="*/ 64 w 3421"/>
                  <a:gd name="T17" fmla="*/ 585 h 585"/>
                  <a:gd name="T18" fmla="*/ 3366 w 3421"/>
                  <a:gd name="T19" fmla="*/ 585 h 585"/>
                  <a:gd name="T20" fmla="*/ 3366 w 3421"/>
                  <a:gd name="T21" fmla="*/ 585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1" h="585">
                    <a:moveTo>
                      <a:pt x="1606" y="236"/>
                    </a:moveTo>
                    <a:lnTo>
                      <a:pt x="1606" y="0"/>
                    </a:lnTo>
                    <a:lnTo>
                      <a:pt x="1899" y="118"/>
                    </a:lnTo>
                    <a:lnTo>
                      <a:pt x="1606" y="236"/>
                    </a:lnTo>
                    <a:lnTo>
                      <a:pt x="1606" y="236"/>
                    </a:lnTo>
                    <a:close/>
                    <a:moveTo>
                      <a:pt x="3366" y="585"/>
                    </a:moveTo>
                    <a:lnTo>
                      <a:pt x="3421" y="500"/>
                    </a:lnTo>
                    <a:lnTo>
                      <a:pt x="0" y="500"/>
                    </a:lnTo>
                    <a:lnTo>
                      <a:pt x="64" y="585"/>
                    </a:lnTo>
                    <a:lnTo>
                      <a:pt x="3366" y="585"/>
                    </a:lnTo>
                    <a:lnTo>
                      <a:pt x="3366" y="58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CFD4D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598">
                <a:extLst>
                  <a:ext uri="{FF2B5EF4-FFF2-40B4-BE49-F238E27FC236}">
                    <a16:creationId xmlns:a16="http://schemas.microsoft.com/office/drawing/2014/main" id="{283C3048-8742-41FE-9B0A-8810C588A1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0292" y="2070621"/>
                <a:ext cx="5923626" cy="108776"/>
              </a:xfrm>
              <a:custGeom>
                <a:avLst/>
                <a:gdLst>
                  <a:gd name="T0" fmla="*/ 2167 w 2167"/>
                  <a:gd name="T1" fmla="*/ 22 h 40"/>
                  <a:gd name="T2" fmla="*/ 2141 w 2167"/>
                  <a:gd name="T3" fmla="*/ 0 h 40"/>
                  <a:gd name="T4" fmla="*/ 25 w 2167"/>
                  <a:gd name="T5" fmla="*/ 0 h 40"/>
                  <a:gd name="T6" fmla="*/ 0 w 2167"/>
                  <a:gd name="T7" fmla="*/ 22 h 40"/>
                  <a:gd name="T8" fmla="*/ 0 w 2167"/>
                  <a:gd name="T9" fmla="*/ 38 h 40"/>
                  <a:gd name="T10" fmla="*/ 0 w 2167"/>
                  <a:gd name="T11" fmla="*/ 40 h 40"/>
                  <a:gd name="T12" fmla="*/ 23 w 2167"/>
                  <a:gd name="T13" fmla="*/ 28 h 40"/>
                  <a:gd name="T14" fmla="*/ 2139 w 2167"/>
                  <a:gd name="T15" fmla="*/ 28 h 40"/>
                  <a:gd name="T16" fmla="*/ 2165 w 2167"/>
                  <a:gd name="T17" fmla="*/ 40 h 40"/>
                  <a:gd name="T18" fmla="*/ 2167 w 2167"/>
                  <a:gd name="T19" fmla="*/ 38 h 40"/>
                  <a:gd name="T20" fmla="*/ 2167 w 2167"/>
                  <a:gd name="T2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7" h="40">
                    <a:moveTo>
                      <a:pt x="2167" y="22"/>
                    </a:moveTo>
                    <a:cubicBezTo>
                      <a:pt x="2167" y="10"/>
                      <a:pt x="2155" y="0"/>
                      <a:pt x="214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0"/>
                      <a:pt x="0" y="2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32"/>
                      <a:pt x="13" y="28"/>
                      <a:pt x="23" y="28"/>
                    </a:cubicBezTo>
                    <a:cubicBezTo>
                      <a:pt x="2139" y="28"/>
                      <a:pt x="2139" y="28"/>
                      <a:pt x="2139" y="28"/>
                    </a:cubicBezTo>
                    <a:cubicBezTo>
                      <a:pt x="2149" y="28"/>
                      <a:pt x="2163" y="32"/>
                      <a:pt x="2165" y="40"/>
                    </a:cubicBezTo>
                    <a:cubicBezTo>
                      <a:pt x="2167" y="38"/>
                      <a:pt x="2167" y="38"/>
                      <a:pt x="2167" y="38"/>
                    </a:cubicBezTo>
                    <a:cubicBezTo>
                      <a:pt x="2167" y="22"/>
                      <a:pt x="2167" y="22"/>
                      <a:pt x="2167" y="22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599">
                <a:extLst>
                  <a:ext uri="{FF2B5EF4-FFF2-40B4-BE49-F238E27FC236}">
                    <a16:creationId xmlns:a16="http://schemas.microsoft.com/office/drawing/2014/main" id="{3090E948-CC44-4B79-AE06-ABEBF0965C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0292" y="2070621"/>
                <a:ext cx="5923626" cy="108776"/>
              </a:xfrm>
              <a:custGeom>
                <a:avLst/>
                <a:gdLst>
                  <a:gd name="T0" fmla="*/ 2167 w 2167"/>
                  <a:gd name="T1" fmla="*/ 22 h 40"/>
                  <a:gd name="T2" fmla="*/ 2141 w 2167"/>
                  <a:gd name="T3" fmla="*/ 0 h 40"/>
                  <a:gd name="T4" fmla="*/ 25 w 2167"/>
                  <a:gd name="T5" fmla="*/ 0 h 40"/>
                  <a:gd name="T6" fmla="*/ 0 w 2167"/>
                  <a:gd name="T7" fmla="*/ 22 h 40"/>
                  <a:gd name="T8" fmla="*/ 0 w 2167"/>
                  <a:gd name="T9" fmla="*/ 38 h 40"/>
                  <a:gd name="T10" fmla="*/ 0 w 2167"/>
                  <a:gd name="T11" fmla="*/ 40 h 40"/>
                  <a:gd name="T12" fmla="*/ 23 w 2167"/>
                  <a:gd name="T13" fmla="*/ 28 h 40"/>
                  <a:gd name="T14" fmla="*/ 2139 w 2167"/>
                  <a:gd name="T15" fmla="*/ 28 h 40"/>
                  <a:gd name="T16" fmla="*/ 2165 w 2167"/>
                  <a:gd name="T17" fmla="*/ 40 h 40"/>
                  <a:gd name="T18" fmla="*/ 2167 w 2167"/>
                  <a:gd name="T19" fmla="*/ 38 h 40"/>
                  <a:gd name="T20" fmla="*/ 2167 w 2167"/>
                  <a:gd name="T2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7" h="40">
                    <a:moveTo>
                      <a:pt x="2167" y="22"/>
                    </a:moveTo>
                    <a:cubicBezTo>
                      <a:pt x="2167" y="10"/>
                      <a:pt x="2155" y="0"/>
                      <a:pt x="214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0"/>
                      <a:pt x="0" y="2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32"/>
                      <a:pt x="13" y="28"/>
                      <a:pt x="23" y="28"/>
                    </a:cubicBezTo>
                    <a:cubicBezTo>
                      <a:pt x="2139" y="28"/>
                      <a:pt x="2139" y="28"/>
                      <a:pt x="2139" y="28"/>
                    </a:cubicBezTo>
                    <a:cubicBezTo>
                      <a:pt x="2149" y="28"/>
                      <a:pt x="2163" y="32"/>
                      <a:pt x="2165" y="40"/>
                    </a:cubicBezTo>
                    <a:cubicBezTo>
                      <a:pt x="2167" y="38"/>
                      <a:pt x="2167" y="38"/>
                      <a:pt x="2167" y="38"/>
                    </a:cubicBezTo>
                    <a:cubicBezTo>
                      <a:pt x="2167" y="22"/>
                      <a:pt x="2167" y="22"/>
                      <a:pt x="2167" y="22"/>
                    </a:cubicBezTo>
                    <a:close/>
                  </a:path>
                </a:pathLst>
              </a:custGeom>
              <a:noFill/>
              <a:ln w="14288" cap="flat">
                <a:solidFill>
                  <a:srgbClr val="ECF0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600">
                <a:extLst>
                  <a:ext uri="{FF2B5EF4-FFF2-40B4-BE49-F238E27FC236}">
                    <a16:creationId xmlns:a16="http://schemas.microsoft.com/office/drawing/2014/main" id="{53997B2C-7BCC-4310-9077-2C80A9FAF2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0292" y="2146997"/>
                <a:ext cx="5923626" cy="1443008"/>
              </a:xfrm>
              <a:custGeom>
                <a:avLst/>
                <a:gdLst>
                  <a:gd name="T0" fmla="*/ 2165 w 2167"/>
                  <a:gd name="T1" fmla="*/ 13 h 528"/>
                  <a:gd name="T2" fmla="*/ 2139 w 2167"/>
                  <a:gd name="T3" fmla="*/ 0 h 528"/>
                  <a:gd name="T4" fmla="*/ 25 w 2167"/>
                  <a:gd name="T5" fmla="*/ 0 h 528"/>
                  <a:gd name="T6" fmla="*/ 3 w 2167"/>
                  <a:gd name="T7" fmla="*/ 13 h 528"/>
                  <a:gd name="T8" fmla="*/ 5 w 2167"/>
                  <a:gd name="T9" fmla="*/ 25 h 528"/>
                  <a:gd name="T10" fmla="*/ 299 w 2167"/>
                  <a:gd name="T11" fmla="*/ 504 h 528"/>
                  <a:gd name="T12" fmla="*/ 337 w 2167"/>
                  <a:gd name="T13" fmla="*/ 528 h 528"/>
                  <a:gd name="T14" fmla="*/ 1833 w 2167"/>
                  <a:gd name="T15" fmla="*/ 528 h 528"/>
                  <a:gd name="T16" fmla="*/ 1870 w 2167"/>
                  <a:gd name="T17" fmla="*/ 504 h 528"/>
                  <a:gd name="T18" fmla="*/ 2165 w 2167"/>
                  <a:gd name="T19" fmla="*/ 23 h 528"/>
                  <a:gd name="T20" fmla="*/ 2165 w 2167"/>
                  <a:gd name="T21" fmla="*/ 13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7" h="528">
                    <a:moveTo>
                      <a:pt x="2165" y="13"/>
                    </a:moveTo>
                    <a:cubicBezTo>
                      <a:pt x="2163" y="5"/>
                      <a:pt x="2149" y="0"/>
                      <a:pt x="213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5" y="0"/>
                      <a:pt x="5" y="5"/>
                      <a:pt x="3" y="13"/>
                    </a:cubicBezTo>
                    <a:cubicBezTo>
                      <a:pt x="0" y="17"/>
                      <a:pt x="3" y="21"/>
                      <a:pt x="5" y="25"/>
                    </a:cubicBezTo>
                    <a:cubicBezTo>
                      <a:pt x="299" y="504"/>
                      <a:pt x="299" y="504"/>
                      <a:pt x="299" y="504"/>
                    </a:cubicBezTo>
                    <a:cubicBezTo>
                      <a:pt x="307" y="516"/>
                      <a:pt x="323" y="528"/>
                      <a:pt x="337" y="528"/>
                    </a:cubicBezTo>
                    <a:cubicBezTo>
                      <a:pt x="1833" y="528"/>
                      <a:pt x="1833" y="528"/>
                      <a:pt x="1833" y="528"/>
                    </a:cubicBezTo>
                    <a:cubicBezTo>
                      <a:pt x="1847" y="528"/>
                      <a:pt x="1862" y="518"/>
                      <a:pt x="1870" y="504"/>
                    </a:cubicBezTo>
                    <a:cubicBezTo>
                      <a:pt x="2165" y="23"/>
                      <a:pt x="2165" y="23"/>
                      <a:pt x="2165" y="23"/>
                    </a:cubicBezTo>
                    <a:cubicBezTo>
                      <a:pt x="2167" y="19"/>
                      <a:pt x="2167" y="15"/>
                      <a:pt x="2165" y="13"/>
                    </a:cubicBezTo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601">
                <a:extLst>
                  <a:ext uri="{FF2B5EF4-FFF2-40B4-BE49-F238E27FC236}">
                    <a16:creationId xmlns:a16="http://schemas.microsoft.com/office/drawing/2014/main" id="{6BF51CD8-AAE6-4429-9C52-CB72751C78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0292" y="2146999"/>
                <a:ext cx="5923626" cy="1443008"/>
              </a:xfrm>
              <a:custGeom>
                <a:avLst/>
                <a:gdLst>
                  <a:gd name="T0" fmla="*/ 2165 w 2167"/>
                  <a:gd name="T1" fmla="*/ 13 h 528"/>
                  <a:gd name="T2" fmla="*/ 2139 w 2167"/>
                  <a:gd name="T3" fmla="*/ 0 h 528"/>
                  <a:gd name="T4" fmla="*/ 25 w 2167"/>
                  <a:gd name="T5" fmla="*/ 0 h 528"/>
                  <a:gd name="T6" fmla="*/ 3 w 2167"/>
                  <a:gd name="T7" fmla="*/ 13 h 528"/>
                  <a:gd name="T8" fmla="*/ 5 w 2167"/>
                  <a:gd name="T9" fmla="*/ 25 h 528"/>
                  <a:gd name="T10" fmla="*/ 299 w 2167"/>
                  <a:gd name="T11" fmla="*/ 504 h 528"/>
                  <a:gd name="T12" fmla="*/ 337 w 2167"/>
                  <a:gd name="T13" fmla="*/ 528 h 528"/>
                  <a:gd name="T14" fmla="*/ 1833 w 2167"/>
                  <a:gd name="T15" fmla="*/ 528 h 528"/>
                  <a:gd name="T16" fmla="*/ 1870 w 2167"/>
                  <a:gd name="T17" fmla="*/ 504 h 528"/>
                  <a:gd name="T18" fmla="*/ 2165 w 2167"/>
                  <a:gd name="T19" fmla="*/ 23 h 528"/>
                  <a:gd name="T20" fmla="*/ 2165 w 2167"/>
                  <a:gd name="T21" fmla="*/ 13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7" h="528">
                    <a:moveTo>
                      <a:pt x="2165" y="13"/>
                    </a:moveTo>
                    <a:cubicBezTo>
                      <a:pt x="2163" y="5"/>
                      <a:pt x="2149" y="0"/>
                      <a:pt x="213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5" y="0"/>
                      <a:pt x="5" y="5"/>
                      <a:pt x="3" y="13"/>
                    </a:cubicBezTo>
                    <a:cubicBezTo>
                      <a:pt x="0" y="17"/>
                      <a:pt x="3" y="21"/>
                      <a:pt x="5" y="25"/>
                    </a:cubicBezTo>
                    <a:cubicBezTo>
                      <a:pt x="299" y="504"/>
                      <a:pt x="299" y="504"/>
                      <a:pt x="299" y="504"/>
                    </a:cubicBezTo>
                    <a:cubicBezTo>
                      <a:pt x="307" y="516"/>
                      <a:pt x="323" y="528"/>
                      <a:pt x="337" y="528"/>
                    </a:cubicBezTo>
                    <a:cubicBezTo>
                      <a:pt x="1833" y="528"/>
                      <a:pt x="1833" y="528"/>
                      <a:pt x="1833" y="528"/>
                    </a:cubicBezTo>
                    <a:cubicBezTo>
                      <a:pt x="1847" y="528"/>
                      <a:pt x="1862" y="518"/>
                      <a:pt x="1870" y="504"/>
                    </a:cubicBezTo>
                    <a:cubicBezTo>
                      <a:pt x="2165" y="23"/>
                      <a:pt x="2165" y="23"/>
                      <a:pt x="2165" y="23"/>
                    </a:cubicBezTo>
                    <a:cubicBezTo>
                      <a:pt x="2167" y="19"/>
                      <a:pt x="2167" y="15"/>
                      <a:pt x="2165" y="13"/>
                    </a:cubicBezTo>
                  </a:path>
                </a:pathLst>
              </a:custGeom>
              <a:noFill/>
              <a:ln w="14288" cap="flat">
                <a:solidFill>
                  <a:srgbClr val="2E3F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602">
                <a:extLst>
                  <a:ext uri="{FF2B5EF4-FFF2-40B4-BE49-F238E27FC236}">
                    <a16:creationId xmlns:a16="http://schemas.microsoft.com/office/drawing/2014/main" id="{C307DF99-280A-4E55-9AE6-394653E2C90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67774" y="2299746"/>
                <a:ext cx="5311475" cy="1049566"/>
              </a:xfrm>
              <a:custGeom>
                <a:avLst/>
                <a:gdLst>
                  <a:gd name="T0" fmla="*/ 4099 w 4590"/>
                  <a:gd name="T1" fmla="*/ 907 h 907"/>
                  <a:gd name="T2" fmla="*/ 499 w 4590"/>
                  <a:gd name="T3" fmla="*/ 907 h 907"/>
                  <a:gd name="T4" fmla="*/ 0 w 4590"/>
                  <a:gd name="T5" fmla="*/ 0 h 907"/>
                  <a:gd name="T6" fmla="*/ 4590 w 4590"/>
                  <a:gd name="T7" fmla="*/ 0 h 907"/>
                  <a:gd name="T8" fmla="*/ 4099 w 4590"/>
                  <a:gd name="T9" fmla="*/ 907 h 907"/>
                  <a:gd name="T10" fmla="*/ 4099 w 4590"/>
                  <a:gd name="T11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90" h="907">
                    <a:moveTo>
                      <a:pt x="4099" y="907"/>
                    </a:moveTo>
                    <a:lnTo>
                      <a:pt x="499" y="907"/>
                    </a:lnTo>
                    <a:lnTo>
                      <a:pt x="0" y="0"/>
                    </a:lnTo>
                    <a:lnTo>
                      <a:pt x="4590" y="0"/>
                    </a:lnTo>
                    <a:lnTo>
                      <a:pt x="4099" y="907"/>
                    </a:lnTo>
                    <a:lnTo>
                      <a:pt x="4099" y="90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603">
                <a:extLst>
                  <a:ext uri="{FF2B5EF4-FFF2-40B4-BE49-F238E27FC236}">
                    <a16:creationId xmlns:a16="http://schemas.microsoft.com/office/drawing/2014/main" id="{134752A7-0CBD-434B-8C9E-31255AAAE0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67774" y="2299746"/>
                <a:ext cx="5311475" cy="1049566"/>
              </a:xfrm>
              <a:custGeom>
                <a:avLst/>
                <a:gdLst>
                  <a:gd name="T0" fmla="*/ 4099 w 4590"/>
                  <a:gd name="T1" fmla="*/ 907 h 907"/>
                  <a:gd name="T2" fmla="*/ 499 w 4590"/>
                  <a:gd name="T3" fmla="*/ 907 h 907"/>
                  <a:gd name="T4" fmla="*/ 0 w 4590"/>
                  <a:gd name="T5" fmla="*/ 0 h 907"/>
                  <a:gd name="T6" fmla="*/ 4590 w 4590"/>
                  <a:gd name="T7" fmla="*/ 0 h 907"/>
                  <a:gd name="T8" fmla="*/ 4099 w 4590"/>
                  <a:gd name="T9" fmla="*/ 907 h 907"/>
                  <a:gd name="T10" fmla="*/ 4099 w 4590"/>
                  <a:gd name="T11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90" h="907">
                    <a:moveTo>
                      <a:pt x="4099" y="907"/>
                    </a:moveTo>
                    <a:lnTo>
                      <a:pt x="499" y="907"/>
                    </a:lnTo>
                    <a:lnTo>
                      <a:pt x="0" y="0"/>
                    </a:lnTo>
                    <a:lnTo>
                      <a:pt x="4590" y="0"/>
                    </a:lnTo>
                    <a:lnTo>
                      <a:pt x="4099" y="907"/>
                    </a:lnTo>
                    <a:lnTo>
                      <a:pt x="4099" y="907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1143" name="Gruppieren 260">
                <a:extLst>
                  <a:ext uri="{FF2B5EF4-FFF2-40B4-BE49-F238E27FC236}">
                    <a16:creationId xmlns:a16="http://schemas.microsoft.com/office/drawing/2014/main" id="{5D1F3665-8784-434B-8B8A-96F43CF7598D}"/>
                  </a:ext>
                </a:extLst>
              </p:cNvPr>
              <p:cNvGrpSpPr/>
              <p:nvPr/>
            </p:nvGrpSpPr>
            <p:grpSpPr bwMode="gray">
              <a:xfrm>
                <a:off x="6150639" y="2305420"/>
                <a:ext cx="5307013" cy="1042988"/>
                <a:chOff x="5758078" y="295152"/>
                <a:chExt cx="5307013" cy="1042988"/>
              </a:xfrm>
            </p:grpSpPr>
            <p:sp>
              <p:nvSpPr>
                <p:cNvPr id="1145" name="AutoShape 5">
                  <a:extLst>
                    <a:ext uri="{FF2B5EF4-FFF2-40B4-BE49-F238E27FC236}">
                      <a16:creationId xmlns:a16="http://schemas.microsoft.com/office/drawing/2014/main" id="{97483BAA-1D13-4858-823F-F01FC73A3543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758078" y="295152"/>
                  <a:ext cx="5302250" cy="1042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6" name="Freeform 7">
                  <a:extLst>
                    <a:ext uri="{FF2B5EF4-FFF2-40B4-BE49-F238E27FC236}">
                      <a16:creationId xmlns:a16="http://schemas.microsoft.com/office/drawing/2014/main" id="{BCB3221A-86B5-49A6-869A-ECBC9FB38B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61253" y="298327"/>
                  <a:ext cx="5303838" cy="1036638"/>
                </a:xfrm>
                <a:custGeom>
                  <a:avLst/>
                  <a:gdLst>
                    <a:gd name="T0" fmla="*/ 2990 w 3341"/>
                    <a:gd name="T1" fmla="*/ 653 h 653"/>
                    <a:gd name="T2" fmla="*/ 356 w 3341"/>
                    <a:gd name="T3" fmla="*/ 653 h 653"/>
                    <a:gd name="T4" fmla="*/ 0 w 3341"/>
                    <a:gd name="T5" fmla="*/ 0 h 653"/>
                    <a:gd name="T6" fmla="*/ 3341 w 3341"/>
                    <a:gd name="T7" fmla="*/ 0 h 653"/>
                    <a:gd name="T8" fmla="*/ 2990 w 3341"/>
                    <a:gd name="T9" fmla="*/ 653 h 653"/>
                    <a:gd name="T10" fmla="*/ 2990 w 3341"/>
                    <a:gd name="T11" fmla="*/ 653 h 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41" h="653">
                      <a:moveTo>
                        <a:pt x="2990" y="653"/>
                      </a:moveTo>
                      <a:lnTo>
                        <a:pt x="356" y="653"/>
                      </a:lnTo>
                      <a:lnTo>
                        <a:pt x="0" y="0"/>
                      </a:lnTo>
                      <a:lnTo>
                        <a:pt x="3341" y="0"/>
                      </a:lnTo>
                      <a:lnTo>
                        <a:pt x="2990" y="653"/>
                      </a:lnTo>
                      <a:lnTo>
                        <a:pt x="2990" y="653"/>
                      </a:lnTo>
                      <a:close/>
                    </a:path>
                  </a:pathLst>
                </a:custGeom>
                <a:solidFill>
                  <a:srgbClr val="ECF0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7" name="Freeform 8">
                  <a:extLst>
                    <a:ext uri="{FF2B5EF4-FFF2-40B4-BE49-F238E27FC236}">
                      <a16:creationId xmlns:a16="http://schemas.microsoft.com/office/drawing/2014/main" id="{0768706B-957E-40DD-9E01-99E2EAB34F8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61253" y="298327"/>
                  <a:ext cx="5303838" cy="136525"/>
                </a:xfrm>
                <a:custGeom>
                  <a:avLst/>
                  <a:gdLst>
                    <a:gd name="T0" fmla="*/ 3295 w 3341"/>
                    <a:gd name="T1" fmla="*/ 86 h 86"/>
                    <a:gd name="T2" fmla="*/ 3341 w 3341"/>
                    <a:gd name="T3" fmla="*/ 0 h 86"/>
                    <a:gd name="T4" fmla="*/ 0 w 3341"/>
                    <a:gd name="T5" fmla="*/ 0 h 86"/>
                    <a:gd name="T6" fmla="*/ 46 w 3341"/>
                    <a:gd name="T7" fmla="*/ 86 h 86"/>
                    <a:gd name="T8" fmla="*/ 3295 w 3341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1" h="86">
                      <a:moveTo>
                        <a:pt x="3295" y="86"/>
                      </a:moveTo>
                      <a:lnTo>
                        <a:pt x="3341" y="0"/>
                      </a:lnTo>
                      <a:lnTo>
                        <a:pt x="0" y="0"/>
                      </a:lnTo>
                      <a:lnTo>
                        <a:pt x="46" y="86"/>
                      </a:lnTo>
                      <a:lnTo>
                        <a:pt x="3295" y="86"/>
                      </a:lnTo>
                      <a:close/>
                    </a:path>
                  </a:pathLst>
                </a:cu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8" name="Freeform 9">
                  <a:extLst>
                    <a:ext uri="{FF2B5EF4-FFF2-40B4-BE49-F238E27FC236}">
                      <a16:creationId xmlns:a16="http://schemas.microsoft.com/office/drawing/2014/main" id="{E2E3D5AB-F9C6-4164-AB46-1656411CEE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61253" y="298327"/>
                  <a:ext cx="5303838" cy="136525"/>
                </a:xfrm>
                <a:custGeom>
                  <a:avLst/>
                  <a:gdLst>
                    <a:gd name="T0" fmla="*/ 3295 w 3341"/>
                    <a:gd name="T1" fmla="*/ 86 h 86"/>
                    <a:gd name="T2" fmla="*/ 3341 w 3341"/>
                    <a:gd name="T3" fmla="*/ 0 h 86"/>
                    <a:gd name="T4" fmla="*/ 0 w 3341"/>
                    <a:gd name="T5" fmla="*/ 0 h 86"/>
                    <a:gd name="T6" fmla="*/ 46 w 3341"/>
                    <a:gd name="T7" fmla="*/ 86 h 86"/>
                    <a:gd name="T8" fmla="*/ 3295 w 3341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1" h="86">
                      <a:moveTo>
                        <a:pt x="3295" y="86"/>
                      </a:moveTo>
                      <a:lnTo>
                        <a:pt x="3341" y="0"/>
                      </a:lnTo>
                      <a:lnTo>
                        <a:pt x="0" y="0"/>
                      </a:lnTo>
                      <a:lnTo>
                        <a:pt x="46" y="86"/>
                      </a:lnTo>
                      <a:lnTo>
                        <a:pt x="3295" y="86"/>
                      </a:lnTo>
                      <a:close/>
                    </a:path>
                  </a:pathLst>
                </a:cu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9" name="Oval 10">
                  <a:extLst>
                    <a:ext uri="{FF2B5EF4-FFF2-40B4-BE49-F238E27FC236}">
                      <a16:creationId xmlns:a16="http://schemas.microsoft.com/office/drawing/2014/main" id="{F0743667-1099-4EB2-B46D-AAAD74E85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0868241" y="323727"/>
                  <a:ext cx="84138" cy="82550"/>
                </a:xfrm>
                <a:prstGeom prst="ellipse">
                  <a:avLst/>
                </a:prstGeom>
                <a:solidFill>
                  <a:srgbClr val="D566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0" name="Oval 11">
                  <a:extLst>
                    <a:ext uri="{FF2B5EF4-FFF2-40B4-BE49-F238E27FC236}">
                      <a16:creationId xmlns:a16="http://schemas.microsoft.com/office/drawing/2014/main" id="{DD7460A7-CB88-4BD1-A606-122A927B31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0736478" y="323727"/>
                  <a:ext cx="84138" cy="82550"/>
                </a:xfrm>
                <a:prstGeom prst="ellipse">
                  <a:avLst/>
                </a:prstGeom>
                <a:solidFill>
                  <a:srgbClr val="DDAB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1" name="Oval 12">
                  <a:extLst>
                    <a:ext uri="{FF2B5EF4-FFF2-40B4-BE49-F238E27FC236}">
                      <a16:creationId xmlns:a16="http://schemas.microsoft.com/office/drawing/2014/main" id="{416859C0-5CAD-4B60-B987-2D21D14869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0607891" y="323727"/>
                  <a:ext cx="84138" cy="82550"/>
                </a:xfrm>
                <a:prstGeom prst="ellipse">
                  <a:avLst/>
                </a:prstGeom>
                <a:solidFill>
                  <a:srgbClr val="70B3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2" name="Freeform 13">
                  <a:extLst>
                    <a:ext uri="{FF2B5EF4-FFF2-40B4-BE49-F238E27FC236}">
                      <a16:creationId xmlns:a16="http://schemas.microsoft.com/office/drawing/2014/main" id="{B9530BF4-2022-4DC3-9E92-C02C70BAC59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472703" y="522165"/>
                  <a:ext cx="2311400" cy="744538"/>
                </a:xfrm>
                <a:custGeom>
                  <a:avLst/>
                  <a:gdLst>
                    <a:gd name="T0" fmla="*/ 0 w 1456"/>
                    <a:gd name="T1" fmla="*/ 0 h 469"/>
                    <a:gd name="T2" fmla="*/ 0 w 1456"/>
                    <a:gd name="T3" fmla="*/ 469 h 469"/>
                    <a:gd name="T4" fmla="*/ 1204 w 1456"/>
                    <a:gd name="T5" fmla="*/ 469 h 469"/>
                    <a:gd name="T6" fmla="*/ 1456 w 1456"/>
                    <a:gd name="T7" fmla="*/ 0 h 469"/>
                    <a:gd name="T8" fmla="*/ 0 w 1456"/>
                    <a:gd name="T9" fmla="*/ 0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56" h="469">
                      <a:moveTo>
                        <a:pt x="0" y="0"/>
                      </a:moveTo>
                      <a:lnTo>
                        <a:pt x="0" y="469"/>
                      </a:lnTo>
                      <a:lnTo>
                        <a:pt x="1204" y="469"/>
                      </a:lnTo>
                      <a:lnTo>
                        <a:pt x="14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E8EF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3" name="Freeform 14">
                  <a:extLst>
                    <a:ext uri="{FF2B5EF4-FFF2-40B4-BE49-F238E27FC236}">
                      <a16:creationId xmlns:a16="http://schemas.microsoft.com/office/drawing/2014/main" id="{D5C264AC-2CDD-474A-AD13-DC265E261E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593353" y="611065"/>
                  <a:ext cx="2014538" cy="566738"/>
                </a:xfrm>
                <a:custGeom>
                  <a:avLst/>
                  <a:gdLst>
                    <a:gd name="T0" fmla="*/ 0 w 1269"/>
                    <a:gd name="T1" fmla="*/ 0 h 357"/>
                    <a:gd name="T2" fmla="*/ 0 w 1269"/>
                    <a:gd name="T3" fmla="*/ 357 h 357"/>
                    <a:gd name="T4" fmla="*/ 1075 w 1269"/>
                    <a:gd name="T5" fmla="*/ 357 h 357"/>
                    <a:gd name="T6" fmla="*/ 1269 w 1269"/>
                    <a:gd name="T7" fmla="*/ 0 h 357"/>
                    <a:gd name="T8" fmla="*/ 0 w 1269"/>
                    <a:gd name="T9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9" h="357">
                      <a:moveTo>
                        <a:pt x="0" y="0"/>
                      </a:moveTo>
                      <a:lnTo>
                        <a:pt x="0" y="357"/>
                      </a:lnTo>
                      <a:lnTo>
                        <a:pt x="1075" y="357"/>
                      </a:lnTo>
                      <a:lnTo>
                        <a:pt x="12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D4E2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4" name="Freeform 15">
                  <a:extLst>
                    <a:ext uri="{FF2B5EF4-FFF2-40B4-BE49-F238E27FC236}">
                      <a16:creationId xmlns:a16="http://schemas.microsoft.com/office/drawing/2014/main" id="{AB88A353-4789-4B9A-A851-CC524C51685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29591" y="1246065"/>
                  <a:ext cx="1851025" cy="23813"/>
                </a:xfrm>
                <a:custGeom>
                  <a:avLst/>
                  <a:gdLst>
                    <a:gd name="T0" fmla="*/ 0 w 1166"/>
                    <a:gd name="T1" fmla="*/ 0 h 15"/>
                    <a:gd name="T2" fmla="*/ 8 w 1166"/>
                    <a:gd name="T3" fmla="*/ 15 h 15"/>
                    <a:gd name="T4" fmla="*/ 1166 w 1166"/>
                    <a:gd name="T5" fmla="*/ 15 h 15"/>
                    <a:gd name="T6" fmla="*/ 1166 w 1166"/>
                    <a:gd name="T7" fmla="*/ 0 h 15"/>
                    <a:gd name="T8" fmla="*/ 0 w 1166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6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166" y="15"/>
                      </a:lnTo>
                      <a:lnTo>
                        <a:pt x="116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5" name="Freeform 16">
                  <a:extLst>
                    <a:ext uri="{FF2B5EF4-FFF2-40B4-BE49-F238E27FC236}">
                      <a16:creationId xmlns:a16="http://schemas.microsoft.com/office/drawing/2014/main" id="{573E2070-3013-498F-872D-9EA76BE1D80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89903" y="1174627"/>
                  <a:ext cx="1890713" cy="19050"/>
                </a:xfrm>
                <a:custGeom>
                  <a:avLst/>
                  <a:gdLst>
                    <a:gd name="T0" fmla="*/ 0 w 1191"/>
                    <a:gd name="T1" fmla="*/ 0 h 12"/>
                    <a:gd name="T2" fmla="*/ 7 w 1191"/>
                    <a:gd name="T3" fmla="*/ 12 h 12"/>
                    <a:gd name="T4" fmla="*/ 1191 w 1191"/>
                    <a:gd name="T5" fmla="*/ 12 h 12"/>
                    <a:gd name="T6" fmla="*/ 1191 w 1191"/>
                    <a:gd name="T7" fmla="*/ 0 h 12"/>
                    <a:gd name="T8" fmla="*/ 0 w 1191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1" h="12">
                      <a:moveTo>
                        <a:pt x="0" y="0"/>
                      </a:moveTo>
                      <a:lnTo>
                        <a:pt x="7" y="12"/>
                      </a:lnTo>
                      <a:lnTo>
                        <a:pt x="1191" y="12"/>
                      </a:lnTo>
                      <a:lnTo>
                        <a:pt x="11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6" name="Freeform 17">
                  <a:extLst>
                    <a:ext uri="{FF2B5EF4-FFF2-40B4-BE49-F238E27FC236}">
                      <a16:creationId xmlns:a16="http://schemas.microsoft.com/office/drawing/2014/main" id="{719934BD-A89E-4DFD-901A-5631BA4F9DE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50216" y="1098427"/>
                  <a:ext cx="1930400" cy="23813"/>
                </a:xfrm>
                <a:custGeom>
                  <a:avLst/>
                  <a:gdLst>
                    <a:gd name="T0" fmla="*/ 0 w 1216"/>
                    <a:gd name="T1" fmla="*/ 0 h 15"/>
                    <a:gd name="T2" fmla="*/ 7 w 1216"/>
                    <a:gd name="T3" fmla="*/ 15 h 15"/>
                    <a:gd name="T4" fmla="*/ 1216 w 1216"/>
                    <a:gd name="T5" fmla="*/ 15 h 15"/>
                    <a:gd name="T6" fmla="*/ 1216 w 1216"/>
                    <a:gd name="T7" fmla="*/ 0 h 15"/>
                    <a:gd name="T8" fmla="*/ 0 w 1216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6" h="1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216" y="15"/>
                      </a:lnTo>
                      <a:lnTo>
                        <a:pt x="12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7" name="Freeform 18">
                  <a:extLst>
                    <a:ext uri="{FF2B5EF4-FFF2-40B4-BE49-F238E27FC236}">
                      <a16:creationId xmlns:a16="http://schemas.microsoft.com/office/drawing/2014/main" id="{D5742232-7157-41BA-9107-F15BC280BAB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08941" y="1026990"/>
                  <a:ext cx="1971675" cy="23813"/>
                </a:xfrm>
                <a:custGeom>
                  <a:avLst/>
                  <a:gdLst>
                    <a:gd name="T0" fmla="*/ 0 w 1242"/>
                    <a:gd name="T1" fmla="*/ 0 h 15"/>
                    <a:gd name="T2" fmla="*/ 8 w 1242"/>
                    <a:gd name="T3" fmla="*/ 15 h 15"/>
                    <a:gd name="T4" fmla="*/ 1242 w 1242"/>
                    <a:gd name="T5" fmla="*/ 15 h 15"/>
                    <a:gd name="T6" fmla="*/ 1242 w 1242"/>
                    <a:gd name="T7" fmla="*/ 0 h 15"/>
                    <a:gd name="T8" fmla="*/ 0 w 124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2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242" y="15"/>
                      </a:lnTo>
                      <a:lnTo>
                        <a:pt x="12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8" name="Freeform 19">
                  <a:extLst>
                    <a:ext uri="{FF2B5EF4-FFF2-40B4-BE49-F238E27FC236}">
                      <a16:creationId xmlns:a16="http://schemas.microsoft.com/office/drawing/2014/main" id="{AEF18776-D954-413D-8EBF-19B8424A59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69253" y="953965"/>
                  <a:ext cx="2011363" cy="23813"/>
                </a:xfrm>
                <a:custGeom>
                  <a:avLst/>
                  <a:gdLst>
                    <a:gd name="T0" fmla="*/ 0 w 1267"/>
                    <a:gd name="T1" fmla="*/ 0 h 15"/>
                    <a:gd name="T2" fmla="*/ 10 w 1267"/>
                    <a:gd name="T3" fmla="*/ 15 h 15"/>
                    <a:gd name="T4" fmla="*/ 1267 w 1267"/>
                    <a:gd name="T5" fmla="*/ 15 h 15"/>
                    <a:gd name="T6" fmla="*/ 1267 w 1267"/>
                    <a:gd name="T7" fmla="*/ 0 h 15"/>
                    <a:gd name="T8" fmla="*/ 0 w 1267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7" h="15">
                      <a:moveTo>
                        <a:pt x="0" y="0"/>
                      </a:moveTo>
                      <a:lnTo>
                        <a:pt x="10" y="15"/>
                      </a:lnTo>
                      <a:lnTo>
                        <a:pt x="1267" y="15"/>
                      </a:lnTo>
                      <a:lnTo>
                        <a:pt x="12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9" name="Freeform 20">
                  <a:extLst>
                    <a:ext uri="{FF2B5EF4-FFF2-40B4-BE49-F238E27FC236}">
                      <a16:creationId xmlns:a16="http://schemas.microsoft.com/office/drawing/2014/main" id="{D1C42E03-6FDB-473D-812E-35624820DD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34328" y="882527"/>
                  <a:ext cx="2046288" cy="23813"/>
                </a:xfrm>
                <a:custGeom>
                  <a:avLst/>
                  <a:gdLst>
                    <a:gd name="T0" fmla="*/ 0 w 1289"/>
                    <a:gd name="T1" fmla="*/ 0 h 15"/>
                    <a:gd name="T2" fmla="*/ 7 w 1289"/>
                    <a:gd name="T3" fmla="*/ 15 h 15"/>
                    <a:gd name="T4" fmla="*/ 1289 w 1289"/>
                    <a:gd name="T5" fmla="*/ 15 h 15"/>
                    <a:gd name="T6" fmla="*/ 1289 w 1289"/>
                    <a:gd name="T7" fmla="*/ 0 h 15"/>
                    <a:gd name="T8" fmla="*/ 0 w 1289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9" h="1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289" y="15"/>
                      </a:lnTo>
                      <a:lnTo>
                        <a:pt x="128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0" name="Freeform 21">
                  <a:extLst>
                    <a:ext uri="{FF2B5EF4-FFF2-40B4-BE49-F238E27FC236}">
                      <a16:creationId xmlns:a16="http://schemas.microsoft.com/office/drawing/2014/main" id="{DAAA5B11-4138-41D9-85FD-2C19DDCB38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93053" y="811090"/>
                  <a:ext cx="2087563" cy="23813"/>
                </a:xfrm>
                <a:custGeom>
                  <a:avLst/>
                  <a:gdLst>
                    <a:gd name="T0" fmla="*/ 0 w 1315"/>
                    <a:gd name="T1" fmla="*/ 0 h 15"/>
                    <a:gd name="T2" fmla="*/ 8 w 1315"/>
                    <a:gd name="T3" fmla="*/ 15 h 15"/>
                    <a:gd name="T4" fmla="*/ 1315 w 1315"/>
                    <a:gd name="T5" fmla="*/ 15 h 15"/>
                    <a:gd name="T6" fmla="*/ 1315 w 1315"/>
                    <a:gd name="T7" fmla="*/ 0 h 15"/>
                    <a:gd name="T8" fmla="*/ 0 w 131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5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315" y="15"/>
                      </a:lnTo>
                      <a:lnTo>
                        <a:pt x="13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1" name="Freeform 22">
                  <a:extLst>
                    <a:ext uri="{FF2B5EF4-FFF2-40B4-BE49-F238E27FC236}">
                      <a16:creationId xmlns:a16="http://schemas.microsoft.com/office/drawing/2014/main" id="{6A1E1AC8-D3D7-44D3-916C-91C59E5AF3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53366" y="738065"/>
                  <a:ext cx="2127250" cy="25400"/>
                </a:xfrm>
                <a:custGeom>
                  <a:avLst/>
                  <a:gdLst>
                    <a:gd name="T0" fmla="*/ 0 w 1340"/>
                    <a:gd name="T1" fmla="*/ 0 h 16"/>
                    <a:gd name="T2" fmla="*/ 8 w 1340"/>
                    <a:gd name="T3" fmla="*/ 16 h 16"/>
                    <a:gd name="T4" fmla="*/ 1340 w 1340"/>
                    <a:gd name="T5" fmla="*/ 16 h 16"/>
                    <a:gd name="T6" fmla="*/ 1340 w 1340"/>
                    <a:gd name="T7" fmla="*/ 0 h 16"/>
                    <a:gd name="T8" fmla="*/ 0 w 1340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0" h="16">
                      <a:moveTo>
                        <a:pt x="0" y="0"/>
                      </a:moveTo>
                      <a:lnTo>
                        <a:pt x="8" y="16"/>
                      </a:lnTo>
                      <a:lnTo>
                        <a:pt x="1340" y="16"/>
                      </a:lnTo>
                      <a:lnTo>
                        <a:pt x="13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2" name="Freeform 23">
                  <a:extLst>
                    <a:ext uri="{FF2B5EF4-FFF2-40B4-BE49-F238E27FC236}">
                      <a16:creationId xmlns:a16="http://schemas.microsoft.com/office/drawing/2014/main" id="{63708BDE-F9C1-414D-AC03-EAFD77AAAA6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13678" y="666627"/>
                  <a:ext cx="2166938" cy="23813"/>
                </a:xfrm>
                <a:custGeom>
                  <a:avLst/>
                  <a:gdLst>
                    <a:gd name="T0" fmla="*/ 0 w 1365"/>
                    <a:gd name="T1" fmla="*/ 0 h 15"/>
                    <a:gd name="T2" fmla="*/ 10 w 1365"/>
                    <a:gd name="T3" fmla="*/ 15 h 15"/>
                    <a:gd name="T4" fmla="*/ 1365 w 1365"/>
                    <a:gd name="T5" fmla="*/ 15 h 15"/>
                    <a:gd name="T6" fmla="*/ 1365 w 1365"/>
                    <a:gd name="T7" fmla="*/ 0 h 15"/>
                    <a:gd name="T8" fmla="*/ 0 w 136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5" h="15">
                      <a:moveTo>
                        <a:pt x="0" y="0"/>
                      </a:moveTo>
                      <a:lnTo>
                        <a:pt x="10" y="15"/>
                      </a:lnTo>
                      <a:lnTo>
                        <a:pt x="1365" y="15"/>
                      </a:lnTo>
                      <a:lnTo>
                        <a:pt x="1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3" name="Freeform 24">
                  <a:extLst>
                    <a:ext uri="{FF2B5EF4-FFF2-40B4-BE49-F238E27FC236}">
                      <a16:creationId xmlns:a16="http://schemas.microsoft.com/office/drawing/2014/main" id="{F941C66C-FDF9-4E08-8E62-B2CE128F5C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77166" y="590427"/>
                  <a:ext cx="2203450" cy="23813"/>
                </a:xfrm>
                <a:custGeom>
                  <a:avLst/>
                  <a:gdLst>
                    <a:gd name="T0" fmla="*/ 0 w 1388"/>
                    <a:gd name="T1" fmla="*/ 0 h 15"/>
                    <a:gd name="T2" fmla="*/ 8 w 1388"/>
                    <a:gd name="T3" fmla="*/ 15 h 15"/>
                    <a:gd name="T4" fmla="*/ 1388 w 1388"/>
                    <a:gd name="T5" fmla="*/ 15 h 15"/>
                    <a:gd name="T6" fmla="*/ 1388 w 1388"/>
                    <a:gd name="T7" fmla="*/ 0 h 15"/>
                    <a:gd name="T8" fmla="*/ 0 w 1388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8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388" y="15"/>
                      </a:lnTo>
                      <a:lnTo>
                        <a:pt x="13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4" name="Freeform 25">
                  <a:extLst>
                    <a:ext uri="{FF2B5EF4-FFF2-40B4-BE49-F238E27FC236}">
                      <a16:creationId xmlns:a16="http://schemas.microsoft.com/office/drawing/2014/main" id="{9F6D4BCD-BF48-48D6-A288-E90D5A251F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37478" y="518990"/>
                  <a:ext cx="2243138" cy="23813"/>
                </a:xfrm>
                <a:custGeom>
                  <a:avLst/>
                  <a:gdLst>
                    <a:gd name="T0" fmla="*/ 0 w 1413"/>
                    <a:gd name="T1" fmla="*/ 0 h 15"/>
                    <a:gd name="T2" fmla="*/ 8 w 1413"/>
                    <a:gd name="T3" fmla="*/ 15 h 15"/>
                    <a:gd name="T4" fmla="*/ 1413 w 1413"/>
                    <a:gd name="T5" fmla="*/ 15 h 15"/>
                    <a:gd name="T6" fmla="*/ 1413 w 1413"/>
                    <a:gd name="T7" fmla="*/ 0 h 15"/>
                    <a:gd name="T8" fmla="*/ 0 w 141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3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413" y="15"/>
                      </a:lnTo>
                      <a:lnTo>
                        <a:pt x="14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144" name="Freeform 606">
                <a:extLst>
                  <a:ext uri="{FF2B5EF4-FFF2-40B4-BE49-F238E27FC236}">
                    <a16:creationId xmlns:a16="http://schemas.microsoft.com/office/drawing/2014/main" id="{83FE9266-9E91-439D-94D8-12513DF6E0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43646" y="2305990"/>
                <a:ext cx="3663645" cy="1071552"/>
              </a:xfrm>
              <a:custGeom>
                <a:avLst/>
                <a:gdLst>
                  <a:gd name="T0" fmla="*/ 0 w 3166"/>
                  <a:gd name="T1" fmla="*/ 0 h 926"/>
                  <a:gd name="T2" fmla="*/ 85 w 3166"/>
                  <a:gd name="T3" fmla="*/ 149 h 926"/>
                  <a:gd name="T4" fmla="*/ 2055 w 3166"/>
                  <a:gd name="T5" fmla="*/ 926 h 926"/>
                  <a:gd name="T6" fmla="*/ 3166 w 3166"/>
                  <a:gd name="T7" fmla="*/ 926 h 926"/>
                  <a:gd name="T8" fmla="*/ 1862 w 3166"/>
                  <a:gd name="T9" fmla="*/ 0 h 926"/>
                  <a:gd name="T10" fmla="*/ 0 w 3166"/>
                  <a:gd name="T11" fmla="*/ 0 h 926"/>
                  <a:gd name="T12" fmla="*/ 0 w 3166"/>
                  <a:gd name="T13" fmla="*/ 0 h 926"/>
                  <a:gd name="T14" fmla="*/ 0 w 3166"/>
                  <a:gd name="T15" fmla="*/ 0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66" h="926">
                    <a:moveTo>
                      <a:pt x="0" y="0"/>
                    </a:moveTo>
                    <a:lnTo>
                      <a:pt x="85" y="149"/>
                    </a:lnTo>
                    <a:lnTo>
                      <a:pt x="2055" y="926"/>
                    </a:lnTo>
                    <a:lnTo>
                      <a:pt x="3166" y="926"/>
                    </a:lnTo>
                    <a:lnTo>
                      <a:pt x="18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000"/>
                </a:srgb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0" name="Laptop">
              <a:extLst>
                <a:ext uri="{FF2B5EF4-FFF2-40B4-BE49-F238E27FC236}">
                  <a16:creationId xmlns:a16="http://schemas.microsoft.com/office/drawing/2014/main" id="{64691CAB-5B98-410B-8359-1C73A0F1DBDD}"/>
                </a:ext>
              </a:extLst>
            </p:cNvPr>
            <p:cNvGrpSpPr/>
            <p:nvPr/>
          </p:nvGrpSpPr>
          <p:grpSpPr bwMode="gray">
            <a:xfrm rot="5400000">
              <a:off x="7419577" y="3659645"/>
              <a:ext cx="1051030" cy="711842"/>
              <a:chOff x="5840292" y="2070621"/>
              <a:chExt cx="5923626" cy="4011957"/>
            </a:xfrm>
            <a:effectLst>
              <a:outerShdw blurRad="50800" dist="25400" dir="8100000" algn="tr" rotWithShape="0">
                <a:prstClr val="black">
                  <a:alpha val="15000"/>
                </a:prstClr>
              </a:outerShdw>
            </a:effectLst>
          </p:grpSpPr>
          <p:grpSp>
            <p:nvGrpSpPr>
              <p:cNvPr id="933" name="Gruppieren 455">
                <a:extLst>
                  <a:ext uri="{FF2B5EF4-FFF2-40B4-BE49-F238E27FC236}">
                    <a16:creationId xmlns:a16="http://schemas.microsoft.com/office/drawing/2014/main" id="{0B6C6055-A604-43EA-816D-79C8C2023C3E}"/>
                  </a:ext>
                </a:extLst>
              </p:cNvPr>
              <p:cNvGrpSpPr/>
              <p:nvPr/>
            </p:nvGrpSpPr>
            <p:grpSpPr bwMode="gray">
              <a:xfrm>
                <a:off x="6668836" y="3590003"/>
                <a:ext cx="4236451" cy="2492575"/>
                <a:chOff x="12927013" y="4287044"/>
                <a:chExt cx="5811837" cy="3419475"/>
              </a:xfrm>
            </p:grpSpPr>
            <p:sp>
              <p:nvSpPr>
                <p:cNvPr id="963" name="Freeform 426">
                  <a:extLst>
                    <a:ext uri="{FF2B5EF4-FFF2-40B4-BE49-F238E27FC236}">
                      <a16:creationId xmlns:a16="http://schemas.microsoft.com/office/drawing/2014/main" id="{AE1294F5-D9B0-4EDE-A5DA-347CEB0C0C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927013" y="4302919"/>
                  <a:ext cx="5800725" cy="3403600"/>
                </a:xfrm>
                <a:custGeom>
                  <a:avLst/>
                  <a:gdLst>
                    <a:gd name="T0" fmla="*/ 1515 w 1547"/>
                    <a:gd name="T1" fmla="*/ 0 h 908"/>
                    <a:gd name="T2" fmla="*/ 1436 w 1547"/>
                    <a:gd name="T3" fmla="*/ 0 h 908"/>
                    <a:gd name="T4" fmla="*/ 1436 w 1547"/>
                    <a:gd name="T5" fmla="*/ 57 h 908"/>
                    <a:gd name="T6" fmla="*/ 126 w 1547"/>
                    <a:gd name="T7" fmla="*/ 57 h 908"/>
                    <a:gd name="T8" fmla="*/ 126 w 1547"/>
                    <a:gd name="T9" fmla="*/ 0 h 908"/>
                    <a:gd name="T10" fmla="*/ 32 w 1547"/>
                    <a:gd name="T11" fmla="*/ 0 h 908"/>
                    <a:gd name="T12" fmla="*/ 0 w 1547"/>
                    <a:gd name="T13" fmla="*/ 33 h 908"/>
                    <a:gd name="T14" fmla="*/ 0 w 1547"/>
                    <a:gd name="T15" fmla="*/ 876 h 908"/>
                    <a:gd name="T16" fmla="*/ 32 w 1547"/>
                    <a:gd name="T17" fmla="*/ 908 h 908"/>
                    <a:gd name="T18" fmla="*/ 1515 w 1547"/>
                    <a:gd name="T19" fmla="*/ 908 h 908"/>
                    <a:gd name="T20" fmla="*/ 1547 w 1547"/>
                    <a:gd name="T21" fmla="*/ 876 h 908"/>
                    <a:gd name="T22" fmla="*/ 1547 w 1547"/>
                    <a:gd name="T23" fmla="*/ 33 h 908"/>
                    <a:gd name="T24" fmla="*/ 1515 w 1547"/>
                    <a:gd name="T25" fmla="*/ 0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47" h="908">
                      <a:moveTo>
                        <a:pt x="1515" y="0"/>
                      </a:moveTo>
                      <a:cubicBezTo>
                        <a:pt x="1436" y="0"/>
                        <a:pt x="1436" y="0"/>
                        <a:pt x="1436" y="0"/>
                      </a:cubicBezTo>
                      <a:cubicBezTo>
                        <a:pt x="1436" y="57"/>
                        <a:pt x="1436" y="57"/>
                        <a:pt x="1436" y="57"/>
                      </a:cubicBezTo>
                      <a:cubicBezTo>
                        <a:pt x="118" y="57"/>
                        <a:pt x="126" y="57"/>
                        <a:pt x="126" y="57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40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3"/>
                      </a:cubicBezTo>
                      <a:cubicBezTo>
                        <a:pt x="0" y="876"/>
                        <a:pt x="0" y="876"/>
                        <a:pt x="0" y="876"/>
                      </a:cubicBezTo>
                      <a:cubicBezTo>
                        <a:pt x="0" y="892"/>
                        <a:pt x="14" y="908"/>
                        <a:pt x="32" y="908"/>
                      </a:cubicBezTo>
                      <a:cubicBezTo>
                        <a:pt x="1515" y="908"/>
                        <a:pt x="1515" y="908"/>
                        <a:pt x="1515" y="908"/>
                      </a:cubicBezTo>
                      <a:cubicBezTo>
                        <a:pt x="1533" y="908"/>
                        <a:pt x="1547" y="892"/>
                        <a:pt x="1547" y="876"/>
                      </a:cubicBezTo>
                      <a:cubicBezTo>
                        <a:pt x="1547" y="33"/>
                        <a:pt x="1547" y="33"/>
                        <a:pt x="1547" y="33"/>
                      </a:cubicBezTo>
                      <a:cubicBezTo>
                        <a:pt x="1547" y="14"/>
                        <a:pt x="1533" y="0"/>
                        <a:pt x="1515" y="0"/>
                      </a:cubicBezTo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4" name="Freeform 427">
                  <a:extLst>
                    <a:ext uri="{FF2B5EF4-FFF2-40B4-BE49-F238E27FC236}">
                      <a16:creationId xmlns:a16="http://schemas.microsoft.com/office/drawing/2014/main" id="{D5CADA5B-D321-4E05-8A40-C92843C24ED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61950" y="4426744"/>
                  <a:ext cx="5676900" cy="3279775"/>
                </a:xfrm>
                <a:custGeom>
                  <a:avLst/>
                  <a:gdLst>
                    <a:gd name="T0" fmla="*/ 1514 w 1514"/>
                    <a:gd name="T1" fmla="*/ 0 h 875"/>
                    <a:gd name="T2" fmla="*/ 1514 w 1514"/>
                    <a:gd name="T3" fmla="*/ 843 h 875"/>
                    <a:gd name="T4" fmla="*/ 1482 w 1514"/>
                    <a:gd name="T5" fmla="*/ 875 h 875"/>
                    <a:gd name="T6" fmla="*/ 0 w 1514"/>
                    <a:gd name="T7" fmla="*/ 875 h 875"/>
                    <a:gd name="T8" fmla="*/ 1514 w 1514"/>
                    <a:gd name="T9" fmla="*/ 0 h 8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14" h="875">
                      <a:moveTo>
                        <a:pt x="1514" y="0"/>
                      </a:moveTo>
                      <a:cubicBezTo>
                        <a:pt x="1514" y="0"/>
                        <a:pt x="1514" y="0"/>
                        <a:pt x="1514" y="843"/>
                      </a:cubicBezTo>
                      <a:cubicBezTo>
                        <a:pt x="1514" y="859"/>
                        <a:pt x="1500" y="875"/>
                        <a:pt x="1482" y="875"/>
                      </a:cubicBezTo>
                      <a:cubicBezTo>
                        <a:pt x="1482" y="875"/>
                        <a:pt x="1482" y="875"/>
                        <a:pt x="0" y="875"/>
                      </a:cubicBezTo>
                      <a:lnTo>
                        <a:pt x="1514" y="0"/>
                      </a:lnTo>
                      <a:close/>
                    </a:path>
                  </a:pathLst>
                </a:custGeom>
                <a:solidFill>
                  <a:srgbClr val="000000">
                    <a:alpha val="2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5" name="Freeform 428">
                  <a:extLst>
                    <a:ext uri="{FF2B5EF4-FFF2-40B4-BE49-F238E27FC236}">
                      <a16:creationId xmlns:a16="http://schemas.microsoft.com/office/drawing/2014/main" id="{CEB3F6A2-E711-432C-9AAC-29256E28237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387388" y="4287044"/>
                  <a:ext cx="4943475" cy="225425"/>
                </a:xfrm>
                <a:custGeom>
                  <a:avLst/>
                  <a:gdLst>
                    <a:gd name="T0" fmla="*/ 0 w 3114"/>
                    <a:gd name="T1" fmla="*/ 0 h 142"/>
                    <a:gd name="T2" fmla="*/ 0 w 3114"/>
                    <a:gd name="T3" fmla="*/ 142 h 142"/>
                    <a:gd name="T4" fmla="*/ 3114 w 3114"/>
                    <a:gd name="T5" fmla="*/ 142 h 142"/>
                    <a:gd name="T6" fmla="*/ 3114 w 3114"/>
                    <a:gd name="T7" fmla="*/ 0 h 142"/>
                    <a:gd name="T8" fmla="*/ 0 w 3114"/>
                    <a:gd name="T9" fmla="*/ 0 h 142"/>
                    <a:gd name="T10" fmla="*/ 0 w 3114"/>
                    <a:gd name="T11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4" h="142">
                      <a:moveTo>
                        <a:pt x="0" y="0"/>
                      </a:moveTo>
                      <a:lnTo>
                        <a:pt x="0" y="142"/>
                      </a:lnTo>
                      <a:lnTo>
                        <a:pt x="3114" y="142"/>
                      </a:lnTo>
                      <a:lnTo>
                        <a:pt x="31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6" name="Freeform 429">
                  <a:extLst>
                    <a:ext uri="{FF2B5EF4-FFF2-40B4-BE49-F238E27FC236}">
                      <a16:creationId xmlns:a16="http://schemas.microsoft.com/office/drawing/2014/main" id="{F10EF9C2-5703-4BF7-96DF-1F9C44DC27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395325" y="4572794"/>
                  <a:ext cx="4935538" cy="2084388"/>
                </a:xfrm>
                <a:custGeom>
                  <a:avLst/>
                  <a:gdLst>
                    <a:gd name="T0" fmla="*/ 0 w 3109"/>
                    <a:gd name="T1" fmla="*/ 0 h 1313"/>
                    <a:gd name="T2" fmla="*/ 0 w 3109"/>
                    <a:gd name="T3" fmla="*/ 1313 h 1313"/>
                    <a:gd name="T4" fmla="*/ 3109 w 3109"/>
                    <a:gd name="T5" fmla="*/ 1313 h 1313"/>
                    <a:gd name="T6" fmla="*/ 3109 w 3109"/>
                    <a:gd name="T7" fmla="*/ 0 h 1313"/>
                    <a:gd name="T8" fmla="*/ 0 w 3109"/>
                    <a:gd name="T9" fmla="*/ 0 h 1313"/>
                    <a:gd name="T10" fmla="*/ 0 w 3109"/>
                    <a:gd name="T11" fmla="*/ 0 h 1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09" h="1313">
                      <a:moveTo>
                        <a:pt x="0" y="0"/>
                      </a:moveTo>
                      <a:lnTo>
                        <a:pt x="0" y="1313"/>
                      </a:lnTo>
                      <a:lnTo>
                        <a:pt x="3109" y="1313"/>
                      </a:lnTo>
                      <a:lnTo>
                        <a:pt x="310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7" name="Freeform 430">
                  <a:extLst>
                    <a:ext uri="{FF2B5EF4-FFF2-40B4-BE49-F238E27FC236}">
                      <a16:creationId xmlns:a16="http://schemas.microsoft.com/office/drawing/2014/main" id="{2AF1D874-7353-4E02-93DC-885CE37C23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090775" y="6761957"/>
                  <a:ext cx="1530350" cy="795338"/>
                </a:xfrm>
                <a:custGeom>
                  <a:avLst/>
                  <a:gdLst>
                    <a:gd name="T0" fmla="*/ 0 w 964"/>
                    <a:gd name="T1" fmla="*/ 0 h 501"/>
                    <a:gd name="T2" fmla="*/ 0 w 964"/>
                    <a:gd name="T3" fmla="*/ 501 h 501"/>
                    <a:gd name="T4" fmla="*/ 964 w 964"/>
                    <a:gd name="T5" fmla="*/ 501 h 501"/>
                    <a:gd name="T6" fmla="*/ 964 w 964"/>
                    <a:gd name="T7" fmla="*/ 0 h 501"/>
                    <a:gd name="T8" fmla="*/ 0 w 964"/>
                    <a:gd name="T9" fmla="*/ 0 h 501"/>
                    <a:gd name="T10" fmla="*/ 0 w 964"/>
                    <a:gd name="T11" fmla="*/ 0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4" h="501">
                      <a:moveTo>
                        <a:pt x="0" y="0"/>
                      </a:moveTo>
                      <a:lnTo>
                        <a:pt x="0" y="501"/>
                      </a:lnTo>
                      <a:lnTo>
                        <a:pt x="964" y="501"/>
                      </a:lnTo>
                      <a:lnTo>
                        <a:pt x="96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8" name="Rectangle 431">
                  <a:extLst>
                    <a:ext uri="{FF2B5EF4-FFF2-40B4-BE49-F238E27FC236}">
                      <a16:creationId xmlns:a16="http://schemas.microsoft.com/office/drawing/2014/main" id="{2C3C65C3-7C10-4DC4-A86C-2E9DF34DC1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090775" y="6761957"/>
                  <a:ext cx="1530350" cy="795338"/>
                </a:xfrm>
                <a:prstGeom prst="rect">
                  <a:avLst/>
                </a:prstGeom>
                <a:noFill/>
                <a:ln w="14288" cap="flat">
                  <a:solidFill>
                    <a:srgbClr val="CFD4D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9" name="Rectangle 432">
                  <a:extLst>
                    <a:ext uri="{FF2B5EF4-FFF2-40B4-BE49-F238E27FC236}">
                      <a16:creationId xmlns:a16="http://schemas.microsoft.com/office/drawing/2014/main" id="{571B9CA5-9198-4FEE-88ED-D2CEAFDAA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395325" y="4572794"/>
                  <a:ext cx="4935538" cy="2084388"/>
                </a:xfrm>
                <a:prstGeom prst="rect">
                  <a:avLst/>
                </a:prstGeom>
                <a:noFill/>
                <a:ln w="14288" cap="flat">
                  <a:solidFill>
                    <a:srgbClr val="CFD4D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970" name="Gruppieren 492">
                  <a:extLst>
                    <a:ext uri="{FF2B5EF4-FFF2-40B4-BE49-F238E27FC236}">
                      <a16:creationId xmlns:a16="http://schemas.microsoft.com/office/drawing/2014/main" id="{FBB9A28C-6F5D-4D25-8D5C-BA5858FCE21C}"/>
                    </a:ext>
                  </a:extLst>
                </p:cNvPr>
                <p:cNvGrpSpPr/>
                <p:nvPr/>
              </p:nvGrpSpPr>
              <p:grpSpPr bwMode="gray">
                <a:xfrm>
                  <a:off x="13568363" y="4763294"/>
                  <a:ext cx="4597400" cy="1728788"/>
                  <a:chOff x="13568363" y="4763294"/>
                  <a:chExt cx="4597400" cy="1728788"/>
                </a:xfrm>
              </p:grpSpPr>
              <p:sp>
                <p:nvSpPr>
                  <p:cNvPr id="971" name="Freeform 433">
                    <a:extLst>
                      <a:ext uri="{FF2B5EF4-FFF2-40B4-BE49-F238E27FC236}">
                        <a16:creationId xmlns:a16="http://schemas.microsoft.com/office/drawing/2014/main" id="{16DB13AE-82BA-4883-A4F2-C5404FF685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44738" y="6192044"/>
                    <a:ext cx="1635125" cy="300038"/>
                  </a:xfrm>
                  <a:custGeom>
                    <a:avLst/>
                    <a:gdLst>
                      <a:gd name="T0" fmla="*/ 436 w 436"/>
                      <a:gd name="T1" fmla="*/ 72 h 80"/>
                      <a:gd name="T2" fmla="*/ 428 w 436"/>
                      <a:gd name="T3" fmla="*/ 80 h 80"/>
                      <a:gd name="T4" fmla="*/ 8 w 436"/>
                      <a:gd name="T5" fmla="*/ 80 h 80"/>
                      <a:gd name="T6" fmla="*/ 0 w 436"/>
                      <a:gd name="T7" fmla="*/ 72 h 80"/>
                      <a:gd name="T8" fmla="*/ 0 w 436"/>
                      <a:gd name="T9" fmla="*/ 7 h 80"/>
                      <a:gd name="T10" fmla="*/ 8 w 436"/>
                      <a:gd name="T11" fmla="*/ 0 h 80"/>
                      <a:gd name="T12" fmla="*/ 428 w 436"/>
                      <a:gd name="T13" fmla="*/ 0 h 80"/>
                      <a:gd name="T14" fmla="*/ 436 w 436"/>
                      <a:gd name="T15" fmla="*/ 7 h 80"/>
                      <a:gd name="T16" fmla="*/ 436 w 43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36" h="80">
                        <a:moveTo>
                          <a:pt x="436" y="72"/>
                        </a:moveTo>
                        <a:cubicBezTo>
                          <a:pt x="436" y="76"/>
                          <a:pt x="432" y="80"/>
                          <a:pt x="42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428" y="0"/>
                          <a:pt x="428" y="0"/>
                          <a:pt x="428" y="0"/>
                        </a:cubicBezTo>
                        <a:cubicBezTo>
                          <a:pt x="432" y="0"/>
                          <a:pt x="436" y="3"/>
                          <a:pt x="436" y="7"/>
                        </a:cubicBezTo>
                        <a:cubicBezTo>
                          <a:pt x="436" y="72"/>
                          <a:pt x="436" y="72"/>
                          <a:pt x="43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72" name="Freeform 434">
                    <a:extLst>
                      <a:ext uri="{FF2B5EF4-FFF2-40B4-BE49-F238E27FC236}">
                        <a16:creationId xmlns:a16="http://schemas.microsoft.com/office/drawing/2014/main" id="{44658234-BFE2-45C1-93B8-1E53F50180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35075" y="4768057"/>
                    <a:ext cx="285750" cy="284163"/>
                  </a:xfrm>
                  <a:custGeom>
                    <a:avLst/>
                    <a:gdLst>
                      <a:gd name="T0" fmla="*/ 76 w 76"/>
                      <a:gd name="T1" fmla="*/ 71 h 76"/>
                      <a:gd name="T2" fmla="*/ 68 w 76"/>
                      <a:gd name="T3" fmla="*/ 76 h 76"/>
                      <a:gd name="T4" fmla="*/ 6 w 76"/>
                      <a:gd name="T5" fmla="*/ 76 h 76"/>
                      <a:gd name="T6" fmla="*/ 0 w 76"/>
                      <a:gd name="T7" fmla="*/ 71 h 76"/>
                      <a:gd name="T8" fmla="*/ 0 w 76"/>
                      <a:gd name="T9" fmla="*/ 8 h 76"/>
                      <a:gd name="T10" fmla="*/ 6 w 76"/>
                      <a:gd name="T11" fmla="*/ 0 h 76"/>
                      <a:gd name="T12" fmla="*/ 68 w 76"/>
                      <a:gd name="T13" fmla="*/ 0 h 76"/>
                      <a:gd name="T14" fmla="*/ 76 w 76"/>
                      <a:gd name="T15" fmla="*/ 8 h 76"/>
                      <a:gd name="T16" fmla="*/ 76 w 76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76">
                        <a:moveTo>
                          <a:pt x="76" y="71"/>
                        </a:moveTo>
                        <a:cubicBezTo>
                          <a:pt x="76" y="75"/>
                          <a:pt x="72" y="76"/>
                          <a:pt x="68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4"/>
                          <a:pt x="76" y="8"/>
                        </a:cubicBezTo>
                        <a:cubicBezTo>
                          <a:pt x="76" y="71"/>
                          <a:pt x="76" y="71"/>
                          <a:pt x="76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73" name="Freeform 435">
                    <a:extLst>
                      <a:ext uri="{FF2B5EF4-FFF2-40B4-BE49-F238E27FC236}">
                        <a16:creationId xmlns:a16="http://schemas.microsoft.com/office/drawing/2014/main" id="{09BAC20B-9978-4141-B819-CA682B0EF6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1150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74" name="Freeform 436">
                    <a:extLst>
                      <a:ext uri="{FF2B5EF4-FFF2-40B4-BE49-F238E27FC236}">
                        <a16:creationId xmlns:a16="http://schemas.microsoft.com/office/drawing/2014/main" id="{729E9C7B-5BA7-4602-96C8-BED80838A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39925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75" name="Freeform 437">
                    <a:extLst>
                      <a:ext uri="{FF2B5EF4-FFF2-40B4-BE49-F238E27FC236}">
                        <a16:creationId xmlns:a16="http://schemas.microsoft.com/office/drawing/2014/main" id="{87343A7E-287D-4DC8-A062-6C95DC006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0288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76" name="Freeform 438">
                    <a:extLst>
                      <a:ext uri="{FF2B5EF4-FFF2-40B4-BE49-F238E27FC236}">
                        <a16:creationId xmlns:a16="http://schemas.microsoft.com/office/drawing/2014/main" id="{1A949335-0E24-4035-A84C-1405C5E10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0650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77" name="Freeform 439">
                    <a:extLst>
                      <a:ext uri="{FF2B5EF4-FFF2-40B4-BE49-F238E27FC236}">
                        <a16:creationId xmlns:a16="http://schemas.microsoft.com/office/drawing/2014/main" id="{B1ED7DA2-4AB6-48D3-8BA9-2D7607DCAA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21013" y="4768057"/>
                    <a:ext cx="284163" cy="284163"/>
                  </a:xfrm>
                  <a:custGeom>
                    <a:avLst/>
                    <a:gdLst>
                      <a:gd name="T0" fmla="*/ 76 w 76"/>
                      <a:gd name="T1" fmla="*/ 71 h 76"/>
                      <a:gd name="T2" fmla="*/ 68 w 76"/>
                      <a:gd name="T3" fmla="*/ 76 h 76"/>
                      <a:gd name="T4" fmla="*/ 8 w 76"/>
                      <a:gd name="T5" fmla="*/ 76 h 76"/>
                      <a:gd name="T6" fmla="*/ 0 w 76"/>
                      <a:gd name="T7" fmla="*/ 71 h 76"/>
                      <a:gd name="T8" fmla="*/ 0 w 76"/>
                      <a:gd name="T9" fmla="*/ 8 h 76"/>
                      <a:gd name="T10" fmla="*/ 8 w 76"/>
                      <a:gd name="T11" fmla="*/ 0 h 76"/>
                      <a:gd name="T12" fmla="*/ 68 w 76"/>
                      <a:gd name="T13" fmla="*/ 0 h 76"/>
                      <a:gd name="T14" fmla="*/ 76 w 76"/>
                      <a:gd name="T15" fmla="*/ 8 h 76"/>
                      <a:gd name="T16" fmla="*/ 76 w 76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76">
                        <a:moveTo>
                          <a:pt x="76" y="71"/>
                        </a:moveTo>
                        <a:cubicBezTo>
                          <a:pt x="76" y="75"/>
                          <a:pt x="72" y="76"/>
                          <a:pt x="68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4"/>
                          <a:pt x="76" y="8"/>
                        </a:cubicBezTo>
                        <a:cubicBezTo>
                          <a:pt x="76" y="71"/>
                          <a:pt x="76" y="71"/>
                          <a:pt x="76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78" name="Freeform 440">
                    <a:extLst>
                      <a:ext uri="{FF2B5EF4-FFF2-40B4-BE49-F238E27FC236}">
                        <a16:creationId xmlns:a16="http://schemas.microsoft.com/office/drawing/2014/main" id="{967877F0-240B-4D4E-8929-55AEFBBA2E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9788" y="4768057"/>
                    <a:ext cx="285750" cy="284163"/>
                  </a:xfrm>
                  <a:custGeom>
                    <a:avLst/>
                    <a:gdLst>
                      <a:gd name="T0" fmla="*/ 76 w 76"/>
                      <a:gd name="T1" fmla="*/ 71 h 76"/>
                      <a:gd name="T2" fmla="*/ 68 w 76"/>
                      <a:gd name="T3" fmla="*/ 76 h 76"/>
                      <a:gd name="T4" fmla="*/ 8 w 76"/>
                      <a:gd name="T5" fmla="*/ 76 h 76"/>
                      <a:gd name="T6" fmla="*/ 0 w 76"/>
                      <a:gd name="T7" fmla="*/ 71 h 76"/>
                      <a:gd name="T8" fmla="*/ 0 w 76"/>
                      <a:gd name="T9" fmla="*/ 8 h 76"/>
                      <a:gd name="T10" fmla="*/ 8 w 76"/>
                      <a:gd name="T11" fmla="*/ 0 h 76"/>
                      <a:gd name="T12" fmla="*/ 68 w 76"/>
                      <a:gd name="T13" fmla="*/ 0 h 76"/>
                      <a:gd name="T14" fmla="*/ 76 w 76"/>
                      <a:gd name="T15" fmla="*/ 8 h 76"/>
                      <a:gd name="T16" fmla="*/ 76 w 76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76">
                        <a:moveTo>
                          <a:pt x="76" y="71"/>
                        </a:moveTo>
                        <a:cubicBezTo>
                          <a:pt x="76" y="75"/>
                          <a:pt x="72" y="76"/>
                          <a:pt x="68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4"/>
                          <a:pt x="76" y="8"/>
                        </a:cubicBezTo>
                        <a:cubicBezTo>
                          <a:pt x="76" y="71"/>
                          <a:pt x="76" y="71"/>
                          <a:pt x="76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79" name="Freeform 441">
                    <a:extLst>
                      <a:ext uri="{FF2B5EF4-FFF2-40B4-BE49-F238E27FC236}">
                        <a16:creationId xmlns:a16="http://schemas.microsoft.com/office/drawing/2014/main" id="{869DC08D-98CD-4B73-AFBC-2D1A9E23CF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25863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80" name="Freeform 442">
                    <a:extLst>
                      <a:ext uri="{FF2B5EF4-FFF2-40B4-BE49-F238E27FC236}">
                        <a16:creationId xmlns:a16="http://schemas.microsoft.com/office/drawing/2014/main" id="{9287279B-26EB-4A19-94C3-B470991E10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6225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81" name="Freeform 443">
                    <a:extLst>
                      <a:ext uri="{FF2B5EF4-FFF2-40B4-BE49-F238E27FC236}">
                        <a16:creationId xmlns:a16="http://schemas.microsoft.com/office/drawing/2014/main" id="{B8F4ABD5-4C0C-45B2-8466-4516291A58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45000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82" name="Freeform 444">
                    <a:extLst>
                      <a:ext uri="{FF2B5EF4-FFF2-40B4-BE49-F238E27FC236}">
                        <a16:creationId xmlns:a16="http://schemas.microsoft.com/office/drawing/2014/main" id="{9EB8CDD3-DAD3-4256-A247-3EC0BE858F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070013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83" name="Freeform 445">
                    <a:extLst>
                      <a:ext uri="{FF2B5EF4-FFF2-40B4-BE49-F238E27FC236}">
                        <a16:creationId xmlns:a16="http://schemas.microsoft.com/office/drawing/2014/main" id="{E4C2A532-D89C-445E-9654-D5A99F4198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46250" y="5112544"/>
                    <a:ext cx="284163" cy="300038"/>
                  </a:xfrm>
                  <a:custGeom>
                    <a:avLst/>
                    <a:gdLst>
                      <a:gd name="T0" fmla="*/ 76 w 76"/>
                      <a:gd name="T1" fmla="*/ 74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4 h 80"/>
                      <a:gd name="T8" fmla="*/ 0 w 76"/>
                      <a:gd name="T9" fmla="*/ 9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9 h 80"/>
                      <a:gd name="T16" fmla="*/ 76 w 76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4"/>
                        </a:moveTo>
                        <a:cubicBezTo>
                          <a:pt x="76" y="78"/>
                          <a:pt x="72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5"/>
                          <a:pt x="76" y="9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84" name="Freeform 446">
                    <a:extLst>
                      <a:ext uri="{FF2B5EF4-FFF2-40B4-BE49-F238E27FC236}">
                        <a16:creationId xmlns:a16="http://schemas.microsoft.com/office/drawing/2014/main" id="{2183B9B0-A885-4DD3-9CD7-DAE3D0871A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05025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85" name="Freeform 447">
                    <a:extLst>
                      <a:ext uri="{FF2B5EF4-FFF2-40B4-BE49-F238E27FC236}">
                        <a16:creationId xmlns:a16="http://schemas.microsoft.com/office/drawing/2014/main" id="{9D6003DF-9545-4608-A38C-0E595EDF3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65388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86" name="Freeform 448">
                    <a:extLst>
                      <a:ext uri="{FF2B5EF4-FFF2-40B4-BE49-F238E27FC236}">
                        <a16:creationId xmlns:a16="http://schemas.microsoft.com/office/drawing/2014/main" id="{7C1F014F-EACE-4F2E-B413-95A65654EE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25750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87" name="Freeform 449">
                    <a:extLst>
                      <a:ext uri="{FF2B5EF4-FFF2-40B4-BE49-F238E27FC236}">
                        <a16:creationId xmlns:a16="http://schemas.microsoft.com/office/drawing/2014/main" id="{AEB8B83A-3759-4AA5-BFC1-64ED79C7C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900400" y="5112544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4 h 80"/>
                      <a:gd name="T2" fmla="*/ 70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4 h 80"/>
                      <a:gd name="T8" fmla="*/ 0 w 76"/>
                      <a:gd name="T9" fmla="*/ 9 h 80"/>
                      <a:gd name="T10" fmla="*/ 8 w 76"/>
                      <a:gd name="T11" fmla="*/ 0 h 80"/>
                      <a:gd name="T12" fmla="*/ 70 w 76"/>
                      <a:gd name="T13" fmla="*/ 0 h 80"/>
                      <a:gd name="T14" fmla="*/ 76 w 76"/>
                      <a:gd name="T15" fmla="*/ 9 h 80"/>
                      <a:gd name="T16" fmla="*/ 76 w 76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4"/>
                        </a:moveTo>
                        <a:cubicBezTo>
                          <a:pt x="76" y="78"/>
                          <a:pt x="74" y="80"/>
                          <a:pt x="70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6" y="5"/>
                          <a:pt x="76" y="9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88" name="Freeform 450">
                    <a:extLst>
                      <a:ext uri="{FF2B5EF4-FFF2-40B4-BE49-F238E27FC236}">
                        <a16:creationId xmlns:a16="http://schemas.microsoft.com/office/drawing/2014/main" id="{0FA1A7CD-231D-446C-BDAD-048DF5BB10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60763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89" name="Freeform 451">
                    <a:extLst>
                      <a:ext uri="{FF2B5EF4-FFF2-40B4-BE49-F238E27FC236}">
                        <a16:creationId xmlns:a16="http://schemas.microsoft.com/office/drawing/2014/main" id="{7FA0798C-DA94-4C6F-A44E-6504832C21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21125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0" name="Freeform 452">
                    <a:extLst>
                      <a:ext uri="{FF2B5EF4-FFF2-40B4-BE49-F238E27FC236}">
                        <a16:creationId xmlns:a16="http://schemas.microsoft.com/office/drawing/2014/main" id="{989C2EC8-6047-47D3-90BE-CB227E4024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79900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1" name="Freeform 453">
                    <a:extLst>
                      <a:ext uri="{FF2B5EF4-FFF2-40B4-BE49-F238E27FC236}">
                        <a16:creationId xmlns:a16="http://schemas.microsoft.com/office/drawing/2014/main" id="{77633607-94BA-4138-9E58-3B059CF61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1150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2" name="Freeform 454">
                    <a:extLst>
                      <a:ext uri="{FF2B5EF4-FFF2-40B4-BE49-F238E27FC236}">
                        <a16:creationId xmlns:a16="http://schemas.microsoft.com/office/drawing/2014/main" id="{E4DA38F2-8A52-48CD-BD83-207D9F701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39925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3" name="Freeform 455">
                    <a:extLst>
                      <a:ext uri="{FF2B5EF4-FFF2-40B4-BE49-F238E27FC236}">
                        <a16:creationId xmlns:a16="http://schemas.microsoft.com/office/drawing/2014/main" id="{FA899D12-17C3-4108-8DBF-23A3EAAE0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0288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4" name="Freeform 456">
                    <a:extLst>
                      <a:ext uri="{FF2B5EF4-FFF2-40B4-BE49-F238E27FC236}">
                        <a16:creationId xmlns:a16="http://schemas.microsoft.com/office/drawing/2014/main" id="{5BEC64A7-6D2A-4C4B-B078-6770F684B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0650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5" name="Freeform 457">
                    <a:extLst>
                      <a:ext uri="{FF2B5EF4-FFF2-40B4-BE49-F238E27FC236}">
                        <a16:creationId xmlns:a16="http://schemas.microsoft.com/office/drawing/2014/main" id="{AD5E352A-B380-4A5D-95E3-1083906AEC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21013" y="5472907"/>
                    <a:ext cx="284163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7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7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2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3"/>
                          <a:pt x="76" y="7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6" name="Freeform 458">
                    <a:extLst>
                      <a:ext uri="{FF2B5EF4-FFF2-40B4-BE49-F238E27FC236}">
                        <a16:creationId xmlns:a16="http://schemas.microsoft.com/office/drawing/2014/main" id="{12C3A108-B9F5-477A-92CC-5F84821AFB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9788" y="5472907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7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7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2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3"/>
                          <a:pt x="76" y="7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7" name="Freeform 459">
                    <a:extLst>
                      <a:ext uri="{FF2B5EF4-FFF2-40B4-BE49-F238E27FC236}">
                        <a16:creationId xmlns:a16="http://schemas.microsoft.com/office/drawing/2014/main" id="{052B9EAA-7C5E-4FA8-AEA0-45AC6CE9E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25863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8" name="Freeform 460">
                    <a:extLst>
                      <a:ext uri="{FF2B5EF4-FFF2-40B4-BE49-F238E27FC236}">
                        <a16:creationId xmlns:a16="http://schemas.microsoft.com/office/drawing/2014/main" id="{D06C707D-8E36-468C-9C30-9F0DE1CFB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6225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9" name="Freeform 461">
                    <a:extLst>
                      <a:ext uri="{FF2B5EF4-FFF2-40B4-BE49-F238E27FC236}">
                        <a16:creationId xmlns:a16="http://schemas.microsoft.com/office/drawing/2014/main" id="{C588E925-77DD-4559-B0C2-1D1CB02B0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60538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00" name="Freeform 462">
                    <a:extLst>
                      <a:ext uri="{FF2B5EF4-FFF2-40B4-BE49-F238E27FC236}">
                        <a16:creationId xmlns:a16="http://schemas.microsoft.com/office/drawing/2014/main" id="{0575D0CB-5723-47D7-A895-696F63480C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20900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01" name="Freeform 463">
                    <a:extLst>
                      <a:ext uri="{FF2B5EF4-FFF2-40B4-BE49-F238E27FC236}">
                        <a16:creationId xmlns:a16="http://schemas.microsoft.com/office/drawing/2014/main" id="{07BFC8A7-D2DE-424F-ADA9-21D83B4590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81263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02" name="Freeform 464">
                    <a:extLst>
                      <a:ext uri="{FF2B5EF4-FFF2-40B4-BE49-F238E27FC236}">
                        <a16:creationId xmlns:a16="http://schemas.microsoft.com/office/drawing/2014/main" id="{56572284-90A6-4260-A722-BDAB7C3958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25750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03" name="Freeform 465">
                    <a:extLst>
                      <a:ext uri="{FF2B5EF4-FFF2-40B4-BE49-F238E27FC236}">
                        <a16:creationId xmlns:a16="http://schemas.microsoft.com/office/drawing/2014/main" id="{DDAC8E51-6F43-418E-A757-1D66D3404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04" name="Freeform 466">
                    <a:extLst>
                      <a:ext uri="{FF2B5EF4-FFF2-40B4-BE49-F238E27FC236}">
                        <a16:creationId xmlns:a16="http://schemas.microsoft.com/office/drawing/2014/main" id="{8712B069-1103-4EB2-B814-E4E95355CF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35075" y="6192044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70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7 h 80"/>
                      <a:gd name="T10" fmla="*/ 8 w 76"/>
                      <a:gd name="T11" fmla="*/ 0 h 80"/>
                      <a:gd name="T12" fmla="*/ 70 w 76"/>
                      <a:gd name="T13" fmla="*/ 0 h 80"/>
                      <a:gd name="T14" fmla="*/ 76 w 76"/>
                      <a:gd name="T15" fmla="*/ 7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4" y="80"/>
                          <a:pt x="70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6" y="3"/>
                          <a:pt x="76" y="7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05" name="Freeform 467">
                    <a:extLst>
                      <a:ext uri="{FF2B5EF4-FFF2-40B4-BE49-F238E27FC236}">
                        <a16:creationId xmlns:a16="http://schemas.microsoft.com/office/drawing/2014/main" id="{A8801D3F-7B29-4E5D-BAEE-AE51B65236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95438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06" name="Freeform 468">
                    <a:extLst>
                      <a:ext uri="{FF2B5EF4-FFF2-40B4-BE49-F238E27FC236}">
                        <a16:creationId xmlns:a16="http://schemas.microsoft.com/office/drawing/2014/main" id="{1772FE18-3EA1-4FAE-9901-FD4E76B1E5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55800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07" name="Freeform 469">
                    <a:extLst>
                      <a:ext uri="{FF2B5EF4-FFF2-40B4-BE49-F238E27FC236}">
                        <a16:creationId xmlns:a16="http://schemas.microsoft.com/office/drawing/2014/main" id="{E462261E-180A-4829-8475-6270CDAD79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56063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08" name="Freeform 470">
                    <a:extLst>
                      <a:ext uri="{FF2B5EF4-FFF2-40B4-BE49-F238E27FC236}">
                        <a16:creationId xmlns:a16="http://schemas.microsoft.com/office/drawing/2014/main" id="{DACE9A44-F598-4F0C-BC17-68FBEDF8A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30713" y="6266657"/>
                    <a:ext cx="300038" cy="225425"/>
                  </a:xfrm>
                  <a:custGeom>
                    <a:avLst/>
                    <a:gdLst>
                      <a:gd name="T0" fmla="*/ 80 w 80"/>
                      <a:gd name="T1" fmla="*/ 52 h 60"/>
                      <a:gd name="T2" fmla="*/ 72 w 80"/>
                      <a:gd name="T3" fmla="*/ 60 h 60"/>
                      <a:gd name="T4" fmla="*/ 8 w 80"/>
                      <a:gd name="T5" fmla="*/ 60 h 60"/>
                      <a:gd name="T6" fmla="*/ 0 w 80"/>
                      <a:gd name="T7" fmla="*/ 52 h 60"/>
                      <a:gd name="T8" fmla="*/ 0 w 80"/>
                      <a:gd name="T9" fmla="*/ 8 h 60"/>
                      <a:gd name="T10" fmla="*/ 8 w 80"/>
                      <a:gd name="T11" fmla="*/ 0 h 60"/>
                      <a:gd name="T12" fmla="*/ 72 w 80"/>
                      <a:gd name="T13" fmla="*/ 0 h 60"/>
                      <a:gd name="T14" fmla="*/ 80 w 80"/>
                      <a:gd name="T15" fmla="*/ 8 h 60"/>
                      <a:gd name="T16" fmla="*/ 80 w 80"/>
                      <a:gd name="T17" fmla="*/ 52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60">
                        <a:moveTo>
                          <a:pt x="80" y="52"/>
                        </a:moveTo>
                        <a:cubicBezTo>
                          <a:pt x="80" y="56"/>
                          <a:pt x="76" y="60"/>
                          <a:pt x="72" y="60"/>
                        </a:cubicBezTo>
                        <a:cubicBezTo>
                          <a:pt x="8" y="60"/>
                          <a:pt x="8" y="60"/>
                          <a:pt x="8" y="60"/>
                        </a:cubicBezTo>
                        <a:cubicBezTo>
                          <a:pt x="4" y="60"/>
                          <a:pt x="0" y="56"/>
                          <a:pt x="0" y="5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52"/>
                          <a:pt x="80" y="52"/>
                          <a:pt x="80" y="5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09" name="Freeform 471">
                    <a:extLst>
                      <a:ext uri="{FF2B5EF4-FFF2-40B4-BE49-F238E27FC236}">
                        <a16:creationId xmlns:a16="http://schemas.microsoft.com/office/drawing/2014/main" id="{3701F564-62C5-4D8C-A9CF-77214752D7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5725" y="6266657"/>
                    <a:ext cx="300038" cy="225425"/>
                  </a:xfrm>
                  <a:custGeom>
                    <a:avLst/>
                    <a:gdLst>
                      <a:gd name="T0" fmla="*/ 80 w 80"/>
                      <a:gd name="T1" fmla="*/ 52 h 60"/>
                      <a:gd name="T2" fmla="*/ 72 w 80"/>
                      <a:gd name="T3" fmla="*/ 60 h 60"/>
                      <a:gd name="T4" fmla="*/ 8 w 80"/>
                      <a:gd name="T5" fmla="*/ 60 h 60"/>
                      <a:gd name="T6" fmla="*/ 0 w 80"/>
                      <a:gd name="T7" fmla="*/ 52 h 60"/>
                      <a:gd name="T8" fmla="*/ 0 w 80"/>
                      <a:gd name="T9" fmla="*/ 8 h 60"/>
                      <a:gd name="T10" fmla="*/ 8 w 80"/>
                      <a:gd name="T11" fmla="*/ 0 h 60"/>
                      <a:gd name="T12" fmla="*/ 72 w 80"/>
                      <a:gd name="T13" fmla="*/ 0 h 60"/>
                      <a:gd name="T14" fmla="*/ 80 w 80"/>
                      <a:gd name="T15" fmla="*/ 8 h 60"/>
                      <a:gd name="T16" fmla="*/ 80 w 80"/>
                      <a:gd name="T17" fmla="*/ 52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60">
                        <a:moveTo>
                          <a:pt x="80" y="52"/>
                        </a:moveTo>
                        <a:cubicBezTo>
                          <a:pt x="80" y="56"/>
                          <a:pt x="76" y="60"/>
                          <a:pt x="72" y="60"/>
                        </a:cubicBezTo>
                        <a:cubicBezTo>
                          <a:pt x="8" y="60"/>
                          <a:pt x="8" y="60"/>
                          <a:pt x="8" y="60"/>
                        </a:cubicBezTo>
                        <a:cubicBezTo>
                          <a:pt x="4" y="60"/>
                          <a:pt x="0" y="56"/>
                          <a:pt x="0" y="5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52"/>
                          <a:pt x="80" y="52"/>
                          <a:pt x="80" y="5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10" name="Freeform 472">
                    <a:extLst>
                      <a:ext uri="{FF2B5EF4-FFF2-40B4-BE49-F238E27FC236}">
                        <a16:creationId xmlns:a16="http://schemas.microsoft.com/office/drawing/2014/main" id="{69C42FA5-0744-49B9-851C-4C2DA1AC7C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491075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11" name="Freeform 473">
                    <a:extLst>
                      <a:ext uri="{FF2B5EF4-FFF2-40B4-BE49-F238E27FC236}">
                        <a16:creationId xmlns:a16="http://schemas.microsoft.com/office/drawing/2014/main" id="{8D2FE41D-3F90-4301-881E-0CC49D6F40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886113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12" name="Freeform 474">
                    <a:extLst>
                      <a:ext uri="{FF2B5EF4-FFF2-40B4-BE49-F238E27FC236}">
                        <a16:creationId xmlns:a16="http://schemas.microsoft.com/office/drawing/2014/main" id="{F3E4B50E-10E7-48FB-86F2-F5F06C6915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44888" y="5831682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9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9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4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4" y="0"/>
                          <a:pt x="76" y="5"/>
                          <a:pt x="76" y="9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13" name="Freeform 475">
                    <a:extLst>
                      <a:ext uri="{FF2B5EF4-FFF2-40B4-BE49-F238E27FC236}">
                        <a16:creationId xmlns:a16="http://schemas.microsoft.com/office/drawing/2014/main" id="{84CB9ACA-4A88-4ED7-96ED-57ECB42658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05250" y="5831682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9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9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2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5"/>
                          <a:pt x="76" y="9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14" name="Freeform 476">
                    <a:extLst>
                      <a:ext uri="{FF2B5EF4-FFF2-40B4-BE49-F238E27FC236}">
                        <a16:creationId xmlns:a16="http://schemas.microsoft.com/office/drawing/2014/main" id="{7D79C14C-AF55-40AF-9C67-66B4EF33A2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51325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15" name="Freeform 477">
                    <a:extLst>
                      <a:ext uri="{FF2B5EF4-FFF2-40B4-BE49-F238E27FC236}">
                        <a16:creationId xmlns:a16="http://schemas.microsoft.com/office/drawing/2014/main" id="{2EBE3F97-72C4-41D1-96AA-3716064F9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45000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16" name="Freeform 478">
                    <a:extLst>
                      <a:ext uri="{FF2B5EF4-FFF2-40B4-BE49-F238E27FC236}">
                        <a16:creationId xmlns:a16="http://schemas.microsoft.com/office/drawing/2014/main" id="{758CE199-7B45-4AAC-B886-0FC2190640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40263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17" name="Freeform 479">
                    <a:extLst>
                      <a:ext uri="{FF2B5EF4-FFF2-40B4-BE49-F238E27FC236}">
                        <a16:creationId xmlns:a16="http://schemas.microsoft.com/office/drawing/2014/main" id="{69DF7739-D66A-417E-BAEE-720BFCA2A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05363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18" name="Freeform 480">
                    <a:extLst>
                      <a:ext uri="{FF2B5EF4-FFF2-40B4-BE49-F238E27FC236}">
                        <a16:creationId xmlns:a16="http://schemas.microsoft.com/office/drawing/2014/main" id="{1E738B6D-D988-4C9A-91C0-77811436D0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5725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19" name="Freeform 481">
                    <a:extLst>
                      <a:ext uri="{FF2B5EF4-FFF2-40B4-BE49-F238E27FC236}">
                        <a16:creationId xmlns:a16="http://schemas.microsoft.com/office/drawing/2014/main" id="{512CC701-FB8B-425F-97F0-98C05A8A85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714913" y="5112544"/>
                    <a:ext cx="450850" cy="300038"/>
                  </a:xfrm>
                  <a:custGeom>
                    <a:avLst/>
                    <a:gdLst>
                      <a:gd name="T0" fmla="*/ 120 w 120"/>
                      <a:gd name="T1" fmla="*/ 74 h 80"/>
                      <a:gd name="T2" fmla="*/ 112 w 120"/>
                      <a:gd name="T3" fmla="*/ 80 h 80"/>
                      <a:gd name="T4" fmla="*/ 8 w 120"/>
                      <a:gd name="T5" fmla="*/ 80 h 80"/>
                      <a:gd name="T6" fmla="*/ 0 w 120"/>
                      <a:gd name="T7" fmla="*/ 74 h 80"/>
                      <a:gd name="T8" fmla="*/ 0 w 120"/>
                      <a:gd name="T9" fmla="*/ 9 h 80"/>
                      <a:gd name="T10" fmla="*/ 8 w 120"/>
                      <a:gd name="T11" fmla="*/ 0 h 80"/>
                      <a:gd name="T12" fmla="*/ 112 w 120"/>
                      <a:gd name="T13" fmla="*/ 0 h 80"/>
                      <a:gd name="T14" fmla="*/ 120 w 120"/>
                      <a:gd name="T15" fmla="*/ 9 h 80"/>
                      <a:gd name="T16" fmla="*/ 120 w 12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0" h="80">
                        <a:moveTo>
                          <a:pt x="120" y="74"/>
                        </a:moveTo>
                        <a:cubicBezTo>
                          <a:pt x="120" y="78"/>
                          <a:pt x="116" y="80"/>
                          <a:pt x="11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112" y="0"/>
                          <a:pt x="112" y="0"/>
                          <a:pt x="112" y="0"/>
                        </a:cubicBezTo>
                        <a:cubicBezTo>
                          <a:pt x="116" y="0"/>
                          <a:pt x="120" y="5"/>
                          <a:pt x="120" y="9"/>
                        </a:cubicBezTo>
                        <a:cubicBezTo>
                          <a:pt x="120" y="74"/>
                          <a:pt x="120" y="74"/>
                          <a:pt x="12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20" name="Freeform 482">
                    <a:extLst>
                      <a:ext uri="{FF2B5EF4-FFF2-40B4-BE49-F238E27FC236}">
                        <a16:creationId xmlns:a16="http://schemas.microsoft.com/office/drawing/2014/main" id="{AACE5A29-061E-4623-BE18-46BC77B39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05363" y="5472907"/>
                    <a:ext cx="660400" cy="300038"/>
                  </a:xfrm>
                  <a:custGeom>
                    <a:avLst/>
                    <a:gdLst>
                      <a:gd name="T0" fmla="*/ 176 w 176"/>
                      <a:gd name="T1" fmla="*/ 72 h 80"/>
                      <a:gd name="T2" fmla="*/ 168 w 176"/>
                      <a:gd name="T3" fmla="*/ 80 h 80"/>
                      <a:gd name="T4" fmla="*/ 6 w 176"/>
                      <a:gd name="T5" fmla="*/ 80 h 80"/>
                      <a:gd name="T6" fmla="*/ 0 w 176"/>
                      <a:gd name="T7" fmla="*/ 72 h 80"/>
                      <a:gd name="T8" fmla="*/ 0 w 176"/>
                      <a:gd name="T9" fmla="*/ 7 h 80"/>
                      <a:gd name="T10" fmla="*/ 6 w 176"/>
                      <a:gd name="T11" fmla="*/ 0 h 80"/>
                      <a:gd name="T12" fmla="*/ 168 w 176"/>
                      <a:gd name="T13" fmla="*/ 0 h 80"/>
                      <a:gd name="T14" fmla="*/ 176 w 176"/>
                      <a:gd name="T15" fmla="*/ 7 h 80"/>
                      <a:gd name="T16" fmla="*/ 176 w 1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6" h="80">
                        <a:moveTo>
                          <a:pt x="176" y="72"/>
                        </a:moveTo>
                        <a:cubicBezTo>
                          <a:pt x="176" y="76"/>
                          <a:pt x="172" y="80"/>
                          <a:pt x="168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168" y="0"/>
                          <a:pt x="168" y="0"/>
                          <a:pt x="168" y="0"/>
                        </a:cubicBezTo>
                        <a:cubicBezTo>
                          <a:pt x="172" y="0"/>
                          <a:pt x="176" y="3"/>
                          <a:pt x="176" y="7"/>
                        </a:cubicBezTo>
                        <a:cubicBezTo>
                          <a:pt x="176" y="72"/>
                          <a:pt x="176" y="72"/>
                          <a:pt x="1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21" name="Freeform 483">
                    <a:extLst>
                      <a:ext uri="{FF2B5EF4-FFF2-40B4-BE49-F238E27FC236}">
                        <a16:creationId xmlns:a16="http://schemas.microsoft.com/office/drawing/2014/main" id="{54A420DE-9CFC-490F-B207-A5D3B17EF8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25975" y="5831682"/>
                    <a:ext cx="839788" cy="300038"/>
                  </a:xfrm>
                  <a:custGeom>
                    <a:avLst/>
                    <a:gdLst>
                      <a:gd name="T0" fmla="*/ 224 w 224"/>
                      <a:gd name="T1" fmla="*/ 72 h 80"/>
                      <a:gd name="T2" fmla="*/ 216 w 224"/>
                      <a:gd name="T3" fmla="*/ 80 h 80"/>
                      <a:gd name="T4" fmla="*/ 6 w 224"/>
                      <a:gd name="T5" fmla="*/ 80 h 80"/>
                      <a:gd name="T6" fmla="*/ 0 w 224"/>
                      <a:gd name="T7" fmla="*/ 72 h 80"/>
                      <a:gd name="T8" fmla="*/ 0 w 224"/>
                      <a:gd name="T9" fmla="*/ 9 h 80"/>
                      <a:gd name="T10" fmla="*/ 6 w 224"/>
                      <a:gd name="T11" fmla="*/ 0 h 80"/>
                      <a:gd name="T12" fmla="*/ 216 w 224"/>
                      <a:gd name="T13" fmla="*/ 0 h 80"/>
                      <a:gd name="T14" fmla="*/ 224 w 224"/>
                      <a:gd name="T15" fmla="*/ 9 h 80"/>
                      <a:gd name="T16" fmla="*/ 224 w 224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4" h="80">
                        <a:moveTo>
                          <a:pt x="224" y="72"/>
                        </a:moveTo>
                        <a:cubicBezTo>
                          <a:pt x="224" y="76"/>
                          <a:pt x="220" y="80"/>
                          <a:pt x="216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216" y="0"/>
                          <a:pt x="216" y="0"/>
                          <a:pt x="216" y="0"/>
                        </a:cubicBezTo>
                        <a:cubicBezTo>
                          <a:pt x="220" y="0"/>
                          <a:pt x="224" y="5"/>
                          <a:pt x="224" y="9"/>
                        </a:cubicBezTo>
                        <a:cubicBezTo>
                          <a:pt x="224" y="72"/>
                          <a:pt x="224" y="72"/>
                          <a:pt x="224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22" name="Freeform 484">
                    <a:extLst>
                      <a:ext uri="{FF2B5EF4-FFF2-40B4-BE49-F238E27FC236}">
                        <a16:creationId xmlns:a16="http://schemas.microsoft.com/office/drawing/2014/main" id="{CA00F39C-3B48-45C5-849F-DC63D930BA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112544"/>
                    <a:ext cx="450850" cy="300038"/>
                  </a:xfrm>
                  <a:custGeom>
                    <a:avLst/>
                    <a:gdLst>
                      <a:gd name="T0" fmla="*/ 120 w 120"/>
                      <a:gd name="T1" fmla="*/ 74 h 80"/>
                      <a:gd name="T2" fmla="*/ 112 w 120"/>
                      <a:gd name="T3" fmla="*/ 80 h 80"/>
                      <a:gd name="T4" fmla="*/ 6 w 120"/>
                      <a:gd name="T5" fmla="*/ 80 h 80"/>
                      <a:gd name="T6" fmla="*/ 0 w 120"/>
                      <a:gd name="T7" fmla="*/ 74 h 80"/>
                      <a:gd name="T8" fmla="*/ 0 w 120"/>
                      <a:gd name="T9" fmla="*/ 9 h 80"/>
                      <a:gd name="T10" fmla="*/ 6 w 120"/>
                      <a:gd name="T11" fmla="*/ 0 h 80"/>
                      <a:gd name="T12" fmla="*/ 112 w 120"/>
                      <a:gd name="T13" fmla="*/ 0 h 80"/>
                      <a:gd name="T14" fmla="*/ 120 w 120"/>
                      <a:gd name="T15" fmla="*/ 9 h 80"/>
                      <a:gd name="T16" fmla="*/ 120 w 12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0" h="80">
                        <a:moveTo>
                          <a:pt x="120" y="74"/>
                        </a:moveTo>
                        <a:cubicBezTo>
                          <a:pt x="120" y="78"/>
                          <a:pt x="116" y="80"/>
                          <a:pt x="11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112" y="0"/>
                          <a:pt x="112" y="0"/>
                          <a:pt x="112" y="0"/>
                        </a:cubicBezTo>
                        <a:cubicBezTo>
                          <a:pt x="116" y="0"/>
                          <a:pt x="120" y="5"/>
                          <a:pt x="120" y="9"/>
                        </a:cubicBezTo>
                        <a:cubicBezTo>
                          <a:pt x="120" y="74"/>
                          <a:pt x="120" y="74"/>
                          <a:pt x="12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23" name="Freeform 485">
                    <a:extLst>
                      <a:ext uri="{FF2B5EF4-FFF2-40B4-BE49-F238E27FC236}">
                        <a16:creationId xmlns:a16="http://schemas.microsoft.com/office/drawing/2014/main" id="{2EEACF6E-C5DA-4B35-BD3E-0DDAC0C58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472907"/>
                    <a:ext cx="646113" cy="300038"/>
                  </a:xfrm>
                  <a:custGeom>
                    <a:avLst/>
                    <a:gdLst>
                      <a:gd name="T0" fmla="*/ 172 w 172"/>
                      <a:gd name="T1" fmla="*/ 72 h 80"/>
                      <a:gd name="T2" fmla="*/ 166 w 172"/>
                      <a:gd name="T3" fmla="*/ 80 h 80"/>
                      <a:gd name="T4" fmla="*/ 6 w 172"/>
                      <a:gd name="T5" fmla="*/ 80 h 80"/>
                      <a:gd name="T6" fmla="*/ 0 w 172"/>
                      <a:gd name="T7" fmla="*/ 72 h 80"/>
                      <a:gd name="T8" fmla="*/ 0 w 172"/>
                      <a:gd name="T9" fmla="*/ 7 h 80"/>
                      <a:gd name="T10" fmla="*/ 6 w 172"/>
                      <a:gd name="T11" fmla="*/ 0 h 80"/>
                      <a:gd name="T12" fmla="*/ 166 w 172"/>
                      <a:gd name="T13" fmla="*/ 0 h 80"/>
                      <a:gd name="T14" fmla="*/ 172 w 172"/>
                      <a:gd name="T15" fmla="*/ 7 h 80"/>
                      <a:gd name="T16" fmla="*/ 172 w 172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2" h="80">
                        <a:moveTo>
                          <a:pt x="172" y="72"/>
                        </a:moveTo>
                        <a:cubicBezTo>
                          <a:pt x="172" y="76"/>
                          <a:pt x="170" y="80"/>
                          <a:pt x="166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166" y="0"/>
                          <a:pt x="166" y="0"/>
                          <a:pt x="166" y="0"/>
                        </a:cubicBezTo>
                        <a:cubicBezTo>
                          <a:pt x="170" y="0"/>
                          <a:pt x="172" y="3"/>
                          <a:pt x="172" y="7"/>
                        </a:cubicBezTo>
                        <a:cubicBezTo>
                          <a:pt x="172" y="72"/>
                          <a:pt x="172" y="72"/>
                          <a:pt x="172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24" name="Freeform 486">
                    <a:extLst>
                      <a:ext uri="{FF2B5EF4-FFF2-40B4-BE49-F238E27FC236}">
                        <a16:creationId xmlns:a16="http://schemas.microsoft.com/office/drawing/2014/main" id="{2528A94D-1820-4F9B-B502-8EEA590A24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831682"/>
                    <a:ext cx="825500" cy="300038"/>
                  </a:xfrm>
                  <a:custGeom>
                    <a:avLst/>
                    <a:gdLst>
                      <a:gd name="T0" fmla="*/ 220 w 220"/>
                      <a:gd name="T1" fmla="*/ 72 h 80"/>
                      <a:gd name="T2" fmla="*/ 214 w 220"/>
                      <a:gd name="T3" fmla="*/ 80 h 80"/>
                      <a:gd name="T4" fmla="*/ 6 w 220"/>
                      <a:gd name="T5" fmla="*/ 80 h 80"/>
                      <a:gd name="T6" fmla="*/ 0 w 220"/>
                      <a:gd name="T7" fmla="*/ 72 h 80"/>
                      <a:gd name="T8" fmla="*/ 0 w 220"/>
                      <a:gd name="T9" fmla="*/ 9 h 80"/>
                      <a:gd name="T10" fmla="*/ 6 w 220"/>
                      <a:gd name="T11" fmla="*/ 0 h 80"/>
                      <a:gd name="T12" fmla="*/ 214 w 220"/>
                      <a:gd name="T13" fmla="*/ 0 h 80"/>
                      <a:gd name="T14" fmla="*/ 220 w 220"/>
                      <a:gd name="T15" fmla="*/ 9 h 80"/>
                      <a:gd name="T16" fmla="*/ 220 w 22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0" h="80">
                        <a:moveTo>
                          <a:pt x="220" y="72"/>
                        </a:moveTo>
                        <a:cubicBezTo>
                          <a:pt x="220" y="76"/>
                          <a:pt x="218" y="80"/>
                          <a:pt x="214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214" y="0"/>
                          <a:pt x="214" y="0"/>
                          <a:pt x="214" y="0"/>
                        </a:cubicBezTo>
                        <a:cubicBezTo>
                          <a:pt x="218" y="0"/>
                          <a:pt x="220" y="5"/>
                          <a:pt x="220" y="9"/>
                        </a:cubicBezTo>
                        <a:cubicBezTo>
                          <a:pt x="220" y="72"/>
                          <a:pt x="220" y="72"/>
                          <a:pt x="22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25" name="Freeform 487">
                    <a:extLst>
                      <a:ext uri="{FF2B5EF4-FFF2-40B4-BE49-F238E27FC236}">
                        <a16:creationId xmlns:a16="http://schemas.microsoft.com/office/drawing/2014/main" id="{390481F5-D0B4-41E0-BB65-4762283ED5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4774407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26" name="Freeform 488">
                    <a:extLst>
                      <a:ext uri="{FF2B5EF4-FFF2-40B4-BE49-F238E27FC236}">
                        <a16:creationId xmlns:a16="http://schemas.microsoft.com/office/drawing/2014/main" id="{D427675A-F8AA-46F4-9354-1E1B8EE4D3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82650" y="4790282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27" name="Freeform 489">
                    <a:extLst>
                      <a:ext uri="{FF2B5EF4-FFF2-40B4-BE49-F238E27FC236}">
                        <a16:creationId xmlns:a16="http://schemas.microsoft.com/office/drawing/2014/main" id="{DC2EFDDC-C74E-4C0F-937C-60B990CA3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28725" y="4763294"/>
                    <a:ext cx="298450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28" name="Freeform 490">
                    <a:extLst>
                      <a:ext uri="{FF2B5EF4-FFF2-40B4-BE49-F238E27FC236}">
                        <a16:creationId xmlns:a16="http://schemas.microsoft.com/office/drawing/2014/main" id="{0DDD3794-066D-47D3-8E15-60FC25825E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35075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29" name="Freeform 491">
                    <a:extLst>
                      <a:ext uri="{FF2B5EF4-FFF2-40B4-BE49-F238E27FC236}">
                        <a16:creationId xmlns:a16="http://schemas.microsoft.com/office/drawing/2014/main" id="{512F4005-2C08-421E-8BF2-0195CC467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1150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30" name="Freeform 492">
                    <a:extLst>
                      <a:ext uri="{FF2B5EF4-FFF2-40B4-BE49-F238E27FC236}">
                        <a16:creationId xmlns:a16="http://schemas.microsoft.com/office/drawing/2014/main" id="{507B1D19-66D3-45DE-BECA-712BC22B99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7500" y="4779169"/>
                    <a:ext cx="293688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31" name="Freeform 493">
                    <a:extLst>
                      <a:ext uri="{FF2B5EF4-FFF2-40B4-BE49-F238E27FC236}">
                        <a16:creationId xmlns:a16="http://schemas.microsoft.com/office/drawing/2014/main" id="{FE0E9E35-CA40-4AAB-A3F9-47C0A50E71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39925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32" name="Freeform 494">
                    <a:extLst>
                      <a:ext uri="{FF2B5EF4-FFF2-40B4-BE49-F238E27FC236}">
                        <a16:creationId xmlns:a16="http://schemas.microsoft.com/office/drawing/2014/main" id="{7D953203-705B-4B12-BCD0-31EB6CE6E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47863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33" name="Freeform 495">
                    <a:extLst>
                      <a:ext uri="{FF2B5EF4-FFF2-40B4-BE49-F238E27FC236}">
                        <a16:creationId xmlns:a16="http://schemas.microsoft.com/office/drawing/2014/main" id="{B7DCB70E-8EB6-4952-AB68-38C076DA02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0288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34" name="Freeform 496">
                    <a:extLst>
                      <a:ext uri="{FF2B5EF4-FFF2-40B4-BE49-F238E27FC236}">
                        <a16:creationId xmlns:a16="http://schemas.microsoft.com/office/drawing/2014/main" id="{427A609D-16D7-4568-BEC3-99FA85A45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8225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35" name="Freeform 497">
                    <a:extLst>
                      <a:ext uri="{FF2B5EF4-FFF2-40B4-BE49-F238E27FC236}">
                        <a16:creationId xmlns:a16="http://schemas.microsoft.com/office/drawing/2014/main" id="{062E5CB4-7F7B-43D8-8218-5862A2D49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0650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36" name="Freeform 498">
                    <a:extLst>
                      <a:ext uri="{FF2B5EF4-FFF2-40B4-BE49-F238E27FC236}">
                        <a16:creationId xmlns:a16="http://schemas.microsoft.com/office/drawing/2014/main" id="{26494DAA-C58B-4BA5-8271-C2F2A280FA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8588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37" name="Freeform 499">
                    <a:extLst>
                      <a:ext uri="{FF2B5EF4-FFF2-40B4-BE49-F238E27FC236}">
                        <a16:creationId xmlns:a16="http://schemas.microsoft.com/office/drawing/2014/main" id="{B341628E-E3E2-45D8-8822-86CF460D10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13075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38" name="Freeform 500">
                    <a:extLst>
                      <a:ext uri="{FF2B5EF4-FFF2-40B4-BE49-F238E27FC236}">
                        <a16:creationId xmlns:a16="http://schemas.microsoft.com/office/drawing/2014/main" id="{307B5C74-E9B0-4EDA-A05A-F87DBCE97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21013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39" name="Freeform 501">
                    <a:extLst>
                      <a:ext uri="{FF2B5EF4-FFF2-40B4-BE49-F238E27FC236}">
                        <a16:creationId xmlns:a16="http://schemas.microsoft.com/office/drawing/2014/main" id="{8F8816ED-EEA3-4EA3-9BF2-0471177CC4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3438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40" name="Freeform 502">
                    <a:extLst>
                      <a:ext uri="{FF2B5EF4-FFF2-40B4-BE49-F238E27FC236}">
                        <a16:creationId xmlns:a16="http://schemas.microsoft.com/office/drawing/2014/main" id="{FC322AC0-8913-4819-92D3-E5BDAA4C6A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9788" y="4779169"/>
                    <a:ext cx="293688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41" name="Freeform 503">
                    <a:extLst>
                      <a:ext uri="{FF2B5EF4-FFF2-40B4-BE49-F238E27FC236}">
                        <a16:creationId xmlns:a16="http://schemas.microsoft.com/office/drawing/2014/main" id="{24C58907-F9AF-4297-A007-0EF1506EA1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25863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42" name="Freeform 504">
                    <a:extLst>
                      <a:ext uri="{FF2B5EF4-FFF2-40B4-BE49-F238E27FC236}">
                        <a16:creationId xmlns:a16="http://schemas.microsoft.com/office/drawing/2014/main" id="{F4EB74A5-0CFE-410C-B33D-DFBAC400E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33800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43" name="Freeform 505">
                    <a:extLst>
                      <a:ext uri="{FF2B5EF4-FFF2-40B4-BE49-F238E27FC236}">
                        <a16:creationId xmlns:a16="http://schemas.microsoft.com/office/drawing/2014/main" id="{2612B712-8D70-42A5-8CB0-D6D70D618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1463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44" name="Freeform 506">
                    <a:extLst>
                      <a:ext uri="{FF2B5EF4-FFF2-40B4-BE49-F238E27FC236}">
                        <a16:creationId xmlns:a16="http://schemas.microsoft.com/office/drawing/2014/main" id="{D3DD7C94-879D-4219-98D1-ADDDC2D668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9400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7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7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7"/>
                        </a:moveTo>
                        <a:cubicBezTo>
                          <a:pt x="78" y="71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7"/>
                          <a:pt x="78" y="67"/>
                          <a:pt x="78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45" name="Freeform 507">
                    <a:extLst>
                      <a:ext uri="{FF2B5EF4-FFF2-40B4-BE49-F238E27FC236}">
                        <a16:creationId xmlns:a16="http://schemas.microsoft.com/office/drawing/2014/main" id="{3C17E34F-0C4D-44FB-AC6E-1CED717091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41825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7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7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7" y="76"/>
                          <a:pt x="7" y="76"/>
                          <a:pt x="7" y="76"/>
                        </a:cubicBezTo>
                        <a:cubicBezTo>
                          <a:pt x="3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3" y="0"/>
                          <a:pt x="7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46" name="Freeform 508">
                    <a:extLst>
                      <a:ext uri="{FF2B5EF4-FFF2-40B4-BE49-F238E27FC236}">
                        <a16:creationId xmlns:a16="http://schemas.microsoft.com/office/drawing/2014/main" id="{6A15DB24-742A-4849-927E-C1AF0717B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52938" y="4782344"/>
                    <a:ext cx="288925" cy="269875"/>
                  </a:xfrm>
                  <a:custGeom>
                    <a:avLst/>
                    <a:gdLst>
                      <a:gd name="T0" fmla="*/ 77 w 77"/>
                      <a:gd name="T1" fmla="*/ 66 h 72"/>
                      <a:gd name="T2" fmla="*/ 69 w 77"/>
                      <a:gd name="T3" fmla="*/ 72 h 72"/>
                      <a:gd name="T4" fmla="*/ 4 w 77"/>
                      <a:gd name="T5" fmla="*/ 72 h 72"/>
                      <a:gd name="T6" fmla="*/ 77 w 77"/>
                      <a:gd name="T7" fmla="*/ 4 h 72"/>
                      <a:gd name="T8" fmla="*/ 77 w 77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2">
                        <a:moveTo>
                          <a:pt x="77" y="66"/>
                        </a:moveTo>
                        <a:cubicBezTo>
                          <a:pt x="77" y="70"/>
                          <a:pt x="73" y="72"/>
                          <a:pt x="69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7" y="0"/>
                          <a:pt x="77" y="4"/>
                        </a:cubicBezTo>
                        <a:cubicBezTo>
                          <a:pt x="77" y="66"/>
                          <a:pt x="77" y="66"/>
                          <a:pt x="77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47" name="Freeform 509">
                    <a:extLst>
                      <a:ext uri="{FF2B5EF4-FFF2-40B4-BE49-F238E27FC236}">
                        <a16:creationId xmlns:a16="http://schemas.microsoft.com/office/drawing/2014/main" id="{9FD1E726-971E-4134-9C9D-20DF5AB2A0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070013" y="5120482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48" name="Freeform 510">
                    <a:extLst>
                      <a:ext uri="{FF2B5EF4-FFF2-40B4-BE49-F238E27FC236}">
                        <a16:creationId xmlns:a16="http://schemas.microsoft.com/office/drawing/2014/main" id="{D0FA70CD-6128-4CF6-8CAA-1663F09F1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077950" y="51347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49" name="Freeform 511">
                    <a:extLst>
                      <a:ext uri="{FF2B5EF4-FFF2-40B4-BE49-F238E27FC236}">
                        <a16:creationId xmlns:a16="http://schemas.microsoft.com/office/drawing/2014/main" id="{920F774B-76ED-4024-BB4D-F469B9E7B9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38313" y="5120482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50" name="Freeform 512">
                    <a:extLst>
                      <a:ext uri="{FF2B5EF4-FFF2-40B4-BE49-F238E27FC236}">
                        <a16:creationId xmlns:a16="http://schemas.microsoft.com/office/drawing/2014/main" id="{244D3B99-6F23-478D-A2F2-7DE7F2671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46250" y="51347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51" name="Freeform 513">
                    <a:extLst>
                      <a:ext uri="{FF2B5EF4-FFF2-40B4-BE49-F238E27FC236}">
                        <a16:creationId xmlns:a16="http://schemas.microsoft.com/office/drawing/2014/main" id="{E958CE1E-E724-4025-A2D0-C069943974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05025" y="5115719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52" name="Freeform 514">
                    <a:extLst>
                      <a:ext uri="{FF2B5EF4-FFF2-40B4-BE49-F238E27FC236}">
                        <a16:creationId xmlns:a16="http://schemas.microsoft.com/office/drawing/2014/main" id="{0DA25360-703A-4039-A8D9-CF0AAAB69C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12963" y="5131594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7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7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7"/>
                        </a:moveTo>
                        <a:cubicBezTo>
                          <a:pt x="78" y="71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7"/>
                          <a:pt x="78" y="67"/>
                          <a:pt x="78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53" name="Freeform 515">
                    <a:extLst>
                      <a:ext uri="{FF2B5EF4-FFF2-40B4-BE49-F238E27FC236}">
                        <a16:creationId xmlns:a16="http://schemas.microsoft.com/office/drawing/2014/main" id="{A40E0121-A3F3-4108-843F-60B9E8BABD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65388" y="5120482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54" name="Freeform 516">
                    <a:extLst>
                      <a:ext uri="{FF2B5EF4-FFF2-40B4-BE49-F238E27FC236}">
                        <a16:creationId xmlns:a16="http://schemas.microsoft.com/office/drawing/2014/main" id="{6C71F760-0C40-450F-9072-F24C3E0D0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73325" y="51347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55" name="Freeform 517">
                    <a:extLst>
                      <a:ext uri="{FF2B5EF4-FFF2-40B4-BE49-F238E27FC236}">
                        <a16:creationId xmlns:a16="http://schemas.microsoft.com/office/drawing/2014/main" id="{96D9600F-3816-4833-9756-CEA2ADBFC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25750" y="5120482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56" name="Freeform 518">
                    <a:extLst>
                      <a:ext uri="{FF2B5EF4-FFF2-40B4-BE49-F238E27FC236}">
                        <a16:creationId xmlns:a16="http://schemas.microsoft.com/office/drawing/2014/main" id="{80485C09-4627-44F4-9773-126B0FB56F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33688" y="51347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57" name="Freeform 519">
                    <a:extLst>
                      <a:ext uri="{FF2B5EF4-FFF2-40B4-BE49-F238E27FC236}">
                        <a16:creationId xmlns:a16="http://schemas.microsoft.com/office/drawing/2014/main" id="{77DC9CCE-1499-46A1-B639-AE6D9A81BF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892463" y="5112544"/>
                    <a:ext cx="300038" cy="296863"/>
                  </a:xfrm>
                  <a:custGeom>
                    <a:avLst/>
                    <a:gdLst>
                      <a:gd name="T0" fmla="*/ 80 w 80"/>
                      <a:gd name="T1" fmla="*/ 73 h 79"/>
                      <a:gd name="T2" fmla="*/ 72 w 80"/>
                      <a:gd name="T3" fmla="*/ 79 h 79"/>
                      <a:gd name="T4" fmla="*/ 6 w 80"/>
                      <a:gd name="T5" fmla="*/ 79 h 79"/>
                      <a:gd name="T6" fmla="*/ 0 w 80"/>
                      <a:gd name="T7" fmla="*/ 73 h 79"/>
                      <a:gd name="T8" fmla="*/ 0 w 80"/>
                      <a:gd name="T9" fmla="*/ 9 h 79"/>
                      <a:gd name="T10" fmla="*/ 6 w 80"/>
                      <a:gd name="T11" fmla="*/ 0 h 79"/>
                      <a:gd name="T12" fmla="*/ 72 w 80"/>
                      <a:gd name="T13" fmla="*/ 0 h 79"/>
                      <a:gd name="T14" fmla="*/ 80 w 80"/>
                      <a:gd name="T15" fmla="*/ 9 h 79"/>
                      <a:gd name="T16" fmla="*/ 80 w 80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9">
                        <a:moveTo>
                          <a:pt x="80" y="73"/>
                        </a:moveTo>
                        <a:cubicBezTo>
                          <a:pt x="80" y="77"/>
                          <a:pt x="76" y="79"/>
                          <a:pt x="72" y="79"/>
                        </a:cubicBezTo>
                        <a:cubicBezTo>
                          <a:pt x="6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9"/>
                        </a:cubicBezTo>
                        <a:cubicBezTo>
                          <a:pt x="80" y="73"/>
                          <a:pt x="80" y="73"/>
                          <a:pt x="80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58" name="Freeform 520">
                    <a:extLst>
                      <a:ext uri="{FF2B5EF4-FFF2-40B4-BE49-F238E27FC236}">
                        <a16:creationId xmlns:a16="http://schemas.microsoft.com/office/drawing/2014/main" id="{CC38DC0D-DE42-4539-93D3-ED62438D5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900400" y="51315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59" name="Freeform 521">
                    <a:extLst>
                      <a:ext uri="{FF2B5EF4-FFF2-40B4-BE49-F238E27FC236}">
                        <a16:creationId xmlns:a16="http://schemas.microsoft.com/office/drawing/2014/main" id="{94050568-8AB1-430B-9510-FAA7A03190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60763" y="5115719"/>
                    <a:ext cx="300038" cy="293688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60" name="Freeform 522">
                    <a:extLst>
                      <a:ext uri="{FF2B5EF4-FFF2-40B4-BE49-F238E27FC236}">
                        <a16:creationId xmlns:a16="http://schemas.microsoft.com/office/drawing/2014/main" id="{22A87DFB-D0EC-462D-8624-96C851FE29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68700" y="51315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61" name="Freeform 523">
                    <a:extLst>
                      <a:ext uri="{FF2B5EF4-FFF2-40B4-BE49-F238E27FC236}">
                        <a16:creationId xmlns:a16="http://schemas.microsoft.com/office/drawing/2014/main" id="{A59964FA-329F-4B43-ADD5-360C0BAC9A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21125" y="5115719"/>
                    <a:ext cx="300038" cy="293688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62" name="Freeform 524">
                    <a:extLst>
                      <a:ext uri="{FF2B5EF4-FFF2-40B4-BE49-F238E27FC236}">
                        <a16:creationId xmlns:a16="http://schemas.microsoft.com/office/drawing/2014/main" id="{A74F11F8-4719-48E1-8F8C-0ACF59A133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27475" y="5131594"/>
                    <a:ext cx="293688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63" name="Freeform 525">
                    <a:extLst>
                      <a:ext uri="{FF2B5EF4-FFF2-40B4-BE49-F238E27FC236}">
                        <a16:creationId xmlns:a16="http://schemas.microsoft.com/office/drawing/2014/main" id="{C111BA37-07B7-4950-A1E2-8F21AC64C1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79900" y="5115719"/>
                    <a:ext cx="300038" cy="293688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64" name="Freeform 526">
                    <a:extLst>
                      <a:ext uri="{FF2B5EF4-FFF2-40B4-BE49-F238E27FC236}">
                        <a16:creationId xmlns:a16="http://schemas.microsoft.com/office/drawing/2014/main" id="{CE480141-C4A9-4742-9E47-D705B7291E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87838" y="51315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65" name="Freeform 527">
                    <a:extLst>
                      <a:ext uri="{FF2B5EF4-FFF2-40B4-BE49-F238E27FC236}">
                        <a16:creationId xmlns:a16="http://schemas.microsoft.com/office/drawing/2014/main" id="{805A5333-3CFF-4589-B6A8-A53EC0E7A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0650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66" name="Freeform 528">
                    <a:extLst>
                      <a:ext uri="{FF2B5EF4-FFF2-40B4-BE49-F238E27FC236}">
                        <a16:creationId xmlns:a16="http://schemas.microsoft.com/office/drawing/2014/main" id="{9EFE3AB9-A749-4F28-8A96-6D89D51795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8588" y="54871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67" name="Freeform 529">
                    <a:extLst>
                      <a:ext uri="{FF2B5EF4-FFF2-40B4-BE49-F238E27FC236}">
                        <a16:creationId xmlns:a16="http://schemas.microsoft.com/office/drawing/2014/main" id="{F1104ABA-84F9-480B-8314-0972DB3127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16250" y="5472907"/>
                    <a:ext cx="293688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9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9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9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68" name="Freeform 530">
                    <a:extLst>
                      <a:ext uri="{FF2B5EF4-FFF2-40B4-BE49-F238E27FC236}">
                        <a16:creationId xmlns:a16="http://schemas.microsoft.com/office/drawing/2014/main" id="{22F8FA15-242E-4FD2-8F9C-E9FF698F0E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24188" y="5490369"/>
                    <a:ext cx="285750" cy="274638"/>
                  </a:xfrm>
                  <a:custGeom>
                    <a:avLst/>
                    <a:gdLst>
                      <a:gd name="T0" fmla="*/ 76 w 76"/>
                      <a:gd name="T1" fmla="*/ 67 h 73"/>
                      <a:gd name="T2" fmla="*/ 68 w 76"/>
                      <a:gd name="T3" fmla="*/ 73 h 73"/>
                      <a:gd name="T4" fmla="*/ 4 w 76"/>
                      <a:gd name="T5" fmla="*/ 73 h 73"/>
                      <a:gd name="T6" fmla="*/ 76 w 76"/>
                      <a:gd name="T7" fmla="*/ 4 h 73"/>
                      <a:gd name="T8" fmla="*/ 76 w 76"/>
                      <a:gd name="T9" fmla="*/ 67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3">
                        <a:moveTo>
                          <a:pt x="76" y="67"/>
                        </a:moveTo>
                        <a:cubicBezTo>
                          <a:pt x="76" y="71"/>
                          <a:pt x="72" y="73"/>
                          <a:pt x="68" y="73"/>
                        </a:cubicBezTo>
                        <a:cubicBezTo>
                          <a:pt x="4" y="73"/>
                          <a:pt x="4" y="73"/>
                          <a:pt x="4" y="73"/>
                        </a:cubicBezTo>
                        <a:cubicBezTo>
                          <a:pt x="0" y="73"/>
                          <a:pt x="76" y="0"/>
                          <a:pt x="76" y="4"/>
                        </a:cubicBezTo>
                        <a:cubicBezTo>
                          <a:pt x="76" y="67"/>
                          <a:pt x="76" y="67"/>
                          <a:pt x="76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69" name="Freeform 531">
                    <a:extLst>
                      <a:ext uri="{FF2B5EF4-FFF2-40B4-BE49-F238E27FC236}">
                        <a16:creationId xmlns:a16="http://schemas.microsoft.com/office/drawing/2014/main" id="{D2419A20-4571-485E-8BB3-3A28B91B92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6613" y="5472907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9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9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9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70" name="Freeform 532">
                    <a:extLst>
                      <a:ext uri="{FF2B5EF4-FFF2-40B4-BE49-F238E27FC236}">
                        <a16:creationId xmlns:a16="http://schemas.microsoft.com/office/drawing/2014/main" id="{665AA2CF-DD84-4A41-B0A9-6BDA9CD963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84550" y="5490369"/>
                    <a:ext cx="284163" cy="274638"/>
                  </a:xfrm>
                  <a:custGeom>
                    <a:avLst/>
                    <a:gdLst>
                      <a:gd name="T0" fmla="*/ 76 w 76"/>
                      <a:gd name="T1" fmla="*/ 67 h 73"/>
                      <a:gd name="T2" fmla="*/ 68 w 76"/>
                      <a:gd name="T3" fmla="*/ 73 h 73"/>
                      <a:gd name="T4" fmla="*/ 4 w 76"/>
                      <a:gd name="T5" fmla="*/ 73 h 73"/>
                      <a:gd name="T6" fmla="*/ 76 w 76"/>
                      <a:gd name="T7" fmla="*/ 4 h 73"/>
                      <a:gd name="T8" fmla="*/ 76 w 76"/>
                      <a:gd name="T9" fmla="*/ 67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3">
                        <a:moveTo>
                          <a:pt x="76" y="67"/>
                        </a:moveTo>
                        <a:cubicBezTo>
                          <a:pt x="76" y="71"/>
                          <a:pt x="72" y="73"/>
                          <a:pt x="68" y="73"/>
                        </a:cubicBezTo>
                        <a:cubicBezTo>
                          <a:pt x="4" y="73"/>
                          <a:pt x="4" y="73"/>
                          <a:pt x="4" y="73"/>
                        </a:cubicBezTo>
                        <a:cubicBezTo>
                          <a:pt x="0" y="73"/>
                          <a:pt x="76" y="0"/>
                          <a:pt x="76" y="4"/>
                        </a:cubicBezTo>
                        <a:cubicBezTo>
                          <a:pt x="76" y="67"/>
                          <a:pt x="76" y="67"/>
                          <a:pt x="76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71" name="Freeform 533">
                    <a:extLst>
                      <a:ext uri="{FF2B5EF4-FFF2-40B4-BE49-F238E27FC236}">
                        <a16:creationId xmlns:a16="http://schemas.microsoft.com/office/drawing/2014/main" id="{0D6BC249-8D78-453E-A311-27BCEBBCC7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25863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9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9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72" name="Freeform 534">
                    <a:extLst>
                      <a:ext uri="{FF2B5EF4-FFF2-40B4-BE49-F238E27FC236}">
                        <a16:creationId xmlns:a16="http://schemas.microsoft.com/office/drawing/2014/main" id="{7B1FA0A6-B419-4563-85DE-93496170D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33800" y="5490369"/>
                    <a:ext cx="292100" cy="274638"/>
                  </a:xfrm>
                  <a:custGeom>
                    <a:avLst/>
                    <a:gdLst>
                      <a:gd name="T0" fmla="*/ 78 w 78"/>
                      <a:gd name="T1" fmla="*/ 67 h 73"/>
                      <a:gd name="T2" fmla="*/ 70 w 78"/>
                      <a:gd name="T3" fmla="*/ 73 h 73"/>
                      <a:gd name="T4" fmla="*/ 4 w 78"/>
                      <a:gd name="T5" fmla="*/ 73 h 73"/>
                      <a:gd name="T6" fmla="*/ 78 w 78"/>
                      <a:gd name="T7" fmla="*/ 4 h 73"/>
                      <a:gd name="T8" fmla="*/ 78 w 78"/>
                      <a:gd name="T9" fmla="*/ 67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3">
                        <a:moveTo>
                          <a:pt x="78" y="67"/>
                        </a:moveTo>
                        <a:cubicBezTo>
                          <a:pt x="78" y="71"/>
                          <a:pt x="74" y="73"/>
                          <a:pt x="70" y="73"/>
                        </a:cubicBezTo>
                        <a:cubicBezTo>
                          <a:pt x="4" y="73"/>
                          <a:pt x="4" y="73"/>
                          <a:pt x="4" y="73"/>
                        </a:cubicBezTo>
                        <a:cubicBezTo>
                          <a:pt x="0" y="73"/>
                          <a:pt x="78" y="0"/>
                          <a:pt x="78" y="4"/>
                        </a:cubicBezTo>
                        <a:cubicBezTo>
                          <a:pt x="78" y="67"/>
                          <a:pt x="78" y="67"/>
                          <a:pt x="78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73" name="Freeform 535">
                    <a:extLst>
                      <a:ext uri="{FF2B5EF4-FFF2-40B4-BE49-F238E27FC236}">
                        <a16:creationId xmlns:a16="http://schemas.microsoft.com/office/drawing/2014/main" id="{1EB49E8F-B6D5-43E0-AA47-DDBFDB479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6225" y="5476082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74" name="Freeform 536">
                    <a:extLst>
                      <a:ext uri="{FF2B5EF4-FFF2-40B4-BE49-F238E27FC236}">
                        <a16:creationId xmlns:a16="http://schemas.microsoft.com/office/drawing/2014/main" id="{15ADF0F5-1534-4392-8EB3-D5B0FA3608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92575" y="5490369"/>
                    <a:ext cx="293688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75" name="Freeform 537">
                    <a:extLst>
                      <a:ext uri="{FF2B5EF4-FFF2-40B4-BE49-F238E27FC236}">
                        <a16:creationId xmlns:a16="http://schemas.microsoft.com/office/drawing/2014/main" id="{CD64A4DA-49DF-4521-99D6-91A8FA7BC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45000" y="5476082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76" name="Freeform 538">
                    <a:extLst>
                      <a:ext uri="{FF2B5EF4-FFF2-40B4-BE49-F238E27FC236}">
                        <a16:creationId xmlns:a16="http://schemas.microsoft.com/office/drawing/2014/main" id="{2C360578-9979-44B4-9C34-83055D4AD6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52938" y="5490369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77" name="Freeform 539">
                    <a:extLst>
                      <a:ext uri="{FF2B5EF4-FFF2-40B4-BE49-F238E27FC236}">
                        <a16:creationId xmlns:a16="http://schemas.microsoft.com/office/drawing/2014/main" id="{13CDB6D9-E682-4D1D-996F-8376D7C00F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0288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78" name="Freeform 540">
                    <a:extLst>
                      <a:ext uri="{FF2B5EF4-FFF2-40B4-BE49-F238E27FC236}">
                        <a16:creationId xmlns:a16="http://schemas.microsoft.com/office/drawing/2014/main" id="{45C0BB3E-0DCA-4738-A66D-CA34CBCA22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8225" y="54871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79" name="Freeform 541">
                    <a:extLst>
                      <a:ext uri="{FF2B5EF4-FFF2-40B4-BE49-F238E27FC236}">
                        <a16:creationId xmlns:a16="http://schemas.microsoft.com/office/drawing/2014/main" id="{892BD568-CACA-49FF-BE9C-ED60451D68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44688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80" name="Freeform 542">
                    <a:extLst>
                      <a:ext uri="{FF2B5EF4-FFF2-40B4-BE49-F238E27FC236}">
                        <a16:creationId xmlns:a16="http://schemas.microsoft.com/office/drawing/2014/main" id="{7D408981-4C40-489F-9BC8-5C76FE7FA2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51038" y="5487194"/>
                    <a:ext cx="293688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81" name="Freeform 543">
                    <a:extLst>
                      <a:ext uri="{FF2B5EF4-FFF2-40B4-BE49-F238E27FC236}">
                        <a16:creationId xmlns:a16="http://schemas.microsoft.com/office/drawing/2014/main" id="{EF3207FD-9349-4531-9B1D-755CD25269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76500" y="5836444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82" name="Freeform 544">
                    <a:extLst>
                      <a:ext uri="{FF2B5EF4-FFF2-40B4-BE49-F238E27FC236}">
                        <a16:creationId xmlns:a16="http://schemas.microsoft.com/office/drawing/2014/main" id="{313E33A6-8195-4742-A968-19F2379844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84438" y="5855494"/>
                    <a:ext cx="292100" cy="276225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83" name="Freeform 545">
                    <a:extLst>
                      <a:ext uri="{FF2B5EF4-FFF2-40B4-BE49-F238E27FC236}">
                        <a16:creationId xmlns:a16="http://schemas.microsoft.com/office/drawing/2014/main" id="{8D9898FD-1CCA-4997-B558-2211BA89A3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28925" y="5836444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8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8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8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84" name="Freeform 546">
                    <a:extLst>
                      <a:ext uri="{FF2B5EF4-FFF2-40B4-BE49-F238E27FC236}">
                        <a16:creationId xmlns:a16="http://schemas.microsoft.com/office/drawing/2014/main" id="{F3A30567-50AA-4E03-A09D-4298580AAF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36863" y="5850732"/>
                    <a:ext cx="284163" cy="277813"/>
                  </a:xfrm>
                  <a:custGeom>
                    <a:avLst/>
                    <a:gdLst>
                      <a:gd name="T0" fmla="*/ 76 w 76"/>
                      <a:gd name="T1" fmla="*/ 68 h 74"/>
                      <a:gd name="T2" fmla="*/ 68 w 76"/>
                      <a:gd name="T3" fmla="*/ 74 h 74"/>
                      <a:gd name="T4" fmla="*/ 4 w 76"/>
                      <a:gd name="T5" fmla="*/ 74 h 74"/>
                      <a:gd name="T6" fmla="*/ 76 w 76"/>
                      <a:gd name="T7" fmla="*/ 4 h 74"/>
                      <a:gd name="T8" fmla="*/ 76 w 7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4">
                        <a:moveTo>
                          <a:pt x="76" y="68"/>
                        </a:moveTo>
                        <a:cubicBezTo>
                          <a:pt x="76" y="72"/>
                          <a:pt x="72" y="74"/>
                          <a:pt x="68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6" y="0"/>
                          <a:pt x="76" y="4"/>
                        </a:cubicBezTo>
                        <a:cubicBezTo>
                          <a:pt x="76" y="68"/>
                          <a:pt x="76" y="68"/>
                          <a:pt x="7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85" name="Freeform 547">
                    <a:extLst>
                      <a:ext uri="{FF2B5EF4-FFF2-40B4-BE49-F238E27FC236}">
                        <a16:creationId xmlns:a16="http://schemas.microsoft.com/office/drawing/2014/main" id="{01FF225E-EC52-4E44-8585-0992701000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889288" y="5836444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8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8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8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86" name="Freeform 548">
                    <a:extLst>
                      <a:ext uri="{FF2B5EF4-FFF2-40B4-BE49-F238E27FC236}">
                        <a16:creationId xmlns:a16="http://schemas.microsoft.com/office/drawing/2014/main" id="{666BCA8B-135D-45A3-A3DA-5FF95907F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897225" y="5850732"/>
                    <a:ext cx="284163" cy="277813"/>
                  </a:xfrm>
                  <a:custGeom>
                    <a:avLst/>
                    <a:gdLst>
                      <a:gd name="T0" fmla="*/ 76 w 76"/>
                      <a:gd name="T1" fmla="*/ 68 h 74"/>
                      <a:gd name="T2" fmla="*/ 68 w 76"/>
                      <a:gd name="T3" fmla="*/ 74 h 74"/>
                      <a:gd name="T4" fmla="*/ 4 w 76"/>
                      <a:gd name="T5" fmla="*/ 74 h 74"/>
                      <a:gd name="T6" fmla="*/ 76 w 76"/>
                      <a:gd name="T7" fmla="*/ 4 h 74"/>
                      <a:gd name="T8" fmla="*/ 76 w 7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4">
                        <a:moveTo>
                          <a:pt x="76" y="68"/>
                        </a:moveTo>
                        <a:cubicBezTo>
                          <a:pt x="76" y="72"/>
                          <a:pt x="72" y="74"/>
                          <a:pt x="68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6" y="0"/>
                          <a:pt x="76" y="4"/>
                        </a:cubicBezTo>
                        <a:cubicBezTo>
                          <a:pt x="76" y="68"/>
                          <a:pt x="76" y="68"/>
                          <a:pt x="7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87" name="Freeform 549">
                    <a:extLst>
                      <a:ext uri="{FF2B5EF4-FFF2-40B4-BE49-F238E27FC236}">
                        <a16:creationId xmlns:a16="http://schemas.microsoft.com/office/drawing/2014/main" id="{22A1A5B4-4D70-4F29-BAA1-78B3155F20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41713" y="5836444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8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8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8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88" name="Freeform 550">
                    <a:extLst>
                      <a:ext uri="{FF2B5EF4-FFF2-40B4-BE49-F238E27FC236}">
                        <a16:creationId xmlns:a16="http://schemas.microsoft.com/office/drawing/2014/main" id="{39D56776-8BCD-45C6-A79C-087BBD4A63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49650" y="5850732"/>
                    <a:ext cx="284163" cy="277813"/>
                  </a:xfrm>
                  <a:custGeom>
                    <a:avLst/>
                    <a:gdLst>
                      <a:gd name="T0" fmla="*/ 76 w 76"/>
                      <a:gd name="T1" fmla="*/ 68 h 74"/>
                      <a:gd name="T2" fmla="*/ 68 w 76"/>
                      <a:gd name="T3" fmla="*/ 74 h 74"/>
                      <a:gd name="T4" fmla="*/ 4 w 76"/>
                      <a:gd name="T5" fmla="*/ 74 h 74"/>
                      <a:gd name="T6" fmla="*/ 76 w 76"/>
                      <a:gd name="T7" fmla="*/ 4 h 74"/>
                      <a:gd name="T8" fmla="*/ 76 w 7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4">
                        <a:moveTo>
                          <a:pt x="76" y="68"/>
                        </a:moveTo>
                        <a:cubicBezTo>
                          <a:pt x="76" y="72"/>
                          <a:pt x="72" y="74"/>
                          <a:pt x="68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6" y="0"/>
                          <a:pt x="76" y="4"/>
                        </a:cubicBezTo>
                        <a:cubicBezTo>
                          <a:pt x="76" y="68"/>
                          <a:pt x="76" y="68"/>
                          <a:pt x="7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89" name="Freeform 551">
                    <a:extLst>
                      <a:ext uri="{FF2B5EF4-FFF2-40B4-BE49-F238E27FC236}">
                        <a16:creationId xmlns:a16="http://schemas.microsoft.com/office/drawing/2014/main" id="{304CB5EB-5733-4F52-888E-765B2CD102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02075" y="5839619"/>
                    <a:ext cx="288925" cy="292100"/>
                  </a:xfrm>
                  <a:custGeom>
                    <a:avLst/>
                    <a:gdLst>
                      <a:gd name="T0" fmla="*/ 77 w 77"/>
                      <a:gd name="T1" fmla="*/ 72 h 78"/>
                      <a:gd name="T2" fmla="*/ 69 w 77"/>
                      <a:gd name="T3" fmla="*/ 78 h 78"/>
                      <a:gd name="T4" fmla="*/ 6 w 77"/>
                      <a:gd name="T5" fmla="*/ 78 h 78"/>
                      <a:gd name="T6" fmla="*/ 0 w 77"/>
                      <a:gd name="T7" fmla="*/ 72 h 78"/>
                      <a:gd name="T8" fmla="*/ 0 w 77"/>
                      <a:gd name="T9" fmla="*/ 8 h 78"/>
                      <a:gd name="T10" fmla="*/ 6 w 77"/>
                      <a:gd name="T11" fmla="*/ 0 h 78"/>
                      <a:gd name="T12" fmla="*/ 69 w 77"/>
                      <a:gd name="T13" fmla="*/ 0 h 78"/>
                      <a:gd name="T14" fmla="*/ 77 w 77"/>
                      <a:gd name="T15" fmla="*/ 8 h 78"/>
                      <a:gd name="T16" fmla="*/ 77 w 77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7" h="78">
                        <a:moveTo>
                          <a:pt x="77" y="72"/>
                        </a:moveTo>
                        <a:cubicBezTo>
                          <a:pt x="77" y="76"/>
                          <a:pt x="73" y="78"/>
                          <a:pt x="69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69" y="0"/>
                          <a:pt x="69" y="0"/>
                          <a:pt x="69" y="0"/>
                        </a:cubicBezTo>
                        <a:cubicBezTo>
                          <a:pt x="73" y="0"/>
                          <a:pt x="77" y="4"/>
                          <a:pt x="77" y="8"/>
                        </a:cubicBezTo>
                        <a:cubicBezTo>
                          <a:pt x="77" y="72"/>
                          <a:pt x="77" y="72"/>
                          <a:pt x="77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90" name="Freeform 552">
                    <a:extLst>
                      <a:ext uri="{FF2B5EF4-FFF2-40B4-BE49-F238E27FC236}">
                        <a16:creationId xmlns:a16="http://schemas.microsoft.com/office/drawing/2014/main" id="{A65EBC74-AB47-4CDD-A7E4-7F2EB2395B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10013" y="5858669"/>
                    <a:ext cx="280988" cy="269875"/>
                  </a:xfrm>
                  <a:custGeom>
                    <a:avLst/>
                    <a:gdLst>
                      <a:gd name="T0" fmla="*/ 75 w 75"/>
                      <a:gd name="T1" fmla="*/ 67 h 72"/>
                      <a:gd name="T2" fmla="*/ 67 w 75"/>
                      <a:gd name="T3" fmla="*/ 72 h 72"/>
                      <a:gd name="T4" fmla="*/ 4 w 75"/>
                      <a:gd name="T5" fmla="*/ 72 h 72"/>
                      <a:gd name="T6" fmla="*/ 75 w 75"/>
                      <a:gd name="T7" fmla="*/ 4 h 72"/>
                      <a:gd name="T8" fmla="*/ 75 w 75"/>
                      <a:gd name="T9" fmla="*/ 67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72">
                        <a:moveTo>
                          <a:pt x="75" y="67"/>
                        </a:moveTo>
                        <a:cubicBezTo>
                          <a:pt x="75" y="71"/>
                          <a:pt x="71" y="72"/>
                          <a:pt x="67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5" y="0"/>
                          <a:pt x="75" y="4"/>
                        </a:cubicBezTo>
                        <a:cubicBezTo>
                          <a:pt x="75" y="67"/>
                          <a:pt x="75" y="67"/>
                          <a:pt x="75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91" name="Freeform 553">
                    <a:extLst>
                      <a:ext uri="{FF2B5EF4-FFF2-40B4-BE49-F238E27FC236}">
                        <a16:creationId xmlns:a16="http://schemas.microsoft.com/office/drawing/2014/main" id="{03622C9B-6E63-4CAB-9644-6528E93DC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54500" y="5839619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8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8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8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92" name="Freeform 554">
                    <a:extLst>
                      <a:ext uri="{FF2B5EF4-FFF2-40B4-BE49-F238E27FC236}">
                        <a16:creationId xmlns:a16="http://schemas.microsoft.com/office/drawing/2014/main" id="{58E43C26-A735-4CBA-AFB0-F73607738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62438" y="5858669"/>
                    <a:ext cx="284163" cy="269875"/>
                  </a:xfrm>
                  <a:custGeom>
                    <a:avLst/>
                    <a:gdLst>
                      <a:gd name="T0" fmla="*/ 76 w 76"/>
                      <a:gd name="T1" fmla="*/ 67 h 72"/>
                      <a:gd name="T2" fmla="*/ 68 w 76"/>
                      <a:gd name="T3" fmla="*/ 72 h 72"/>
                      <a:gd name="T4" fmla="*/ 4 w 76"/>
                      <a:gd name="T5" fmla="*/ 72 h 72"/>
                      <a:gd name="T6" fmla="*/ 76 w 76"/>
                      <a:gd name="T7" fmla="*/ 4 h 72"/>
                      <a:gd name="T8" fmla="*/ 76 w 76"/>
                      <a:gd name="T9" fmla="*/ 67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2">
                        <a:moveTo>
                          <a:pt x="76" y="67"/>
                        </a:moveTo>
                        <a:cubicBezTo>
                          <a:pt x="76" y="71"/>
                          <a:pt x="72" y="72"/>
                          <a:pt x="68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6" y="0"/>
                          <a:pt x="76" y="4"/>
                        </a:cubicBezTo>
                        <a:cubicBezTo>
                          <a:pt x="76" y="67"/>
                          <a:pt x="76" y="67"/>
                          <a:pt x="76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93" name="Freeform 555">
                    <a:extLst>
                      <a:ext uri="{FF2B5EF4-FFF2-40B4-BE49-F238E27FC236}">
                        <a16:creationId xmlns:a16="http://schemas.microsoft.com/office/drawing/2014/main" id="{F1930144-8EBC-49D1-9E00-8B96FEC82E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16138" y="5836444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94" name="Freeform 556">
                    <a:extLst>
                      <a:ext uri="{FF2B5EF4-FFF2-40B4-BE49-F238E27FC236}">
                        <a16:creationId xmlns:a16="http://schemas.microsoft.com/office/drawing/2014/main" id="{C0450BF9-D1FD-4486-B578-874687CDB8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24075" y="5850732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95" name="Freeform 557">
                    <a:extLst>
                      <a:ext uri="{FF2B5EF4-FFF2-40B4-BE49-F238E27FC236}">
                        <a16:creationId xmlns:a16="http://schemas.microsoft.com/office/drawing/2014/main" id="{908B3B86-5325-43E6-A2A7-4635A1DEC9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60538" y="5836444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96" name="Freeform 558">
                    <a:extLst>
                      <a:ext uri="{FF2B5EF4-FFF2-40B4-BE49-F238E27FC236}">
                        <a16:creationId xmlns:a16="http://schemas.microsoft.com/office/drawing/2014/main" id="{3384AF19-392C-4951-B052-B356A3B751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68475" y="5850732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5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5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97" name="Freeform 559">
                    <a:extLst>
                      <a:ext uri="{FF2B5EF4-FFF2-40B4-BE49-F238E27FC236}">
                        <a16:creationId xmlns:a16="http://schemas.microsoft.com/office/drawing/2014/main" id="{BAB4D864-F297-4F74-9788-E97D7288C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95438" y="61968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98" name="Freeform 560">
                    <a:extLst>
                      <a:ext uri="{FF2B5EF4-FFF2-40B4-BE49-F238E27FC236}">
                        <a16:creationId xmlns:a16="http://schemas.microsoft.com/office/drawing/2014/main" id="{ADFDE283-E4FE-4273-B3FE-AEA9803E7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303375" y="62110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099" name="Freeform 561">
                    <a:extLst>
                      <a:ext uri="{FF2B5EF4-FFF2-40B4-BE49-F238E27FC236}">
                        <a16:creationId xmlns:a16="http://schemas.microsoft.com/office/drawing/2014/main" id="{EFC62BD3-6C6B-46B6-926C-B136DC5DA5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58975" y="6196807"/>
                    <a:ext cx="296863" cy="292100"/>
                  </a:xfrm>
                  <a:custGeom>
                    <a:avLst/>
                    <a:gdLst>
                      <a:gd name="T0" fmla="*/ 79 w 79"/>
                      <a:gd name="T1" fmla="*/ 72 h 78"/>
                      <a:gd name="T2" fmla="*/ 71 w 79"/>
                      <a:gd name="T3" fmla="*/ 78 h 78"/>
                      <a:gd name="T4" fmla="*/ 6 w 79"/>
                      <a:gd name="T5" fmla="*/ 78 h 78"/>
                      <a:gd name="T6" fmla="*/ 0 w 79"/>
                      <a:gd name="T7" fmla="*/ 72 h 78"/>
                      <a:gd name="T8" fmla="*/ 0 w 79"/>
                      <a:gd name="T9" fmla="*/ 8 h 78"/>
                      <a:gd name="T10" fmla="*/ 6 w 79"/>
                      <a:gd name="T11" fmla="*/ 0 h 78"/>
                      <a:gd name="T12" fmla="*/ 71 w 79"/>
                      <a:gd name="T13" fmla="*/ 0 h 78"/>
                      <a:gd name="T14" fmla="*/ 79 w 79"/>
                      <a:gd name="T15" fmla="*/ 8 h 78"/>
                      <a:gd name="T16" fmla="*/ 79 w 79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78">
                        <a:moveTo>
                          <a:pt x="79" y="72"/>
                        </a:moveTo>
                        <a:cubicBezTo>
                          <a:pt x="79" y="76"/>
                          <a:pt x="75" y="78"/>
                          <a:pt x="71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4"/>
                          <a:pt x="79" y="8"/>
                        </a:cubicBezTo>
                        <a:cubicBezTo>
                          <a:pt x="79" y="72"/>
                          <a:pt x="79" y="72"/>
                          <a:pt x="79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00" name="Freeform 562">
                    <a:extLst>
                      <a:ext uri="{FF2B5EF4-FFF2-40B4-BE49-F238E27FC236}">
                        <a16:creationId xmlns:a16="http://schemas.microsoft.com/office/drawing/2014/main" id="{C5AE1FBA-33FF-4819-947C-4111D21ED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66913" y="6211094"/>
                    <a:ext cx="288925" cy="277813"/>
                  </a:xfrm>
                  <a:custGeom>
                    <a:avLst/>
                    <a:gdLst>
                      <a:gd name="T0" fmla="*/ 77 w 77"/>
                      <a:gd name="T1" fmla="*/ 68 h 74"/>
                      <a:gd name="T2" fmla="*/ 69 w 77"/>
                      <a:gd name="T3" fmla="*/ 74 h 74"/>
                      <a:gd name="T4" fmla="*/ 4 w 77"/>
                      <a:gd name="T5" fmla="*/ 74 h 74"/>
                      <a:gd name="T6" fmla="*/ 77 w 77"/>
                      <a:gd name="T7" fmla="*/ 4 h 74"/>
                      <a:gd name="T8" fmla="*/ 77 w 7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4">
                        <a:moveTo>
                          <a:pt x="77" y="68"/>
                        </a:moveTo>
                        <a:cubicBezTo>
                          <a:pt x="77" y="72"/>
                          <a:pt x="73" y="74"/>
                          <a:pt x="69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7" y="0"/>
                          <a:pt x="77" y="4"/>
                        </a:cubicBezTo>
                        <a:cubicBezTo>
                          <a:pt x="77" y="68"/>
                          <a:pt x="77" y="68"/>
                          <a:pt x="7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01" name="Freeform 563">
                    <a:extLst>
                      <a:ext uri="{FF2B5EF4-FFF2-40B4-BE49-F238E27FC236}">
                        <a16:creationId xmlns:a16="http://schemas.microsoft.com/office/drawing/2014/main" id="{8F356293-2D24-4304-93AF-CE6F084F09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56063" y="6196807"/>
                    <a:ext cx="295275" cy="292100"/>
                  </a:xfrm>
                  <a:custGeom>
                    <a:avLst/>
                    <a:gdLst>
                      <a:gd name="T0" fmla="*/ 79 w 79"/>
                      <a:gd name="T1" fmla="*/ 72 h 78"/>
                      <a:gd name="T2" fmla="*/ 71 w 79"/>
                      <a:gd name="T3" fmla="*/ 78 h 78"/>
                      <a:gd name="T4" fmla="*/ 6 w 79"/>
                      <a:gd name="T5" fmla="*/ 78 h 78"/>
                      <a:gd name="T6" fmla="*/ 0 w 79"/>
                      <a:gd name="T7" fmla="*/ 72 h 78"/>
                      <a:gd name="T8" fmla="*/ 0 w 79"/>
                      <a:gd name="T9" fmla="*/ 8 h 78"/>
                      <a:gd name="T10" fmla="*/ 6 w 79"/>
                      <a:gd name="T11" fmla="*/ 0 h 78"/>
                      <a:gd name="T12" fmla="*/ 71 w 79"/>
                      <a:gd name="T13" fmla="*/ 0 h 78"/>
                      <a:gd name="T14" fmla="*/ 79 w 79"/>
                      <a:gd name="T15" fmla="*/ 8 h 78"/>
                      <a:gd name="T16" fmla="*/ 79 w 79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78">
                        <a:moveTo>
                          <a:pt x="79" y="72"/>
                        </a:moveTo>
                        <a:cubicBezTo>
                          <a:pt x="79" y="76"/>
                          <a:pt x="75" y="78"/>
                          <a:pt x="71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4"/>
                          <a:pt x="79" y="8"/>
                        </a:cubicBezTo>
                        <a:cubicBezTo>
                          <a:pt x="79" y="72"/>
                          <a:pt x="79" y="72"/>
                          <a:pt x="79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02" name="Freeform 564">
                    <a:extLst>
                      <a:ext uri="{FF2B5EF4-FFF2-40B4-BE49-F238E27FC236}">
                        <a16:creationId xmlns:a16="http://schemas.microsoft.com/office/drawing/2014/main" id="{F344E542-B470-48C0-9236-20F104B1C9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62413" y="6211094"/>
                    <a:ext cx="288925" cy="277813"/>
                  </a:xfrm>
                  <a:custGeom>
                    <a:avLst/>
                    <a:gdLst>
                      <a:gd name="T0" fmla="*/ 77 w 77"/>
                      <a:gd name="T1" fmla="*/ 68 h 74"/>
                      <a:gd name="T2" fmla="*/ 69 w 77"/>
                      <a:gd name="T3" fmla="*/ 74 h 74"/>
                      <a:gd name="T4" fmla="*/ 4 w 77"/>
                      <a:gd name="T5" fmla="*/ 74 h 74"/>
                      <a:gd name="T6" fmla="*/ 77 w 77"/>
                      <a:gd name="T7" fmla="*/ 4 h 74"/>
                      <a:gd name="T8" fmla="*/ 77 w 7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4">
                        <a:moveTo>
                          <a:pt x="77" y="68"/>
                        </a:moveTo>
                        <a:cubicBezTo>
                          <a:pt x="77" y="72"/>
                          <a:pt x="73" y="74"/>
                          <a:pt x="69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7" y="0"/>
                          <a:pt x="77" y="4"/>
                        </a:cubicBezTo>
                        <a:cubicBezTo>
                          <a:pt x="77" y="68"/>
                          <a:pt x="77" y="68"/>
                          <a:pt x="7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03" name="Freeform 565">
                    <a:extLst>
                      <a:ext uri="{FF2B5EF4-FFF2-40B4-BE49-F238E27FC236}">
                        <a16:creationId xmlns:a16="http://schemas.microsoft.com/office/drawing/2014/main" id="{25D07FAF-A900-4531-8FA0-F36DAE68A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491075" y="6196807"/>
                    <a:ext cx="295275" cy="292100"/>
                  </a:xfrm>
                  <a:custGeom>
                    <a:avLst/>
                    <a:gdLst>
                      <a:gd name="T0" fmla="*/ 79 w 79"/>
                      <a:gd name="T1" fmla="*/ 72 h 78"/>
                      <a:gd name="T2" fmla="*/ 71 w 79"/>
                      <a:gd name="T3" fmla="*/ 78 h 78"/>
                      <a:gd name="T4" fmla="*/ 6 w 79"/>
                      <a:gd name="T5" fmla="*/ 78 h 78"/>
                      <a:gd name="T6" fmla="*/ 0 w 79"/>
                      <a:gd name="T7" fmla="*/ 72 h 78"/>
                      <a:gd name="T8" fmla="*/ 0 w 79"/>
                      <a:gd name="T9" fmla="*/ 8 h 78"/>
                      <a:gd name="T10" fmla="*/ 6 w 79"/>
                      <a:gd name="T11" fmla="*/ 0 h 78"/>
                      <a:gd name="T12" fmla="*/ 71 w 79"/>
                      <a:gd name="T13" fmla="*/ 0 h 78"/>
                      <a:gd name="T14" fmla="*/ 79 w 79"/>
                      <a:gd name="T15" fmla="*/ 8 h 78"/>
                      <a:gd name="T16" fmla="*/ 79 w 79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78">
                        <a:moveTo>
                          <a:pt x="79" y="72"/>
                        </a:moveTo>
                        <a:cubicBezTo>
                          <a:pt x="79" y="76"/>
                          <a:pt x="75" y="78"/>
                          <a:pt x="71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4"/>
                          <a:pt x="79" y="8"/>
                        </a:cubicBezTo>
                        <a:cubicBezTo>
                          <a:pt x="79" y="72"/>
                          <a:pt x="79" y="72"/>
                          <a:pt x="79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04" name="Freeform 566">
                    <a:extLst>
                      <a:ext uri="{FF2B5EF4-FFF2-40B4-BE49-F238E27FC236}">
                        <a16:creationId xmlns:a16="http://schemas.microsoft.com/office/drawing/2014/main" id="{537FBD9C-2905-40F6-86FC-DAFDAEF962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497425" y="6211094"/>
                    <a:ext cx="288925" cy="277813"/>
                  </a:xfrm>
                  <a:custGeom>
                    <a:avLst/>
                    <a:gdLst>
                      <a:gd name="T0" fmla="*/ 77 w 77"/>
                      <a:gd name="T1" fmla="*/ 68 h 74"/>
                      <a:gd name="T2" fmla="*/ 69 w 77"/>
                      <a:gd name="T3" fmla="*/ 74 h 74"/>
                      <a:gd name="T4" fmla="*/ 4 w 77"/>
                      <a:gd name="T5" fmla="*/ 74 h 74"/>
                      <a:gd name="T6" fmla="*/ 77 w 77"/>
                      <a:gd name="T7" fmla="*/ 5 h 74"/>
                      <a:gd name="T8" fmla="*/ 77 w 7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4">
                        <a:moveTo>
                          <a:pt x="77" y="68"/>
                        </a:moveTo>
                        <a:cubicBezTo>
                          <a:pt x="77" y="72"/>
                          <a:pt x="73" y="74"/>
                          <a:pt x="69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7" y="0"/>
                          <a:pt x="77" y="5"/>
                        </a:cubicBezTo>
                        <a:cubicBezTo>
                          <a:pt x="77" y="68"/>
                          <a:pt x="77" y="68"/>
                          <a:pt x="7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05" name="Freeform 567">
                    <a:extLst>
                      <a:ext uri="{FF2B5EF4-FFF2-40B4-BE49-F238E27FC236}">
                        <a16:creationId xmlns:a16="http://schemas.microsoft.com/office/drawing/2014/main" id="{F575F121-8AC2-4E9B-AB38-5A9FF37F97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30713" y="6271419"/>
                    <a:ext cx="296863" cy="217488"/>
                  </a:xfrm>
                  <a:custGeom>
                    <a:avLst/>
                    <a:gdLst>
                      <a:gd name="T0" fmla="*/ 79 w 79"/>
                      <a:gd name="T1" fmla="*/ 54 h 58"/>
                      <a:gd name="T2" fmla="*/ 71 w 79"/>
                      <a:gd name="T3" fmla="*/ 58 h 58"/>
                      <a:gd name="T4" fmla="*/ 6 w 79"/>
                      <a:gd name="T5" fmla="*/ 58 h 58"/>
                      <a:gd name="T6" fmla="*/ 0 w 79"/>
                      <a:gd name="T7" fmla="*/ 54 h 58"/>
                      <a:gd name="T8" fmla="*/ 0 w 79"/>
                      <a:gd name="T9" fmla="*/ 6 h 58"/>
                      <a:gd name="T10" fmla="*/ 6 w 79"/>
                      <a:gd name="T11" fmla="*/ 0 h 58"/>
                      <a:gd name="T12" fmla="*/ 71 w 79"/>
                      <a:gd name="T13" fmla="*/ 0 h 58"/>
                      <a:gd name="T14" fmla="*/ 79 w 79"/>
                      <a:gd name="T15" fmla="*/ 6 h 58"/>
                      <a:gd name="T16" fmla="*/ 79 w 79"/>
                      <a:gd name="T17" fmla="*/ 54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58">
                        <a:moveTo>
                          <a:pt x="79" y="54"/>
                        </a:moveTo>
                        <a:cubicBezTo>
                          <a:pt x="79" y="57"/>
                          <a:pt x="75" y="58"/>
                          <a:pt x="71" y="58"/>
                        </a:cubicBezTo>
                        <a:cubicBezTo>
                          <a:pt x="6" y="58"/>
                          <a:pt x="6" y="58"/>
                          <a:pt x="6" y="58"/>
                        </a:cubicBezTo>
                        <a:cubicBezTo>
                          <a:pt x="2" y="58"/>
                          <a:pt x="0" y="57"/>
                          <a:pt x="0" y="54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3"/>
                          <a:pt x="79" y="6"/>
                        </a:cubicBezTo>
                        <a:cubicBezTo>
                          <a:pt x="79" y="54"/>
                          <a:pt x="79" y="54"/>
                          <a:pt x="79" y="5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06" name="Freeform 568">
                    <a:extLst>
                      <a:ext uri="{FF2B5EF4-FFF2-40B4-BE49-F238E27FC236}">
                        <a16:creationId xmlns:a16="http://schemas.microsoft.com/office/drawing/2014/main" id="{70101C18-8EF2-4057-AD21-A2D0D7E7AA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38650" y="6282532"/>
                    <a:ext cx="288925" cy="206375"/>
                  </a:xfrm>
                  <a:custGeom>
                    <a:avLst/>
                    <a:gdLst>
                      <a:gd name="T0" fmla="*/ 77 w 77"/>
                      <a:gd name="T1" fmla="*/ 51 h 55"/>
                      <a:gd name="T2" fmla="*/ 69 w 77"/>
                      <a:gd name="T3" fmla="*/ 55 h 55"/>
                      <a:gd name="T4" fmla="*/ 4 w 77"/>
                      <a:gd name="T5" fmla="*/ 55 h 55"/>
                      <a:gd name="T6" fmla="*/ 77 w 77"/>
                      <a:gd name="T7" fmla="*/ 3 h 55"/>
                      <a:gd name="T8" fmla="*/ 77 w 77"/>
                      <a:gd name="T9" fmla="*/ 51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55">
                        <a:moveTo>
                          <a:pt x="77" y="51"/>
                        </a:moveTo>
                        <a:cubicBezTo>
                          <a:pt x="77" y="54"/>
                          <a:pt x="73" y="55"/>
                          <a:pt x="69" y="55"/>
                        </a:cubicBezTo>
                        <a:cubicBezTo>
                          <a:pt x="4" y="55"/>
                          <a:pt x="4" y="55"/>
                          <a:pt x="4" y="55"/>
                        </a:cubicBezTo>
                        <a:cubicBezTo>
                          <a:pt x="0" y="55"/>
                          <a:pt x="77" y="0"/>
                          <a:pt x="77" y="3"/>
                        </a:cubicBezTo>
                        <a:cubicBezTo>
                          <a:pt x="77" y="51"/>
                          <a:pt x="77" y="51"/>
                          <a:pt x="77" y="5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07" name="Freeform 569">
                    <a:extLst>
                      <a:ext uri="{FF2B5EF4-FFF2-40B4-BE49-F238E27FC236}">
                        <a16:creationId xmlns:a16="http://schemas.microsoft.com/office/drawing/2014/main" id="{F94DC582-F7B1-4DBB-9A51-45C04F353F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5725" y="6271419"/>
                    <a:ext cx="296863" cy="217488"/>
                  </a:xfrm>
                  <a:custGeom>
                    <a:avLst/>
                    <a:gdLst>
                      <a:gd name="T0" fmla="*/ 79 w 79"/>
                      <a:gd name="T1" fmla="*/ 54 h 58"/>
                      <a:gd name="T2" fmla="*/ 71 w 79"/>
                      <a:gd name="T3" fmla="*/ 58 h 58"/>
                      <a:gd name="T4" fmla="*/ 6 w 79"/>
                      <a:gd name="T5" fmla="*/ 58 h 58"/>
                      <a:gd name="T6" fmla="*/ 0 w 79"/>
                      <a:gd name="T7" fmla="*/ 54 h 58"/>
                      <a:gd name="T8" fmla="*/ 0 w 79"/>
                      <a:gd name="T9" fmla="*/ 6 h 58"/>
                      <a:gd name="T10" fmla="*/ 6 w 79"/>
                      <a:gd name="T11" fmla="*/ 0 h 58"/>
                      <a:gd name="T12" fmla="*/ 71 w 79"/>
                      <a:gd name="T13" fmla="*/ 0 h 58"/>
                      <a:gd name="T14" fmla="*/ 79 w 79"/>
                      <a:gd name="T15" fmla="*/ 6 h 58"/>
                      <a:gd name="T16" fmla="*/ 79 w 79"/>
                      <a:gd name="T17" fmla="*/ 54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58">
                        <a:moveTo>
                          <a:pt x="79" y="54"/>
                        </a:moveTo>
                        <a:cubicBezTo>
                          <a:pt x="79" y="57"/>
                          <a:pt x="75" y="58"/>
                          <a:pt x="71" y="58"/>
                        </a:cubicBezTo>
                        <a:cubicBezTo>
                          <a:pt x="6" y="58"/>
                          <a:pt x="6" y="58"/>
                          <a:pt x="6" y="58"/>
                        </a:cubicBezTo>
                        <a:cubicBezTo>
                          <a:pt x="2" y="58"/>
                          <a:pt x="0" y="57"/>
                          <a:pt x="0" y="54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3"/>
                          <a:pt x="79" y="6"/>
                        </a:cubicBezTo>
                        <a:cubicBezTo>
                          <a:pt x="79" y="54"/>
                          <a:pt x="79" y="54"/>
                          <a:pt x="79" y="5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08" name="Freeform 570">
                    <a:extLst>
                      <a:ext uri="{FF2B5EF4-FFF2-40B4-BE49-F238E27FC236}">
                        <a16:creationId xmlns:a16="http://schemas.microsoft.com/office/drawing/2014/main" id="{E3017B1B-3BFE-4C80-BF62-112D33A20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73663" y="6285707"/>
                    <a:ext cx="288925" cy="206375"/>
                  </a:xfrm>
                  <a:custGeom>
                    <a:avLst/>
                    <a:gdLst>
                      <a:gd name="T0" fmla="*/ 77 w 77"/>
                      <a:gd name="T1" fmla="*/ 50 h 55"/>
                      <a:gd name="T2" fmla="*/ 69 w 77"/>
                      <a:gd name="T3" fmla="*/ 55 h 55"/>
                      <a:gd name="T4" fmla="*/ 4 w 77"/>
                      <a:gd name="T5" fmla="*/ 55 h 55"/>
                      <a:gd name="T6" fmla="*/ 77 w 77"/>
                      <a:gd name="T7" fmla="*/ 3 h 55"/>
                      <a:gd name="T8" fmla="*/ 77 w 77"/>
                      <a:gd name="T9" fmla="*/ 5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55">
                        <a:moveTo>
                          <a:pt x="77" y="50"/>
                        </a:moveTo>
                        <a:cubicBezTo>
                          <a:pt x="77" y="53"/>
                          <a:pt x="73" y="55"/>
                          <a:pt x="69" y="55"/>
                        </a:cubicBezTo>
                        <a:cubicBezTo>
                          <a:pt x="4" y="55"/>
                          <a:pt x="4" y="55"/>
                          <a:pt x="4" y="55"/>
                        </a:cubicBezTo>
                        <a:cubicBezTo>
                          <a:pt x="0" y="55"/>
                          <a:pt x="77" y="0"/>
                          <a:pt x="77" y="3"/>
                        </a:cubicBezTo>
                        <a:cubicBezTo>
                          <a:pt x="77" y="50"/>
                          <a:pt x="77" y="50"/>
                          <a:pt x="77" y="5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09" name="Freeform 571">
                    <a:extLst>
                      <a:ext uri="{FF2B5EF4-FFF2-40B4-BE49-F238E27FC236}">
                        <a16:creationId xmlns:a16="http://schemas.microsoft.com/office/drawing/2014/main" id="{7A68DAB0-B669-4C88-90A3-8282B0388D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35075" y="6196807"/>
                    <a:ext cx="285750" cy="292100"/>
                  </a:xfrm>
                  <a:custGeom>
                    <a:avLst/>
                    <a:gdLst>
                      <a:gd name="T0" fmla="*/ 76 w 76"/>
                      <a:gd name="T1" fmla="*/ 72 h 78"/>
                      <a:gd name="T2" fmla="*/ 69 w 76"/>
                      <a:gd name="T3" fmla="*/ 78 h 78"/>
                      <a:gd name="T4" fmla="*/ 6 w 76"/>
                      <a:gd name="T5" fmla="*/ 78 h 78"/>
                      <a:gd name="T6" fmla="*/ 0 w 76"/>
                      <a:gd name="T7" fmla="*/ 72 h 78"/>
                      <a:gd name="T8" fmla="*/ 0 w 76"/>
                      <a:gd name="T9" fmla="*/ 8 h 78"/>
                      <a:gd name="T10" fmla="*/ 6 w 76"/>
                      <a:gd name="T11" fmla="*/ 0 h 78"/>
                      <a:gd name="T12" fmla="*/ 69 w 76"/>
                      <a:gd name="T13" fmla="*/ 0 h 78"/>
                      <a:gd name="T14" fmla="*/ 76 w 76"/>
                      <a:gd name="T15" fmla="*/ 8 h 78"/>
                      <a:gd name="T16" fmla="*/ 76 w 76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78">
                        <a:moveTo>
                          <a:pt x="76" y="72"/>
                        </a:moveTo>
                        <a:cubicBezTo>
                          <a:pt x="76" y="76"/>
                          <a:pt x="72" y="78"/>
                          <a:pt x="69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69" y="0"/>
                          <a:pt x="69" y="0"/>
                          <a:pt x="69" y="0"/>
                        </a:cubicBezTo>
                        <a:cubicBezTo>
                          <a:pt x="72" y="0"/>
                          <a:pt x="76" y="4"/>
                          <a:pt x="76" y="8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10" name="Freeform 572">
                    <a:extLst>
                      <a:ext uri="{FF2B5EF4-FFF2-40B4-BE49-F238E27FC236}">
                        <a16:creationId xmlns:a16="http://schemas.microsoft.com/office/drawing/2014/main" id="{12065572-18E4-4F99-89A4-46F0FCB55A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43013" y="6211094"/>
                    <a:ext cx="277813" cy="277813"/>
                  </a:xfrm>
                  <a:custGeom>
                    <a:avLst/>
                    <a:gdLst>
                      <a:gd name="T0" fmla="*/ 74 w 74"/>
                      <a:gd name="T1" fmla="*/ 68 h 74"/>
                      <a:gd name="T2" fmla="*/ 67 w 74"/>
                      <a:gd name="T3" fmla="*/ 74 h 74"/>
                      <a:gd name="T4" fmla="*/ 4 w 74"/>
                      <a:gd name="T5" fmla="*/ 74 h 74"/>
                      <a:gd name="T6" fmla="*/ 74 w 74"/>
                      <a:gd name="T7" fmla="*/ 4 h 74"/>
                      <a:gd name="T8" fmla="*/ 74 w 74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74">
                        <a:moveTo>
                          <a:pt x="74" y="68"/>
                        </a:moveTo>
                        <a:cubicBezTo>
                          <a:pt x="74" y="72"/>
                          <a:pt x="70" y="74"/>
                          <a:pt x="67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4" y="0"/>
                          <a:pt x="74" y="4"/>
                        </a:cubicBezTo>
                        <a:cubicBezTo>
                          <a:pt x="74" y="68"/>
                          <a:pt x="74" y="68"/>
                          <a:pt x="74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11" name="Freeform 573">
                    <a:extLst>
                      <a:ext uri="{FF2B5EF4-FFF2-40B4-BE49-F238E27FC236}">
                        <a16:creationId xmlns:a16="http://schemas.microsoft.com/office/drawing/2014/main" id="{9879A6E2-42F6-41FD-A165-53E222D79A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9475" y="6192044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9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9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12" name="Freeform 574">
                    <a:extLst>
                      <a:ext uri="{FF2B5EF4-FFF2-40B4-BE49-F238E27FC236}">
                        <a16:creationId xmlns:a16="http://schemas.microsoft.com/office/drawing/2014/main" id="{14912362-B7DA-4C47-9A78-DE6E3527C7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87413" y="6207919"/>
                    <a:ext cx="292100" cy="276225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5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5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13" name="Freeform 575">
                    <a:extLst>
                      <a:ext uri="{FF2B5EF4-FFF2-40B4-BE49-F238E27FC236}">
                        <a16:creationId xmlns:a16="http://schemas.microsoft.com/office/drawing/2014/main" id="{805AAFED-03C6-4AD6-A703-49C8EFB3A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1150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14" name="Freeform 576">
                    <a:extLst>
                      <a:ext uri="{FF2B5EF4-FFF2-40B4-BE49-F238E27FC236}">
                        <a16:creationId xmlns:a16="http://schemas.microsoft.com/office/drawing/2014/main" id="{FABB1B91-C2D1-4964-B05B-93A82FA7EA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7500" y="5487194"/>
                    <a:ext cx="293688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15" name="Freeform 577">
                    <a:extLst>
                      <a:ext uri="{FF2B5EF4-FFF2-40B4-BE49-F238E27FC236}">
                        <a16:creationId xmlns:a16="http://schemas.microsoft.com/office/drawing/2014/main" id="{30F7E213-1748-4AAC-8794-5A0A4A8EE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40263" y="5115719"/>
                    <a:ext cx="300038" cy="293688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16" name="Freeform 578">
                    <a:extLst>
                      <a:ext uri="{FF2B5EF4-FFF2-40B4-BE49-F238E27FC236}">
                        <a16:creationId xmlns:a16="http://schemas.microsoft.com/office/drawing/2014/main" id="{A2E3C861-66C2-4E23-A2A6-E5AB07389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48200" y="51315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17" name="Freeform 579">
                    <a:extLst>
                      <a:ext uri="{FF2B5EF4-FFF2-40B4-BE49-F238E27FC236}">
                        <a16:creationId xmlns:a16="http://schemas.microsoft.com/office/drawing/2014/main" id="{3EE47189-2BC1-41CF-A1A0-B6D529DEA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714913" y="5115719"/>
                    <a:ext cx="450850" cy="293688"/>
                  </a:xfrm>
                  <a:custGeom>
                    <a:avLst/>
                    <a:gdLst>
                      <a:gd name="T0" fmla="*/ 120 w 120"/>
                      <a:gd name="T1" fmla="*/ 72 h 78"/>
                      <a:gd name="T2" fmla="*/ 112 w 120"/>
                      <a:gd name="T3" fmla="*/ 78 h 78"/>
                      <a:gd name="T4" fmla="*/ 6 w 120"/>
                      <a:gd name="T5" fmla="*/ 78 h 78"/>
                      <a:gd name="T6" fmla="*/ 0 w 120"/>
                      <a:gd name="T7" fmla="*/ 72 h 78"/>
                      <a:gd name="T8" fmla="*/ 0 w 120"/>
                      <a:gd name="T9" fmla="*/ 8 h 78"/>
                      <a:gd name="T10" fmla="*/ 6 w 120"/>
                      <a:gd name="T11" fmla="*/ 0 h 78"/>
                      <a:gd name="T12" fmla="*/ 112 w 120"/>
                      <a:gd name="T13" fmla="*/ 0 h 78"/>
                      <a:gd name="T14" fmla="*/ 120 w 120"/>
                      <a:gd name="T15" fmla="*/ 8 h 78"/>
                      <a:gd name="T16" fmla="*/ 120 w 12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0" h="78">
                        <a:moveTo>
                          <a:pt x="120" y="72"/>
                        </a:moveTo>
                        <a:cubicBezTo>
                          <a:pt x="120" y="76"/>
                          <a:pt x="116" y="78"/>
                          <a:pt x="112" y="78"/>
                        </a:cubicBezTo>
                        <a:cubicBezTo>
                          <a:pt x="4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112" y="0"/>
                          <a:pt x="112" y="0"/>
                        </a:cubicBezTo>
                        <a:cubicBezTo>
                          <a:pt x="116" y="0"/>
                          <a:pt x="120" y="4"/>
                          <a:pt x="120" y="8"/>
                        </a:cubicBezTo>
                        <a:cubicBezTo>
                          <a:pt x="120" y="72"/>
                          <a:pt x="120" y="72"/>
                          <a:pt x="12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18" name="Freeform 580">
                    <a:extLst>
                      <a:ext uri="{FF2B5EF4-FFF2-40B4-BE49-F238E27FC236}">
                        <a16:creationId xmlns:a16="http://schemas.microsoft.com/office/drawing/2014/main" id="{A30A7828-2777-4267-A2D0-0C0E240EEF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38738" y="5131594"/>
                    <a:ext cx="327025" cy="277813"/>
                  </a:xfrm>
                  <a:custGeom>
                    <a:avLst/>
                    <a:gdLst>
                      <a:gd name="T0" fmla="*/ 87 w 87"/>
                      <a:gd name="T1" fmla="*/ 68 h 74"/>
                      <a:gd name="T2" fmla="*/ 79 w 87"/>
                      <a:gd name="T3" fmla="*/ 74 h 74"/>
                      <a:gd name="T4" fmla="*/ 0 w 87"/>
                      <a:gd name="T5" fmla="*/ 74 h 74"/>
                      <a:gd name="T6" fmla="*/ 87 w 87"/>
                      <a:gd name="T7" fmla="*/ 4 h 74"/>
                      <a:gd name="T8" fmla="*/ 87 w 8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74">
                        <a:moveTo>
                          <a:pt x="87" y="68"/>
                        </a:moveTo>
                        <a:cubicBezTo>
                          <a:pt x="87" y="72"/>
                          <a:pt x="83" y="74"/>
                          <a:pt x="79" y="74"/>
                        </a:cubicBezTo>
                        <a:cubicBezTo>
                          <a:pt x="13" y="74"/>
                          <a:pt x="0" y="74"/>
                          <a:pt x="0" y="74"/>
                        </a:cubicBezTo>
                        <a:cubicBezTo>
                          <a:pt x="0" y="74"/>
                          <a:pt x="87" y="0"/>
                          <a:pt x="87" y="4"/>
                        </a:cubicBezTo>
                        <a:cubicBezTo>
                          <a:pt x="87" y="68"/>
                          <a:pt x="87" y="68"/>
                          <a:pt x="8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19" name="Freeform 581">
                    <a:extLst>
                      <a:ext uri="{FF2B5EF4-FFF2-40B4-BE49-F238E27FC236}">
                        <a16:creationId xmlns:a16="http://schemas.microsoft.com/office/drawing/2014/main" id="{8B49B763-B004-4C94-8E86-7E9A0793A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05363" y="5472907"/>
                    <a:ext cx="660400" cy="295275"/>
                  </a:xfrm>
                  <a:custGeom>
                    <a:avLst/>
                    <a:gdLst>
                      <a:gd name="T0" fmla="*/ 176 w 176"/>
                      <a:gd name="T1" fmla="*/ 73 h 79"/>
                      <a:gd name="T2" fmla="*/ 168 w 176"/>
                      <a:gd name="T3" fmla="*/ 79 h 79"/>
                      <a:gd name="T4" fmla="*/ 6 w 176"/>
                      <a:gd name="T5" fmla="*/ 79 h 79"/>
                      <a:gd name="T6" fmla="*/ 0 w 176"/>
                      <a:gd name="T7" fmla="*/ 73 h 79"/>
                      <a:gd name="T8" fmla="*/ 0 w 176"/>
                      <a:gd name="T9" fmla="*/ 8 h 79"/>
                      <a:gd name="T10" fmla="*/ 6 w 176"/>
                      <a:gd name="T11" fmla="*/ 0 h 79"/>
                      <a:gd name="T12" fmla="*/ 168 w 176"/>
                      <a:gd name="T13" fmla="*/ 0 h 79"/>
                      <a:gd name="T14" fmla="*/ 176 w 176"/>
                      <a:gd name="T15" fmla="*/ 8 h 79"/>
                      <a:gd name="T16" fmla="*/ 176 w 176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6" h="79">
                        <a:moveTo>
                          <a:pt x="176" y="73"/>
                        </a:moveTo>
                        <a:cubicBezTo>
                          <a:pt x="176" y="77"/>
                          <a:pt x="172" y="79"/>
                          <a:pt x="168" y="79"/>
                        </a:cubicBezTo>
                        <a:cubicBezTo>
                          <a:pt x="102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168" y="0"/>
                          <a:pt x="168" y="0"/>
                        </a:cubicBezTo>
                        <a:cubicBezTo>
                          <a:pt x="172" y="0"/>
                          <a:pt x="176" y="4"/>
                          <a:pt x="176" y="8"/>
                        </a:cubicBezTo>
                        <a:cubicBezTo>
                          <a:pt x="176" y="73"/>
                          <a:pt x="176" y="73"/>
                          <a:pt x="176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20" name="Freeform 582">
                    <a:extLst>
                      <a:ext uri="{FF2B5EF4-FFF2-40B4-BE49-F238E27FC236}">
                        <a16:creationId xmlns:a16="http://schemas.microsoft.com/office/drawing/2014/main" id="{BA2CDB81-B2AA-4049-92B6-AB0303BE25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38738" y="5487194"/>
                    <a:ext cx="327025" cy="280988"/>
                  </a:xfrm>
                  <a:custGeom>
                    <a:avLst/>
                    <a:gdLst>
                      <a:gd name="T0" fmla="*/ 87 w 87"/>
                      <a:gd name="T1" fmla="*/ 68 h 75"/>
                      <a:gd name="T2" fmla="*/ 79 w 87"/>
                      <a:gd name="T3" fmla="*/ 74 h 75"/>
                      <a:gd name="T4" fmla="*/ 0 w 87"/>
                      <a:gd name="T5" fmla="*/ 75 h 75"/>
                      <a:gd name="T6" fmla="*/ 87 w 87"/>
                      <a:gd name="T7" fmla="*/ 4 h 75"/>
                      <a:gd name="T8" fmla="*/ 87 w 87"/>
                      <a:gd name="T9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75">
                        <a:moveTo>
                          <a:pt x="87" y="68"/>
                        </a:moveTo>
                        <a:cubicBezTo>
                          <a:pt x="87" y="72"/>
                          <a:pt x="83" y="74"/>
                          <a:pt x="79" y="74"/>
                        </a:cubicBezTo>
                        <a:cubicBezTo>
                          <a:pt x="13" y="74"/>
                          <a:pt x="0" y="75"/>
                          <a:pt x="0" y="75"/>
                        </a:cubicBezTo>
                        <a:cubicBezTo>
                          <a:pt x="0" y="75"/>
                          <a:pt x="87" y="0"/>
                          <a:pt x="87" y="4"/>
                        </a:cubicBezTo>
                        <a:cubicBezTo>
                          <a:pt x="87" y="68"/>
                          <a:pt x="87" y="68"/>
                          <a:pt x="8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21" name="Freeform 583">
                    <a:extLst>
                      <a:ext uri="{FF2B5EF4-FFF2-40B4-BE49-F238E27FC236}">
                        <a16:creationId xmlns:a16="http://schemas.microsoft.com/office/drawing/2014/main" id="{D53216A4-9192-46E6-ABA8-31D5E093AB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25975" y="5831682"/>
                    <a:ext cx="839788" cy="296863"/>
                  </a:xfrm>
                  <a:custGeom>
                    <a:avLst/>
                    <a:gdLst>
                      <a:gd name="T0" fmla="*/ 224 w 224"/>
                      <a:gd name="T1" fmla="*/ 73 h 79"/>
                      <a:gd name="T2" fmla="*/ 216 w 224"/>
                      <a:gd name="T3" fmla="*/ 79 h 79"/>
                      <a:gd name="T4" fmla="*/ 6 w 224"/>
                      <a:gd name="T5" fmla="*/ 79 h 79"/>
                      <a:gd name="T6" fmla="*/ 0 w 224"/>
                      <a:gd name="T7" fmla="*/ 73 h 79"/>
                      <a:gd name="T8" fmla="*/ 0 w 224"/>
                      <a:gd name="T9" fmla="*/ 9 h 79"/>
                      <a:gd name="T10" fmla="*/ 6 w 224"/>
                      <a:gd name="T11" fmla="*/ 0 h 79"/>
                      <a:gd name="T12" fmla="*/ 216 w 224"/>
                      <a:gd name="T13" fmla="*/ 0 h 79"/>
                      <a:gd name="T14" fmla="*/ 224 w 224"/>
                      <a:gd name="T15" fmla="*/ 9 h 79"/>
                      <a:gd name="T16" fmla="*/ 224 w 224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4" h="79">
                        <a:moveTo>
                          <a:pt x="224" y="73"/>
                        </a:moveTo>
                        <a:cubicBezTo>
                          <a:pt x="224" y="77"/>
                          <a:pt x="220" y="79"/>
                          <a:pt x="216" y="79"/>
                        </a:cubicBezTo>
                        <a:cubicBezTo>
                          <a:pt x="150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216" y="0"/>
                          <a:pt x="216" y="0"/>
                        </a:cubicBezTo>
                        <a:cubicBezTo>
                          <a:pt x="220" y="0"/>
                          <a:pt x="224" y="5"/>
                          <a:pt x="224" y="9"/>
                        </a:cubicBezTo>
                        <a:cubicBezTo>
                          <a:pt x="224" y="73"/>
                          <a:pt x="224" y="73"/>
                          <a:pt x="224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22" name="Freeform 584">
                    <a:extLst>
                      <a:ext uri="{FF2B5EF4-FFF2-40B4-BE49-F238E27FC236}">
                        <a16:creationId xmlns:a16="http://schemas.microsoft.com/office/drawing/2014/main" id="{07F748D9-9C69-487C-AD16-EBC787A71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38738" y="5850732"/>
                    <a:ext cx="327025" cy="277813"/>
                  </a:xfrm>
                  <a:custGeom>
                    <a:avLst/>
                    <a:gdLst>
                      <a:gd name="T0" fmla="*/ 87 w 87"/>
                      <a:gd name="T1" fmla="*/ 68 h 74"/>
                      <a:gd name="T2" fmla="*/ 79 w 87"/>
                      <a:gd name="T3" fmla="*/ 74 h 74"/>
                      <a:gd name="T4" fmla="*/ 0 w 87"/>
                      <a:gd name="T5" fmla="*/ 74 h 74"/>
                      <a:gd name="T6" fmla="*/ 87 w 87"/>
                      <a:gd name="T7" fmla="*/ 4 h 74"/>
                      <a:gd name="T8" fmla="*/ 87 w 8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74">
                        <a:moveTo>
                          <a:pt x="87" y="68"/>
                        </a:moveTo>
                        <a:cubicBezTo>
                          <a:pt x="87" y="72"/>
                          <a:pt x="83" y="74"/>
                          <a:pt x="79" y="74"/>
                        </a:cubicBezTo>
                        <a:cubicBezTo>
                          <a:pt x="13" y="74"/>
                          <a:pt x="0" y="74"/>
                          <a:pt x="0" y="74"/>
                        </a:cubicBezTo>
                        <a:cubicBezTo>
                          <a:pt x="0" y="74"/>
                          <a:pt x="87" y="0"/>
                          <a:pt x="87" y="4"/>
                        </a:cubicBezTo>
                        <a:cubicBezTo>
                          <a:pt x="87" y="68"/>
                          <a:pt x="87" y="68"/>
                          <a:pt x="8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23" name="Freeform 585">
                    <a:extLst>
                      <a:ext uri="{FF2B5EF4-FFF2-40B4-BE49-F238E27FC236}">
                        <a16:creationId xmlns:a16="http://schemas.microsoft.com/office/drawing/2014/main" id="{1FA9B63A-0A9A-4CFE-95F4-9670FCC7E1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44738" y="6192044"/>
                    <a:ext cx="1635125" cy="296863"/>
                  </a:xfrm>
                  <a:custGeom>
                    <a:avLst/>
                    <a:gdLst>
                      <a:gd name="T0" fmla="*/ 436 w 436"/>
                      <a:gd name="T1" fmla="*/ 73 h 79"/>
                      <a:gd name="T2" fmla="*/ 428 w 436"/>
                      <a:gd name="T3" fmla="*/ 79 h 79"/>
                      <a:gd name="T4" fmla="*/ 6 w 436"/>
                      <a:gd name="T5" fmla="*/ 79 h 79"/>
                      <a:gd name="T6" fmla="*/ 0 w 436"/>
                      <a:gd name="T7" fmla="*/ 73 h 79"/>
                      <a:gd name="T8" fmla="*/ 0 w 436"/>
                      <a:gd name="T9" fmla="*/ 9 h 79"/>
                      <a:gd name="T10" fmla="*/ 6 w 436"/>
                      <a:gd name="T11" fmla="*/ 0 h 79"/>
                      <a:gd name="T12" fmla="*/ 428 w 436"/>
                      <a:gd name="T13" fmla="*/ 0 h 79"/>
                      <a:gd name="T14" fmla="*/ 436 w 436"/>
                      <a:gd name="T15" fmla="*/ 9 h 79"/>
                      <a:gd name="T16" fmla="*/ 436 w 436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36" h="79">
                        <a:moveTo>
                          <a:pt x="436" y="73"/>
                        </a:moveTo>
                        <a:cubicBezTo>
                          <a:pt x="436" y="77"/>
                          <a:pt x="432" y="79"/>
                          <a:pt x="428" y="79"/>
                        </a:cubicBezTo>
                        <a:cubicBezTo>
                          <a:pt x="362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428" y="0"/>
                          <a:pt x="428" y="0"/>
                        </a:cubicBezTo>
                        <a:cubicBezTo>
                          <a:pt x="432" y="0"/>
                          <a:pt x="436" y="5"/>
                          <a:pt x="436" y="9"/>
                        </a:cubicBezTo>
                        <a:cubicBezTo>
                          <a:pt x="436" y="73"/>
                          <a:pt x="436" y="73"/>
                          <a:pt x="436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24" name="Freeform 586">
                    <a:extLst>
                      <a:ext uri="{FF2B5EF4-FFF2-40B4-BE49-F238E27FC236}">
                        <a16:creationId xmlns:a16="http://schemas.microsoft.com/office/drawing/2014/main" id="{F131CB57-1AFC-4B66-843F-5F57951199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357600" y="6211094"/>
                    <a:ext cx="322263" cy="277813"/>
                  </a:xfrm>
                  <a:custGeom>
                    <a:avLst/>
                    <a:gdLst>
                      <a:gd name="T0" fmla="*/ 86 w 86"/>
                      <a:gd name="T1" fmla="*/ 68 h 74"/>
                      <a:gd name="T2" fmla="*/ 78 w 86"/>
                      <a:gd name="T3" fmla="*/ 74 h 74"/>
                      <a:gd name="T4" fmla="*/ 4 w 86"/>
                      <a:gd name="T5" fmla="*/ 74 h 74"/>
                      <a:gd name="T6" fmla="*/ 86 w 86"/>
                      <a:gd name="T7" fmla="*/ 4 h 74"/>
                      <a:gd name="T8" fmla="*/ 86 w 8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74">
                        <a:moveTo>
                          <a:pt x="86" y="68"/>
                        </a:moveTo>
                        <a:cubicBezTo>
                          <a:pt x="86" y="72"/>
                          <a:pt x="82" y="74"/>
                          <a:pt x="78" y="74"/>
                        </a:cubicBezTo>
                        <a:cubicBezTo>
                          <a:pt x="12" y="74"/>
                          <a:pt x="4" y="74"/>
                          <a:pt x="4" y="74"/>
                        </a:cubicBezTo>
                        <a:cubicBezTo>
                          <a:pt x="0" y="74"/>
                          <a:pt x="86" y="0"/>
                          <a:pt x="86" y="4"/>
                        </a:cubicBezTo>
                        <a:cubicBezTo>
                          <a:pt x="86" y="68"/>
                          <a:pt x="86" y="68"/>
                          <a:pt x="8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25" name="Freeform 587">
                    <a:extLst>
                      <a:ext uri="{FF2B5EF4-FFF2-40B4-BE49-F238E27FC236}">
                        <a16:creationId xmlns:a16="http://schemas.microsoft.com/office/drawing/2014/main" id="{1B5E01DD-5C95-46D6-9A25-1890EA5573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68363" y="5831682"/>
                    <a:ext cx="839788" cy="296863"/>
                  </a:xfrm>
                  <a:custGeom>
                    <a:avLst/>
                    <a:gdLst>
                      <a:gd name="T0" fmla="*/ 224 w 224"/>
                      <a:gd name="T1" fmla="*/ 73 h 79"/>
                      <a:gd name="T2" fmla="*/ 216 w 224"/>
                      <a:gd name="T3" fmla="*/ 79 h 79"/>
                      <a:gd name="T4" fmla="*/ 6 w 224"/>
                      <a:gd name="T5" fmla="*/ 79 h 79"/>
                      <a:gd name="T6" fmla="*/ 0 w 224"/>
                      <a:gd name="T7" fmla="*/ 73 h 79"/>
                      <a:gd name="T8" fmla="*/ 0 w 224"/>
                      <a:gd name="T9" fmla="*/ 9 h 79"/>
                      <a:gd name="T10" fmla="*/ 6 w 224"/>
                      <a:gd name="T11" fmla="*/ 0 h 79"/>
                      <a:gd name="T12" fmla="*/ 216 w 224"/>
                      <a:gd name="T13" fmla="*/ 0 h 79"/>
                      <a:gd name="T14" fmla="*/ 224 w 224"/>
                      <a:gd name="T15" fmla="*/ 9 h 79"/>
                      <a:gd name="T16" fmla="*/ 224 w 224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4" h="79">
                        <a:moveTo>
                          <a:pt x="224" y="73"/>
                        </a:moveTo>
                        <a:cubicBezTo>
                          <a:pt x="224" y="77"/>
                          <a:pt x="220" y="79"/>
                          <a:pt x="216" y="79"/>
                        </a:cubicBezTo>
                        <a:cubicBezTo>
                          <a:pt x="150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216" y="0"/>
                          <a:pt x="216" y="0"/>
                        </a:cubicBezTo>
                        <a:cubicBezTo>
                          <a:pt x="220" y="0"/>
                          <a:pt x="224" y="5"/>
                          <a:pt x="224" y="9"/>
                        </a:cubicBezTo>
                        <a:cubicBezTo>
                          <a:pt x="224" y="73"/>
                          <a:pt x="224" y="73"/>
                          <a:pt x="224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26" name="Freeform 588">
                    <a:extLst>
                      <a:ext uri="{FF2B5EF4-FFF2-40B4-BE49-F238E27FC236}">
                        <a16:creationId xmlns:a16="http://schemas.microsoft.com/office/drawing/2014/main" id="{3414C16F-D0AF-4B1E-98FE-3330CFA143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085888" y="5850732"/>
                    <a:ext cx="322263" cy="277813"/>
                  </a:xfrm>
                  <a:custGeom>
                    <a:avLst/>
                    <a:gdLst>
                      <a:gd name="T0" fmla="*/ 86 w 86"/>
                      <a:gd name="T1" fmla="*/ 69 h 74"/>
                      <a:gd name="T2" fmla="*/ 78 w 86"/>
                      <a:gd name="T3" fmla="*/ 74 h 74"/>
                      <a:gd name="T4" fmla="*/ 0 w 86"/>
                      <a:gd name="T5" fmla="*/ 74 h 74"/>
                      <a:gd name="T6" fmla="*/ 86 w 86"/>
                      <a:gd name="T7" fmla="*/ 4 h 74"/>
                      <a:gd name="T8" fmla="*/ 86 w 86"/>
                      <a:gd name="T9" fmla="*/ 69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74">
                        <a:moveTo>
                          <a:pt x="86" y="69"/>
                        </a:moveTo>
                        <a:cubicBezTo>
                          <a:pt x="86" y="73"/>
                          <a:pt x="82" y="74"/>
                          <a:pt x="78" y="74"/>
                        </a:cubicBezTo>
                        <a:cubicBezTo>
                          <a:pt x="12" y="74"/>
                          <a:pt x="0" y="74"/>
                          <a:pt x="0" y="74"/>
                        </a:cubicBezTo>
                        <a:cubicBezTo>
                          <a:pt x="0" y="74"/>
                          <a:pt x="86" y="0"/>
                          <a:pt x="86" y="4"/>
                        </a:cubicBezTo>
                        <a:cubicBezTo>
                          <a:pt x="86" y="69"/>
                          <a:pt x="86" y="69"/>
                          <a:pt x="86" y="6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27" name="Freeform 589">
                    <a:extLst>
                      <a:ext uri="{FF2B5EF4-FFF2-40B4-BE49-F238E27FC236}">
                        <a16:creationId xmlns:a16="http://schemas.microsoft.com/office/drawing/2014/main" id="{48792A76-0E17-4F63-9D1D-94490889EB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115719"/>
                    <a:ext cx="450850" cy="293688"/>
                  </a:xfrm>
                  <a:custGeom>
                    <a:avLst/>
                    <a:gdLst>
                      <a:gd name="T0" fmla="*/ 120 w 120"/>
                      <a:gd name="T1" fmla="*/ 72 h 78"/>
                      <a:gd name="T2" fmla="*/ 112 w 120"/>
                      <a:gd name="T3" fmla="*/ 78 h 78"/>
                      <a:gd name="T4" fmla="*/ 6 w 120"/>
                      <a:gd name="T5" fmla="*/ 78 h 78"/>
                      <a:gd name="T6" fmla="*/ 0 w 120"/>
                      <a:gd name="T7" fmla="*/ 72 h 78"/>
                      <a:gd name="T8" fmla="*/ 0 w 120"/>
                      <a:gd name="T9" fmla="*/ 8 h 78"/>
                      <a:gd name="T10" fmla="*/ 6 w 120"/>
                      <a:gd name="T11" fmla="*/ 0 h 78"/>
                      <a:gd name="T12" fmla="*/ 112 w 120"/>
                      <a:gd name="T13" fmla="*/ 0 h 78"/>
                      <a:gd name="T14" fmla="*/ 120 w 120"/>
                      <a:gd name="T15" fmla="*/ 8 h 78"/>
                      <a:gd name="T16" fmla="*/ 120 w 12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0" h="78">
                        <a:moveTo>
                          <a:pt x="120" y="72"/>
                        </a:moveTo>
                        <a:cubicBezTo>
                          <a:pt x="120" y="76"/>
                          <a:pt x="116" y="78"/>
                          <a:pt x="112" y="78"/>
                        </a:cubicBezTo>
                        <a:cubicBezTo>
                          <a:pt x="4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112" y="0"/>
                          <a:pt x="112" y="0"/>
                        </a:cubicBezTo>
                        <a:cubicBezTo>
                          <a:pt x="116" y="0"/>
                          <a:pt x="120" y="4"/>
                          <a:pt x="120" y="8"/>
                        </a:cubicBezTo>
                        <a:cubicBezTo>
                          <a:pt x="120" y="72"/>
                          <a:pt x="120" y="72"/>
                          <a:pt x="12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28" name="Freeform 590">
                    <a:extLst>
                      <a:ext uri="{FF2B5EF4-FFF2-40B4-BE49-F238E27FC236}">
                        <a16:creationId xmlns:a16="http://schemas.microsoft.com/office/drawing/2014/main" id="{93AEFF08-7625-4B87-B86B-5311EC9835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698538" y="5131594"/>
                    <a:ext cx="327025" cy="277813"/>
                  </a:xfrm>
                  <a:custGeom>
                    <a:avLst/>
                    <a:gdLst>
                      <a:gd name="T0" fmla="*/ 87 w 87"/>
                      <a:gd name="T1" fmla="*/ 68 h 74"/>
                      <a:gd name="T2" fmla="*/ 79 w 87"/>
                      <a:gd name="T3" fmla="*/ 74 h 74"/>
                      <a:gd name="T4" fmla="*/ 0 w 87"/>
                      <a:gd name="T5" fmla="*/ 74 h 74"/>
                      <a:gd name="T6" fmla="*/ 87 w 87"/>
                      <a:gd name="T7" fmla="*/ 4 h 74"/>
                      <a:gd name="T8" fmla="*/ 87 w 8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74">
                        <a:moveTo>
                          <a:pt x="87" y="68"/>
                        </a:moveTo>
                        <a:cubicBezTo>
                          <a:pt x="87" y="72"/>
                          <a:pt x="83" y="74"/>
                          <a:pt x="79" y="74"/>
                        </a:cubicBezTo>
                        <a:cubicBezTo>
                          <a:pt x="13" y="74"/>
                          <a:pt x="0" y="74"/>
                          <a:pt x="0" y="74"/>
                        </a:cubicBezTo>
                        <a:cubicBezTo>
                          <a:pt x="0" y="74"/>
                          <a:pt x="87" y="0"/>
                          <a:pt x="87" y="4"/>
                        </a:cubicBezTo>
                        <a:cubicBezTo>
                          <a:pt x="87" y="68"/>
                          <a:pt x="87" y="68"/>
                          <a:pt x="8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29" name="Freeform 591">
                    <a:extLst>
                      <a:ext uri="{FF2B5EF4-FFF2-40B4-BE49-F238E27FC236}">
                        <a16:creationId xmlns:a16="http://schemas.microsoft.com/office/drawing/2014/main" id="{748083A9-CE31-4220-9B9F-EBCF91815B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472907"/>
                    <a:ext cx="646113" cy="295275"/>
                  </a:xfrm>
                  <a:custGeom>
                    <a:avLst/>
                    <a:gdLst>
                      <a:gd name="T0" fmla="*/ 172 w 172"/>
                      <a:gd name="T1" fmla="*/ 73 h 79"/>
                      <a:gd name="T2" fmla="*/ 164 w 172"/>
                      <a:gd name="T3" fmla="*/ 79 h 79"/>
                      <a:gd name="T4" fmla="*/ 6 w 172"/>
                      <a:gd name="T5" fmla="*/ 79 h 79"/>
                      <a:gd name="T6" fmla="*/ 0 w 172"/>
                      <a:gd name="T7" fmla="*/ 73 h 79"/>
                      <a:gd name="T8" fmla="*/ 0 w 172"/>
                      <a:gd name="T9" fmla="*/ 9 h 79"/>
                      <a:gd name="T10" fmla="*/ 6 w 172"/>
                      <a:gd name="T11" fmla="*/ 0 h 79"/>
                      <a:gd name="T12" fmla="*/ 164 w 172"/>
                      <a:gd name="T13" fmla="*/ 0 h 79"/>
                      <a:gd name="T14" fmla="*/ 172 w 172"/>
                      <a:gd name="T15" fmla="*/ 9 h 79"/>
                      <a:gd name="T16" fmla="*/ 172 w 172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2" h="79">
                        <a:moveTo>
                          <a:pt x="172" y="73"/>
                        </a:moveTo>
                        <a:cubicBezTo>
                          <a:pt x="172" y="77"/>
                          <a:pt x="168" y="79"/>
                          <a:pt x="164" y="79"/>
                        </a:cubicBezTo>
                        <a:cubicBezTo>
                          <a:pt x="98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164" y="0"/>
                          <a:pt x="164" y="0"/>
                        </a:cubicBezTo>
                        <a:cubicBezTo>
                          <a:pt x="168" y="0"/>
                          <a:pt x="172" y="5"/>
                          <a:pt x="172" y="9"/>
                        </a:cubicBezTo>
                        <a:cubicBezTo>
                          <a:pt x="172" y="73"/>
                          <a:pt x="172" y="73"/>
                          <a:pt x="172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30" name="Freeform 592">
                    <a:extLst>
                      <a:ext uri="{FF2B5EF4-FFF2-40B4-BE49-F238E27FC236}">
                        <a16:creationId xmlns:a16="http://schemas.microsoft.com/office/drawing/2014/main" id="{9DE3111B-C62D-4266-B452-6F2C5311D7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898563" y="5490369"/>
                    <a:ext cx="322263" cy="277813"/>
                  </a:xfrm>
                  <a:custGeom>
                    <a:avLst/>
                    <a:gdLst>
                      <a:gd name="T0" fmla="*/ 86 w 86"/>
                      <a:gd name="T1" fmla="*/ 68 h 74"/>
                      <a:gd name="T2" fmla="*/ 78 w 86"/>
                      <a:gd name="T3" fmla="*/ 74 h 74"/>
                      <a:gd name="T4" fmla="*/ 0 w 86"/>
                      <a:gd name="T5" fmla="*/ 74 h 74"/>
                      <a:gd name="T6" fmla="*/ 86 w 86"/>
                      <a:gd name="T7" fmla="*/ 4 h 74"/>
                      <a:gd name="T8" fmla="*/ 86 w 8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74">
                        <a:moveTo>
                          <a:pt x="86" y="68"/>
                        </a:moveTo>
                        <a:cubicBezTo>
                          <a:pt x="86" y="72"/>
                          <a:pt x="82" y="74"/>
                          <a:pt x="78" y="74"/>
                        </a:cubicBezTo>
                        <a:cubicBezTo>
                          <a:pt x="12" y="74"/>
                          <a:pt x="0" y="74"/>
                          <a:pt x="0" y="74"/>
                        </a:cubicBezTo>
                        <a:cubicBezTo>
                          <a:pt x="0" y="74"/>
                          <a:pt x="86" y="0"/>
                          <a:pt x="86" y="4"/>
                        </a:cubicBezTo>
                        <a:cubicBezTo>
                          <a:pt x="86" y="68"/>
                          <a:pt x="86" y="68"/>
                          <a:pt x="8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31" name="Freeform 593">
                    <a:extLst>
                      <a:ext uri="{FF2B5EF4-FFF2-40B4-BE49-F238E27FC236}">
                        <a16:creationId xmlns:a16="http://schemas.microsoft.com/office/drawing/2014/main" id="{B3AFEF5B-3DEB-4AEC-B721-BE8723EBAC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05363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32" name="Freeform 594">
                    <a:extLst>
                      <a:ext uri="{FF2B5EF4-FFF2-40B4-BE49-F238E27FC236}">
                        <a16:creationId xmlns:a16="http://schemas.microsoft.com/office/drawing/2014/main" id="{2DB2FADA-41FB-4D90-ABBD-C75267B997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13300" y="4782344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33" name="Freeform 595">
                    <a:extLst>
                      <a:ext uri="{FF2B5EF4-FFF2-40B4-BE49-F238E27FC236}">
                        <a16:creationId xmlns:a16="http://schemas.microsoft.com/office/drawing/2014/main" id="{BF56AE8E-8B3D-4D37-A531-A8F388EC98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8900" y="4768057"/>
                    <a:ext cx="296863" cy="284163"/>
                  </a:xfrm>
                  <a:custGeom>
                    <a:avLst/>
                    <a:gdLst>
                      <a:gd name="T0" fmla="*/ 79 w 79"/>
                      <a:gd name="T1" fmla="*/ 70 h 76"/>
                      <a:gd name="T2" fmla="*/ 71 w 79"/>
                      <a:gd name="T3" fmla="*/ 76 h 76"/>
                      <a:gd name="T4" fmla="*/ 6 w 79"/>
                      <a:gd name="T5" fmla="*/ 76 h 76"/>
                      <a:gd name="T6" fmla="*/ 0 w 79"/>
                      <a:gd name="T7" fmla="*/ 70 h 76"/>
                      <a:gd name="T8" fmla="*/ 0 w 79"/>
                      <a:gd name="T9" fmla="*/ 8 h 76"/>
                      <a:gd name="T10" fmla="*/ 6 w 79"/>
                      <a:gd name="T11" fmla="*/ 0 h 76"/>
                      <a:gd name="T12" fmla="*/ 71 w 79"/>
                      <a:gd name="T13" fmla="*/ 0 h 76"/>
                      <a:gd name="T14" fmla="*/ 79 w 79"/>
                      <a:gd name="T15" fmla="*/ 8 h 76"/>
                      <a:gd name="T16" fmla="*/ 79 w 79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76">
                        <a:moveTo>
                          <a:pt x="79" y="70"/>
                        </a:moveTo>
                        <a:cubicBezTo>
                          <a:pt x="79" y="74"/>
                          <a:pt x="75" y="76"/>
                          <a:pt x="71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4"/>
                          <a:pt x="79" y="8"/>
                        </a:cubicBezTo>
                        <a:cubicBezTo>
                          <a:pt x="79" y="70"/>
                          <a:pt x="79" y="70"/>
                          <a:pt x="79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134" name="Freeform 596">
                    <a:extLst>
                      <a:ext uri="{FF2B5EF4-FFF2-40B4-BE49-F238E27FC236}">
                        <a16:creationId xmlns:a16="http://schemas.microsoft.com/office/drawing/2014/main" id="{E29363D8-FA99-4DA7-9656-5C6C64DCF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76838" y="4782344"/>
                    <a:ext cx="288925" cy="269875"/>
                  </a:xfrm>
                  <a:custGeom>
                    <a:avLst/>
                    <a:gdLst>
                      <a:gd name="T0" fmla="*/ 77 w 77"/>
                      <a:gd name="T1" fmla="*/ 66 h 72"/>
                      <a:gd name="T2" fmla="*/ 69 w 77"/>
                      <a:gd name="T3" fmla="*/ 72 h 72"/>
                      <a:gd name="T4" fmla="*/ 4 w 77"/>
                      <a:gd name="T5" fmla="*/ 72 h 72"/>
                      <a:gd name="T6" fmla="*/ 77 w 77"/>
                      <a:gd name="T7" fmla="*/ 4 h 72"/>
                      <a:gd name="T8" fmla="*/ 77 w 77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2">
                        <a:moveTo>
                          <a:pt x="77" y="66"/>
                        </a:moveTo>
                        <a:cubicBezTo>
                          <a:pt x="77" y="70"/>
                          <a:pt x="73" y="72"/>
                          <a:pt x="69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7" y="0"/>
                          <a:pt x="77" y="4"/>
                        </a:cubicBezTo>
                        <a:cubicBezTo>
                          <a:pt x="77" y="66"/>
                          <a:pt x="77" y="66"/>
                          <a:pt x="77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934" name="Freeform 597">
                <a:extLst>
                  <a:ext uri="{FF2B5EF4-FFF2-40B4-BE49-F238E27FC236}">
                    <a16:creationId xmlns:a16="http://schemas.microsoft.com/office/drawing/2014/main" id="{9CDCC414-C0BD-49AA-978F-1A00CCE7F2E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835471" y="2573996"/>
                <a:ext cx="3958728" cy="676953"/>
              </a:xfrm>
              <a:custGeom>
                <a:avLst/>
                <a:gdLst>
                  <a:gd name="T0" fmla="*/ 1606 w 3421"/>
                  <a:gd name="T1" fmla="*/ 236 h 585"/>
                  <a:gd name="T2" fmla="*/ 1606 w 3421"/>
                  <a:gd name="T3" fmla="*/ 0 h 585"/>
                  <a:gd name="T4" fmla="*/ 1899 w 3421"/>
                  <a:gd name="T5" fmla="*/ 118 h 585"/>
                  <a:gd name="T6" fmla="*/ 1606 w 3421"/>
                  <a:gd name="T7" fmla="*/ 236 h 585"/>
                  <a:gd name="T8" fmla="*/ 1606 w 3421"/>
                  <a:gd name="T9" fmla="*/ 236 h 585"/>
                  <a:gd name="T10" fmla="*/ 3366 w 3421"/>
                  <a:gd name="T11" fmla="*/ 585 h 585"/>
                  <a:gd name="T12" fmla="*/ 3421 w 3421"/>
                  <a:gd name="T13" fmla="*/ 500 h 585"/>
                  <a:gd name="T14" fmla="*/ 0 w 3421"/>
                  <a:gd name="T15" fmla="*/ 500 h 585"/>
                  <a:gd name="T16" fmla="*/ 64 w 3421"/>
                  <a:gd name="T17" fmla="*/ 585 h 585"/>
                  <a:gd name="T18" fmla="*/ 3366 w 3421"/>
                  <a:gd name="T19" fmla="*/ 585 h 585"/>
                  <a:gd name="T20" fmla="*/ 3366 w 3421"/>
                  <a:gd name="T21" fmla="*/ 585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1" h="585">
                    <a:moveTo>
                      <a:pt x="1606" y="236"/>
                    </a:moveTo>
                    <a:lnTo>
                      <a:pt x="1606" y="0"/>
                    </a:lnTo>
                    <a:lnTo>
                      <a:pt x="1899" y="118"/>
                    </a:lnTo>
                    <a:lnTo>
                      <a:pt x="1606" y="236"/>
                    </a:lnTo>
                    <a:lnTo>
                      <a:pt x="1606" y="236"/>
                    </a:lnTo>
                    <a:close/>
                    <a:moveTo>
                      <a:pt x="3366" y="585"/>
                    </a:moveTo>
                    <a:lnTo>
                      <a:pt x="3421" y="500"/>
                    </a:lnTo>
                    <a:lnTo>
                      <a:pt x="0" y="500"/>
                    </a:lnTo>
                    <a:lnTo>
                      <a:pt x="64" y="585"/>
                    </a:lnTo>
                    <a:lnTo>
                      <a:pt x="3366" y="585"/>
                    </a:lnTo>
                    <a:lnTo>
                      <a:pt x="3366" y="58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CFD4D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5" name="Freeform 598">
                <a:extLst>
                  <a:ext uri="{FF2B5EF4-FFF2-40B4-BE49-F238E27FC236}">
                    <a16:creationId xmlns:a16="http://schemas.microsoft.com/office/drawing/2014/main" id="{90B396F9-A523-4E89-8A78-9FDA574F88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0292" y="2070621"/>
                <a:ext cx="5923626" cy="108776"/>
              </a:xfrm>
              <a:custGeom>
                <a:avLst/>
                <a:gdLst>
                  <a:gd name="T0" fmla="*/ 2167 w 2167"/>
                  <a:gd name="T1" fmla="*/ 22 h 40"/>
                  <a:gd name="T2" fmla="*/ 2141 w 2167"/>
                  <a:gd name="T3" fmla="*/ 0 h 40"/>
                  <a:gd name="T4" fmla="*/ 25 w 2167"/>
                  <a:gd name="T5" fmla="*/ 0 h 40"/>
                  <a:gd name="T6" fmla="*/ 0 w 2167"/>
                  <a:gd name="T7" fmla="*/ 22 h 40"/>
                  <a:gd name="T8" fmla="*/ 0 w 2167"/>
                  <a:gd name="T9" fmla="*/ 38 h 40"/>
                  <a:gd name="T10" fmla="*/ 0 w 2167"/>
                  <a:gd name="T11" fmla="*/ 40 h 40"/>
                  <a:gd name="T12" fmla="*/ 23 w 2167"/>
                  <a:gd name="T13" fmla="*/ 28 h 40"/>
                  <a:gd name="T14" fmla="*/ 2139 w 2167"/>
                  <a:gd name="T15" fmla="*/ 28 h 40"/>
                  <a:gd name="T16" fmla="*/ 2165 w 2167"/>
                  <a:gd name="T17" fmla="*/ 40 h 40"/>
                  <a:gd name="T18" fmla="*/ 2167 w 2167"/>
                  <a:gd name="T19" fmla="*/ 38 h 40"/>
                  <a:gd name="T20" fmla="*/ 2167 w 2167"/>
                  <a:gd name="T2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7" h="40">
                    <a:moveTo>
                      <a:pt x="2167" y="22"/>
                    </a:moveTo>
                    <a:cubicBezTo>
                      <a:pt x="2167" y="10"/>
                      <a:pt x="2155" y="0"/>
                      <a:pt x="214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0"/>
                      <a:pt x="0" y="2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32"/>
                      <a:pt x="13" y="28"/>
                      <a:pt x="23" y="28"/>
                    </a:cubicBezTo>
                    <a:cubicBezTo>
                      <a:pt x="2139" y="28"/>
                      <a:pt x="2139" y="28"/>
                      <a:pt x="2139" y="28"/>
                    </a:cubicBezTo>
                    <a:cubicBezTo>
                      <a:pt x="2149" y="28"/>
                      <a:pt x="2163" y="32"/>
                      <a:pt x="2165" y="40"/>
                    </a:cubicBezTo>
                    <a:cubicBezTo>
                      <a:pt x="2167" y="38"/>
                      <a:pt x="2167" y="38"/>
                      <a:pt x="2167" y="38"/>
                    </a:cubicBezTo>
                    <a:cubicBezTo>
                      <a:pt x="2167" y="22"/>
                      <a:pt x="2167" y="22"/>
                      <a:pt x="2167" y="22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6" name="Freeform 599">
                <a:extLst>
                  <a:ext uri="{FF2B5EF4-FFF2-40B4-BE49-F238E27FC236}">
                    <a16:creationId xmlns:a16="http://schemas.microsoft.com/office/drawing/2014/main" id="{AF06706A-3900-4E1C-ABA1-E8709A0C26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0292" y="2070621"/>
                <a:ext cx="5923626" cy="108776"/>
              </a:xfrm>
              <a:custGeom>
                <a:avLst/>
                <a:gdLst>
                  <a:gd name="T0" fmla="*/ 2167 w 2167"/>
                  <a:gd name="T1" fmla="*/ 22 h 40"/>
                  <a:gd name="T2" fmla="*/ 2141 w 2167"/>
                  <a:gd name="T3" fmla="*/ 0 h 40"/>
                  <a:gd name="T4" fmla="*/ 25 w 2167"/>
                  <a:gd name="T5" fmla="*/ 0 h 40"/>
                  <a:gd name="T6" fmla="*/ 0 w 2167"/>
                  <a:gd name="T7" fmla="*/ 22 h 40"/>
                  <a:gd name="T8" fmla="*/ 0 w 2167"/>
                  <a:gd name="T9" fmla="*/ 38 h 40"/>
                  <a:gd name="T10" fmla="*/ 0 w 2167"/>
                  <a:gd name="T11" fmla="*/ 40 h 40"/>
                  <a:gd name="T12" fmla="*/ 23 w 2167"/>
                  <a:gd name="T13" fmla="*/ 28 h 40"/>
                  <a:gd name="T14" fmla="*/ 2139 w 2167"/>
                  <a:gd name="T15" fmla="*/ 28 h 40"/>
                  <a:gd name="T16" fmla="*/ 2165 w 2167"/>
                  <a:gd name="T17" fmla="*/ 40 h 40"/>
                  <a:gd name="T18" fmla="*/ 2167 w 2167"/>
                  <a:gd name="T19" fmla="*/ 38 h 40"/>
                  <a:gd name="T20" fmla="*/ 2167 w 2167"/>
                  <a:gd name="T2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7" h="40">
                    <a:moveTo>
                      <a:pt x="2167" y="22"/>
                    </a:moveTo>
                    <a:cubicBezTo>
                      <a:pt x="2167" y="10"/>
                      <a:pt x="2155" y="0"/>
                      <a:pt x="214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0"/>
                      <a:pt x="0" y="2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32"/>
                      <a:pt x="13" y="28"/>
                      <a:pt x="23" y="28"/>
                    </a:cubicBezTo>
                    <a:cubicBezTo>
                      <a:pt x="2139" y="28"/>
                      <a:pt x="2139" y="28"/>
                      <a:pt x="2139" y="28"/>
                    </a:cubicBezTo>
                    <a:cubicBezTo>
                      <a:pt x="2149" y="28"/>
                      <a:pt x="2163" y="32"/>
                      <a:pt x="2165" y="40"/>
                    </a:cubicBezTo>
                    <a:cubicBezTo>
                      <a:pt x="2167" y="38"/>
                      <a:pt x="2167" y="38"/>
                      <a:pt x="2167" y="38"/>
                    </a:cubicBezTo>
                    <a:cubicBezTo>
                      <a:pt x="2167" y="22"/>
                      <a:pt x="2167" y="22"/>
                      <a:pt x="2167" y="22"/>
                    </a:cubicBezTo>
                    <a:close/>
                  </a:path>
                </a:pathLst>
              </a:custGeom>
              <a:noFill/>
              <a:ln w="14288" cap="flat">
                <a:solidFill>
                  <a:srgbClr val="ECF0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7" name="Freeform 600">
                <a:extLst>
                  <a:ext uri="{FF2B5EF4-FFF2-40B4-BE49-F238E27FC236}">
                    <a16:creationId xmlns:a16="http://schemas.microsoft.com/office/drawing/2014/main" id="{4EEA3A0E-6788-4E94-9A38-16FF3DA5DF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0292" y="2146997"/>
                <a:ext cx="5923626" cy="1443008"/>
              </a:xfrm>
              <a:custGeom>
                <a:avLst/>
                <a:gdLst>
                  <a:gd name="T0" fmla="*/ 2165 w 2167"/>
                  <a:gd name="T1" fmla="*/ 13 h 528"/>
                  <a:gd name="T2" fmla="*/ 2139 w 2167"/>
                  <a:gd name="T3" fmla="*/ 0 h 528"/>
                  <a:gd name="T4" fmla="*/ 25 w 2167"/>
                  <a:gd name="T5" fmla="*/ 0 h 528"/>
                  <a:gd name="T6" fmla="*/ 3 w 2167"/>
                  <a:gd name="T7" fmla="*/ 13 h 528"/>
                  <a:gd name="T8" fmla="*/ 5 w 2167"/>
                  <a:gd name="T9" fmla="*/ 25 h 528"/>
                  <a:gd name="T10" fmla="*/ 299 w 2167"/>
                  <a:gd name="T11" fmla="*/ 504 h 528"/>
                  <a:gd name="T12" fmla="*/ 337 w 2167"/>
                  <a:gd name="T13" fmla="*/ 528 h 528"/>
                  <a:gd name="T14" fmla="*/ 1833 w 2167"/>
                  <a:gd name="T15" fmla="*/ 528 h 528"/>
                  <a:gd name="T16" fmla="*/ 1870 w 2167"/>
                  <a:gd name="T17" fmla="*/ 504 h 528"/>
                  <a:gd name="T18" fmla="*/ 2165 w 2167"/>
                  <a:gd name="T19" fmla="*/ 23 h 528"/>
                  <a:gd name="T20" fmla="*/ 2165 w 2167"/>
                  <a:gd name="T21" fmla="*/ 13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7" h="528">
                    <a:moveTo>
                      <a:pt x="2165" y="13"/>
                    </a:moveTo>
                    <a:cubicBezTo>
                      <a:pt x="2163" y="5"/>
                      <a:pt x="2149" y="0"/>
                      <a:pt x="213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5" y="0"/>
                      <a:pt x="5" y="5"/>
                      <a:pt x="3" y="13"/>
                    </a:cubicBezTo>
                    <a:cubicBezTo>
                      <a:pt x="0" y="17"/>
                      <a:pt x="3" y="21"/>
                      <a:pt x="5" y="25"/>
                    </a:cubicBezTo>
                    <a:cubicBezTo>
                      <a:pt x="299" y="504"/>
                      <a:pt x="299" y="504"/>
                      <a:pt x="299" y="504"/>
                    </a:cubicBezTo>
                    <a:cubicBezTo>
                      <a:pt x="307" y="516"/>
                      <a:pt x="323" y="528"/>
                      <a:pt x="337" y="528"/>
                    </a:cubicBezTo>
                    <a:cubicBezTo>
                      <a:pt x="1833" y="528"/>
                      <a:pt x="1833" y="528"/>
                      <a:pt x="1833" y="528"/>
                    </a:cubicBezTo>
                    <a:cubicBezTo>
                      <a:pt x="1847" y="528"/>
                      <a:pt x="1862" y="518"/>
                      <a:pt x="1870" y="504"/>
                    </a:cubicBezTo>
                    <a:cubicBezTo>
                      <a:pt x="2165" y="23"/>
                      <a:pt x="2165" y="23"/>
                      <a:pt x="2165" y="23"/>
                    </a:cubicBezTo>
                    <a:cubicBezTo>
                      <a:pt x="2167" y="19"/>
                      <a:pt x="2167" y="15"/>
                      <a:pt x="2165" y="13"/>
                    </a:cubicBezTo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8" name="Freeform 601">
                <a:extLst>
                  <a:ext uri="{FF2B5EF4-FFF2-40B4-BE49-F238E27FC236}">
                    <a16:creationId xmlns:a16="http://schemas.microsoft.com/office/drawing/2014/main" id="{B9CFCFD0-8F18-4957-8987-C0B9DE8710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0292" y="2146999"/>
                <a:ext cx="5923626" cy="1443008"/>
              </a:xfrm>
              <a:custGeom>
                <a:avLst/>
                <a:gdLst>
                  <a:gd name="T0" fmla="*/ 2165 w 2167"/>
                  <a:gd name="T1" fmla="*/ 13 h 528"/>
                  <a:gd name="T2" fmla="*/ 2139 w 2167"/>
                  <a:gd name="T3" fmla="*/ 0 h 528"/>
                  <a:gd name="T4" fmla="*/ 25 w 2167"/>
                  <a:gd name="T5" fmla="*/ 0 h 528"/>
                  <a:gd name="T6" fmla="*/ 3 w 2167"/>
                  <a:gd name="T7" fmla="*/ 13 h 528"/>
                  <a:gd name="T8" fmla="*/ 5 w 2167"/>
                  <a:gd name="T9" fmla="*/ 25 h 528"/>
                  <a:gd name="T10" fmla="*/ 299 w 2167"/>
                  <a:gd name="T11" fmla="*/ 504 h 528"/>
                  <a:gd name="T12" fmla="*/ 337 w 2167"/>
                  <a:gd name="T13" fmla="*/ 528 h 528"/>
                  <a:gd name="T14" fmla="*/ 1833 w 2167"/>
                  <a:gd name="T15" fmla="*/ 528 h 528"/>
                  <a:gd name="T16" fmla="*/ 1870 w 2167"/>
                  <a:gd name="T17" fmla="*/ 504 h 528"/>
                  <a:gd name="T18" fmla="*/ 2165 w 2167"/>
                  <a:gd name="T19" fmla="*/ 23 h 528"/>
                  <a:gd name="T20" fmla="*/ 2165 w 2167"/>
                  <a:gd name="T21" fmla="*/ 13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7" h="528">
                    <a:moveTo>
                      <a:pt x="2165" y="13"/>
                    </a:moveTo>
                    <a:cubicBezTo>
                      <a:pt x="2163" y="5"/>
                      <a:pt x="2149" y="0"/>
                      <a:pt x="213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5" y="0"/>
                      <a:pt x="5" y="5"/>
                      <a:pt x="3" y="13"/>
                    </a:cubicBezTo>
                    <a:cubicBezTo>
                      <a:pt x="0" y="17"/>
                      <a:pt x="3" y="21"/>
                      <a:pt x="5" y="25"/>
                    </a:cubicBezTo>
                    <a:cubicBezTo>
                      <a:pt x="299" y="504"/>
                      <a:pt x="299" y="504"/>
                      <a:pt x="299" y="504"/>
                    </a:cubicBezTo>
                    <a:cubicBezTo>
                      <a:pt x="307" y="516"/>
                      <a:pt x="323" y="528"/>
                      <a:pt x="337" y="528"/>
                    </a:cubicBezTo>
                    <a:cubicBezTo>
                      <a:pt x="1833" y="528"/>
                      <a:pt x="1833" y="528"/>
                      <a:pt x="1833" y="528"/>
                    </a:cubicBezTo>
                    <a:cubicBezTo>
                      <a:pt x="1847" y="528"/>
                      <a:pt x="1862" y="518"/>
                      <a:pt x="1870" y="504"/>
                    </a:cubicBezTo>
                    <a:cubicBezTo>
                      <a:pt x="2165" y="23"/>
                      <a:pt x="2165" y="23"/>
                      <a:pt x="2165" y="23"/>
                    </a:cubicBezTo>
                    <a:cubicBezTo>
                      <a:pt x="2167" y="19"/>
                      <a:pt x="2167" y="15"/>
                      <a:pt x="2165" y="13"/>
                    </a:cubicBezTo>
                  </a:path>
                </a:pathLst>
              </a:custGeom>
              <a:noFill/>
              <a:ln w="14288" cap="flat">
                <a:solidFill>
                  <a:srgbClr val="2E3F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9" name="Freeform 602">
                <a:extLst>
                  <a:ext uri="{FF2B5EF4-FFF2-40B4-BE49-F238E27FC236}">
                    <a16:creationId xmlns:a16="http://schemas.microsoft.com/office/drawing/2014/main" id="{2C3E3E4E-2D64-4FAE-B590-91B92F0028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67774" y="2299746"/>
                <a:ext cx="5311475" cy="1049566"/>
              </a:xfrm>
              <a:custGeom>
                <a:avLst/>
                <a:gdLst>
                  <a:gd name="T0" fmla="*/ 4099 w 4590"/>
                  <a:gd name="T1" fmla="*/ 907 h 907"/>
                  <a:gd name="T2" fmla="*/ 499 w 4590"/>
                  <a:gd name="T3" fmla="*/ 907 h 907"/>
                  <a:gd name="T4" fmla="*/ 0 w 4590"/>
                  <a:gd name="T5" fmla="*/ 0 h 907"/>
                  <a:gd name="T6" fmla="*/ 4590 w 4590"/>
                  <a:gd name="T7" fmla="*/ 0 h 907"/>
                  <a:gd name="T8" fmla="*/ 4099 w 4590"/>
                  <a:gd name="T9" fmla="*/ 907 h 907"/>
                  <a:gd name="T10" fmla="*/ 4099 w 4590"/>
                  <a:gd name="T11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90" h="907">
                    <a:moveTo>
                      <a:pt x="4099" y="907"/>
                    </a:moveTo>
                    <a:lnTo>
                      <a:pt x="499" y="907"/>
                    </a:lnTo>
                    <a:lnTo>
                      <a:pt x="0" y="0"/>
                    </a:lnTo>
                    <a:lnTo>
                      <a:pt x="4590" y="0"/>
                    </a:lnTo>
                    <a:lnTo>
                      <a:pt x="4099" y="907"/>
                    </a:lnTo>
                    <a:lnTo>
                      <a:pt x="4099" y="90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0" name="Freeform 603">
                <a:extLst>
                  <a:ext uri="{FF2B5EF4-FFF2-40B4-BE49-F238E27FC236}">
                    <a16:creationId xmlns:a16="http://schemas.microsoft.com/office/drawing/2014/main" id="{B2F04DF1-B233-49B8-9F0A-3FEB7BDBC9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67774" y="2299746"/>
                <a:ext cx="5311475" cy="1049566"/>
              </a:xfrm>
              <a:custGeom>
                <a:avLst/>
                <a:gdLst>
                  <a:gd name="T0" fmla="*/ 4099 w 4590"/>
                  <a:gd name="T1" fmla="*/ 907 h 907"/>
                  <a:gd name="T2" fmla="*/ 499 w 4590"/>
                  <a:gd name="T3" fmla="*/ 907 h 907"/>
                  <a:gd name="T4" fmla="*/ 0 w 4590"/>
                  <a:gd name="T5" fmla="*/ 0 h 907"/>
                  <a:gd name="T6" fmla="*/ 4590 w 4590"/>
                  <a:gd name="T7" fmla="*/ 0 h 907"/>
                  <a:gd name="T8" fmla="*/ 4099 w 4590"/>
                  <a:gd name="T9" fmla="*/ 907 h 907"/>
                  <a:gd name="T10" fmla="*/ 4099 w 4590"/>
                  <a:gd name="T11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90" h="907">
                    <a:moveTo>
                      <a:pt x="4099" y="907"/>
                    </a:moveTo>
                    <a:lnTo>
                      <a:pt x="499" y="907"/>
                    </a:lnTo>
                    <a:lnTo>
                      <a:pt x="0" y="0"/>
                    </a:lnTo>
                    <a:lnTo>
                      <a:pt x="4590" y="0"/>
                    </a:lnTo>
                    <a:lnTo>
                      <a:pt x="4099" y="907"/>
                    </a:lnTo>
                    <a:lnTo>
                      <a:pt x="4099" y="907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941" name="Gruppieren 463">
                <a:extLst>
                  <a:ext uri="{FF2B5EF4-FFF2-40B4-BE49-F238E27FC236}">
                    <a16:creationId xmlns:a16="http://schemas.microsoft.com/office/drawing/2014/main" id="{4EEDF727-3FFD-4CBA-A58D-FF18E3D0F792}"/>
                  </a:ext>
                </a:extLst>
              </p:cNvPr>
              <p:cNvGrpSpPr/>
              <p:nvPr/>
            </p:nvGrpSpPr>
            <p:grpSpPr bwMode="gray">
              <a:xfrm>
                <a:off x="6150639" y="2305420"/>
                <a:ext cx="5307013" cy="1042988"/>
                <a:chOff x="5758078" y="295152"/>
                <a:chExt cx="5307013" cy="1042988"/>
              </a:xfrm>
            </p:grpSpPr>
            <p:sp>
              <p:nvSpPr>
                <p:cNvPr id="943" name="AutoShape 5">
                  <a:extLst>
                    <a:ext uri="{FF2B5EF4-FFF2-40B4-BE49-F238E27FC236}">
                      <a16:creationId xmlns:a16="http://schemas.microsoft.com/office/drawing/2014/main" id="{2FA4734C-9C12-4994-AA38-D0E94A4EDD67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758078" y="295152"/>
                  <a:ext cx="5302250" cy="1042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4" name="Freeform 7">
                  <a:extLst>
                    <a:ext uri="{FF2B5EF4-FFF2-40B4-BE49-F238E27FC236}">
                      <a16:creationId xmlns:a16="http://schemas.microsoft.com/office/drawing/2014/main" id="{FC6288C8-BC3A-4CB3-B92F-C843F7C2665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61253" y="298327"/>
                  <a:ext cx="5303838" cy="1036638"/>
                </a:xfrm>
                <a:custGeom>
                  <a:avLst/>
                  <a:gdLst>
                    <a:gd name="T0" fmla="*/ 2990 w 3341"/>
                    <a:gd name="T1" fmla="*/ 653 h 653"/>
                    <a:gd name="T2" fmla="*/ 356 w 3341"/>
                    <a:gd name="T3" fmla="*/ 653 h 653"/>
                    <a:gd name="T4" fmla="*/ 0 w 3341"/>
                    <a:gd name="T5" fmla="*/ 0 h 653"/>
                    <a:gd name="T6" fmla="*/ 3341 w 3341"/>
                    <a:gd name="T7" fmla="*/ 0 h 653"/>
                    <a:gd name="T8" fmla="*/ 2990 w 3341"/>
                    <a:gd name="T9" fmla="*/ 653 h 653"/>
                    <a:gd name="T10" fmla="*/ 2990 w 3341"/>
                    <a:gd name="T11" fmla="*/ 653 h 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41" h="653">
                      <a:moveTo>
                        <a:pt x="2990" y="653"/>
                      </a:moveTo>
                      <a:lnTo>
                        <a:pt x="356" y="653"/>
                      </a:lnTo>
                      <a:lnTo>
                        <a:pt x="0" y="0"/>
                      </a:lnTo>
                      <a:lnTo>
                        <a:pt x="3341" y="0"/>
                      </a:lnTo>
                      <a:lnTo>
                        <a:pt x="2990" y="653"/>
                      </a:lnTo>
                      <a:lnTo>
                        <a:pt x="2990" y="653"/>
                      </a:lnTo>
                      <a:close/>
                    </a:path>
                  </a:pathLst>
                </a:custGeom>
                <a:solidFill>
                  <a:srgbClr val="ECF0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5" name="Freeform 8">
                  <a:extLst>
                    <a:ext uri="{FF2B5EF4-FFF2-40B4-BE49-F238E27FC236}">
                      <a16:creationId xmlns:a16="http://schemas.microsoft.com/office/drawing/2014/main" id="{FFCD523D-B1C0-4BE0-A06E-3B57035379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61253" y="298327"/>
                  <a:ext cx="5303838" cy="136525"/>
                </a:xfrm>
                <a:custGeom>
                  <a:avLst/>
                  <a:gdLst>
                    <a:gd name="T0" fmla="*/ 3295 w 3341"/>
                    <a:gd name="T1" fmla="*/ 86 h 86"/>
                    <a:gd name="T2" fmla="*/ 3341 w 3341"/>
                    <a:gd name="T3" fmla="*/ 0 h 86"/>
                    <a:gd name="T4" fmla="*/ 0 w 3341"/>
                    <a:gd name="T5" fmla="*/ 0 h 86"/>
                    <a:gd name="T6" fmla="*/ 46 w 3341"/>
                    <a:gd name="T7" fmla="*/ 86 h 86"/>
                    <a:gd name="T8" fmla="*/ 3295 w 3341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1" h="86">
                      <a:moveTo>
                        <a:pt x="3295" y="86"/>
                      </a:moveTo>
                      <a:lnTo>
                        <a:pt x="3341" y="0"/>
                      </a:lnTo>
                      <a:lnTo>
                        <a:pt x="0" y="0"/>
                      </a:lnTo>
                      <a:lnTo>
                        <a:pt x="46" y="86"/>
                      </a:lnTo>
                      <a:lnTo>
                        <a:pt x="3295" y="86"/>
                      </a:lnTo>
                      <a:close/>
                    </a:path>
                  </a:pathLst>
                </a:cu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6" name="Freeform 9">
                  <a:extLst>
                    <a:ext uri="{FF2B5EF4-FFF2-40B4-BE49-F238E27FC236}">
                      <a16:creationId xmlns:a16="http://schemas.microsoft.com/office/drawing/2014/main" id="{2D280368-F833-4213-98F3-743D3A8ACF7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61253" y="298327"/>
                  <a:ext cx="5303838" cy="136525"/>
                </a:xfrm>
                <a:custGeom>
                  <a:avLst/>
                  <a:gdLst>
                    <a:gd name="T0" fmla="*/ 3295 w 3341"/>
                    <a:gd name="T1" fmla="*/ 86 h 86"/>
                    <a:gd name="T2" fmla="*/ 3341 w 3341"/>
                    <a:gd name="T3" fmla="*/ 0 h 86"/>
                    <a:gd name="T4" fmla="*/ 0 w 3341"/>
                    <a:gd name="T5" fmla="*/ 0 h 86"/>
                    <a:gd name="T6" fmla="*/ 46 w 3341"/>
                    <a:gd name="T7" fmla="*/ 86 h 86"/>
                    <a:gd name="T8" fmla="*/ 3295 w 3341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1" h="86">
                      <a:moveTo>
                        <a:pt x="3295" y="86"/>
                      </a:moveTo>
                      <a:lnTo>
                        <a:pt x="3341" y="0"/>
                      </a:lnTo>
                      <a:lnTo>
                        <a:pt x="0" y="0"/>
                      </a:lnTo>
                      <a:lnTo>
                        <a:pt x="46" y="86"/>
                      </a:lnTo>
                      <a:lnTo>
                        <a:pt x="3295" y="86"/>
                      </a:lnTo>
                      <a:close/>
                    </a:path>
                  </a:pathLst>
                </a:cu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7" name="Oval 10">
                  <a:extLst>
                    <a:ext uri="{FF2B5EF4-FFF2-40B4-BE49-F238E27FC236}">
                      <a16:creationId xmlns:a16="http://schemas.microsoft.com/office/drawing/2014/main" id="{B3996621-6886-4649-A952-2EDB897D7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0868241" y="323727"/>
                  <a:ext cx="84138" cy="82550"/>
                </a:xfrm>
                <a:prstGeom prst="ellipse">
                  <a:avLst/>
                </a:prstGeom>
                <a:solidFill>
                  <a:srgbClr val="D566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8" name="Oval 11">
                  <a:extLst>
                    <a:ext uri="{FF2B5EF4-FFF2-40B4-BE49-F238E27FC236}">
                      <a16:creationId xmlns:a16="http://schemas.microsoft.com/office/drawing/2014/main" id="{348E95ED-18ED-4815-9440-136B6A7DF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0736478" y="323727"/>
                  <a:ext cx="84138" cy="82550"/>
                </a:xfrm>
                <a:prstGeom prst="ellipse">
                  <a:avLst/>
                </a:prstGeom>
                <a:solidFill>
                  <a:srgbClr val="DDAB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9" name="Oval 12">
                  <a:extLst>
                    <a:ext uri="{FF2B5EF4-FFF2-40B4-BE49-F238E27FC236}">
                      <a16:creationId xmlns:a16="http://schemas.microsoft.com/office/drawing/2014/main" id="{92B05215-0EE4-4F36-AC23-73B3867914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0607891" y="323727"/>
                  <a:ext cx="84138" cy="82550"/>
                </a:xfrm>
                <a:prstGeom prst="ellipse">
                  <a:avLst/>
                </a:prstGeom>
                <a:solidFill>
                  <a:srgbClr val="70B3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0" name="Freeform 13">
                  <a:extLst>
                    <a:ext uri="{FF2B5EF4-FFF2-40B4-BE49-F238E27FC236}">
                      <a16:creationId xmlns:a16="http://schemas.microsoft.com/office/drawing/2014/main" id="{9050D08E-AFBD-4715-A305-ED07A5996C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472703" y="522165"/>
                  <a:ext cx="2311400" cy="744538"/>
                </a:xfrm>
                <a:custGeom>
                  <a:avLst/>
                  <a:gdLst>
                    <a:gd name="T0" fmla="*/ 0 w 1456"/>
                    <a:gd name="T1" fmla="*/ 0 h 469"/>
                    <a:gd name="T2" fmla="*/ 0 w 1456"/>
                    <a:gd name="T3" fmla="*/ 469 h 469"/>
                    <a:gd name="T4" fmla="*/ 1204 w 1456"/>
                    <a:gd name="T5" fmla="*/ 469 h 469"/>
                    <a:gd name="T6" fmla="*/ 1456 w 1456"/>
                    <a:gd name="T7" fmla="*/ 0 h 469"/>
                    <a:gd name="T8" fmla="*/ 0 w 1456"/>
                    <a:gd name="T9" fmla="*/ 0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56" h="469">
                      <a:moveTo>
                        <a:pt x="0" y="0"/>
                      </a:moveTo>
                      <a:lnTo>
                        <a:pt x="0" y="469"/>
                      </a:lnTo>
                      <a:lnTo>
                        <a:pt x="1204" y="469"/>
                      </a:lnTo>
                      <a:lnTo>
                        <a:pt x="14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E8EF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1" name="Freeform 14">
                  <a:extLst>
                    <a:ext uri="{FF2B5EF4-FFF2-40B4-BE49-F238E27FC236}">
                      <a16:creationId xmlns:a16="http://schemas.microsoft.com/office/drawing/2014/main" id="{E6597519-0ABC-43E5-B9CC-79D6047EFF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593353" y="611065"/>
                  <a:ext cx="2014538" cy="566738"/>
                </a:xfrm>
                <a:custGeom>
                  <a:avLst/>
                  <a:gdLst>
                    <a:gd name="T0" fmla="*/ 0 w 1269"/>
                    <a:gd name="T1" fmla="*/ 0 h 357"/>
                    <a:gd name="T2" fmla="*/ 0 w 1269"/>
                    <a:gd name="T3" fmla="*/ 357 h 357"/>
                    <a:gd name="T4" fmla="*/ 1075 w 1269"/>
                    <a:gd name="T5" fmla="*/ 357 h 357"/>
                    <a:gd name="T6" fmla="*/ 1269 w 1269"/>
                    <a:gd name="T7" fmla="*/ 0 h 357"/>
                    <a:gd name="T8" fmla="*/ 0 w 1269"/>
                    <a:gd name="T9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9" h="357">
                      <a:moveTo>
                        <a:pt x="0" y="0"/>
                      </a:moveTo>
                      <a:lnTo>
                        <a:pt x="0" y="357"/>
                      </a:lnTo>
                      <a:lnTo>
                        <a:pt x="1075" y="357"/>
                      </a:lnTo>
                      <a:lnTo>
                        <a:pt x="12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D4E2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2" name="Freeform 15">
                  <a:extLst>
                    <a:ext uri="{FF2B5EF4-FFF2-40B4-BE49-F238E27FC236}">
                      <a16:creationId xmlns:a16="http://schemas.microsoft.com/office/drawing/2014/main" id="{596D3EC0-C317-4FDA-B98B-0F5EE9E397C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29591" y="1246065"/>
                  <a:ext cx="1851025" cy="23813"/>
                </a:xfrm>
                <a:custGeom>
                  <a:avLst/>
                  <a:gdLst>
                    <a:gd name="T0" fmla="*/ 0 w 1166"/>
                    <a:gd name="T1" fmla="*/ 0 h 15"/>
                    <a:gd name="T2" fmla="*/ 8 w 1166"/>
                    <a:gd name="T3" fmla="*/ 15 h 15"/>
                    <a:gd name="T4" fmla="*/ 1166 w 1166"/>
                    <a:gd name="T5" fmla="*/ 15 h 15"/>
                    <a:gd name="T6" fmla="*/ 1166 w 1166"/>
                    <a:gd name="T7" fmla="*/ 0 h 15"/>
                    <a:gd name="T8" fmla="*/ 0 w 1166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6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166" y="15"/>
                      </a:lnTo>
                      <a:lnTo>
                        <a:pt x="116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3" name="Freeform 16">
                  <a:extLst>
                    <a:ext uri="{FF2B5EF4-FFF2-40B4-BE49-F238E27FC236}">
                      <a16:creationId xmlns:a16="http://schemas.microsoft.com/office/drawing/2014/main" id="{4FC73A3C-2F63-40A7-B297-A96B195A660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89903" y="1174627"/>
                  <a:ext cx="1890713" cy="19050"/>
                </a:xfrm>
                <a:custGeom>
                  <a:avLst/>
                  <a:gdLst>
                    <a:gd name="T0" fmla="*/ 0 w 1191"/>
                    <a:gd name="T1" fmla="*/ 0 h 12"/>
                    <a:gd name="T2" fmla="*/ 7 w 1191"/>
                    <a:gd name="T3" fmla="*/ 12 h 12"/>
                    <a:gd name="T4" fmla="*/ 1191 w 1191"/>
                    <a:gd name="T5" fmla="*/ 12 h 12"/>
                    <a:gd name="T6" fmla="*/ 1191 w 1191"/>
                    <a:gd name="T7" fmla="*/ 0 h 12"/>
                    <a:gd name="T8" fmla="*/ 0 w 1191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1" h="12">
                      <a:moveTo>
                        <a:pt x="0" y="0"/>
                      </a:moveTo>
                      <a:lnTo>
                        <a:pt x="7" y="12"/>
                      </a:lnTo>
                      <a:lnTo>
                        <a:pt x="1191" y="12"/>
                      </a:lnTo>
                      <a:lnTo>
                        <a:pt x="11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4" name="Freeform 17">
                  <a:extLst>
                    <a:ext uri="{FF2B5EF4-FFF2-40B4-BE49-F238E27FC236}">
                      <a16:creationId xmlns:a16="http://schemas.microsoft.com/office/drawing/2014/main" id="{EC2645A9-704E-494E-8592-A0D39CF84CE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50216" y="1098427"/>
                  <a:ext cx="1930400" cy="23813"/>
                </a:xfrm>
                <a:custGeom>
                  <a:avLst/>
                  <a:gdLst>
                    <a:gd name="T0" fmla="*/ 0 w 1216"/>
                    <a:gd name="T1" fmla="*/ 0 h 15"/>
                    <a:gd name="T2" fmla="*/ 7 w 1216"/>
                    <a:gd name="T3" fmla="*/ 15 h 15"/>
                    <a:gd name="T4" fmla="*/ 1216 w 1216"/>
                    <a:gd name="T5" fmla="*/ 15 h 15"/>
                    <a:gd name="T6" fmla="*/ 1216 w 1216"/>
                    <a:gd name="T7" fmla="*/ 0 h 15"/>
                    <a:gd name="T8" fmla="*/ 0 w 1216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6" h="1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216" y="15"/>
                      </a:lnTo>
                      <a:lnTo>
                        <a:pt x="12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5" name="Freeform 18">
                  <a:extLst>
                    <a:ext uri="{FF2B5EF4-FFF2-40B4-BE49-F238E27FC236}">
                      <a16:creationId xmlns:a16="http://schemas.microsoft.com/office/drawing/2014/main" id="{5BE11EDD-8B27-436A-82D1-02AE599CD2F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08941" y="1026990"/>
                  <a:ext cx="1971675" cy="23813"/>
                </a:xfrm>
                <a:custGeom>
                  <a:avLst/>
                  <a:gdLst>
                    <a:gd name="T0" fmla="*/ 0 w 1242"/>
                    <a:gd name="T1" fmla="*/ 0 h 15"/>
                    <a:gd name="T2" fmla="*/ 8 w 1242"/>
                    <a:gd name="T3" fmla="*/ 15 h 15"/>
                    <a:gd name="T4" fmla="*/ 1242 w 1242"/>
                    <a:gd name="T5" fmla="*/ 15 h 15"/>
                    <a:gd name="T6" fmla="*/ 1242 w 1242"/>
                    <a:gd name="T7" fmla="*/ 0 h 15"/>
                    <a:gd name="T8" fmla="*/ 0 w 124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2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242" y="15"/>
                      </a:lnTo>
                      <a:lnTo>
                        <a:pt x="12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6" name="Freeform 19">
                  <a:extLst>
                    <a:ext uri="{FF2B5EF4-FFF2-40B4-BE49-F238E27FC236}">
                      <a16:creationId xmlns:a16="http://schemas.microsoft.com/office/drawing/2014/main" id="{B4727D58-FDC2-4307-800B-86C7CA570DA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69253" y="953965"/>
                  <a:ext cx="2011363" cy="23813"/>
                </a:xfrm>
                <a:custGeom>
                  <a:avLst/>
                  <a:gdLst>
                    <a:gd name="T0" fmla="*/ 0 w 1267"/>
                    <a:gd name="T1" fmla="*/ 0 h 15"/>
                    <a:gd name="T2" fmla="*/ 10 w 1267"/>
                    <a:gd name="T3" fmla="*/ 15 h 15"/>
                    <a:gd name="T4" fmla="*/ 1267 w 1267"/>
                    <a:gd name="T5" fmla="*/ 15 h 15"/>
                    <a:gd name="T6" fmla="*/ 1267 w 1267"/>
                    <a:gd name="T7" fmla="*/ 0 h 15"/>
                    <a:gd name="T8" fmla="*/ 0 w 1267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7" h="15">
                      <a:moveTo>
                        <a:pt x="0" y="0"/>
                      </a:moveTo>
                      <a:lnTo>
                        <a:pt x="10" y="15"/>
                      </a:lnTo>
                      <a:lnTo>
                        <a:pt x="1267" y="15"/>
                      </a:lnTo>
                      <a:lnTo>
                        <a:pt x="12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7" name="Freeform 20">
                  <a:extLst>
                    <a:ext uri="{FF2B5EF4-FFF2-40B4-BE49-F238E27FC236}">
                      <a16:creationId xmlns:a16="http://schemas.microsoft.com/office/drawing/2014/main" id="{A24C0781-5C22-44E7-8AEB-D890983360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34328" y="882527"/>
                  <a:ext cx="2046288" cy="23813"/>
                </a:xfrm>
                <a:custGeom>
                  <a:avLst/>
                  <a:gdLst>
                    <a:gd name="T0" fmla="*/ 0 w 1289"/>
                    <a:gd name="T1" fmla="*/ 0 h 15"/>
                    <a:gd name="T2" fmla="*/ 7 w 1289"/>
                    <a:gd name="T3" fmla="*/ 15 h 15"/>
                    <a:gd name="T4" fmla="*/ 1289 w 1289"/>
                    <a:gd name="T5" fmla="*/ 15 h 15"/>
                    <a:gd name="T6" fmla="*/ 1289 w 1289"/>
                    <a:gd name="T7" fmla="*/ 0 h 15"/>
                    <a:gd name="T8" fmla="*/ 0 w 1289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9" h="1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289" y="15"/>
                      </a:lnTo>
                      <a:lnTo>
                        <a:pt x="128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8" name="Freeform 21">
                  <a:extLst>
                    <a:ext uri="{FF2B5EF4-FFF2-40B4-BE49-F238E27FC236}">
                      <a16:creationId xmlns:a16="http://schemas.microsoft.com/office/drawing/2014/main" id="{F0043C2E-4A36-4B16-B125-553C3FCF76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93053" y="811090"/>
                  <a:ext cx="2087563" cy="23813"/>
                </a:xfrm>
                <a:custGeom>
                  <a:avLst/>
                  <a:gdLst>
                    <a:gd name="T0" fmla="*/ 0 w 1315"/>
                    <a:gd name="T1" fmla="*/ 0 h 15"/>
                    <a:gd name="T2" fmla="*/ 8 w 1315"/>
                    <a:gd name="T3" fmla="*/ 15 h 15"/>
                    <a:gd name="T4" fmla="*/ 1315 w 1315"/>
                    <a:gd name="T5" fmla="*/ 15 h 15"/>
                    <a:gd name="T6" fmla="*/ 1315 w 1315"/>
                    <a:gd name="T7" fmla="*/ 0 h 15"/>
                    <a:gd name="T8" fmla="*/ 0 w 131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5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315" y="15"/>
                      </a:lnTo>
                      <a:lnTo>
                        <a:pt x="13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9" name="Freeform 22">
                  <a:extLst>
                    <a:ext uri="{FF2B5EF4-FFF2-40B4-BE49-F238E27FC236}">
                      <a16:creationId xmlns:a16="http://schemas.microsoft.com/office/drawing/2014/main" id="{E0AE825D-19EA-4424-9820-1162676E42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53366" y="738065"/>
                  <a:ext cx="2127250" cy="25400"/>
                </a:xfrm>
                <a:custGeom>
                  <a:avLst/>
                  <a:gdLst>
                    <a:gd name="T0" fmla="*/ 0 w 1340"/>
                    <a:gd name="T1" fmla="*/ 0 h 16"/>
                    <a:gd name="T2" fmla="*/ 8 w 1340"/>
                    <a:gd name="T3" fmla="*/ 16 h 16"/>
                    <a:gd name="T4" fmla="*/ 1340 w 1340"/>
                    <a:gd name="T5" fmla="*/ 16 h 16"/>
                    <a:gd name="T6" fmla="*/ 1340 w 1340"/>
                    <a:gd name="T7" fmla="*/ 0 h 16"/>
                    <a:gd name="T8" fmla="*/ 0 w 1340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0" h="16">
                      <a:moveTo>
                        <a:pt x="0" y="0"/>
                      </a:moveTo>
                      <a:lnTo>
                        <a:pt x="8" y="16"/>
                      </a:lnTo>
                      <a:lnTo>
                        <a:pt x="1340" y="16"/>
                      </a:lnTo>
                      <a:lnTo>
                        <a:pt x="13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0" name="Freeform 23">
                  <a:extLst>
                    <a:ext uri="{FF2B5EF4-FFF2-40B4-BE49-F238E27FC236}">
                      <a16:creationId xmlns:a16="http://schemas.microsoft.com/office/drawing/2014/main" id="{06CD2501-C389-4BBC-9683-F81C5E9D1B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13678" y="666627"/>
                  <a:ext cx="2166938" cy="23813"/>
                </a:xfrm>
                <a:custGeom>
                  <a:avLst/>
                  <a:gdLst>
                    <a:gd name="T0" fmla="*/ 0 w 1365"/>
                    <a:gd name="T1" fmla="*/ 0 h 15"/>
                    <a:gd name="T2" fmla="*/ 10 w 1365"/>
                    <a:gd name="T3" fmla="*/ 15 h 15"/>
                    <a:gd name="T4" fmla="*/ 1365 w 1365"/>
                    <a:gd name="T5" fmla="*/ 15 h 15"/>
                    <a:gd name="T6" fmla="*/ 1365 w 1365"/>
                    <a:gd name="T7" fmla="*/ 0 h 15"/>
                    <a:gd name="T8" fmla="*/ 0 w 136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5" h="15">
                      <a:moveTo>
                        <a:pt x="0" y="0"/>
                      </a:moveTo>
                      <a:lnTo>
                        <a:pt x="10" y="15"/>
                      </a:lnTo>
                      <a:lnTo>
                        <a:pt x="1365" y="15"/>
                      </a:lnTo>
                      <a:lnTo>
                        <a:pt x="1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1" name="Freeform 24">
                  <a:extLst>
                    <a:ext uri="{FF2B5EF4-FFF2-40B4-BE49-F238E27FC236}">
                      <a16:creationId xmlns:a16="http://schemas.microsoft.com/office/drawing/2014/main" id="{EE6B8157-5620-4B5D-BE20-5CA66C363D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77166" y="590427"/>
                  <a:ext cx="2203450" cy="23813"/>
                </a:xfrm>
                <a:custGeom>
                  <a:avLst/>
                  <a:gdLst>
                    <a:gd name="T0" fmla="*/ 0 w 1388"/>
                    <a:gd name="T1" fmla="*/ 0 h 15"/>
                    <a:gd name="T2" fmla="*/ 8 w 1388"/>
                    <a:gd name="T3" fmla="*/ 15 h 15"/>
                    <a:gd name="T4" fmla="*/ 1388 w 1388"/>
                    <a:gd name="T5" fmla="*/ 15 h 15"/>
                    <a:gd name="T6" fmla="*/ 1388 w 1388"/>
                    <a:gd name="T7" fmla="*/ 0 h 15"/>
                    <a:gd name="T8" fmla="*/ 0 w 1388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8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388" y="15"/>
                      </a:lnTo>
                      <a:lnTo>
                        <a:pt x="13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2" name="Freeform 25">
                  <a:extLst>
                    <a:ext uri="{FF2B5EF4-FFF2-40B4-BE49-F238E27FC236}">
                      <a16:creationId xmlns:a16="http://schemas.microsoft.com/office/drawing/2014/main" id="{F011E157-8E9D-41FA-B326-180FC979C78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37478" y="518990"/>
                  <a:ext cx="2243138" cy="23813"/>
                </a:xfrm>
                <a:custGeom>
                  <a:avLst/>
                  <a:gdLst>
                    <a:gd name="T0" fmla="*/ 0 w 1413"/>
                    <a:gd name="T1" fmla="*/ 0 h 15"/>
                    <a:gd name="T2" fmla="*/ 8 w 1413"/>
                    <a:gd name="T3" fmla="*/ 15 h 15"/>
                    <a:gd name="T4" fmla="*/ 1413 w 1413"/>
                    <a:gd name="T5" fmla="*/ 15 h 15"/>
                    <a:gd name="T6" fmla="*/ 1413 w 1413"/>
                    <a:gd name="T7" fmla="*/ 0 h 15"/>
                    <a:gd name="T8" fmla="*/ 0 w 141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3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413" y="15"/>
                      </a:lnTo>
                      <a:lnTo>
                        <a:pt x="14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942" name="Freeform 606">
                <a:extLst>
                  <a:ext uri="{FF2B5EF4-FFF2-40B4-BE49-F238E27FC236}">
                    <a16:creationId xmlns:a16="http://schemas.microsoft.com/office/drawing/2014/main" id="{9001923E-B65C-41A9-9793-DDF65E67D4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43646" y="2305990"/>
                <a:ext cx="3663645" cy="1071552"/>
              </a:xfrm>
              <a:custGeom>
                <a:avLst/>
                <a:gdLst>
                  <a:gd name="T0" fmla="*/ 0 w 3166"/>
                  <a:gd name="T1" fmla="*/ 0 h 926"/>
                  <a:gd name="T2" fmla="*/ 85 w 3166"/>
                  <a:gd name="T3" fmla="*/ 149 h 926"/>
                  <a:gd name="T4" fmla="*/ 2055 w 3166"/>
                  <a:gd name="T5" fmla="*/ 926 h 926"/>
                  <a:gd name="T6" fmla="*/ 3166 w 3166"/>
                  <a:gd name="T7" fmla="*/ 926 h 926"/>
                  <a:gd name="T8" fmla="*/ 1862 w 3166"/>
                  <a:gd name="T9" fmla="*/ 0 h 926"/>
                  <a:gd name="T10" fmla="*/ 0 w 3166"/>
                  <a:gd name="T11" fmla="*/ 0 h 926"/>
                  <a:gd name="T12" fmla="*/ 0 w 3166"/>
                  <a:gd name="T13" fmla="*/ 0 h 926"/>
                  <a:gd name="T14" fmla="*/ 0 w 3166"/>
                  <a:gd name="T15" fmla="*/ 0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66" h="926">
                    <a:moveTo>
                      <a:pt x="0" y="0"/>
                    </a:moveTo>
                    <a:lnTo>
                      <a:pt x="85" y="149"/>
                    </a:lnTo>
                    <a:lnTo>
                      <a:pt x="2055" y="926"/>
                    </a:lnTo>
                    <a:lnTo>
                      <a:pt x="3166" y="926"/>
                    </a:lnTo>
                    <a:lnTo>
                      <a:pt x="18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000"/>
                </a:srgb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1" name="Laptop">
              <a:extLst>
                <a:ext uri="{FF2B5EF4-FFF2-40B4-BE49-F238E27FC236}">
                  <a16:creationId xmlns:a16="http://schemas.microsoft.com/office/drawing/2014/main" id="{B63B39D7-2362-4927-BEA7-577F050854A5}"/>
                </a:ext>
              </a:extLst>
            </p:cNvPr>
            <p:cNvGrpSpPr/>
            <p:nvPr/>
          </p:nvGrpSpPr>
          <p:grpSpPr bwMode="gray">
            <a:xfrm rot="18773503">
              <a:off x="9595331" y="4522890"/>
              <a:ext cx="1051030" cy="711842"/>
              <a:chOff x="5840292" y="2070621"/>
              <a:chExt cx="5923626" cy="4011957"/>
            </a:xfrm>
            <a:effectLst>
              <a:outerShdw blurRad="50800" dist="25400" dir="8100000" algn="tr" rotWithShape="0">
                <a:prstClr val="black">
                  <a:alpha val="15000"/>
                </a:prstClr>
              </a:outerShdw>
            </a:effectLst>
          </p:grpSpPr>
          <p:grpSp>
            <p:nvGrpSpPr>
              <p:cNvPr id="731" name="Gruppieren 658">
                <a:extLst>
                  <a:ext uri="{FF2B5EF4-FFF2-40B4-BE49-F238E27FC236}">
                    <a16:creationId xmlns:a16="http://schemas.microsoft.com/office/drawing/2014/main" id="{0412AE3F-F332-42C2-845F-ED4D128A378B}"/>
                  </a:ext>
                </a:extLst>
              </p:cNvPr>
              <p:cNvGrpSpPr/>
              <p:nvPr/>
            </p:nvGrpSpPr>
            <p:grpSpPr bwMode="gray">
              <a:xfrm>
                <a:off x="6668836" y="3590003"/>
                <a:ext cx="4236451" cy="2492575"/>
                <a:chOff x="12927013" y="4287044"/>
                <a:chExt cx="5811837" cy="3419475"/>
              </a:xfrm>
            </p:grpSpPr>
            <p:sp>
              <p:nvSpPr>
                <p:cNvPr id="761" name="Freeform 426">
                  <a:extLst>
                    <a:ext uri="{FF2B5EF4-FFF2-40B4-BE49-F238E27FC236}">
                      <a16:creationId xmlns:a16="http://schemas.microsoft.com/office/drawing/2014/main" id="{ACB34CE2-1B92-4116-86E4-83718B2C47C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927013" y="4302919"/>
                  <a:ext cx="5800725" cy="3403600"/>
                </a:xfrm>
                <a:custGeom>
                  <a:avLst/>
                  <a:gdLst>
                    <a:gd name="T0" fmla="*/ 1515 w 1547"/>
                    <a:gd name="T1" fmla="*/ 0 h 908"/>
                    <a:gd name="T2" fmla="*/ 1436 w 1547"/>
                    <a:gd name="T3" fmla="*/ 0 h 908"/>
                    <a:gd name="T4" fmla="*/ 1436 w 1547"/>
                    <a:gd name="T5" fmla="*/ 57 h 908"/>
                    <a:gd name="T6" fmla="*/ 126 w 1547"/>
                    <a:gd name="T7" fmla="*/ 57 h 908"/>
                    <a:gd name="T8" fmla="*/ 126 w 1547"/>
                    <a:gd name="T9" fmla="*/ 0 h 908"/>
                    <a:gd name="T10" fmla="*/ 32 w 1547"/>
                    <a:gd name="T11" fmla="*/ 0 h 908"/>
                    <a:gd name="T12" fmla="*/ 0 w 1547"/>
                    <a:gd name="T13" fmla="*/ 33 h 908"/>
                    <a:gd name="T14" fmla="*/ 0 w 1547"/>
                    <a:gd name="T15" fmla="*/ 876 h 908"/>
                    <a:gd name="T16" fmla="*/ 32 w 1547"/>
                    <a:gd name="T17" fmla="*/ 908 h 908"/>
                    <a:gd name="T18" fmla="*/ 1515 w 1547"/>
                    <a:gd name="T19" fmla="*/ 908 h 908"/>
                    <a:gd name="T20" fmla="*/ 1547 w 1547"/>
                    <a:gd name="T21" fmla="*/ 876 h 908"/>
                    <a:gd name="T22" fmla="*/ 1547 w 1547"/>
                    <a:gd name="T23" fmla="*/ 33 h 908"/>
                    <a:gd name="T24" fmla="*/ 1515 w 1547"/>
                    <a:gd name="T25" fmla="*/ 0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47" h="908">
                      <a:moveTo>
                        <a:pt x="1515" y="0"/>
                      </a:moveTo>
                      <a:cubicBezTo>
                        <a:pt x="1436" y="0"/>
                        <a:pt x="1436" y="0"/>
                        <a:pt x="1436" y="0"/>
                      </a:cubicBezTo>
                      <a:cubicBezTo>
                        <a:pt x="1436" y="57"/>
                        <a:pt x="1436" y="57"/>
                        <a:pt x="1436" y="57"/>
                      </a:cubicBezTo>
                      <a:cubicBezTo>
                        <a:pt x="118" y="57"/>
                        <a:pt x="126" y="57"/>
                        <a:pt x="126" y="57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40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3"/>
                      </a:cubicBezTo>
                      <a:cubicBezTo>
                        <a:pt x="0" y="876"/>
                        <a:pt x="0" y="876"/>
                        <a:pt x="0" y="876"/>
                      </a:cubicBezTo>
                      <a:cubicBezTo>
                        <a:pt x="0" y="892"/>
                        <a:pt x="14" y="908"/>
                        <a:pt x="32" y="908"/>
                      </a:cubicBezTo>
                      <a:cubicBezTo>
                        <a:pt x="1515" y="908"/>
                        <a:pt x="1515" y="908"/>
                        <a:pt x="1515" y="908"/>
                      </a:cubicBezTo>
                      <a:cubicBezTo>
                        <a:pt x="1533" y="908"/>
                        <a:pt x="1547" y="892"/>
                        <a:pt x="1547" y="876"/>
                      </a:cubicBezTo>
                      <a:cubicBezTo>
                        <a:pt x="1547" y="33"/>
                        <a:pt x="1547" y="33"/>
                        <a:pt x="1547" y="33"/>
                      </a:cubicBezTo>
                      <a:cubicBezTo>
                        <a:pt x="1547" y="14"/>
                        <a:pt x="1533" y="0"/>
                        <a:pt x="1515" y="0"/>
                      </a:cubicBezTo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2" name="Freeform 427">
                  <a:extLst>
                    <a:ext uri="{FF2B5EF4-FFF2-40B4-BE49-F238E27FC236}">
                      <a16:creationId xmlns:a16="http://schemas.microsoft.com/office/drawing/2014/main" id="{8632C994-7DA4-4FEB-9414-5EF20F19B6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61950" y="4426744"/>
                  <a:ext cx="5676900" cy="3279775"/>
                </a:xfrm>
                <a:custGeom>
                  <a:avLst/>
                  <a:gdLst>
                    <a:gd name="T0" fmla="*/ 1514 w 1514"/>
                    <a:gd name="T1" fmla="*/ 0 h 875"/>
                    <a:gd name="T2" fmla="*/ 1514 w 1514"/>
                    <a:gd name="T3" fmla="*/ 843 h 875"/>
                    <a:gd name="T4" fmla="*/ 1482 w 1514"/>
                    <a:gd name="T5" fmla="*/ 875 h 875"/>
                    <a:gd name="T6" fmla="*/ 0 w 1514"/>
                    <a:gd name="T7" fmla="*/ 875 h 875"/>
                    <a:gd name="T8" fmla="*/ 1514 w 1514"/>
                    <a:gd name="T9" fmla="*/ 0 h 8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14" h="875">
                      <a:moveTo>
                        <a:pt x="1514" y="0"/>
                      </a:moveTo>
                      <a:cubicBezTo>
                        <a:pt x="1514" y="0"/>
                        <a:pt x="1514" y="0"/>
                        <a:pt x="1514" y="843"/>
                      </a:cubicBezTo>
                      <a:cubicBezTo>
                        <a:pt x="1514" y="859"/>
                        <a:pt x="1500" y="875"/>
                        <a:pt x="1482" y="875"/>
                      </a:cubicBezTo>
                      <a:cubicBezTo>
                        <a:pt x="1482" y="875"/>
                        <a:pt x="1482" y="875"/>
                        <a:pt x="0" y="875"/>
                      </a:cubicBezTo>
                      <a:lnTo>
                        <a:pt x="1514" y="0"/>
                      </a:lnTo>
                      <a:close/>
                    </a:path>
                  </a:pathLst>
                </a:custGeom>
                <a:solidFill>
                  <a:srgbClr val="000000">
                    <a:alpha val="2000"/>
                  </a:srgbClr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3" name="Freeform 428">
                  <a:extLst>
                    <a:ext uri="{FF2B5EF4-FFF2-40B4-BE49-F238E27FC236}">
                      <a16:creationId xmlns:a16="http://schemas.microsoft.com/office/drawing/2014/main" id="{0CA93A9E-A149-4ABA-A857-20FB96D11C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387388" y="4287044"/>
                  <a:ext cx="4943475" cy="225425"/>
                </a:xfrm>
                <a:custGeom>
                  <a:avLst/>
                  <a:gdLst>
                    <a:gd name="T0" fmla="*/ 0 w 3114"/>
                    <a:gd name="T1" fmla="*/ 0 h 142"/>
                    <a:gd name="T2" fmla="*/ 0 w 3114"/>
                    <a:gd name="T3" fmla="*/ 142 h 142"/>
                    <a:gd name="T4" fmla="*/ 3114 w 3114"/>
                    <a:gd name="T5" fmla="*/ 142 h 142"/>
                    <a:gd name="T6" fmla="*/ 3114 w 3114"/>
                    <a:gd name="T7" fmla="*/ 0 h 142"/>
                    <a:gd name="T8" fmla="*/ 0 w 3114"/>
                    <a:gd name="T9" fmla="*/ 0 h 142"/>
                    <a:gd name="T10" fmla="*/ 0 w 3114"/>
                    <a:gd name="T11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4" h="142">
                      <a:moveTo>
                        <a:pt x="0" y="0"/>
                      </a:moveTo>
                      <a:lnTo>
                        <a:pt x="0" y="142"/>
                      </a:lnTo>
                      <a:lnTo>
                        <a:pt x="3114" y="142"/>
                      </a:lnTo>
                      <a:lnTo>
                        <a:pt x="31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4" name="Freeform 429">
                  <a:extLst>
                    <a:ext uri="{FF2B5EF4-FFF2-40B4-BE49-F238E27FC236}">
                      <a16:creationId xmlns:a16="http://schemas.microsoft.com/office/drawing/2014/main" id="{FC1874DF-4C96-472C-9C02-7A751E1FBEB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395325" y="4572794"/>
                  <a:ext cx="4935538" cy="2084388"/>
                </a:xfrm>
                <a:custGeom>
                  <a:avLst/>
                  <a:gdLst>
                    <a:gd name="T0" fmla="*/ 0 w 3109"/>
                    <a:gd name="T1" fmla="*/ 0 h 1313"/>
                    <a:gd name="T2" fmla="*/ 0 w 3109"/>
                    <a:gd name="T3" fmla="*/ 1313 h 1313"/>
                    <a:gd name="T4" fmla="*/ 3109 w 3109"/>
                    <a:gd name="T5" fmla="*/ 1313 h 1313"/>
                    <a:gd name="T6" fmla="*/ 3109 w 3109"/>
                    <a:gd name="T7" fmla="*/ 0 h 1313"/>
                    <a:gd name="T8" fmla="*/ 0 w 3109"/>
                    <a:gd name="T9" fmla="*/ 0 h 1313"/>
                    <a:gd name="T10" fmla="*/ 0 w 3109"/>
                    <a:gd name="T11" fmla="*/ 0 h 1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09" h="1313">
                      <a:moveTo>
                        <a:pt x="0" y="0"/>
                      </a:moveTo>
                      <a:lnTo>
                        <a:pt x="0" y="1313"/>
                      </a:lnTo>
                      <a:lnTo>
                        <a:pt x="3109" y="1313"/>
                      </a:lnTo>
                      <a:lnTo>
                        <a:pt x="310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5" name="Freeform 430">
                  <a:extLst>
                    <a:ext uri="{FF2B5EF4-FFF2-40B4-BE49-F238E27FC236}">
                      <a16:creationId xmlns:a16="http://schemas.microsoft.com/office/drawing/2014/main" id="{B62EA905-8BD8-4CB7-8885-70C93ED8AE3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090775" y="6761957"/>
                  <a:ext cx="1530350" cy="795338"/>
                </a:xfrm>
                <a:custGeom>
                  <a:avLst/>
                  <a:gdLst>
                    <a:gd name="T0" fmla="*/ 0 w 964"/>
                    <a:gd name="T1" fmla="*/ 0 h 501"/>
                    <a:gd name="T2" fmla="*/ 0 w 964"/>
                    <a:gd name="T3" fmla="*/ 501 h 501"/>
                    <a:gd name="T4" fmla="*/ 964 w 964"/>
                    <a:gd name="T5" fmla="*/ 501 h 501"/>
                    <a:gd name="T6" fmla="*/ 964 w 964"/>
                    <a:gd name="T7" fmla="*/ 0 h 501"/>
                    <a:gd name="T8" fmla="*/ 0 w 964"/>
                    <a:gd name="T9" fmla="*/ 0 h 501"/>
                    <a:gd name="T10" fmla="*/ 0 w 964"/>
                    <a:gd name="T11" fmla="*/ 0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4" h="501">
                      <a:moveTo>
                        <a:pt x="0" y="0"/>
                      </a:moveTo>
                      <a:lnTo>
                        <a:pt x="0" y="501"/>
                      </a:lnTo>
                      <a:lnTo>
                        <a:pt x="964" y="501"/>
                      </a:lnTo>
                      <a:lnTo>
                        <a:pt x="96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6" name="Rectangle 431">
                  <a:extLst>
                    <a:ext uri="{FF2B5EF4-FFF2-40B4-BE49-F238E27FC236}">
                      <a16:creationId xmlns:a16="http://schemas.microsoft.com/office/drawing/2014/main" id="{5963B007-637F-4B5F-A2B4-EE414E9EC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090775" y="6761957"/>
                  <a:ext cx="1530350" cy="795338"/>
                </a:xfrm>
                <a:prstGeom prst="rect">
                  <a:avLst/>
                </a:prstGeom>
                <a:noFill/>
                <a:ln w="14288" cap="flat">
                  <a:solidFill>
                    <a:srgbClr val="CFD4D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7" name="Rectangle 432">
                  <a:extLst>
                    <a:ext uri="{FF2B5EF4-FFF2-40B4-BE49-F238E27FC236}">
                      <a16:creationId xmlns:a16="http://schemas.microsoft.com/office/drawing/2014/main" id="{39A627C9-A4B3-4F2E-88DF-CA73D141E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395325" y="4572794"/>
                  <a:ext cx="4935538" cy="2084388"/>
                </a:xfrm>
                <a:prstGeom prst="rect">
                  <a:avLst/>
                </a:prstGeom>
                <a:noFill/>
                <a:ln w="14288" cap="flat">
                  <a:solidFill>
                    <a:srgbClr val="CFD4D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768" name="Gruppieren 695">
                  <a:extLst>
                    <a:ext uri="{FF2B5EF4-FFF2-40B4-BE49-F238E27FC236}">
                      <a16:creationId xmlns:a16="http://schemas.microsoft.com/office/drawing/2014/main" id="{EB30EF33-E284-42A3-9C34-2F21F18B0AD4}"/>
                    </a:ext>
                  </a:extLst>
                </p:cNvPr>
                <p:cNvGrpSpPr/>
                <p:nvPr/>
              </p:nvGrpSpPr>
              <p:grpSpPr bwMode="gray">
                <a:xfrm>
                  <a:off x="13568363" y="4763294"/>
                  <a:ext cx="4597400" cy="1728788"/>
                  <a:chOff x="13568363" y="4763294"/>
                  <a:chExt cx="4597400" cy="1728788"/>
                </a:xfrm>
              </p:grpSpPr>
              <p:sp>
                <p:nvSpPr>
                  <p:cNvPr id="769" name="Freeform 433">
                    <a:extLst>
                      <a:ext uri="{FF2B5EF4-FFF2-40B4-BE49-F238E27FC236}">
                        <a16:creationId xmlns:a16="http://schemas.microsoft.com/office/drawing/2014/main" id="{4BD651E8-2EE7-4382-8A03-A0A173803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44738" y="6192044"/>
                    <a:ext cx="1635125" cy="300038"/>
                  </a:xfrm>
                  <a:custGeom>
                    <a:avLst/>
                    <a:gdLst>
                      <a:gd name="T0" fmla="*/ 436 w 436"/>
                      <a:gd name="T1" fmla="*/ 72 h 80"/>
                      <a:gd name="T2" fmla="*/ 428 w 436"/>
                      <a:gd name="T3" fmla="*/ 80 h 80"/>
                      <a:gd name="T4" fmla="*/ 8 w 436"/>
                      <a:gd name="T5" fmla="*/ 80 h 80"/>
                      <a:gd name="T6" fmla="*/ 0 w 436"/>
                      <a:gd name="T7" fmla="*/ 72 h 80"/>
                      <a:gd name="T8" fmla="*/ 0 w 436"/>
                      <a:gd name="T9" fmla="*/ 7 h 80"/>
                      <a:gd name="T10" fmla="*/ 8 w 436"/>
                      <a:gd name="T11" fmla="*/ 0 h 80"/>
                      <a:gd name="T12" fmla="*/ 428 w 436"/>
                      <a:gd name="T13" fmla="*/ 0 h 80"/>
                      <a:gd name="T14" fmla="*/ 436 w 436"/>
                      <a:gd name="T15" fmla="*/ 7 h 80"/>
                      <a:gd name="T16" fmla="*/ 436 w 43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36" h="80">
                        <a:moveTo>
                          <a:pt x="436" y="72"/>
                        </a:moveTo>
                        <a:cubicBezTo>
                          <a:pt x="436" y="76"/>
                          <a:pt x="432" y="80"/>
                          <a:pt x="42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428" y="0"/>
                          <a:pt x="428" y="0"/>
                          <a:pt x="428" y="0"/>
                        </a:cubicBezTo>
                        <a:cubicBezTo>
                          <a:pt x="432" y="0"/>
                          <a:pt x="436" y="3"/>
                          <a:pt x="436" y="7"/>
                        </a:cubicBezTo>
                        <a:cubicBezTo>
                          <a:pt x="436" y="72"/>
                          <a:pt x="436" y="72"/>
                          <a:pt x="43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70" name="Freeform 434">
                    <a:extLst>
                      <a:ext uri="{FF2B5EF4-FFF2-40B4-BE49-F238E27FC236}">
                        <a16:creationId xmlns:a16="http://schemas.microsoft.com/office/drawing/2014/main" id="{799CE1DC-7A7A-402F-9AE2-1078839B64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35075" y="4768057"/>
                    <a:ext cx="285750" cy="284163"/>
                  </a:xfrm>
                  <a:custGeom>
                    <a:avLst/>
                    <a:gdLst>
                      <a:gd name="T0" fmla="*/ 76 w 76"/>
                      <a:gd name="T1" fmla="*/ 71 h 76"/>
                      <a:gd name="T2" fmla="*/ 68 w 76"/>
                      <a:gd name="T3" fmla="*/ 76 h 76"/>
                      <a:gd name="T4" fmla="*/ 6 w 76"/>
                      <a:gd name="T5" fmla="*/ 76 h 76"/>
                      <a:gd name="T6" fmla="*/ 0 w 76"/>
                      <a:gd name="T7" fmla="*/ 71 h 76"/>
                      <a:gd name="T8" fmla="*/ 0 w 76"/>
                      <a:gd name="T9" fmla="*/ 8 h 76"/>
                      <a:gd name="T10" fmla="*/ 6 w 76"/>
                      <a:gd name="T11" fmla="*/ 0 h 76"/>
                      <a:gd name="T12" fmla="*/ 68 w 76"/>
                      <a:gd name="T13" fmla="*/ 0 h 76"/>
                      <a:gd name="T14" fmla="*/ 76 w 76"/>
                      <a:gd name="T15" fmla="*/ 8 h 76"/>
                      <a:gd name="T16" fmla="*/ 76 w 76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76">
                        <a:moveTo>
                          <a:pt x="76" y="71"/>
                        </a:moveTo>
                        <a:cubicBezTo>
                          <a:pt x="76" y="75"/>
                          <a:pt x="72" y="76"/>
                          <a:pt x="68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4"/>
                          <a:pt x="76" y="8"/>
                        </a:cubicBezTo>
                        <a:cubicBezTo>
                          <a:pt x="76" y="71"/>
                          <a:pt x="76" y="71"/>
                          <a:pt x="76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71" name="Freeform 435">
                    <a:extLst>
                      <a:ext uri="{FF2B5EF4-FFF2-40B4-BE49-F238E27FC236}">
                        <a16:creationId xmlns:a16="http://schemas.microsoft.com/office/drawing/2014/main" id="{1F3BE1EB-FE4A-4CE7-80FF-50C6B42431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1150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72" name="Freeform 436">
                    <a:extLst>
                      <a:ext uri="{FF2B5EF4-FFF2-40B4-BE49-F238E27FC236}">
                        <a16:creationId xmlns:a16="http://schemas.microsoft.com/office/drawing/2014/main" id="{2113B0F1-B98D-491A-A506-3B2AB741A5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39925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73" name="Freeform 437">
                    <a:extLst>
                      <a:ext uri="{FF2B5EF4-FFF2-40B4-BE49-F238E27FC236}">
                        <a16:creationId xmlns:a16="http://schemas.microsoft.com/office/drawing/2014/main" id="{AA84641B-9144-4781-9EA7-E846F2416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0288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74" name="Freeform 438">
                    <a:extLst>
                      <a:ext uri="{FF2B5EF4-FFF2-40B4-BE49-F238E27FC236}">
                        <a16:creationId xmlns:a16="http://schemas.microsoft.com/office/drawing/2014/main" id="{9FD6EDE4-7B88-45B0-BC26-DC75B18E3F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0650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75" name="Freeform 439">
                    <a:extLst>
                      <a:ext uri="{FF2B5EF4-FFF2-40B4-BE49-F238E27FC236}">
                        <a16:creationId xmlns:a16="http://schemas.microsoft.com/office/drawing/2014/main" id="{E630F402-4040-4CA3-AE08-4B8BF6362F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21013" y="4768057"/>
                    <a:ext cx="284163" cy="284163"/>
                  </a:xfrm>
                  <a:custGeom>
                    <a:avLst/>
                    <a:gdLst>
                      <a:gd name="T0" fmla="*/ 76 w 76"/>
                      <a:gd name="T1" fmla="*/ 71 h 76"/>
                      <a:gd name="T2" fmla="*/ 68 w 76"/>
                      <a:gd name="T3" fmla="*/ 76 h 76"/>
                      <a:gd name="T4" fmla="*/ 8 w 76"/>
                      <a:gd name="T5" fmla="*/ 76 h 76"/>
                      <a:gd name="T6" fmla="*/ 0 w 76"/>
                      <a:gd name="T7" fmla="*/ 71 h 76"/>
                      <a:gd name="T8" fmla="*/ 0 w 76"/>
                      <a:gd name="T9" fmla="*/ 8 h 76"/>
                      <a:gd name="T10" fmla="*/ 8 w 76"/>
                      <a:gd name="T11" fmla="*/ 0 h 76"/>
                      <a:gd name="T12" fmla="*/ 68 w 76"/>
                      <a:gd name="T13" fmla="*/ 0 h 76"/>
                      <a:gd name="T14" fmla="*/ 76 w 76"/>
                      <a:gd name="T15" fmla="*/ 8 h 76"/>
                      <a:gd name="T16" fmla="*/ 76 w 76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76">
                        <a:moveTo>
                          <a:pt x="76" y="71"/>
                        </a:moveTo>
                        <a:cubicBezTo>
                          <a:pt x="76" y="75"/>
                          <a:pt x="72" y="76"/>
                          <a:pt x="68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2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4"/>
                          <a:pt x="76" y="8"/>
                        </a:cubicBezTo>
                        <a:cubicBezTo>
                          <a:pt x="76" y="71"/>
                          <a:pt x="76" y="71"/>
                          <a:pt x="76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76" name="Freeform 440">
                    <a:extLst>
                      <a:ext uri="{FF2B5EF4-FFF2-40B4-BE49-F238E27FC236}">
                        <a16:creationId xmlns:a16="http://schemas.microsoft.com/office/drawing/2014/main" id="{F0D2867E-F331-4E3A-A553-D24DD6462E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9788" y="4768057"/>
                    <a:ext cx="285750" cy="284163"/>
                  </a:xfrm>
                  <a:custGeom>
                    <a:avLst/>
                    <a:gdLst>
                      <a:gd name="T0" fmla="*/ 76 w 76"/>
                      <a:gd name="T1" fmla="*/ 71 h 76"/>
                      <a:gd name="T2" fmla="*/ 68 w 76"/>
                      <a:gd name="T3" fmla="*/ 76 h 76"/>
                      <a:gd name="T4" fmla="*/ 8 w 76"/>
                      <a:gd name="T5" fmla="*/ 76 h 76"/>
                      <a:gd name="T6" fmla="*/ 0 w 76"/>
                      <a:gd name="T7" fmla="*/ 71 h 76"/>
                      <a:gd name="T8" fmla="*/ 0 w 76"/>
                      <a:gd name="T9" fmla="*/ 8 h 76"/>
                      <a:gd name="T10" fmla="*/ 8 w 76"/>
                      <a:gd name="T11" fmla="*/ 0 h 76"/>
                      <a:gd name="T12" fmla="*/ 68 w 76"/>
                      <a:gd name="T13" fmla="*/ 0 h 76"/>
                      <a:gd name="T14" fmla="*/ 76 w 76"/>
                      <a:gd name="T15" fmla="*/ 8 h 76"/>
                      <a:gd name="T16" fmla="*/ 76 w 76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76">
                        <a:moveTo>
                          <a:pt x="76" y="71"/>
                        </a:moveTo>
                        <a:cubicBezTo>
                          <a:pt x="76" y="75"/>
                          <a:pt x="72" y="76"/>
                          <a:pt x="68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4"/>
                          <a:pt x="76" y="8"/>
                        </a:cubicBezTo>
                        <a:cubicBezTo>
                          <a:pt x="76" y="71"/>
                          <a:pt x="76" y="71"/>
                          <a:pt x="76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77" name="Freeform 441">
                    <a:extLst>
                      <a:ext uri="{FF2B5EF4-FFF2-40B4-BE49-F238E27FC236}">
                        <a16:creationId xmlns:a16="http://schemas.microsoft.com/office/drawing/2014/main" id="{10B43FBB-A6D9-428B-9B92-9C6B62642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25863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78" name="Freeform 442">
                    <a:extLst>
                      <a:ext uri="{FF2B5EF4-FFF2-40B4-BE49-F238E27FC236}">
                        <a16:creationId xmlns:a16="http://schemas.microsoft.com/office/drawing/2014/main" id="{9D78C926-33A3-4ABF-98D5-A4A89F2AC0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6225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79" name="Freeform 443">
                    <a:extLst>
                      <a:ext uri="{FF2B5EF4-FFF2-40B4-BE49-F238E27FC236}">
                        <a16:creationId xmlns:a16="http://schemas.microsoft.com/office/drawing/2014/main" id="{B2A76887-8A0C-44A2-9443-571F7A24CC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45000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80" name="Freeform 444">
                    <a:extLst>
                      <a:ext uri="{FF2B5EF4-FFF2-40B4-BE49-F238E27FC236}">
                        <a16:creationId xmlns:a16="http://schemas.microsoft.com/office/drawing/2014/main" id="{9DA0F9A7-39EF-40E5-9950-0747EC1825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070013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81" name="Freeform 445">
                    <a:extLst>
                      <a:ext uri="{FF2B5EF4-FFF2-40B4-BE49-F238E27FC236}">
                        <a16:creationId xmlns:a16="http://schemas.microsoft.com/office/drawing/2014/main" id="{35E18858-BC40-44F4-B1DE-E92F043927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46250" y="5112544"/>
                    <a:ext cx="284163" cy="300038"/>
                  </a:xfrm>
                  <a:custGeom>
                    <a:avLst/>
                    <a:gdLst>
                      <a:gd name="T0" fmla="*/ 76 w 76"/>
                      <a:gd name="T1" fmla="*/ 74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4 h 80"/>
                      <a:gd name="T8" fmla="*/ 0 w 76"/>
                      <a:gd name="T9" fmla="*/ 9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9 h 80"/>
                      <a:gd name="T16" fmla="*/ 76 w 76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4"/>
                        </a:moveTo>
                        <a:cubicBezTo>
                          <a:pt x="76" y="78"/>
                          <a:pt x="72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5"/>
                          <a:pt x="76" y="9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82" name="Freeform 446">
                    <a:extLst>
                      <a:ext uri="{FF2B5EF4-FFF2-40B4-BE49-F238E27FC236}">
                        <a16:creationId xmlns:a16="http://schemas.microsoft.com/office/drawing/2014/main" id="{6F3B4997-461F-4BE2-AC05-D904E64842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05025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83" name="Freeform 447">
                    <a:extLst>
                      <a:ext uri="{FF2B5EF4-FFF2-40B4-BE49-F238E27FC236}">
                        <a16:creationId xmlns:a16="http://schemas.microsoft.com/office/drawing/2014/main" id="{16DCEB74-FE36-439F-BCF5-81D942F185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65388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84" name="Freeform 448">
                    <a:extLst>
                      <a:ext uri="{FF2B5EF4-FFF2-40B4-BE49-F238E27FC236}">
                        <a16:creationId xmlns:a16="http://schemas.microsoft.com/office/drawing/2014/main" id="{B3DA33DA-3212-4A5F-AF65-130659C4F2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25750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85" name="Freeform 449">
                    <a:extLst>
                      <a:ext uri="{FF2B5EF4-FFF2-40B4-BE49-F238E27FC236}">
                        <a16:creationId xmlns:a16="http://schemas.microsoft.com/office/drawing/2014/main" id="{27548BB8-906A-408D-9B98-4C1E2E473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900400" y="5112544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4 h 80"/>
                      <a:gd name="T2" fmla="*/ 70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4 h 80"/>
                      <a:gd name="T8" fmla="*/ 0 w 76"/>
                      <a:gd name="T9" fmla="*/ 9 h 80"/>
                      <a:gd name="T10" fmla="*/ 8 w 76"/>
                      <a:gd name="T11" fmla="*/ 0 h 80"/>
                      <a:gd name="T12" fmla="*/ 70 w 76"/>
                      <a:gd name="T13" fmla="*/ 0 h 80"/>
                      <a:gd name="T14" fmla="*/ 76 w 76"/>
                      <a:gd name="T15" fmla="*/ 9 h 80"/>
                      <a:gd name="T16" fmla="*/ 76 w 76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4"/>
                        </a:moveTo>
                        <a:cubicBezTo>
                          <a:pt x="76" y="78"/>
                          <a:pt x="74" y="80"/>
                          <a:pt x="70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6" y="5"/>
                          <a:pt x="76" y="9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86" name="Freeform 450">
                    <a:extLst>
                      <a:ext uri="{FF2B5EF4-FFF2-40B4-BE49-F238E27FC236}">
                        <a16:creationId xmlns:a16="http://schemas.microsoft.com/office/drawing/2014/main" id="{20962A84-AD44-472C-AF40-D7F1F088EF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60763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87" name="Freeform 451">
                    <a:extLst>
                      <a:ext uri="{FF2B5EF4-FFF2-40B4-BE49-F238E27FC236}">
                        <a16:creationId xmlns:a16="http://schemas.microsoft.com/office/drawing/2014/main" id="{5AD6FD04-8994-40F5-B41D-A7CA1404ED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21125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88" name="Freeform 452">
                    <a:extLst>
                      <a:ext uri="{FF2B5EF4-FFF2-40B4-BE49-F238E27FC236}">
                        <a16:creationId xmlns:a16="http://schemas.microsoft.com/office/drawing/2014/main" id="{D3215390-A0DB-45BB-9962-1EA0E6F818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79900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89" name="Freeform 453">
                    <a:extLst>
                      <a:ext uri="{FF2B5EF4-FFF2-40B4-BE49-F238E27FC236}">
                        <a16:creationId xmlns:a16="http://schemas.microsoft.com/office/drawing/2014/main" id="{158F9408-4680-463E-A349-F88718DF5A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1150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90" name="Freeform 454">
                    <a:extLst>
                      <a:ext uri="{FF2B5EF4-FFF2-40B4-BE49-F238E27FC236}">
                        <a16:creationId xmlns:a16="http://schemas.microsoft.com/office/drawing/2014/main" id="{94B09D67-C023-4A16-9585-1C1EA81C9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39925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91" name="Freeform 455">
                    <a:extLst>
                      <a:ext uri="{FF2B5EF4-FFF2-40B4-BE49-F238E27FC236}">
                        <a16:creationId xmlns:a16="http://schemas.microsoft.com/office/drawing/2014/main" id="{834DA981-2EE1-4D24-99B2-ED1A5DD28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0288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92" name="Freeform 456">
                    <a:extLst>
                      <a:ext uri="{FF2B5EF4-FFF2-40B4-BE49-F238E27FC236}">
                        <a16:creationId xmlns:a16="http://schemas.microsoft.com/office/drawing/2014/main" id="{AB3B4085-6BF6-4F8E-8BED-CC2D49E57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0650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93" name="Freeform 457">
                    <a:extLst>
                      <a:ext uri="{FF2B5EF4-FFF2-40B4-BE49-F238E27FC236}">
                        <a16:creationId xmlns:a16="http://schemas.microsoft.com/office/drawing/2014/main" id="{54F15A7B-6BD7-4407-9560-4F37A6AE74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21013" y="5472907"/>
                    <a:ext cx="284163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7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7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2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3"/>
                          <a:pt x="76" y="7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94" name="Freeform 458">
                    <a:extLst>
                      <a:ext uri="{FF2B5EF4-FFF2-40B4-BE49-F238E27FC236}">
                        <a16:creationId xmlns:a16="http://schemas.microsoft.com/office/drawing/2014/main" id="{81AE17A0-3111-4F8A-BA4D-A154287C56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9788" y="5472907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7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7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2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3"/>
                          <a:pt x="76" y="7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95" name="Freeform 459">
                    <a:extLst>
                      <a:ext uri="{FF2B5EF4-FFF2-40B4-BE49-F238E27FC236}">
                        <a16:creationId xmlns:a16="http://schemas.microsoft.com/office/drawing/2014/main" id="{13537AC4-9A37-4736-9BC7-57FCCB37D2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25863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96" name="Freeform 460">
                    <a:extLst>
                      <a:ext uri="{FF2B5EF4-FFF2-40B4-BE49-F238E27FC236}">
                        <a16:creationId xmlns:a16="http://schemas.microsoft.com/office/drawing/2014/main" id="{41C64200-3B1F-4D52-9507-9AB79A554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6225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97" name="Freeform 461">
                    <a:extLst>
                      <a:ext uri="{FF2B5EF4-FFF2-40B4-BE49-F238E27FC236}">
                        <a16:creationId xmlns:a16="http://schemas.microsoft.com/office/drawing/2014/main" id="{B4AE0CAA-F5FA-421E-A699-C7FB2E9BB0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60538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98" name="Freeform 462">
                    <a:extLst>
                      <a:ext uri="{FF2B5EF4-FFF2-40B4-BE49-F238E27FC236}">
                        <a16:creationId xmlns:a16="http://schemas.microsoft.com/office/drawing/2014/main" id="{A60BE906-6715-4AE0-A24C-1E407F19D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20900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99" name="Freeform 463">
                    <a:extLst>
                      <a:ext uri="{FF2B5EF4-FFF2-40B4-BE49-F238E27FC236}">
                        <a16:creationId xmlns:a16="http://schemas.microsoft.com/office/drawing/2014/main" id="{0CD05BA2-62A7-4B30-8E50-D80E43D03D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81263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00" name="Freeform 464">
                    <a:extLst>
                      <a:ext uri="{FF2B5EF4-FFF2-40B4-BE49-F238E27FC236}">
                        <a16:creationId xmlns:a16="http://schemas.microsoft.com/office/drawing/2014/main" id="{F848600D-F858-4B4D-967A-6E2F620BFE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25750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01" name="Freeform 465">
                    <a:extLst>
                      <a:ext uri="{FF2B5EF4-FFF2-40B4-BE49-F238E27FC236}">
                        <a16:creationId xmlns:a16="http://schemas.microsoft.com/office/drawing/2014/main" id="{3CF42B0A-6651-4DC2-AAD3-B42D8BE46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02" name="Freeform 466">
                    <a:extLst>
                      <a:ext uri="{FF2B5EF4-FFF2-40B4-BE49-F238E27FC236}">
                        <a16:creationId xmlns:a16="http://schemas.microsoft.com/office/drawing/2014/main" id="{851FFA82-9E18-4F2B-BD39-9EF54A1643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35075" y="6192044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70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7 h 80"/>
                      <a:gd name="T10" fmla="*/ 8 w 76"/>
                      <a:gd name="T11" fmla="*/ 0 h 80"/>
                      <a:gd name="T12" fmla="*/ 70 w 76"/>
                      <a:gd name="T13" fmla="*/ 0 h 80"/>
                      <a:gd name="T14" fmla="*/ 76 w 76"/>
                      <a:gd name="T15" fmla="*/ 7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4" y="80"/>
                          <a:pt x="70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6" y="3"/>
                          <a:pt x="76" y="7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03" name="Freeform 467">
                    <a:extLst>
                      <a:ext uri="{FF2B5EF4-FFF2-40B4-BE49-F238E27FC236}">
                        <a16:creationId xmlns:a16="http://schemas.microsoft.com/office/drawing/2014/main" id="{12F26CBE-1E7D-47C8-BB6B-BC6BBE9FE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95438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04" name="Freeform 468">
                    <a:extLst>
                      <a:ext uri="{FF2B5EF4-FFF2-40B4-BE49-F238E27FC236}">
                        <a16:creationId xmlns:a16="http://schemas.microsoft.com/office/drawing/2014/main" id="{CFBE0717-BADD-4BC9-9614-7AA02DB396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55800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05" name="Freeform 469">
                    <a:extLst>
                      <a:ext uri="{FF2B5EF4-FFF2-40B4-BE49-F238E27FC236}">
                        <a16:creationId xmlns:a16="http://schemas.microsoft.com/office/drawing/2014/main" id="{4C98B9FF-6A3E-4D8B-9F91-481892FCD1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56063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06" name="Freeform 470">
                    <a:extLst>
                      <a:ext uri="{FF2B5EF4-FFF2-40B4-BE49-F238E27FC236}">
                        <a16:creationId xmlns:a16="http://schemas.microsoft.com/office/drawing/2014/main" id="{3C925FCA-60D4-401F-89DF-81022AA1BC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30713" y="6266657"/>
                    <a:ext cx="300038" cy="225425"/>
                  </a:xfrm>
                  <a:custGeom>
                    <a:avLst/>
                    <a:gdLst>
                      <a:gd name="T0" fmla="*/ 80 w 80"/>
                      <a:gd name="T1" fmla="*/ 52 h 60"/>
                      <a:gd name="T2" fmla="*/ 72 w 80"/>
                      <a:gd name="T3" fmla="*/ 60 h 60"/>
                      <a:gd name="T4" fmla="*/ 8 w 80"/>
                      <a:gd name="T5" fmla="*/ 60 h 60"/>
                      <a:gd name="T6" fmla="*/ 0 w 80"/>
                      <a:gd name="T7" fmla="*/ 52 h 60"/>
                      <a:gd name="T8" fmla="*/ 0 w 80"/>
                      <a:gd name="T9" fmla="*/ 8 h 60"/>
                      <a:gd name="T10" fmla="*/ 8 w 80"/>
                      <a:gd name="T11" fmla="*/ 0 h 60"/>
                      <a:gd name="T12" fmla="*/ 72 w 80"/>
                      <a:gd name="T13" fmla="*/ 0 h 60"/>
                      <a:gd name="T14" fmla="*/ 80 w 80"/>
                      <a:gd name="T15" fmla="*/ 8 h 60"/>
                      <a:gd name="T16" fmla="*/ 80 w 80"/>
                      <a:gd name="T17" fmla="*/ 52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60">
                        <a:moveTo>
                          <a:pt x="80" y="52"/>
                        </a:moveTo>
                        <a:cubicBezTo>
                          <a:pt x="80" y="56"/>
                          <a:pt x="76" y="60"/>
                          <a:pt x="72" y="60"/>
                        </a:cubicBezTo>
                        <a:cubicBezTo>
                          <a:pt x="8" y="60"/>
                          <a:pt x="8" y="60"/>
                          <a:pt x="8" y="60"/>
                        </a:cubicBezTo>
                        <a:cubicBezTo>
                          <a:pt x="4" y="60"/>
                          <a:pt x="0" y="56"/>
                          <a:pt x="0" y="5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52"/>
                          <a:pt x="80" y="52"/>
                          <a:pt x="80" y="5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07" name="Freeform 471">
                    <a:extLst>
                      <a:ext uri="{FF2B5EF4-FFF2-40B4-BE49-F238E27FC236}">
                        <a16:creationId xmlns:a16="http://schemas.microsoft.com/office/drawing/2014/main" id="{BE0F1B55-F096-4F7A-8FD4-D072350067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5725" y="6266657"/>
                    <a:ext cx="300038" cy="225425"/>
                  </a:xfrm>
                  <a:custGeom>
                    <a:avLst/>
                    <a:gdLst>
                      <a:gd name="T0" fmla="*/ 80 w 80"/>
                      <a:gd name="T1" fmla="*/ 52 h 60"/>
                      <a:gd name="T2" fmla="*/ 72 w 80"/>
                      <a:gd name="T3" fmla="*/ 60 h 60"/>
                      <a:gd name="T4" fmla="*/ 8 w 80"/>
                      <a:gd name="T5" fmla="*/ 60 h 60"/>
                      <a:gd name="T6" fmla="*/ 0 w 80"/>
                      <a:gd name="T7" fmla="*/ 52 h 60"/>
                      <a:gd name="T8" fmla="*/ 0 w 80"/>
                      <a:gd name="T9" fmla="*/ 8 h 60"/>
                      <a:gd name="T10" fmla="*/ 8 w 80"/>
                      <a:gd name="T11" fmla="*/ 0 h 60"/>
                      <a:gd name="T12" fmla="*/ 72 w 80"/>
                      <a:gd name="T13" fmla="*/ 0 h 60"/>
                      <a:gd name="T14" fmla="*/ 80 w 80"/>
                      <a:gd name="T15" fmla="*/ 8 h 60"/>
                      <a:gd name="T16" fmla="*/ 80 w 80"/>
                      <a:gd name="T17" fmla="*/ 52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60">
                        <a:moveTo>
                          <a:pt x="80" y="52"/>
                        </a:moveTo>
                        <a:cubicBezTo>
                          <a:pt x="80" y="56"/>
                          <a:pt x="76" y="60"/>
                          <a:pt x="72" y="60"/>
                        </a:cubicBezTo>
                        <a:cubicBezTo>
                          <a:pt x="8" y="60"/>
                          <a:pt x="8" y="60"/>
                          <a:pt x="8" y="60"/>
                        </a:cubicBezTo>
                        <a:cubicBezTo>
                          <a:pt x="4" y="60"/>
                          <a:pt x="0" y="56"/>
                          <a:pt x="0" y="5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52"/>
                          <a:pt x="80" y="52"/>
                          <a:pt x="80" y="5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08" name="Freeform 472">
                    <a:extLst>
                      <a:ext uri="{FF2B5EF4-FFF2-40B4-BE49-F238E27FC236}">
                        <a16:creationId xmlns:a16="http://schemas.microsoft.com/office/drawing/2014/main" id="{8BBB639A-3141-4323-A364-4C4B54545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491075" y="61920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09" name="Freeform 473">
                    <a:extLst>
                      <a:ext uri="{FF2B5EF4-FFF2-40B4-BE49-F238E27FC236}">
                        <a16:creationId xmlns:a16="http://schemas.microsoft.com/office/drawing/2014/main" id="{1AA34FA9-401E-4C52-A46B-F7F345BE09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886113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10" name="Freeform 474">
                    <a:extLst>
                      <a:ext uri="{FF2B5EF4-FFF2-40B4-BE49-F238E27FC236}">
                        <a16:creationId xmlns:a16="http://schemas.microsoft.com/office/drawing/2014/main" id="{D1ACDF64-25DC-49D3-9D07-8D918B2CC3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44888" y="5831682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9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9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4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4" y="0"/>
                          <a:pt x="76" y="5"/>
                          <a:pt x="76" y="9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11" name="Freeform 475">
                    <a:extLst>
                      <a:ext uri="{FF2B5EF4-FFF2-40B4-BE49-F238E27FC236}">
                        <a16:creationId xmlns:a16="http://schemas.microsoft.com/office/drawing/2014/main" id="{01B8FD61-7410-4081-A9ED-A854BA2185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05250" y="5831682"/>
                    <a:ext cx="285750" cy="300038"/>
                  </a:xfrm>
                  <a:custGeom>
                    <a:avLst/>
                    <a:gdLst>
                      <a:gd name="T0" fmla="*/ 76 w 76"/>
                      <a:gd name="T1" fmla="*/ 72 h 80"/>
                      <a:gd name="T2" fmla="*/ 68 w 76"/>
                      <a:gd name="T3" fmla="*/ 80 h 80"/>
                      <a:gd name="T4" fmla="*/ 8 w 76"/>
                      <a:gd name="T5" fmla="*/ 80 h 80"/>
                      <a:gd name="T6" fmla="*/ 0 w 76"/>
                      <a:gd name="T7" fmla="*/ 72 h 80"/>
                      <a:gd name="T8" fmla="*/ 0 w 76"/>
                      <a:gd name="T9" fmla="*/ 9 h 80"/>
                      <a:gd name="T10" fmla="*/ 8 w 76"/>
                      <a:gd name="T11" fmla="*/ 0 h 80"/>
                      <a:gd name="T12" fmla="*/ 68 w 76"/>
                      <a:gd name="T13" fmla="*/ 0 h 80"/>
                      <a:gd name="T14" fmla="*/ 76 w 76"/>
                      <a:gd name="T15" fmla="*/ 9 h 80"/>
                      <a:gd name="T16" fmla="*/ 76 w 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80">
                        <a:moveTo>
                          <a:pt x="76" y="72"/>
                        </a:moveTo>
                        <a:cubicBezTo>
                          <a:pt x="76" y="76"/>
                          <a:pt x="72" y="80"/>
                          <a:pt x="68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8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72" y="0"/>
                          <a:pt x="76" y="5"/>
                          <a:pt x="76" y="9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12" name="Freeform 476">
                    <a:extLst>
                      <a:ext uri="{FF2B5EF4-FFF2-40B4-BE49-F238E27FC236}">
                        <a16:creationId xmlns:a16="http://schemas.microsoft.com/office/drawing/2014/main" id="{A676BCB0-8236-49B3-AB20-14FECA7C3C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51325" y="5831682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6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9 h 80"/>
                      <a:gd name="T10" fmla="*/ 6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5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13" name="Freeform 477">
                    <a:extLst>
                      <a:ext uri="{FF2B5EF4-FFF2-40B4-BE49-F238E27FC236}">
                        <a16:creationId xmlns:a16="http://schemas.microsoft.com/office/drawing/2014/main" id="{02777208-DA7D-418C-80A1-F37990B390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45000" y="5472907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2 h 80"/>
                      <a:gd name="T2" fmla="*/ 72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2 h 80"/>
                      <a:gd name="T8" fmla="*/ 0 w 80"/>
                      <a:gd name="T9" fmla="*/ 7 h 80"/>
                      <a:gd name="T10" fmla="*/ 8 w 80"/>
                      <a:gd name="T11" fmla="*/ 0 h 80"/>
                      <a:gd name="T12" fmla="*/ 72 w 80"/>
                      <a:gd name="T13" fmla="*/ 0 h 80"/>
                      <a:gd name="T14" fmla="*/ 80 w 80"/>
                      <a:gd name="T15" fmla="*/ 7 h 80"/>
                      <a:gd name="T16" fmla="*/ 80 w 8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2"/>
                        </a:moveTo>
                        <a:cubicBezTo>
                          <a:pt x="80" y="76"/>
                          <a:pt x="76" y="80"/>
                          <a:pt x="7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3"/>
                          <a:pt x="80" y="7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14" name="Freeform 478">
                    <a:extLst>
                      <a:ext uri="{FF2B5EF4-FFF2-40B4-BE49-F238E27FC236}">
                        <a16:creationId xmlns:a16="http://schemas.microsoft.com/office/drawing/2014/main" id="{F1C9E2B1-63DF-4C8B-9E06-EDBCE2D30F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40263" y="5112544"/>
                    <a:ext cx="300038" cy="300038"/>
                  </a:xfrm>
                  <a:custGeom>
                    <a:avLst/>
                    <a:gdLst>
                      <a:gd name="T0" fmla="*/ 80 w 80"/>
                      <a:gd name="T1" fmla="*/ 74 h 80"/>
                      <a:gd name="T2" fmla="*/ 74 w 80"/>
                      <a:gd name="T3" fmla="*/ 80 h 80"/>
                      <a:gd name="T4" fmla="*/ 8 w 80"/>
                      <a:gd name="T5" fmla="*/ 80 h 80"/>
                      <a:gd name="T6" fmla="*/ 0 w 80"/>
                      <a:gd name="T7" fmla="*/ 74 h 80"/>
                      <a:gd name="T8" fmla="*/ 0 w 80"/>
                      <a:gd name="T9" fmla="*/ 9 h 80"/>
                      <a:gd name="T10" fmla="*/ 8 w 80"/>
                      <a:gd name="T11" fmla="*/ 0 h 80"/>
                      <a:gd name="T12" fmla="*/ 74 w 80"/>
                      <a:gd name="T13" fmla="*/ 0 h 80"/>
                      <a:gd name="T14" fmla="*/ 80 w 80"/>
                      <a:gd name="T15" fmla="*/ 9 h 80"/>
                      <a:gd name="T16" fmla="*/ 80 w 8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80">
                        <a:moveTo>
                          <a:pt x="80" y="74"/>
                        </a:moveTo>
                        <a:cubicBezTo>
                          <a:pt x="80" y="78"/>
                          <a:pt x="78" y="80"/>
                          <a:pt x="74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78" y="0"/>
                          <a:pt x="80" y="5"/>
                          <a:pt x="80" y="9"/>
                        </a:cubicBezTo>
                        <a:cubicBezTo>
                          <a:pt x="80" y="74"/>
                          <a:pt x="80" y="74"/>
                          <a:pt x="8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15" name="Freeform 479">
                    <a:extLst>
                      <a:ext uri="{FF2B5EF4-FFF2-40B4-BE49-F238E27FC236}">
                        <a16:creationId xmlns:a16="http://schemas.microsoft.com/office/drawing/2014/main" id="{39C20B2E-8C07-4E11-B33C-C09D652195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05363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16" name="Freeform 480">
                    <a:extLst>
                      <a:ext uri="{FF2B5EF4-FFF2-40B4-BE49-F238E27FC236}">
                        <a16:creationId xmlns:a16="http://schemas.microsoft.com/office/drawing/2014/main" id="{0AB869AA-9592-4482-AFF3-818A8696C4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5725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1 h 76"/>
                      <a:gd name="T2" fmla="*/ 72 w 80"/>
                      <a:gd name="T3" fmla="*/ 76 h 76"/>
                      <a:gd name="T4" fmla="*/ 8 w 80"/>
                      <a:gd name="T5" fmla="*/ 76 h 76"/>
                      <a:gd name="T6" fmla="*/ 0 w 80"/>
                      <a:gd name="T7" fmla="*/ 71 h 76"/>
                      <a:gd name="T8" fmla="*/ 0 w 80"/>
                      <a:gd name="T9" fmla="*/ 8 h 76"/>
                      <a:gd name="T10" fmla="*/ 8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1"/>
                        </a:moveTo>
                        <a:cubicBezTo>
                          <a:pt x="80" y="75"/>
                          <a:pt x="76" y="76"/>
                          <a:pt x="72" y="76"/>
                        </a:cubicBezTo>
                        <a:cubicBezTo>
                          <a:pt x="8" y="76"/>
                          <a:pt x="8" y="76"/>
                          <a:pt x="8" y="76"/>
                        </a:cubicBezTo>
                        <a:cubicBezTo>
                          <a:pt x="4" y="76"/>
                          <a:pt x="0" y="75"/>
                          <a:pt x="0" y="71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17" name="Freeform 481">
                    <a:extLst>
                      <a:ext uri="{FF2B5EF4-FFF2-40B4-BE49-F238E27FC236}">
                        <a16:creationId xmlns:a16="http://schemas.microsoft.com/office/drawing/2014/main" id="{F8A6F14A-627D-4D07-B222-3793AFCA20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714913" y="5112544"/>
                    <a:ext cx="450850" cy="300038"/>
                  </a:xfrm>
                  <a:custGeom>
                    <a:avLst/>
                    <a:gdLst>
                      <a:gd name="T0" fmla="*/ 120 w 120"/>
                      <a:gd name="T1" fmla="*/ 74 h 80"/>
                      <a:gd name="T2" fmla="*/ 112 w 120"/>
                      <a:gd name="T3" fmla="*/ 80 h 80"/>
                      <a:gd name="T4" fmla="*/ 8 w 120"/>
                      <a:gd name="T5" fmla="*/ 80 h 80"/>
                      <a:gd name="T6" fmla="*/ 0 w 120"/>
                      <a:gd name="T7" fmla="*/ 74 h 80"/>
                      <a:gd name="T8" fmla="*/ 0 w 120"/>
                      <a:gd name="T9" fmla="*/ 9 h 80"/>
                      <a:gd name="T10" fmla="*/ 8 w 120"/>
                      <a:gd name="T11" fmla="*/ 0 h 80"/>
                      <a:gd name="T12" fmla="*/ 112 w 120"/>
                      <a:gd name="T13" fmla="*/ 0 h 80"/>
                      <a:gd name="T14" fmla="*/ 120 w 120"/>
                      <a:gd name="T15" fmla="*/ 9 h 80"/>
                      <a:gd name="T16" fmla="*/ 120 w 12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0" h="80">
                        <a:moveTo>
                          <a:pt x="120" y="74"/>
                        </a:moveTo>
                        <a:cubicBezTo>
                          <a:pt x="120" y="78"/>
                          <a:pt x="116" y="80"/>
                          <a:pt x="112" y="80"/>
                        </a:cubicBezTo>
                        <a:cubicBezTo>
                          <a:pt x="8" y="80"/>
                          <a:pt x="8" y="80"/>
                          <a:pt x="8" y="80"/>
                        </a:cubicBezTo>
                        <a:cubicBezTo>
                          <a:pt x="4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4" y="0"/>
                          <a:pt x="8" y="0"/>
                        </a:cubicBezTo>
                        <a:cubicBezTo>
                          <a:pt x="112" y="0"/>
                          <a:pt x="112" y="0"/>
                          <a:pt x="112" y="0"/>
                        </a:cubicBezTo>
                        <a:cubicBezTo>
                          <a:pt x="116" y="0"/>
                          <a:pt x="120" y="5"/>
                          <a:pt x="120" y="9"/>
                        </a:cubicBezTo>
                        <a:cubicBezTo>
                          <a:pt x="120" y="74"/>
                          <a:pt x="120" y="74"/>
                          <a:pt x="12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18" name="Freeform 482">
                    <a:extLst>
                      <a:ext uri="{FF2B5EF4-FFF2-40B4-BE49-F238E27FC236}">
                        <a16:creationId xmlns:a16="http://schemas.microsoft.com/office/drawing/2014/main" id="{67E98DD9-1984-497E-BE2D-73AD872FE4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05363" y="5472907"/>
                    <a:ext cx="660400" cy="300038"/>
                  </a:xfrm>
                  <a:custGeom>
                    <a:avLst/>
                    <a:gdLst>
                      <a:gd name="T0" fmla="*/ 176 w 176"/>
                      <a:gd name="T1" fmla="*/ 72 h 80"/>
                      <a:gd name="T2" fmla="*/ 168 w 176"/>
                      <a:gd name="T3" fmla="*/ 80 h 80"/>
                      <a:gd name="T4" fmla="*/ 6 w 176"/>
                      <a:gd name="T5" fmla="*/ 80 h 80"/>
                      <a:gd name="T6" fmla="*/ 0 w 176"/>
                      <a:gd name="T7" fmla="*/ 72 h 80"/>
                      <a:gd name="T8" fmla="*/ 0 w 176"/>
                      <a:gd name="T9" fmla="*/ 7 h 80"/>
                      <a:gd name="T10" fmla="*/ 6 w 176"/>
                      <a:gd name="T11" fmla="*/ 0 h 80"/>
                      <a:gd name="T12" fmla="*/ 168 w 176"/>
                      <a:gd name="T13" fmla="*/ 0 h 80"/>
                      <a:gd name="T14" fmla="*/ 176 w 176"/>
                      <a:gd name="T15" fmla="*/ 7 h 80"/>
                      <a:gd name="T16" fmla="*/ 176 w 176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6" h="80">
                        <a:moveTo>
                          <a:pt x="176" y="72"/>
                        </a:moveTo>
                        <a:cubicBezTo>
                          <a:pt x="176" y="76"/>
                          <a:pt x="172" y="80"/>
                          <a:pt x="168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168" y="0"/>
                          <a:pt x="168" y="0"/>
                          <a:pt x="168" y="0"/>
                        </a:cubicBezTo>
                        <a:cubicBezTo>
                          <a:pt x="172" y="0"/>
                          <a:pt x="176" y="3"/>
                          <a:pt x="176" y="7"/>
                        </a:cubicBezTo>
                        <a:cubicBezTo>
                          <a:pt x="176" y="72"/>
                          <a:pt x="176" y="72"/>
                          <a:pt x="1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19" name="Freeform 483">
                    <a:extLst>
                      <a:ext uri="{FF2B5EF4-FFF2-40B4-BE49-F238E27FC236}">
                        <a16:creationId xmlns:a16="http://schemas.microsoft.com/office/drawing/2014/main" id="{BEDF4931-46B2-44F4-A823-DE65A3BCC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25975" y="5831682"/>
                    <a:ext cx="839788" cy="300038"/>
                  </a:xfrm>
                  <a:custGeom>
                    <a:avLst/>
                    <a:gdLst>
                      <a:gd name="T0" fmla="*/ 224 w 224"/>
                      <a:gd name="T1" fmla="*/ 72 h 80"/>
                      <a:gd name="T2" fmla="*/ 216 w 224"/>
                      <a:gd name="T3" fmla="*/ 80 h 80"/>
                      <a:gd name="T4" fmla="*/ 6 w 224"/>
                      <a:gd name="T5" fmla="*/ 80 h 80"/>
                      <a:gd name="T6" fmla="*/ 0 w 224"/>
                      <a:gd name="T7" fmla="*/ 72 h 80"/>
                      <a:gd name="T8" fmla="*/ 0 w 224"/>
                      <a:gd name="T9" fmla="*/ 9 h 80"/>
                      <a:gd name="T10" fmla="*/ 6 w 224"/>
                      <a:gd name="T11" fmla="*/ 0 h 80"/>
                      <a:gd name="T12" fmla="*/ 216 w 224"/>
                      <a:gd name="T13" fmla="*/ 0 h 80"/>
                      <a:gd name="T14" fmla="*/ 224 w 224"/>
                      <a:gd name="T15" fmla="*/ 9 h 80"/>
                      <a:gd name="T16" fmla="*/ 224 w 224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4" h="80">
                        <a:moveTo>
                          <a:pt x="224" y="72"/>
                        </a:moveTo>
                        <a:cubicBezTo>
                          <a:pt x="224" y="76"/>
                          <a:pt x="220" y="80"/>
                          <a:pt x="216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216" y="0"/>
                          <a:pt x="216" y="0"/>
                          <a:pt x="216" y="0"/>
                        </a:cubicBezTo>
                        <a:cubicBezTo>
                          <a:pt x="220" y="0"/>
                          <a:pt x="224" y="5"/>
                          <a:pt x="224" y="9"/>
                        </a:cubicBezTo>
                        <a:cubicBezTo>
                          <a:pt x="224" y="72"/>
                          <a:pt x="224" y="72"/>
                          <a:pt x="224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20" name="Freeform 484">
                    <a:extLst>
                      <a:ext uri="{FF2B5EF4-FFF2-40B4-BE49-F238E27FC236}">
                        <a16:creationId xmlns:a16="http://schemas.microsoft.com/office/drawing/2014/main" id="{E4B5C53A-C122-4FB1-9562-65E45A0452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112544"/>
                    <a:ext cx="450850" cy="300038"/>
                  </a:xfrm>
                  <a:custGeom>
                    <a:avLst/>
                    <a:gdLst>
                      <a:gd name="T0" fmla="*/ 120 w 120"/>
                      <a:gd name="T1" fmla="*/ 74 h 80"/>
                      <a:gd name="T2" fmla="*/ 112 w 120"/>
                      <a:gd name="T3" fmla="*/ 80 h 80"/>
                      <a:gd name="T4" fmla="*/ 6 w 120"/>
                      <a:gd name="T5" fmla="*/ 80 h 80"/>
                      <a:gd name="T6" fmla="*/ 0 w 120"/>
                      <a:gd name="T7" fmla="*/ 74 h 80"/>
                      <a:gd name="T8" fmla="*/ 0 w 120"/>
                      <a:gd name="T9" fmla="*/ 9 h 80"/>
                      <a:gd name="T10" fmla="*/ 6 w 120"/>
                      <a:gd name="T11" fmla="*/ 0 h 80"/>
                      <a:gd name="T12" fmla="*/ 112 w 120"/>
                      <a:gd name="T13" fmla="*/ 0 h 80"/>
                      <a:gd name="T14" fmla="*/ 120 w 120"/>
                      <a:gd name="T15" fmla="*/ 9 h 80"/>
                      <a:gd name="T16" fmla="*/ 120 w 120"/>
                      <a:gd name="T17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0" h="80">
                        <a:moveTo>
                          <a:pt x="120" y="74"/>
                        </a:moveTo>
                        <a:cubicBezTo>
                          <a:pt x="120" y="78"/>
                          <a:pt x="116" y="80"/>
                          <a:pt x="112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8"/>
                          <a:pt x="0" y="7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112" y="0"/>
                          <a:pt x="112" y="0"/>
                          <a:pt x="112" y="0"/>
                        </a:cubicBezTo>
                        <a:cubicBezTo>
                          <a:pt x="116" y="0"/>
                          <a:pt x="120" y="5"/>
                          <a:pt x="120" y="9"/>
                        </a:cubicBezTo>
                        <a:cubicBezTo>
                          <a:pt x="120" y="74"/>
                          <a:pt x="120" y="74"/>
                          <a:pt x="120" y="7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21" name="Freeform 485">
                    <a:extLst>
                      <a:ext uri="{FF2B5EF4-FFF2-40B4-BE49-F238E27FC236}">
                        <a16:creationId xmlns:a16="http://schemas.microsoft.com/office/drawing/2014/main" id="{C5C95209-3CEB-4C9B-A9AE-90894A422B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472907"/>
                    <a:ext cx="646113" cy="300038"/>
                  </a:xfrm>
                  <a:custGeom>
                    <a:avLst/>
                    <a:gdLst>
                      <a:gd name="T0" fmla="*/ 172 w 172"/>
                      <a:gd name="T1" fmla="*/ 72 h 80"/>
                      <a:gd name="T2" fmla="*/ 166 w 172"/>
                      <a:gd name="T3" fmla="*/ 80 h 80"/>
                      <a:gd name="T4" fmla="*/ 6 w 172"/>
                      <a:gd name="T5" fmla="*/ 80 h 80"/>
                      <a:gd name="T6" fmla="*/ 0 w 172"/>
                      <a:gd name="T7" fmla="*/ 72 h 80"/>
                      <a:gd name="T8" fmla="*/ 0 w 172"/>
                      <a:gd name="T9" fmla="*/ 7 h 80"/>
                      <a:gd name="T10" fmla="*/ 6 w 172"/>
                      <a:gd name="T11" fmla="*/ 0 h 80"/>
                      <a:gd name="T12" fmla="*/ 166 w 172"/>
                      <a:gd name="T13" fmla="*/ 0 h 80"/>
                      <a:gd name="T14" fmla="*/ 172 w 172"/>
                      <a:gd name="T15" fmla="*/ 7 h 80"/>
                      <a:gd name="T16" fmla="*/ 172 w 172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2" h="80">
                        <a:moveTo>
                          <a:pt x="172" y="72"/>
                        </a:moveTo>
                        <a:cubicBezTo>
                          <a:pt x="172" y="76"/>
                          <a:pt x="170" y="80"/>
                          <a:pt x="166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166" y="0"/>
                          <a:pt x="166" y="0"/>
                          <a:pt x="166" y="0"/>
                        </a:cubicBezTo>
                        <a:cubicBezTo>
                          <a:pt x="170" y="0"/>
                          <a:pt x="172" y="3"/>
                          <a:pt x="172" y="7"/>
                        </a:cubicBezTo>
                        <a:cubicBezTo>
                          <a:pt x="172" y="72"/>
                          <a:pt x="172" y="72"/>
                          <a:pt x="172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22" name="Freeform 486">
                    <a:extLst>
                      <a:ext uri="{FF2B5EF4-FFF2-40B4-BE49-F238E27FC236}">
                        <a16:creationId xmlns:a16="http://schemas.microsoft.com/office/drawing/2014/main" id="{4B6E966E-555D-48EC-887A-116A7B7EEE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831682"/>
                    <a:ext cx="825500" cy="300038"/>
                  </a:xfrm>
                  <a:custGeom>
                    <a:avLst/>
                    <a:gdLst>
                      <a:gd name="T0" fmla="*/ 220 w 220"/>
                      <a:gd name="T1" fmla="*/ 72 h 80"/>
                      <a:gd name="T2" fmla="*/ 214 w 220"/>
                      <a:gd name="T3" fmla="*/ 80 h 80"/>
                      <a:gd name="T4" fmla="*/ 6 w 220"/>
                      <a:gd name="T5" fmla="*/ 80 h 80"/>
                      <a:gd name="T6" fmla="*/ 0 w 220"/>
                      <a:gd name="T7" fmla="*/ 72 h 80"/>
                      <a:gd name="T8" fmla="*/ 0 w 220"/>
                      <a:gd name="T9" fmla="*/ 9 h 80"/>
                      <a:gd name="T10" fmla="*/ 6 w 220"/>
                      <a:gd name="T11" fmla="*/ 0 h 80"/>
                      <a:gd name="T12" fmla="*/ 214 w 220"/>
                      <a:gd name="T13" fmla="*/ 0 h 80"/>
                      <a:gd name="T14" fmla="*/ 220 w 220"/>
                      <a:gd name="T15" fmla="*/ 9 h 80"/>
                      <a:gd name="T16" fmla="*/ 220 w 220"/>
                      <a:gd name="T17" fmla="*/ 7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0" h="80">
                        <a:moveTo>
                          <a:pt x="220" y="72"/>
                        </a:moveTo>
                        <a:cubicBezTo>
                          <a:pt x="220" y="76"/>
                          <a:pt x="218" y="80"/>
                          <a:pt x="214" y="80"/>
                        </a:cubicBezTo>
                        <a:cubicBezTo>
                          <a:pt x="6" y="80"/>
                          <a:pt x="6" y="80"/>
                          <a:pt x="6" y="80"/>
                        </a:cubicBezTo>
                        <a:cubicBezTo>
                          <a:pt x="2" y="80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214" y="0"/>
                          <a:pt x="214" y="0"/>
                          <a:pt x="214" y="0"/>
                        </a:cubicBezTo>
                        <a:cubicBezTo>
                          <a:pt x="218" y="0"/>
                          <a:pt x="220" y="5"/>
                          <a:pt x="220" y="9"/>
                        </a:cubicBezTo>
                        <a:cubicBezTo>
                          <a:pt x="220" y="72"/>
                          <a:pt x="220" y="72"/>
                          <a:pt x="22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23" name="Freeform 487">
                    <a:extLst>
                      <a:ext uri="{FF2B5EF4-FFF2-40B4-BE49-F238E27FC236}">
                        <a16:creationId xmlns:a16="http://schemas.microsoft.com/office/drawing/2014/main" id="{3EF180F2-E761-49A3-ABA7-939078E50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4774407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24" name="Freeform 488">
                    <a:extLst>
                      <a:ext uri="{FF2B5EF4-FFF2-40B4-BE49-F238E27FC236}">
                        <a16:creationId xmlns:a16="http://schemas.microsoft.com/office/drawing/2014/main" id="{B17161C7-C2F8-46F6-81FC-10AB17F093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82650" y="4790282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25" name="Freeform 489">
                    <a:extLst>
                      <a:ext uri="{FF2B5EF4-FFF2-40B4-BE49-F238E27FC236}">
                        <a16:creationId xmlns:a16="http://schemas.microsoft.com/office/drawing/2014/main" id="{16DA97F5-8E1A-401F-B6DE-FAC71B804B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28725" y="4763294"/>
                    <a:ext cx="298450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26" name="Freeform 490">
                    <a:extLst>
                      <a:ext uri="{FF2B5EF4-FFF2-40B4-BE49-F238E27FC236}">
                        <a16:creationId xmlns:a16="http://schemas.microsoft.com/office/drawing/2014/main" id="{1275E04B-ABB9-482B-9B89-5590F6102E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35075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27" name="Freeform 491">
                    <a:extLst>
                      <a:ext uri="{FF2B5EF4-FFF2-40B4-BE49-F238E27FC236}">
                        <a16:creationId xmlns:a16="http://schemas.microsoft.com/office/drawing/2014/main" id="{E27BD343-F2B5-4AC2-A9DD-DDFDD23A3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1150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28" name="Freeform 492">
                    <a:extLst>
                      <a:ext uri="{FF2B5EF4-FFF2-40B4-BE49-F238E27FC236}">
                        <a16:creationId xmlns:a16="http://schemas.microsoft.com/office/drawing/2014/main" id="{2B44A29F-6E12-48DE-A262-489519918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7500" y="4779169"/>
                    <a:ext cx="293688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29" name="Freeform 493">
                    <a:extLst>
                      <a:ext uri="{FF2B5EF4-FFF2-40B4-BE49-F238E27FC236}">
                        <a16:creationId xmlns:a16="http://schemas.microsoft.com/office/drawing/2014/main" id="{C871FB47-5169-49B0-9843-A52FB02AB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39925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30" name="Freeform 494">
                    <a:extLst>
                      <a:ext uri="{FF2B5EF4-FFF2-40B4-BE49-F238E27FC236}">
                        <a16:creationId xmlns:a16="http://schemas.microsoft.com/office/drawing/2014/main" id="{295FBC39-F4F3-4D65-9923-05FD5E7A3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47863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31" name="Freeform 495">
                    <a:extLst>
                      <a:ext uri="{FF2B5EF4-FFF2-40B4-BE49-F238E27FC236}">
                        <a16:creationId xmlns:a16="http://schemas.microsoft.com/office/drawing/2014/main" id="{325B3F9C-FC31-4A58-9394-F6DE2BC7EF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0288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32" name="Freeform 496">
                    <a:extLst>
                      <a:ext uri="{FF2B5EF4-FFF2-40B4-BE49-F238E27FC236}">
                        <a16:creationId xmlns:a16="http://schemas.microsoft.com/office/drawing/2014/main" id="{651409A3-CB40-40F7-B9F1-CF87AE04E5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8225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33" name="Freeform 497">
                    <a:extLst>
                      <a:ext uri="{FF2B5EF4-FFF2-40B4-BE49-F238E27FC236}">
                        <a16:creationId xmlns:a16="http://schemas.microsoft.com/office/drawing/2014/main" id="{10AEEF10-17E3-41C4-9FF8-2EA5DAF21C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0650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34" name="Freeform 498">
                    <a:extLst>
                      <a:ext uri="{FF2B5EF4-FFF2-40B4-BE49-F238E27FC236}">
                        <a16:creationId xmlns:a16="http://schemas.microsoft.com/office/drawing/2014/main" id="{8B4E85C9-8E2A-4E95-871A-F1D9B474A6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8588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35" name="Freeform 499">
                    <a:extLst>
                      <a:ext uri="{FF2B5EF4-FFF2-40B4-BE49-F238E27FC236}">
                        <a16:creationId xmlns:a16="http://schemas.microsoft.com/office/drawing/2014/main" id="{D059004D-7088-4399-9DC2-1BE396C62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13075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36" name="Freeform 500">
                    <a:extLst>
                      <a:ext uri="{FF2B5EF4-FFF2-40B4-BE49-F238E27FC236}">
                        <a16:creationId xmlns:a16="http://schemas.microsoft.com/office/drawing/2014/main" id="{2482239F-EAF9-4FDC-8932-E3D3CB2CF2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21013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37" name="Freeform 501">
                    <a:extLst>
                      <a:ext uri="{FF2B5EF4-FFF2-40B4-BE49-F238E27FC236}">
                        <a16:creationId xmlns:a16="http://schemas.microsoft.com/office/drawing/2014/main" id="{B388BFD7-0EFE-4C1A-808D-D55B04198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3438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38" name="Freeform 502">
                    <a:extLst>
                      <a:ext uri="{FF2B5EF4-FFF2-40B4-BE49-F238E27FC236}">
                        <a16:creationId xmlns:a16="http://schemas.microsoft.com/office/drawing/2014/main" id="{57D65AA6-1FC9-4405-B728-4A20253F27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9788" y="4779169"/>
                    <a:ext cx="293688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39" name="Freeform 503">
                    <a:extLst>
                      <a:ext uri="{FF2B5EF4-FFF2-40B4-BE49-F238E27FC236}">
                        <a16:creationId xmlns:a16="http://schemas.microsoft.com/office/drawing/2014/main" id="{2657396B-5707-4F24-98CA-849B75406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25863" y="4763294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40" name="Freeform 504">
                    <a:extLst>
                      <a:ext uri="{FF2B5EF4-FFF2-40B4-BE49-F238E27FC236}">
                        <a16:creationId xmlns:a16="http://schemas.microsoft.com/office/drawing/2014/main" id="{D3DE9CD0-D835-475D-8EB2-85D1F50EAB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33800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41" name="Freeform 505">
                    <a:extLst>
                      <a:ext uri="{FF2B5EF4-FFF2-40B4-BE49-F238E27FC236}">
                        <a16:creationId xmlns:a16="http://schemas.microsoft.com/office/drawing/2014/main" id="{25DC2166-28C6-4920-9C28-6818A21B65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1463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42" name="Freeform 506">
                    <a:extLst>
                      <a:ext uri="{FF2B5EF4-FFF2-40B4-BE49-F238E27FC236}">
                        <a16:creationId xmlns:a16="http://schemas.microsoft.com/office/drawing/2014/main" id="{9C414700-0717-470D-90AC-359597BF6B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9400" y="47791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7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7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7"/>
                        </a:moveTo>
                        <a:cubicBezTo>
                          <a:pt x="78" y="71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7"/>
                          <a:pt x="78" y="67"/>
                          <a:pt x="78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43" name="Freeform 507">
                    <a:extLst>
                      <a:ext uri="{FF2B5EF4-FFF2-40B4-BE49-F238E27FC236}">
                        <a16:creationId xmlns:a16="http://schemas.microsoft.com/office/drawing/2014/main" id="{7C0A1DB2-7578-423C-9556-448D9D5202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41825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7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7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7" y="76"/>
                          <a:pt x="7" y="76"/>
                          <a:pt x="7" y="76"/>
                        </a:cubicBezTo>
                        <a:cubicBezTo>
                          <a:pt x="3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3" y="0"/>
                          <a:pt x="7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44" name="Freeform 508">
                    <a:extLst>
                      <a:ext uri="{FF2B5EF4-FFF2-40B4-BE49-F238E27FC236}">
                        <a16:creationId xmlns:a16="http://schemas.microsoft.com/office/drawing/2014/main" id="{A68287C6-54B0-4113-AAA2-8476C37A03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52938" y="4782344"/>
                    <a:ext cx="288925" cy="269875"/>
                  </a:xfrm>
                  <a:custGeom>
                    <a:avLst/>
                    <a:gdLst>
                      <a:gd name="T0" fmla="*/ 77 w 77"/>
                      <a:gd name="T1" fmla="*/ 66 h 72"/>
                      <a:gd name="T2" fmla="*/ 69 w 77"/>
                      <a:gd name="T3" fmla="*/ 72 h 72"/>
                      <a:gd name="T4" fmla="*/ 4 w 77"/>
                      <a:gd name="T5" fmla="*/ 72 h 72"/>
                      <a:gd name="T6" fmla="*/ 77 w 77"/>
                      <a:gd name="T7" fmla="*/ 4 h 72"/>
                      <a:gd name="T8" fmla="*/ 77 w 77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2">
                        <a:moveTo>
                          <a:pt x="77" y="66"/>
                        </a:moveTo>
                        <a:cubicBezTo>
                          <a:pt x="77" y="70"/>
                          <a:pt x="73" y="72"/>
                          <a:pt x="69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7" y="0"/>
                          <a:pt x="77" y="4"/>
                        </a:cubicBezTo>
                        <a:cubicBezTo>
                          <a:pt x="77" y="66"/>
                          <a:pt x="77" y="66"/>
                          <a:pt x="77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45" name="Freeform 509">
                    <a:extLst>
                      <a:ext uri="{FF2B5EF4-FFF2-40B4-BE49-F238E27FC236}">
                        <a16:creationId xmlns:a16="http://schemas.microsoft.com/office/drawing/2014/main" id="{4DF720C9-5259-4B0D-97D7-0E7AC94892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070013" y="5120482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46" name="Freeform 510">
                    <a:extLst>
                      <a:ext uri="{FF2B5EF4-FFF2-40B4-BE49-F238E27FC236}">
                        <a16:creationId xmlns:a16="http://schemas.microsoft.com/office/drawing/2014/main" id="{35F856A9-88A7-4D31-B89B-84AC890ABB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077950" y="51347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47" name="Freeform 511">
                    <a:extLst>
                      <a:ext uri="{FF2B5EF4-FFF2-40B4-BE49-F238E27FC236}">
                        <a16:creationId xmlns:a16="http://schemas.microsoft.com/office/drawing/2014/main" id="{1E10486C-29C0-415E-B329-4F9FC99AC3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38313" y="5120482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48" name="Freeform 512">
                    <a:extLst>
                      <a:ext uri="{FF2B5EF4-FFF2-40B4-BE49-F238E27FC236}">
                        <a16:creationId xmlns:a16="http://schemas.microsoft.com/office/drawing/2014/main" id="{A1F4B944-805D-411B-8581-35D23D31A0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46250" y="51347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49" name="Freeform 513">
                    <a:extLst>
                      <a:ext uri="{FF2B5EF4-FFF2-40B4-BE49-F238E27FC236}">
                        <a16:creationId xmlns:a16="http://schemas.microsoft.com/office/drawing/2014/main" id="{4660C86D-AAAB-486F-9BDA-0B079AC578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05025" y="5115719"/>
                    <a:ext cx="300038" cy="285750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50" name="Freeform 514">
                    <a:extLst>
                      <a:ext uri="{FF2B5EF4-FFF2-40B4-BE49-F238E27FC236}">
                        <a16:creationId xmlns:a16="http://schemas.microsoft.com/office/drawing/2014/main" id="{60D9072A-2566-419B-8238-85F679566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12963" y="5131594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7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7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7"/>
                        </a:moveTo>
                        <a:cubicBezTo>
                          <a:pt x="78" y="71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7"/>
                          <a:pt x="78" y="67"/>
                          <a:pt x="78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51" name="Freeform 515">
                    <a:extLst>
                      <a:ext uri="{FF2B5EF4-FFF2-40B4-BE49-F238E27FC236}">
                        <a16:creationId xmlns:a16="http://schemas.microsoft.com/office/drawing/2014/main" id="{E8DDF3C7-B972-4436-9B43-A08B68FC3F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65388" y="5120482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52" name="Freeform 516">
                    <a:extLst>
                      <a:ext uri="{FF2B5EF4-FFF2-40B4-BE49-F238E27FC236}">
                        <a16:creationId xmlns:a16="http://schemas.microsoft.com/office/drawing/2014/main" id="{510CDD55-38CD-4AAF-9F49-753C9686EC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73325" y="51347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53" name="Freeform 517">
                    <a:extLst>
                      <a:ext uri="{FF2B5EF4-FFF2-40B4-BE49-F238E27FC236}">
                        <a16:creationId xmlns:a16="http://schemas.microsoft.com/office/drawing/2014/main" id="{DFDACCC7-1204-4110-BAE5-8A79E8337C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25750" y="5120482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54" name="Freeform 518">
                    <a:extLst>
                      <a:ext uri="{FF2B5EF4-FFF2-40B4-BE49-F238E27FC236}">
                        <a16:creationId xmlns:a16="http://schemas.microsoft.com/office/drawing/2014/main" id="{691BCE05-33B7-4DC5-A8CE-B60513F9B6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33688" y="5134769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55" name="Freeform 519">
                    <a:extLst>
                      <a:ext uri="{FF2B5EF4-FFF2-40B4-BE49-F238E27FC236}">
                        <a16:creationId xmlns:a16="http://schemas.microsoft.com/office/drawing/2014/main" id="{AF4EC3B5-1800-4626-8D4C-27A34446D3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892463" y="5112544"/>
                    <a:ext cx="300038" cy="296863"/>
                  </a:xfrm>
                  <a:custGeom>
                    <a:avLst/>
                    <a:gdLst>
                      <a:gd name="T0" fmla="*/ 80 w 80"/>
                      <a:gd name="T1" fmla="*/ 73 h 79"/>
                      <a:gd name="T2" fmla="*/ 72 w 80"/>
                      <a:gd name="T3" fmla="*/ 79 h 79"/>
                      <a:gd name="T4" fmla="*/ 6 w 80"/>
                      <a:gd name="T5" fmla="*/ 79 h 79"/>
                      <a:gd name="T6" fmla="*/ 0 w 80"/>
                      <a:gd name="T7" fmla="*/ 73 h 79"/>
                      <a:gd name="T8" fmla="*/ 0 w 80"/>
                      <a:gd name="T9" fmla="*/ 9 h 79"/>
                      <a:gd name="T10" fmla="*/ 6 w 80"/>
                      <a:gd name="T11" fmla="*/ 0 h 79"/>
                      <a:gd name="T12" fmla="*/ 72 w 80"/>
                      <a:gd name="T13" fmla="*/ 0 h 79"/>
                      <a:gd name="T14" fmla="*/ 80 w 80"/>
                      <a:gd name="T15" fmla="*/ 9 h 79"/>
                      <a:gd name="T16" fmla="*/ 80 w 80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9">
                        <a:moveTo>
                          <a:pt x="80" y="73"/>
                        </a:moveTo>
                        <a:cubicBezTo>
                          <a:pt x="80" y="77"/>
                          <a:pt x="76" y="79"/>
                          <a:pt x="72" y="79"/>
                        </a:cubicBezTo>
                        <a:cubicBezTo>
                          <a:pt x="6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9"/>
                        </a:cubicBezTo>
                        <a:cubicBezTo>
                          <a:pt x="80" y="73"/>
                          <a:pt x="80" y="73"/>
                          <a:pt x="80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56" name="Freeform 520">
                    <a:extLst>
                      <a:ext uri="{FF2B5EF4-FFF2-40B4-BE49-F238E27FC236}">
                        <a16:creationId xmlns:a16="http://schemas.microsoft.com/office/drawing/2014/main" id="{99AA97CC-D509-4313-B65F-A1E0907509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900400" y="51315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57" name="Freeform 521">
                    <a:extLst>
                      <a:ext uri="{FF2B5EF4-FFF2-40B4-BE49-F238E27FC236}">
                        <a16:creationId xmlns:a16="http://schemas.microsoft.com/office/drawing/2014/main" id="{34D88961-0CFB-4986-8225-A2CAB0D98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60763" y="5115719"/>
                    <a:ext cx="300038" cy="293688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58" name="Freeform 522">
                    <a:extLst>
                      <a:ext uri="{FF2B5EF4-FFF2-40B4-BE49-F238E27FC236}">
                        <a16:creationId xmlns:a16="http://schemas.microsoft.com/office/drawing/2014/main" id="{09CB6D3D-7B73-4DE3-BAF3-1A5121E765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68700" y="51315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59" name="Freeform 523">
                    <a:extLst>
                      <a:ext uri="{FF2B5EF4-FFF2-40B4-BE49-F238E27FC236}">
                        <a16:creationId xmlns:a16="http://schemas.microsoft.com/office/drawing/2014/main" id="{437FA69B-A386-42B6-BB54-8D3B9B07D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21125" y="5115719"/>
                    <a:ext cx="300038" cy="293688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60" name="Freeform 524">
                    <a:extLst>
                      <a:ext uri="{FF2B5EF4-FFF2-40B4-BE49-F238E27FC236}">
                        <a16:creationId xmlns:a16="http://schemas.microsoft.com/office/drawing/2014/main" id="{2061A8A9-3781-40FB-90C4-DF29AAF13C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27475" y="5131594"/>
                    <a:ext cx="293688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61" name="Freeform 525">
                    <a:extLst>
                      <a:ext uri="{FF2B5EF4-FFF2-40B4-BE49-F238E27FC236}">
                        <a16:creationId xmlns:a16="http://schemas.microsoft.com/office/drawing/2014/main" id="{B6227610-00A8-4BF2-8550-8253451004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79900" y="5115719"/>
                    <a:ext cx="300038" cy="293688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62" name="Freeform 526">
                    <a:extLst>
                      <a:ext uri="{FF2B5EF4-FFF2-40B4-BE49-F238E27FC236}">
                        <a16:creationId xmlns:a16="http://schemas.microsoft.com/office/drawing/2014/main" id="{D4E61332-26BD-4B13-8F9A-9EC3137019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87838" y="51315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63" name="Freeform 527">
                    <a:extLst>
                      <a:ext uri="{FF2B5EF4-FFF2-40B4-BE49-F238E27FC236}">
                        <a16:creationId xmlns:a16="http://schemas.microsoft.com/office/drawing/2014/main" id="{52228C2C-C8FC-4183-878C-B0397928BA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0650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64" name="Freeform 528">
                    <a:extLst>
                      <a:ext uri="{FF2B5EF4-FFF2-40B4-BE49-F238E27FC236}">
                        <a16:creationId xmlns:a16="http://schemas.microsoft.com/office/drawing/2014/main" id="{22CAD949-78AA-4787-B3A0-15906A0950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368588" y="54871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65" name="Freeform 529">
                    <a:extLst>
                      <a:ext uri="{FF2B5EF4-FFF2-40B4-BE49-F238E27FC236}">
                        <a16:creationId xmlns:a16="http://schemas.microsoft.com/office/drawing/2014/main" id="{D0F57BB6-4727-429D-AF65-0699D0ADF5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16250" y="5472907"/>
                    <a:ext cx="293688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9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9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9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66" name="Freeform 530">
                    <a:extLst>
                      <a:ext uri="{FF2B5EF4-FFF2-40B4-BE49-F238E27FC236}">
                        <a16:creationId xmlns:a16="http://schemas.microsoft.com/office/drawing/2014/main" id="{E7E87699-9361-46C9-9202-30E6B35078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724188" y="5490369"/>
                    <a:ext cx="285750" cy="274638"/>
                  </a:xfrm>
                  <a:custGeom>
                    <a:avLst/>
                    <a:gdLst>
                      <a:gd name="T0" fmla="*/ 76 w 76"/>
                      <a:gd name="T1" fmla="*/ 67 h 73"/>
                      <a:gd name="T2" fmla="*/ 68 w 76"/>
                      <a:gd name="T3" fmla="*/ 73 h 73"/>
                      <a:gd name="T4" fmla="*/ 4 w 76"/>
                      <a:gd name="T5" fmla="*/ 73 h 73"/>
                      <a:gd name="T6" fmla="*/ 76 w 76"/>
                      <a:gd name="T7" fmla="*/ 4 h 73"/>
                      <a:gd name="T8" fmla="*/ 76 w 76"/>
                      <a:gd name="T9" fmla="*/ 67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3">
                        <a:moveTo>
                          <a:pt x="76" y="67"/>
                        </a:moveTo>
                        <a:cubicBezTo>
                          <a:pt x="76" y="71"/>
                          <a:pt x="72" y="73"/>
                          <a:pt x="68" y="73"/>
                        </a:cubicBezTo>
                        <a:cubicBezTo>
                          <a:pt x="4" y="73"/>
                          <a:pt x="4" y="73"/>
                          <a:pt x="4" y="73"/>
                        </a:cubicBezTo>
                        <a:cubicBezTo>
                          <a:pt x="0" y="73"/>
                          <a:pt x="76" y="0"/>
                          <a:pt x="76" y="4"/>
                        </a:cubicBezTo>
                        <a:cubicBezTo>
                          <a:pt x="76" y="67"/>
                          <a:pt x="76" y="67"/>
                          <a:pt x="76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67" name="Freeform 531">
                    <a:extLst>
                      <a:ext uri="{FF2B5EF4-FFF2-40B4-BE49-F238E27FC236}">
                        <a16:creationId xmlns:a16="http://schemas.microsoft.com/office/drawing/2014/main" id="{747F071F-98FD-4DCF-9477-29878AE52A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6613" y="5472907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9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9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9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68" name="Freeform 532">
                    <a:extLst>
                      <a:ext uri="{FF2B5EF4-FFF2-40B4-BE49-F238E27FC236}">
                        <a16:creationId xmlns:a16="http://schemas.microsoft.com/office/drawing/2014/main" id="{86554DB7-8394-43B9-A8E1-17986712A0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84550" y="5490369"/>
                    <a:ext cx="284163" cy="274638"/>
                  </a:xfrm>
                  <a:custGeom>
                    <a:avLst/>
                    <a:gdLst>
                      <a:gd name="T0" fmla="*/ 76 w 76"/>
                      <a:gd name="T1" fmla="*/ 67 h 73"/>
                      <a:gd name="T2" fmla="*/ 68 w 76"/>
                      <a:gd name="T3" fmla="*/ 73 h 73"/>
                      <a:gd name="T4" fmla="*/ 4 w 76"/>
                      <a:gd name="T5" fmla="*/ 73 h 73"/>
                      <a:gd name="T6" fmla="*/ 76 w 76"/>
                      <a:gd name="T7" fmla="*/ 4 h 73"/>
                      <a:gd name="T8" fmla="*/ 76 w 76"/>
                      <a:gd name="T9" fmla="*/ 67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3">
                        <a:moveTo>
                          <a:pt x="76" y="67"/>
                        </a:moveTo>
                        <a:cubicBezTo>
                          <a:pt x="76" y="71"/>
                          <a:pt x="72" y="73"/>
                          <a:pt x="68" y="73"/>
                        </a:cubicBezTo>
                        <a:cubicBezTo>
                          <a:pt x="4" y="73"/>
                          <a:pt x="4" y="73"/>
                          <a:pt x="4" y="73"/>
                        </a:cubicBezTo>
                        <a:cubicBezTo>
                          <a:pt x="0" y="73"/>
                          <a:pt x="76" y="0"/>
                          <a:pt x="76" y="4"/>
                        </a:cubicBezTo>
                        <a:cubicBezTo>
                          <a:pt x="76" y="67"/>
                          <a:pt x="76" y="67"/>
                          <a:pt x="76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69" name="Freeform 533">
                    <a:extLst>
                      <a:ext uri="{FF2B5EF4-FFF2-40B4-BE49-F238E27FC236}">
                        <a16:creationId xmlns:a16="http://schemas.microsoft.com/office/drawing/2014/main" id="{C8F4383F-D985-411A-9589-3588DACCE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25863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9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9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70" name="Freeform 534">
                    <a:extLst>
                      <a:ext uri="{FF2B5EF4-FFF2-40B4-BE49-F238E27FC236}">
                        <a16:creationId xmlns:a16="http://schemas.microsoft.com/office/drawing/2014/main" id="{2709EE85-4C9A-4603-911E-3B37C38A6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33800" y="5490369"/>
                    <a:ext cx="292100" cy="274638"/>
                  </a:xfrm>
                  <a:custGeom>
                    <a:avLst/>
                    <a:gdLst>
                      <a:gd name="T0" fmla="*/ 78 w 78"/>
                      <a:gd name="T1" fmla="*/ 67 h 73"/>
                      <a:gd name="T2" fmla="*/ 70 w 78"/>
                      <a:gd name="T3" fmla="*/ 73 h 73"/>
                      <a:gd name="T4" fmla="*/ 4 w 78"/>
                      <a:gd name="T5" fmla="*/ 73 h 73"/>
                      <a:gd name="T6" fmla="*/ 78 w 78"/>
                      <a:gd name="T7" fmla="*/ 4 h 73"/>
                      <a:gd name="T8" fmla="*/ 78 w 78"/>
                      <a:gd name="T9" fmla="*/ 67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3">
                        <a:moveTo>
                          <a:pt x="78" y="67"/>
                        </a:moveTo>
                        <a:cubicBezTo>
                          <a:pt x="78" y="71"/>
                          <a:pt x="74" y="73"/>
                          <a:pt x="70" y="73"/>
                        </a:cubicBezTo>
                        <a:cubicBezTo>
                          <a:pt x="4" y="73"/>
                          <a:pt x="4" y="73"/>
                          <a:pt x="4" y="73"/>
                        </a:cubicBezTo>
                        <a:cubicBezTo>
                          <a:pt x="0" y="73"/>
                          <a:pt x="78" y="0"/>
                          <a:pt x="78" y="4"/>
                        </a:cubicBezTo>
                        <a:cubicBezTo>
                          <a:pt x="78" y="67"/>
                          <a:pt x="78" y="67"/>
                          <a:pt x="78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71" name="Freeform 535">
                    <a:extLst>
                      <a:ext uri="{FF2B5EF4-FFF2-40B4-BE49-F238E27FC236}">
                        <a16:creationId xmlns:a16="http://schemas.microsoft.com/office/drawing/2014/main" id="{C085472B-F05D-477C-B21C-324D3C6E95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6225" y="5476082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72" name="Freeform 536">
                    <a:extLst>
                      <a:ext uri="{FF2B5EF4-FFF2-40B4-BE49-F238E27FC236}">
                        <a16:creationId xmlns:a16="http://schemas.microsoft.com/office/drawing/2014/main" id="{D6269F20-A8BB-4FC2-8349-BB6128D08D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92575" y="5490369"/>
                    <a:ext cx="293688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73" name="Freeform 537">
                    <a:extLst>
                      <a:ext uri="{FF2B5EF4-FFF2-40B4-BE49-F238E27FC236}">
                        <a16:creationId xmlns:a16="http://schemas.microsoft.com/office/drawing/2014/main" id="{CD8DA2E8-CDA4-496D-B98F-2CA506FE69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45000" y="5476082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74" name="Freeform 538">
                    <a:extLst>
                      <a:ext uri="{FF2B5EF4-FFF2-40B4-BE49-F238E27FC236}">
                        <a16:creationId xmlns:a16="http://schemas.microsoft.com/office/drawing/2014/main" id="{BCB21CA7-B026-4E0E-B957-DB9867672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52938" y="5490369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75" name="Freeform 539">
                    <a:extLst>
                      <a:ext uri="{FF2B5EF4-FFF2-40B4-BE49-F238E27FC236}">
                        <a16:creationId xmlns:a16="http://schemas.microsoft.com/office/drawing/2014/main" id="{C5752C9D-C8B7-470E-8383-A2616AD99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0288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76" name="Freeform 540">
                    <a:extLst>
                      <a:ext uri="{FF2B5EF4-FFF2-40B4-BE49-F238E27FC236}">
                        <a16:creationId xmlns:a16="http://schemas.microsoft.com/office/drawing/2014/main" id="{2A95BD6A-C5BD-40A5-AFB1-960E5DCC6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08225" y="54871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77" name="Freeform 541">
                    <a:extLst>
                      <a:ext uri="{FF2B5EF4-FFF2-40B4-BE49-F238E27FC236}">
                        <a16:creationId xmlns:a16="http://schemas.microsoft.com/office/drawing/2014/main" id="{E9B03B64-955A-49FC-B3FC-147E4790B1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44688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78" name="Freeform 542">
                    <a:extLst>
                      <a:ext uri="{FF2B5EF4-FFF2-40B4-BE49-F238E27FC236}">
                        <a16:creationId xmlns:a16="http://schemas.microsoft.com/office/drawing/2014/main" id="{D4D5A6D4-7259-476F-91FB-7D63F2A31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51038" y="5487194"/>
                    <a:ext cx="293688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79" name="Freeform 543">
                    <a:extLst>
                      <a:ext uri="{FF2B5EF4-FFF2-40B4-BE49-F238E27FC236}">
                        <a16:creationId xmlns:a16="http://schemas.microsoft.com/office/drawing/2014/main" id="{39003ABD-4EA7-418B-A7D6-70C61DCFA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76500" y="5836444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80" name="Freeform 544">
                    <a:extLst>
                      <a:ext uri="{FF2B5EF4-FFF2-40B4-BE49-F238E27FC236}">
                        <a16:creationId xmlns:a16="http://schemas.microsoft.com/office/drawing/2014/main" id="{95F81C47-C919-4AFC-94D5-8520AB1230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184438" y="5855494"/>
                    <a:ext cx="292100" cy="276225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81" name="Freeform 545">
                    <a:extLst>
                      <a:ext uri="{FF2B5EF4-FFF2-40B4-BE49-F238E27FC236}">
                        <a16:creationId xmlns:a16="http://schemas.microsoft.com/office/drawing/2014/main" id="{91CFBCAB-86B6-4AD1-8C67-131B1077CE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28925" y="5836444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8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8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8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82" name="Freeform 546">
                    <a:extLst>
                      <a:ext uri="{FF2B5EF4-FFF2-40B4-BE49-F238E27FC236}">
                        <a16:creationId xmlns:a16="http://schemas.microsoft.com/office/drawing/2014/main" id="{BB60730C-DBD6-46D4-A66D-EDD68991A4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536863" y="5850732"/>
                    <a:ext cx="284163" cy="277813"/>
                  </a:xfrm>
                  <a:custGeom>
                    <a:avLst/>
                    <a:gdLst>
                      <a:gd name="T0" fmla="*/ 76 w 76"/>
                      <a:gd name="T1" fmla="*/ 68 h 74"/>
                      <a:gd name="T2" fmla="*/ 68 w 76"/>
                      <a:gd name="T3" fmla="*/ 74 h 74"/>
                      <a:gd name="T4" fmla="*/ 4 w 76"/>
                      <a:gd name="T5" fmla="*/ 74 h 74"/>
                      <a:gd name="T6" fmla="*/ 76 w 76"/>
                      <a:gd name="T7" fmla="*/ 4 h 74"/>
                      <a:gd name="T8" fmla="*/ 76 w 7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4">
                        <a:moveTo>
                          <a:pt x="76" y="68"/>
                        </a:moveTo>
                        <a:cubicBezTo>
                          <a:pt x="76" y="72"/>
                          <a:pt x="72" y="74"/>
                          <a:pt x="68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6" y="0"/>
                          <a:pt x="76" y="4"/>
                        </a:cubicBezTo>
                        <a:cubicBezTo>
                          <a:pt x="76" y="68"/>
                          <a:pt x="76" y="68"/>
                          <a:pt x="7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83" name="Freeform 547">
                    <a:extLst>
                      <a:ext uri="{FF2B5EF4-FFF2-40B4-BE49-F238E27FC236}">
                        <a16:creationId xmlns:a16="http://schemas.microsoft.com/office/drawing/2014/main" id="{AA32B25A-168A-4B5E-9BD6-397264AA94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889288" y="5836444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8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8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8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84" name="Freeform 548">
                    <a:extLst>
                      <a:ext uri="{FF2B5EF4-FFF2-40B4-BE49-F238E27FC236}">
                        <a16:creationId xmlns:a16="http://schemas.microsoft.com/office/drawing/2014/main" id="{65EF02EA-3242-4354-A5CA-5D9DA9494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897225" y="5850732"/>
                    <a:ext cx="284163" cy="277813"/>
                  </a:xfrm>
                  <a:custGeom>
                    <a:avLst/>
                    <a:gdLst>
                      <a:gd name="T0" fmla="*/ 76 w 76"/>
                      <a:gd name="T1" fmla="*/ 68 h 74"/>
                      <a:gd name="T2" fmla="*/ 68 w 76"/>
                      <a:gd name="T3" fmla="*/ 74 h 74"/>
                      <a:gd name="T4" fmla="*/ 4 w 76"/>
                      <a:gd name="T5" fmla="*/ 74 h 74"/>
                      <a:gd name="T6" fmla="*/ 76 w 76"/>
                      <a:gd name="T7" fmla="*/ 4 h 74"/>
                      <a:gd name="T8" fmla="*/ 76 w 7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4">
                        <a:moveTo>
                          <a:pt x="76" y="68"/>
                        </a:moveTo>
                        <a:cubicBezTo>
                          <a:pt x="76" y="72"/>
                          <a:pt x="72" y="74"/>
                          <a:pt x="68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6" y="0"/>
                          <a:pt x="76" y="4"/>
                        </a:cubicBezTo>
                        <a:cubicBezTo>
                          <a:pt x="76" y="68"/>
                          <a:pt x="76" y="68"/>
                          <a:pt x="7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85" name="Freeform 549">
                    <a:extLst>
                      <a:ext uri="{FF2B5EF4-FFF2-40B4-BE49-F238E27FC236}">
                        <a16:creationId xmlns:a16="http://schemas.microsoft.com/office/drawing/2014/main" id="{643FD0DA-A9BC-4F2B-A99F-45D65311BA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41713" y="5836444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8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8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8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86" name="Freeform 550">
                    <a:extLst>
                      <a:ext uri="{FF2B5EF4-FFF2-40B4-BE49-F238E27FC236}">
                        <a16:creationId xmlns:a16="http://schemas.microsoft.com/office/drawing/2014/main" id="{B5FDCDB8-224E-4345-BB1E-B35C8980AA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49650" y="5850732"/>
                    <a:ext cx="284163" cy="277813"/>
                  </a:xfrm>
                  <a:custGeom>
                    <a:avLst/>
                    <a:gdLst>
                      <a:gd name="T0" fmla="*/ 76 w 76"/>
                      <a:gd name="T1" fmla="*/ 68 h 74"/>
                      <a:gd name="T2" fmla="*/ 68 w 76"/>
                      <a:gd name="T3" fmla="*/ 74 h 74"/>
                      <a:gd name="T4" fmla="*/ 4 w 76"/>
                      <a:gd name="T5" fmla="*/ 74 h 74"/>
                      <a:gd name="T6" fmla="*/ 76 w 76"/>
                      <a:gd name="T7" fmla="*/ 4 h 74"/>
                      <a:gd name="T8" fmla="*/ 76 w 7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4">
                        <a:moveTo>
                          <a:pt x="76" y="68"/>
                        </a:moveTo>
                        <a:cubicBezTo>
                          <a:pt x="76" y="72"/>
                          <a:pt x="72" y="74"/>
                          <a:pt x="68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6" y="0"/>
                          <a:pt x="76" y="4"/>
                        </a:cubicBezTo>
                        <a:cubicBezTo>
                          <a:pt x="76" y="68"/>
                          <a:pt x="76" y="68"/>
                          <a:pt x="7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87" name="Freeform 551">
                    <a:extLst>
                      <a:ext uri="{FF2B5EF4-FFF2-40B4-BE49-F238E27FC236}">
                        <a16:creationId xmlns:a16="http://schemas.microsoft.com/office/drawing/2014/main" id="{77E39393-2BAD-4726-943B-8CC9C9ABEC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02075" y="5839619"/>
                    <a:ext cx="288925" cy="292100"/>
                  </a:xfrm>
                  <a:custGeom>
                    <a:avLst/>
                    <a:gdLst>
                      <a:gd name="T0" fmla="*/ 77 w 77"/>
                      <a:gd name="T1" fmla="*/ 72 h 78"/>
                      <a:gd name="T2" fmla="*/ 69 w 77"/>
                      <a:gd name="T3" fmla="*/ 78 h 78"/>
                      <a:gd name="T4" fmla="*/ 6 w 77"/>
                      <a:gd name="T5" fmla="*/ 78 h 78"/>
                      <a:gd name="T6" fmla="*/ 0 w 77"/>
                      <a:gd name="T7" fmla="*/ 72 h 78"/>
                      <a:gd name="T8" fmla="*/ 0 w 77"/>
                      <a:gd name="T9" fmla="*/ 8 h 78"/>
                      <a:gd name="T10" fmla="*/ 6 w 77"/>
                      <a:gd name="T11" fmla="*/ 0 h 78"/>
                      <a:gd name="T12" fmla="*/ 69 w 77"/>
                      <a:gd name="T13" fmla="*/ 0 h 78"/>
                      <a:gd name="T14" fmla="*/ 77 w 77"/>
                      <a:gd name="T15" fmla="*/ 8 h 78"/>
                      <a:gd name="T16" fmla="*/ 77 w 77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7" h="78">
                        <a:moveTo>
                          <a:pt x="77" y="72"/>
                        </a:moveTo>
                        <a:cubicBezTo>
                          <a:pt x="77" y="76"/>
                          <a:pt x="73" y="78"/>
                          <a:pt x="69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69" y="0"/>
                          <a:pt x="69" y="0"/>
                          <a:pt x="69" y="0"/>
                        </a:cubicBezTo>
                        <a:cubicBezTo>
                          <a:pt x="73" y="0"/>
                          <a:pt x="77" y="4"/>
                          <a:pt x="77" y="8"/>
                        </a:cubicBezTo>
                        <a:cubicBezTo>
                          <a:pt x="77" y="72"/>
                          <a:pt x="77" y="72"/>
                          <a:pt x="77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88" name="Freeform 552">
                    <a:extLst>
                      <a:ext uri="{FF2B5EF4-FFF2-40B4-BE49-F238E27FC236}">
                        <a16:creationId xmlns:a16="http://schemas.microsoft.com/office/drawing/2014/main" id="{9DA0A560-78C2-4D05-B080-65E3FE36C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10013" y="5858669"/>
                    <a:ext cx="280988" cy="269875"/>
                  </a:xfrm>
                  <a:custGeom>
                    <a:avLst/>
                    <a:gdLst>
                      <a:gd name="T0" fmla="*/ 75 w 75"/>
                      <a:gd name="T1" fmla="*/ 67 h 72"/>
                      <a:gd name="T2" fmla="*/ 67 w 75"/>
                      <a:gd name="T3" fmla="*/ 72 h 72"/>
                      <a:gd name="T4" fmla="*/ 4 w 75"/>
                      <a:gd name="T5" fmla="*/ 72 h 72"/>
                      <a:gd name="T6" fmla="*/ 75 w 75"/>
                      <a:gd name="T7" fmla="*/ 4 h 72"/>
                      <a:gd name="T8" fmla="*/ 75 w 75"/>
                      <a:gd name="T9" fmla="*/ 67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72">
                        <a:moveTo>
                          <a:pt x="75" y="67"/>
                        </a:moveTo>
                        <a:cubicBezTo>
                          <a:pt x="75" y="71"/>
                          <a:pt x="71" y="72"/>
                          <a:pt x="67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5" y="0"/>
                          <a:pt x="75" y="4"/>
                        </a:cubicBezTo>
                        <a:cubicBezTo>
                          <a:pt x="75" y="67"/>
                          <a:pt x="75" y="67"/>
                          <a:pt x="75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89" name="Freeform 553">
                    <a:extLst>
                      <a:ext uri="{FF2B5EF4-FFF2-40B4-BE49-F238E27FC236}">
                        <a16:creationId xmlns:a16="http://schemas.microsoft.com/office/drawing/2014/main" id="{3E858EA6-5ACE-4CD7-A8D4-A04CBDF4B2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54500" y="5839619"/>
                    <a:ext cx="292100" cy="292100"/>
                  </a:xfrm>
                  <a:custGeom>
                    <a:avLst/>
                    <a:gdLst>
                      <a:gd name="T0" fmla="*/ 78 w 78"/>
                      <a:gd name="T1" fmla="*/ 72 h 78"/>
                      <a:gd name="T2" fmla="*/ 70 w 78"/>
                      <a:gd name="T3" fmla="*/ 78 h 78"/>
                      <a:gd name="T4" fmla="*/ 6 w 78"/>
                      <a:gd name="T5" fmla="*/ 78 h 78"/>
                      <a:gd name="T6" fmla="*/ 0 w 78"/>
                      <a:gd name="T7" fmla="*/ 72 h 78"/>
                      <a:gd name="T8" fmla="*/ 0 w 78"/>
                      <a:gd name="T9" fmla="*/ 8 h 78"/>
                      <a:gd name="T10" fmla="*/ 6 w 78"/>
                      <a:gd name="T11" fmla="*/ 0 h 78"/>
                      <a:gd name="T12" fmla="*/ 70 w 78"/>
                      <a:gd name="T13" fmla="*/ 0 h 78"/>
                      <a:gd name="T14" fmla="*/ 78 w 78"/>
                      <a:gd name="T15" fmla="*/ 8 h 78"/>
                      <a:gd name="T16" fmla="*/ 78 w 78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78">
                        <a:moveTo>
                          <a:pt x="78" y="72"/>
                        </a:moveTo>
                        <a:cubicBezTo>
                          <a:pt x="78" y="76"/>
                          <a:pt x="74" y="78"/>
                          <a:pt x="70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4" y="0"/>
                          <a:pt x="78" y="4"/>
                          <a:pt x="78" y="8"/>
                        </a:cubicBezTo>
                        <a:cubicBezTo>
                          <a:pt x="78" y="72"/>
                          <a:pt x="78" y="72"/>
                          <a:pt x="78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90" name="Freeform 554">
                    <a:extLst>
                      <a:ext uri="{FF2B5EF4-FFF2-40B4-BE49-F238E27FC236}">
                        <a16:creationId xmlns:a16="http://schemas.microsoft.com/office/drawing/2014/main" id="{7F5A539A-61BB-44D2-85FC-FC4EBD365D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962438" y="5858669"/>
                    <a:ext cx="284163" cy="269875"/>
                  </a:xfrm>
                  <a:custGeom>
                    <a:avLst/>
                    <a:gdLst>
                      <a:gd name="T0" fmla="*/ 76 w 76"/>
                      <a:gd name="T1" fmla="*/ 67 h 72"/>
                      <a:gd name="T2" fmla="*/ 68 w 76"/>
                      <a:gd name="T3" fmla="*/ 72 h 72"/>
                      <a:gd name="T4" fmla="*/ 4 w 76"/>
                      <a:gd name="T5" fmla="*/ 72 h 72"/>
                      <a:gd name="T6" fmla="*/ 76 w 76"/>
                      <a:gd name="T7" fmla="*/ 4 h 72"/>
                      <a:gd name="T8" fmla="*/ 76 w 76"/>
                      <a:gd name="T9" fmla="*/ 67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72">
                        <a:moveTo>
                          <a:pt x="76" y="67"/>
                        </a:moveTo>
                        <a:cubicBezTo>
                          <a:pt x="76" y="71"/>
                          <a:pt x="72" y="72"/>
                          <a:pt x="68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6" y="0"/>
                          <a:pt x="76" y="4"/>
                        </a:cubicBezTo>
                        <a:cubicBezTo>
                          <a:pt x="76" y="67"/>
                          <a:pt x="76" y="67"/>
                          <a:pt x="76" y="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91" name="Freeform 555">
                    <a:extLst>
                      <a:ext uri="{FF2B5EF4-FFF2-40B4-BE49-F238E27FC236}">
                        <a16:creationId xmlns:a16="http://schemas.microsoft.com/office/drawing/2014/main" id="{F97B3199-BCA3-4F0B-835E-270A81F83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16138" y="5836444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92" name="Freeform 556">
                    <a:extLst>
                      <a:ext uri="{FF2B5EF4-FFF2-40B4-BE49-F238E27FC236}">
                        <a16:creationId xmlns:a16="http://schemas.microsoft.com/office/drawing/2014/main" id="{2EB0A0AA-D336-451D-8920-D56FB3704B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824075" y="5850732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93" name="Freeform 557">
                    <a:extLst>
                      <a:ext uri="{FF2B5EF4-FFF2-40B4-BE49-F238E27FC236}">
                        <a16:creationId xmlns:a16="http://schemas.microsoft.com/office/drawing/2014/main" id="{1A45846D-82AB-4D48-8F6B-FF86F7926A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60538" y="5836444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94" name="Freeform 558">
                    <a:extLst>
                      <a:ext uri="{FF2B5EF4-FFF2-40B4-BE49-F238E27FC236}">
                        <a16:creationId xmlns:a16="http://schemas.microsoft.com/office/drawing/2014/main" id="{224A8DC6-2D77-49FD-9411-1609F0CDA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468475" y="5850732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5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5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95" name="Freeform 559">
                    <a:extLst>
                      <a:ext uri="{FF2B5EF4-FFF2-40B4-BE49-F238E27FC236}">
                        <a16:creationId xmlns:a16="http://schemas.microsoft.com/office/drawing/2014/main" id="{228EE6A7-57CE-4805-94E0-534127B750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95438" y="61968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96" name="Freeform 560">
                    <a:extLst>
                      <a:ext uri="{FF2B5EF4-FFF2-40B4-BE49-F238E27FC236}">
                        <a16:creationId xmlns:a16="http://schemas.microsoft.com/office/drawing/2014/main" id="{082154A2-CA40-487A-8F2A-C98E1325F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303375" y="62110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97" name="Freeform 561">
                    <a:extLst>
                      <a:ext uri="{FF2B5EF4-FFF2-40B4-BE49-F238E27FC236}">
                        <a16:creationId xmlns:a16="http://schemas.microsoft.com/office/drawing/2014/main" id="{9E775B88-A2A4-4609-8754-E28B4FDFDC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58975" y="6196807"/>
                    <a:ext cx="296863" cy="292100"/>
                  </a:xfrm>
                  <a:custGeom>
                    <a:avLst/>
                    <a:gdLst>
                      <a:gd name="T0" fmla="*/ 79 w 79"/>
                      <a:gd name="T1" fmla="*/ 72 h 78"/>
                      <a:gd name="T2" fmla="*/ 71 w 79"/>
                      <a:gd name="T3" fmla="*/ 78 h 78"/>
                      <a:gd name="T4" fmla="*/ 6 w 79"/>
                      <a:gd name="T5" fmla="*/ 78 h 78"/>
                      <a:gd name="T6" fmla="*/ 0 w 79"/>
                      <a:gd name="T7" fmla="*/ 72 h 78"/>
                      <a:gd name="T8" fmla="*/ 0 w 79"/>
                      <a:gd name="T9" fmla="*/ 8 h 78"/>
                      <a:gd name="T10" fmla="*/ 6 w 79"/>
                      <a:gd name="T11" fmla="*/ 0 h 78"/>
                      <a:gd name="T12" fmla="*/ 71 w 79"/>
                      <a:gd name="T13" fmla="*/ 0 h 78"/>
                      <a:gd name="T14" fmla="*/ 79 w 79"/>
                      <a:gd name="T15" fmla="*/ 8 h 78"/>
                      <a:gd name="T16" fmla="*/ 79 w 79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78">
                        <a:moveTo>
                          <a:pt x="79" y="72"/>
                        </a:moveTo>
                        <a:cubicBezTo>
                          <a:pt x="79" y="76"/>
                          <a:pt x="75" y="78"/>
                          <a:pt x="71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4"/>
                          <a:pt x="79" y="8"/>
                        </a:cubicBezTo>
                        <a:cubicBezTo>
                          <a:pt x="79" y="72"/>
                          <a:pt x="79" y="72"/>
                          <a:pt x="79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98" name="Freeform 562">
                    <a:extLst>
                      <a:ext uri="{FF2B5EF4-FFF2-40B4-BE49-F238E27FC236}">
                        <a16:creationId xmlns:a16="http://schemas.microsoft.com/office/drawing/2014/main" id="{ED30AC9F-5234-4235-B910-F11F0D43B2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666913" y="6211094"/>
                    <a:ext cx="288925" cy="277813"/>
                  </a:xfrm>
                  <a:custGeom>
                    <a:avLst/>
                    <a:gdLst>
                      <a:gd name="T0" fmla="*/ 77 w 77"/>
                      <a:gd name="T1" fmla="*/ 68 h 74"/>
                      <a:gd name="T2" fmla="*/ 69 w 77"/>
                      <a:gd name="T3" fmla="*/ 74 h 74"/>
                      <a:gd name="T4" fmla="*/ 4 w 77"/>
                      <a:gd name="T5" fmla="*/ 74 h 74"/>
                      <a:gd name="T6" fmla="*/ 77 w 77"/>
                      <a:gd name="T7" fmla="*/ 4 h 74"/>
                      <a:gd name="T8" fmla="*/ 77 w 7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4">
                        <a:moveTo>
                          <a:pt x="77" y="68"/>
                        </a:moveTo>
                        <a:cubicBezTo>
                          <a:pt x="77" y="72"/>
                          <a:pt x="73" y="74"/>
                          <a:pt x="69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7" y="0"/>
                          <a:pt x="77" y="4"/>
                        </a:cubicBezTo>
                        <a:cubicBezTo>
                          <a:pt x="77" y="68"/>
                          <a:pt x="77" y="68"/>
                          <a:pt x="7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99" name="Freeform 563">
                    <a:extLst>
                      <a:ext uri="{FF2B5EF4-FFF2-40B4-BE49-F238E27FC236}">
                        <a16:creationId xmlns:a16="http://schemas.microsoft.com/office/drawing/2014/main" id="{860F9A03-3222-446A-BB22-037EC1054B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56063" y="6196807"/>
                    <a:ext cx="295275" cy="292100"/>
                  </a:xfrm>
                  <a:custGeom>
                    <a:avLst/>
                    <a:gdLst>
                      <a:gd name="T0" fmla="*/ 79 w 79"/>
                      <a:gd name="T1" fmla="*/ 72 h 78"/>
                      <a:gd name="T2" fmla="*/ 71 w 79"/>
                      <a:gd name="T3" fmla="*/ 78 h 78"/>
                      <a:gd name="T4" fmla="*/ 6 w 79"/>
                      <a:gd name="T5" fmla="*/ 78 h 78"/>
                      <a:gd name="T6" fmla="*/ 0 w 79"/>
                      <a:gd name="T7" fmla="*/ 72 h 78"/>
                      <a:gd name="T8" fmla="*/ 0 w 79"/>
                      <a:gd name="T9" fmla="*/ 8 h 78"/>
                      <a:gd name="T10" fmla="*/ 6 w 79"/>
                      <a:gd name="T11" fmla="*/ 0 h 78"/>
                      <a:gd name="T12" fmla="*/ 71 w 79"/>
                      <a:gd name="T13" fmla="*/ 0 h 78"/>
                      <a:gd name="T14" fmla="*/ 79 w 79"/>
                      <a:gd name="T15" fmla="*/ 8 h 78"/>
                      <a:gd name="T16" fmla="*/ 79 w 79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78">
                        <a:moveTo>
                          <a:pt x="79" y="72"/>
                        </a:moveTo>
                        <a:cubicBezTo>
                          <a:pt x="79" y="76"/>
                          <a:pt x="75" y="78"/>
                          <a:pt x="71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4"/>
                          <a:pt x="79" y="8"/>
                        </a:cubicBezTo>
                        <a:cubicBezTo>
                          <a:pt x="79" y="72"/>
                          <a:pt x="79" y="72"/>
                          <a:pt x="79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00" name="Freeform 564">
                    <a:extLst>
                      <a:ext uri="{FF2B5EF4-FFF2-40B4-BE49-F238E27FC236}">
                        <a16:creationId xmlns:a16="http://schemas.microsoft.com/office/drawing/2014/main" id="{19378862-49EC-4D13-907D-C39B3F6FF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62413" y="6211094"/>
                    <a:ext cx="288925" cy="277813"/>
                  </a:xfrm>
                  <a:custGeom>
                    <a:avLst/>
                    <a:gdLst>
                      <a:gd name="T0" fmla="*/ 77 w 77"/>
                      <a:gd name="T1" fmla="*/ 68 h 74"/>
                      <a:gd name="T2" fmla="*/ 69 w 77"/>
                      <a:gd name="T3" fmla="*/ 74 h 74"/>
                      <a:gd name="T4" fmla="*/ 4 w 77"/>
                      <a:gd name="T5" fmla="*/ 74 h 74"/>
                      <a:gd name="T6" fmla="*/ 77 w 77"/>
                      <a:gd name="T7" fmla="*/ 4 h 74"/>
                      <a:gd name="T8" fmla="*/ 77 w 7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4">
                        <a:moveTo>
                          <a:pt x="77" y="68"/>
                        </a:moveTo>
                        <a:cubicBezTo>
                          <a:pt x="77" y="72"/>
                          <a:pt x="73" y="74"/>
                          <a:pt x="69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7" y="0"/>
                          <a:pt x="77" y="4"/>
                        </a:cubicBezTo>
                        <a:cubicBezTo>
                          <a:pt x="77" y="68"/>
                          <a:pt x="77" y="68"/>
                          <a:pt x="7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01" name="Freeform 565">
                    <a:extLst>
                      <a:ext uri="{FF2B5EF4-FFF2-40B4-BE49-F238E27FC236}">
                        <a16:creationId xmlns:a16="http://schemas.microsoft.com/office/drawing/2014/main" id="{CFAE3D4F-5915-4F64-88B6-B62557CB63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491075" y="6196807"/>
                    <a:ext cx="295275" cy="292100"/>
                  </a:xfrm>
                  <a:custGeom>
                    <a:avLst/>
                    <a:gdLst>
                      <a:gd name="T0" fmla="*/ 79 w 79"/>
                      <a:gd name="T1" fmla="*/ 72 h 78"/>
                      <a:gd name="T2" fmla="*/ 71 w 79"/>
                      <a:gd name="T3" fmla="*/ 78 h 78"/>
                      <a:gd name="T4" fmla="*/ 6 w 79"/>
                      <a:gd name="T5" fmla="*/ 78 h 78"/>
                      <a:gd name="T6" fmla="*/ 0 w 79"/>
                      <a:gd name="T7" fmla="*/ 72 h 78"/>
                      <a:gd name="T8" fmla="*/ 0 w 79"/>
                      <a:gd name="T9" fmla="*/ 8 h 78"/>
                      <a:gd name="T10" fmla="*/ 6 w 79"/>
                      <a:gd name="T11" fmla="*/ 0 h 78"/>
                      <a:gd name="T12" fmla="*/ 71 w 79"/>
                      <a:gd name="T13" fmla="*/ 0 h 78"/>
                      <a:gd name="T14" fmla="*/ 79 w 79"/>
                      <a:gd name="T15" fmla="*/ 8 h 78"/>
                      <a:gd name="T16" fmla="*/ 79 w 79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78">
                        <a:moveTo>
                          <a:pt x="79" y="72"/>
                        </a:moveTo>
                        <a:cubicBezTo>
                          <a:pt x="79" y="76"/>
                          <a:pt x="75" y="78"/>
                          <a:pt x="71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4"/>
                          <a:pt x="79" y="8"/>
                        </a:cubicBezTo>
                        <a:cubicBezTo>
                          <a:pt x="79" y="72"/>
                          <a:pt x="79" y="72"/>
                          <a:pt x="79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02" name="Freeform 566">
                    <a:extLst>
                      <a:ext uri="{FF2B5EF4-FFF2-40B4-BE49-F238E27FC236}">
                        <a16:creationId xmlns:a16="http://schemas.microsoft.com/office/drawing/2014/main" id="{2EAF2A9C-02F7-4F67-8A3A-07C3660BFA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497425" y="6211094"/>
                    <a:ext cx="288925" cy="277813"/>
                  </a:xfrm>
                  <a:custGeom>
                    <a:avLst/>
                    <a:gdLst>
                      <a:gd name="T0" fmla="*/ 77 w 77"/>
                      <a:gd name="T1" fmla="*/ 68 h 74"/>
                      <a:gd name="T2" fmla="*/ 69 w 77"/>
                      <a:gd name="T3" fmla="*/ 74 h 74"/>
                      <a:gd name="T4" fmla="*/ 4 w 77"/>
                      <a:gd name="T5" fmla="*/ 74 h 74"/>
                      <a:gd name="T6" fmla="*/ 77 w 77"/>
                      <a:gd name="T7" fmla="*/ 5 h 74"/>
                      <a:gd name="T8" fmla="*/ 77 w 7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4">
                        <a:moveTo>
                          <a:pt x="77" y="68"/>
                        </a:moveTo>
                        <a:cubicBezTo>
                          <a:pt x="77" y="72"/>
                          <a:pt x="73" y="74"/>
                          <a:pt x="69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7" y="0"/>
                          <a:pt x="77" y="5"/>
                        </a:cubicBezTo>
                        <a:cubicBezTo>
                          <a:pt x="77" y="68"/>
                          <a:pt x="77" y="68"/>
                          <a:pt x="7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03" name="Freeform 567">
                    <a:extLst>
                      <a:ext uri="{FF2B5EF4-FFF2-40B4-BE49-F238E27FC236}">
                        <a16:creationId xmlns:a16="http://schemas.microsoft.com/office/drawing/2014/main" id="{C1604057-C025-40DE-AFB1-126E67EDFA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30713" y="6271419"/>
                    <a:ext cx="296863" cy="217488"/>
                  </a:xfrm>
                  <a:custGeom>
                    <a:avLst/>
                    <a:gdLst>
                      <a:gd name="T0" fmla="*/ 79 w 79"/>
                      <a:gd name="T1" fmla="*/ 54 h 58"/>
                      <a:gd name="T2" fmla="*/ 71 w 79"/>
                      <a:gd name="T3" fmla="*/ 58 h 58"/>
                      <a:gd name="T4" fmla="*/ 6 w 79"/>
                      <a:gd name="T5" fmla="*/ 58 h 58"/>
                      <a:gd name="T6" fmla="*/ 0 w 79"/>
                      <a:gd name="T7" fmla="*/ 54 h 58"/>
                      <a:gd name="T8" fmla="*/ 0 w 79"/>
                      <a:gd name="T9" fmla="*/ 6 h 58"/>
                      <a:gd name="T10" fmla="*/ 6 w 79"/>
                      <a:gd name="T11" fmla="*/ 0 h 58"/>
                      <a:gd name="T12" fmla="*/ 71 w 79"/>
                      <a:gd name="T13" fmla="*/ 0 h 58"/>
                      <a:gd name="T14" fmla="*/ 79 w 79"/>
                      <a:gd name="T15" fmla="*/ 6 h 58"/>
                      <a:gd name="T16" fmla="*/ 79 w 79"/>
                      <a:gd name="T17" fmla="*/ 54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58">
                        <a:moveTo>
                          <a:pt x="79" y="54"/>
                        </a:moveTo>
                        <a:cubicBezTo>
                          <a:pt x="79" y="57"/>
                          <a:pt x="75" y="58"/>
                          <a:pt x="71" y="58"/>
                        </a:cubicBezTo>
                        <a:cubicBezTo>
                          <a:pt x="6" y="58"/>
                          <a:pt x="6" y="58"/>
                          <a:pt x="6" y="58"/>
                        </a:cubicBezTo>
                        <a:cubicBezTo>
                          <a:pt x="2" y="58"/>
                          <a:pt x="0" y="57"/>
                          <a:pt x="0" y="54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3"/>
                          <a:pt x="79" y="6"/>
                        </a:cubicBezTo>
                        <a:cubicBezTo>
                          <a:pt x="79" y="54"/>
                          <a:pt x="79" y="54"/>
                          <a:pt x="79" y="5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04" name="Freeform 568">
                    <a:extLst>
                      <a:ext uri="{FF2B5EF4-FFF2-40B4-BE49-F238E27FC236}">
                        <a16:creationId xmlns:a16="http://schemas.microsoft.com/office/drawing/2014/main" id="{EE89CC5D-D154-453C-AAFF-F515FBDB5E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38650" y="6282532"/>
                    <a:ext cx="288925" cy="206375"/>
                  </a:xfrm>
                  <a:custGeom>
                    <a:avLst/>
                    <a:gdLst>
                      <a:gd name="T0" fmla="*/ 77 w 77"/>
                      <a:gd name="T1" fmla="*/ 51 h 55"/>
                      <a:gd name="T2" fmla="*/ 69 w 77"/>
                      <a:gd name="T3" fmla="*/ 55 h 55"/>
                      <a:gd name="T4" fmla="*/ 4 w 77"/>
                      <a:gd name="T5" fmla="*/ 55 h 55"/>
                      <a:gd name="T6" fmla="*/ 77 w 77"/>
                      <a:gd name="T7" fmla="*/ 3 h 55"/>
                      <a:gd name="T8" fmla="*/ 77 w 77"/>
                      <a:gd name="T9" fmla="*/ 51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55">
                        <a:moveTo>
                          <a:pt x="77" y="51"/>
                        </a:moveTo>
                        <a:cubicBezTo>
                          <a:pt x="77" y="54"/>
                          <a:pt x="73" y="55"/>
                          <a:pt x="69" y="55"/>
                        </a:cubicBezTo>
                        <a:cubicBezTo>
                          <a:pt x="4" y="55"/>
                          <a:pt x="4" y="55"/>
                          <a:pt x="4" y="55"/>
                        </a:cubicBezTo>
                        <a:cubicBezTo>
                          <a:pt x="0" y="55"/>
                          <a:pt x="77" y="0"/>
                          <a:pt x="77" y="3"/>
                        </a:cubicBezTo>
                        <a:cubicBezTo>
                          <a:pt x="77" y="51"/>
                          <a:pt x="77" y="51"/>
                          <a:pt x="77" y="5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05" name="Freeform 569">
                    <a:extLst>
                      <a:ext uri="{FF2B5EF4-FFF2-40B4-BE49-F238E27FC236}">
                        <a16:creationId xmlns:a16="http://schemas.microsoft.com/office/drawing/2014/main" id="{6BBD9BC3-89AE-4C10-A8B4-17C4B0ADC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5725" y="6271419"/>
                    <a:ext cx="296863" cy="217488"/>
                  </a:xfrm>
                  <a:custGeom>
                    <a:avLst/>
                    <a:gdLst>
                      <a:gd name="T0" fmla="*/ 79 w 79"/>
                      <a:gd name="T1" fmla="*/ 54 h 58"/>
                      <a:gd name="T2" fmla="*/ 71 w 79"/>
                      <a:gd name="T3" fmla="*/ 58 h 58"/>
                      <a:gd name="T4" fmla="*/ 6 w 79"/>
                      <a:gd name="T5" fmla="*/ 58 h 58"/>
                      <a:gd name="T6" fmla="*/ 0 w 79"/>
                      <a:gd name="T7" fmla="*/ 54 h 58"/>
                      <a:gd name="T8" fmla="*/ 0 w 79"/>
                      <a:gd name="T9" fmla="*/ 6 h 58"/>
                      <a:gd name="T10" fmla="*/ 6 w 79"/>
                      <a:gd name="T11" fmla="*/ 0 h 58"/>
                      <a:gd name="T12" fmla="*/ 71 w 79"/>
                      <a:gd name="T13" fmla="*/ 0 h 58"/>
                      <a:gd name="T14" fmla="*/ 79 w 79"/>
                      <a:gd name="T15" fmla="*/ 6 h 58"/>
                      <a:gd name="T16" fmla="*/ 79 w 79"/>
                      <a:gd name="T17" fmla="*/ 54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58">
                        <a:moveTo>
                          <a:pt x="79" y="54"/>
                        </a:moveTo>
                        <a:cubicBezTo>
                          <a:pt x="79" y="57"/>
                          <a:pt x="75" y="58"/>
                          <a:pt x="71" y="58"/>
                        </a:cubicBezTo>
                        <a:cubicBezTo>
                          <a:pt x="6" y="58"/>
                          <a:pt x="6" y="58"/>
                          <a:pt x="6" y="58"/>
                        </a:cubicBezTo>
                        <a:cubicBezTo>
                          <a:pt x="2" y="58"/>
                          <a:pt x="0" y="57"/>
                          <a:pt x="0" y="54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3"/>
                          <a:pt x="79" y="6"/>
                        </a:cubicBezTo>
                        <a:cubicBezTo>
                          <a:pt x="79" y="54"/>
                          <a:pt x="79" y="54"/>
                          <a:pt x="79" y="54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06" name="Freeform 570">
                    <a:extLst>
                      <a:ext uri="{FF2B5EF4-FFF2-40B4-BE49-F238E27FC236}">
                        <a16:creationId xmlns:a16="http://schemas.microsoft.com/office/drawing/2014/main" id="{6CBB0A65-68BF-4E80-A92C-0080501430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73663" y="6285707"/>
                    <a:ext cx="288925" cy="206375"/>
                  </a:xfrm>
                  <a:custGeom>
                    <a:avLst/>
                    <a:gdLst>
                      <a:gd name="T0" fmla="*/ 77 w 77"/>
                      <a:gd name="T1" fmla="*/ 50 h 55"/>
                      <a:gd name="T2" fmla="*/ 69 w 77"/>
                      <a:gd name="T3" fmla="*/ 55 h 55"/>
                      <a:gd name="T4" fmla="*/ 4 w 77"/>
                      <a:gd name="T5" fmla="*/ 55 h 55"/>
                      <a:gd name="T6" fmla="*/ 77 w 77"/>
                      <a:gd name="T7" fmla="*/ 3 h 55"/>
                      <a:gd name="T8" fmla="*/ 77 w 77"/>
                      <a:gd name="T9" fmla="*/ 5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55">
                        <a:moveTo>
                          <a:pt x="77" y="50"/>
                        </a:moveTo>
                        <a:cubicBezTo>
                          <a:pt x="77" y="53"/>
                          <a:pt x="73" y="55"/>
                          <a:pt x="69" y="55"/>
                        </a:cubicBezTo>
                        <a:cubicBezTo>
                          <a:pt x="4" y="55"/>
                          <a:pt x="4" y="55"/>
                          <a:pt x="4" y="55"/>
                        </a:cubicBezTo>
                        <a:cubicBezTo>
                          <a:pt x="0" y="55"/>
                          <a:pt x="77" y="0"/>
                          <a:pt x="77" y="3"/>
                        </a:cubicBezTo>
                        <a:cubicBezTo>
                          <a:pt x="77" y="50"/>
                          <a:pt x="77" y="50"/>
                          <a:pt x="77" y="5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07" name="Freeform 571">
                    <a:extLst>
                      <a:ext uri="{FF2B5EF4-FFF2-40B4-BE49-F238E27FC236}">
                        <a16:creationId xmlns:a16="http://schemas.microsoft.com/office/drawing/2014/main" id="{00DDB38E-9E62-4AC7-B64D-F1A6F511D7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35075" y="6196807"/>
                    <a:ext cx="285750" cy="292100"/>
                  </a:xfrm>
                  <a:custGeom>
                    <a:avLst/>
                    <a:gdLst>
                      <a:gd name="T0" fmla="*/ 76 w 76"/>
                      <a:gd name="T1" fmla="*/ 72 h 78"/>
                      <a:gd name="T2" fmla="*/ 69 w 76"/>
                      <a:gd name="T3" fmla="*/ 78 h 78"/>
                      <a:gd name="T4" fmla="*/ 6 w 76"/>
                      <a:gd name="T5" fmla="*/ 78 h 78"/>
                      <a:gd name="T6" fmla="*/ 0 w 76"/>
                      <a:gd name="T7" fmla="*/ 72 h 78"/>
                      <a:gd name="T8" fmla="*/ 0 w 76"/>
                      <a:gd name="T9" fmla="*/ 8 h 78"/>
                      <a:gd name="T10" fmla="*/ 6 w 76"/>
                      <a:gd name="T11" fmla="*/ 0 h 78"/>
                      <a:gd name="T12" fmla="*/ 69 w 76"/>
                      <a:gd name="T13" fmla="*/ 0 h 78"/>
                      <a:gd name="T14" fmla="*/ 76 w 76"/>
                      <a:gd name="T15" fmla="*/ 8 h 78"/>
                      <a:gd name="T16" fmla="*/ 76 w 76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78">
                        <a:moveTo>
                          <a:pt x="76" y="72"/>
                        </a:moveTo>
                        <a:cubicBezTo>
                          <a:pt x="76" y="76"/>
                          <a:pt x="72" y="78"/>
                          <a:pt x="69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69" y="0"/>
                          <a:pt x="69" y="0"/>
                          <a:pt x="69" y="0"/>
                        </a:cubicBezTo>
                        <a:cubicBezTo>
                          <a:pt x="72" y="0"/>
                          <a:pt x="76" y="4"/>
                          <a:pt x="76" y="8"/>
                        </a:cubicBezTo>
                        <a:cubicBezTo>
                          <a:pt x="76" y="72"/>
                          <a:pt x="76" y="72"/>
                          <a:pt x="76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08" name="Freeform 572">
                    <a:extLst>
                      <a:ext uri="{FF2B5EF4-FFF2-40B4-BE49-F238E27FC236}">
                        <a16:creationId xmlns:a16="http://schemas.microsoft.com/office/drawing/2014/main" id="{39DE98B6-5A1C-4405-8944-6520C91B2C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43013" y="6211094"/>
                    <a:ext cx="277813" cy="277813"/>
                  </a:xfrm>
                  <a:custGeom>
                    <a:avLst/>
                    <a:gdLst>
                      <a:gd name="T0" fmla="*/ 74 w 74"/>
                      <a:gd name="T1" fmla="*/ 68 h 74"/>
                      <a:gd name="T2" fmla="*/ 67 w 74"/>
                      <a:gd name="T3" fmla="*/ 74 h 74"/>
                      <a:gd name="T4" fmla="*/ 4 w 74"/>
                      <a:gd name="T5" fmla="*/ 74 h 74"/>
                      <a:gd name="T6" fmla="*/ 74 w 74"/>
                      <a:gd name="T7" fmla="*/ 4 h 74"/>
                      <a:gd name="T8" fmla="*/ 74 w 74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74">
                        <a:moveTo>
                          <a:pt x="74" y="68"/>
                        </a:moveTo>
                        <a:cubicBezTo>
                          <a:pt x="74" y="72"/>
                          <a:pt x="70" y="74"/>
                          <a:pt x="67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4" y="0"/>
                          <a:pt x="74" y="4"/>
                        </a:cubicBezTo>
                        <a:cubicBezTo>
                          <a:pt x="74" y="68"/>
                          <a:pt x="74" y="68"/>
                          <a:pt x="74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09" name="Freeform 573">
                    <a:extLst>
                      <a:ext uri="{FF2B5EF4-FFF2-40B4-BE49-F238E27FC236}">
                        <a16:creationId xmlns:a16="http://schemas.microsoft.com/office/drawing/2014/main" id="{F6F20291-7477-4853-8E68-8EFA149313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9475" y="6192044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9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9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9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10" name="Freeform 574">
                    <a:extLst>
                      <a:ext uri="{FF2B5EF4-FFF2-40B4-BE49-F238E27FC236}">
                        <a16:creationId xmlns:a16="http://schemas.microsoft.com/office/drawing/2014/main" id="{91EC5F78-53D5-4385-94D5-61291453C2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87413" y="6207919"/>
                    <a:ext cx="292100" cy="276225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5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5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11" name="Freeform 575">
                    <a:extLst>
                      <a:ext uri="{FF2B5EF4-FFF2-40B4-BE49-F238E27FC236}">
                        <a16:creationId xmlns:a16="http://schemas.microsoft.com/office/drawing/2014/main" id="{5F7D4054-DF03-4025-BEED-F326FB5E60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1150" y="5472907"/>
                    <a:ext cx="300038" cy="292100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12" name="Freeform 576">
                    <a:extLst>
                      <a:ext uri="{FF2B5EF4-FFF2-40B4-BE49-F238E27FC236}">
                        <a16:creationId xmlns:a16="http://schemas.microsoft.com/office/drawing/2014/main" id="{1EFB6313-6719-4AAB-BE06-B6E7970FE6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287500" y="5487194"/>
                    <a:ext cx="293688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13" name="Freeform 577">
                    <a:extLst>
                      <a:ext uri="{FF2B5EF4-FFF2-40B4-BE49-F238E27FC236}">
                        <a16:creationId xmlns:a16="http://schemas.microsoft.com/office/drawing/2014/main" id="{648E0DA8-4195-4AF1-B112-EA3BF05905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40263" y="5115719"/>
                    <a:ext cx="300038" cy="293688"/>
                  </a:xfrm>
                  <a:custGeom>
                    <a:avLst/>
                    <a:gdLst>
                      <a:gd name="T0" fmla="*/ 80 w 80"/>
                      <a:gd name="T1" fmla="*/ 72 h 78"/>
                      <a:gd name="T2" fmla="*/ 72 w 80"/>
                      <a:gd name="T3" fmla="*/ 78 h 78"/>
                      <a:gd name="T4" fmla="*/ 6 w 80"/>
                      <a:gd name="T5" fmla="*/ 78 h 78"/>
                      <a:gd name="T6" fmla="*/ 0 w 80"/>
                      <a:gd name="T7" fmla="*/ 72 h 78"/>
                      <a:gd name="T8" fmla="*/ 0 w 80"/>
                      <a:gd name="T9" fmla="*/ 8 h 78"/>
                      <a:gd name="T10" fmla="*/ 6 w 80"/>
                      <a:gd name="T11" fmla="*/ 0 h 78"/>
                      <a:gd name="T12" fmla="*/ 72 w 80"/>
                      <a:gd name="T13" fmla="*/ 0 h 78"/>
                      <a:gd name="T14" fmla="*/ 80 w 80"/>
                      <a:gd name="T15" fmla="*/ 8 h 78"/>
                      <a:gd name="T16" fmla="*/ 80 w 8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8">
                        <a:moveTo>
                          <a:pt x="80" y="72"/>
                        </a:moveTo>
                        <a:cubicBezTo>
                          <a:pt x="80" y="76"/>
                          <a:pt x="76" y="78"/>
                          <a:pt x="72" y="78"/>
                        </a:cubicBezTo>
                        <a:cubicBezTo>
                          <a:pt x="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2"/>
                          <a:pt x="80" y="72"/>
                          <a:pt x="8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14" name="Freeform 578">
                    <a:extLst>
                      <a:ext uri="{FF2B5EF4-FFF2-40B4-BE49-F238E27FC236}">
                        <a16:creationId xmlns:a16="http://schemas.microsoft.com/office/drawing/2014/main" id="{2159BEF6-3526-4705-A663-D7090A110A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48200" y="5131594"/>
                    <a:ext cx="292100" cy="277813"/>
                  </a:xfrm>
                  <a:custGeom>
                    <a:avLst/>
                    <a:gdLst>
                      <a:gd name="T0" fmla="*/ 78 w 78"/>
                      <a:gd name="T1" fmla="*/ 68 h 74"/>
                      <a:gd name="T2" fmla="*/ 70 w 78"/>
                      <a:gd name="T3" fmla="*/ 74 h 74"/>
                      <a:gd name="T4" fmla="*/ 4 w 78"/>
                      <a:gd name="T5" fmla="*/ 74 h 74"/>
                      <a:gd name="T6" fmla="*/ 78 w 78"/>
                      <a:gd name="T7" fmla="*/ 4 h 74"/>
                      <a:gd name="T8" fmla="*/ 78 w 78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4">
                        <a:moveTo>
                          <a:pt x="78" y="68"/>
                        </a:moveTo>
                        <a:cubicBezTo>
                          <a:pt x="78" y="72"/>
                          <a:pt x="74" y="74"/>
                          <a:pt x="70" y="74"/>
                        </a:cubicBezTo>
                        <a:cubicBezTo>
                          <a:pt x="4" y="74"/>
                          <a:pt x="4" y="74"/>
                          <a:pt x="4" y="74"/>
                        </a:cubicBezTo>
                        <a:cubicBezTo>
                          <a:pt x="0" y="74"/>
                          <a:pt x="78" y="0"/>
                          <a:pt x="78" y="4"/>
                        </a:cubicBezTo>
                        <a:cubicBezTo>
                          <a:pt x="78" y="68"/>
                          <a:pt x="78" y="68"/>
                          <a:pt x="78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15" name="Freeform 579">
                    <a:extLst>
                      <a:ext uri="{FF2B5EF4-FFF2-40B4-BE49-F238E27FC236}">
                        <a16:creationId xmlns:a16="http://schemas.microsoft.com/office/drawing/2014/main" id="{11F43818-BAF7-4F42-8DDA-483331953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714913" y="5115719"/>
                    <a:ext cx="450850" cy="293688"/>
                  </a:xfrm>
                  <a:custGeom>
                    <a:avLst/>
                    <a:gdLst>
                      <a:gd name="T0" fmla="*/ 120 w 120"/>
                      <a:gd name="T1" fmla="*/ 72 h 78"/>
                      <a:gd name="T2" fmla="*/ 112 w 120"/>
                      <a:gd name="T3" fmla="*/ 78 h 78"/>
                      <a:gd name="T4" fmla="*/ 6 w 120"/>
                      <a:gd name="T5" fmla="*/ 78 h 78"/>
                      <a:gd name="T6" fmla="*/ 0 w 120"/>
                      <a:gd name="T7" fmla="*/ 72 h 78"/>
                      <a:gd name="T8" fmla="*/ 0 w 120"/>
                      <a:gd name="T9" fmla="*/ 8 h 78"/>
                      <a:gd name="T10" fmla="*/ 6 w 120"/>
                      <a:gd name="T11" fmla="*/ 0 h 78"/>
                      <a:gd name="T12" fmla="*/ 112 w 120"/>
                      <a:gd name="T13" fmla="*/ 0 h 78"/>
                      <a:gd name="T14" fmla="*/ 120 w 120"/>
                      <a:gd name="T15" fmla="*/ 8 h 78"/>
                      <a:gd name="T16" fmla="*/ 120 w 12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0" h="78">
                        <a:moveTo>
                          <a:pt x="120" y="72"/>
                        </a:moveTo>
                        <a:cubicBezTo>
                          <a:pt x="120" y="76"/>
                          <a:pt x="116" y="78"/>
                          <a:pt x="112" y="78"/>
                        </a:cubicBezTo>
                        <a:cubicBezTo>
                          <a:pt x="4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112" y="0"/>
                          <a:pt x="112" y="0"/>
                        </a:cubicBezTo>
                        <a:cubicBezTo>
                          <a:pt x="116" y="0"/>
                          <a:pt x="120" y="4"/>
                          <a:pt x="120" y="8"/>
                        </a:cubicBezTo>
                        <a:cubicBezTo>
                          <a:pt x="120" y="72"/>
                          <a:pt x="120" y="72"/>
                          <a:pt x="12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16" name="Freeform 580">
                    <a:extLst>
                      <a:ext uri="{FF2B5EF4-FFF2-40B4-BE49-F238E27FC236}">
                        <a16:creationId xmlns:a16="http://schemas.microsoft.com/office/drawing/2014/main" id="{27E06F68-0612-4FAC-864D-F6A0AD3281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38738" y="5131594"/>
                    <a:ext cx="327025" cy="277813"/>
                  </a:xfrm>
                  <a:custGeom>
                    <a:avLst/>
                    <a:gdLst>
                      <a:gd name="T0" fmla="*/ 87 w 87"/>
                      <a:gd name="T1" fmla="*/ 68 h 74"/>
                      <a:gd name="T2" fmla="*/ 79 w 87"/>
                      <a:gd name="T3" fmla="*/ 74 h 74"/>
                      <a:gd name="T4" fmla="*/ 0 w 87"/>
                      <a:gd name="T5" fmla="*/ 74 h 74"/>
                      <a:gd name="T6" fmla="*/ 87 w 87"/>
                      <a:gd name="T7" fmla="*/ 4 h 74"/>
                      <a:gd name="T8" fmla="*/ 87 w 8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74">
                        <a:moveTo>
                          <a:pt x="87" y="68"/>
                        </a:moveTo>
                        <a:cubicBezTo>
                          <a:pt x="87" y="72"/>
                          <a:pt x="83" y="74"/>
                          <a:pt x="79" y="74"/>
                        </a:cubicBezTo>
                        <a:cubicBezTo>
                          <a:pt x="13" y="74"/>
                          <a:pt x="0" y="74"/>
                          <a:pt x="0" y="74"/>
                        </a:cubicBezTo>
                        <a:cubicBezTo>
                          <a:pt x="0" y="74"/>
                          <a:pt x="87" y="0"/>
                          <a:pt x="87" y="4"/>
                        </a:cubicBezTo>
                        <a:cubicBezTo>
                          <a:pt x="87" y="68"/>
                          <a:pt x="87" y="68"/>
                          <a:pt x="8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17" name="Freeform 581">
                    <a:extLst>
                      <a:ext uri="{FF2B5EF4-FFF2-40B4-BE49-F238E27FC236}">
                        <a16:creationId xmlns:a16="http://schemas.microsoft.com/office/drawing/2014/main" id="{7DA81BA7-414C-47CF-A597-4100FECFB0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05363" y="5472907"/>
                    <a:ext cx="660400" cy="295275"/>
                  </a:xfrm>
                  <a:custGeom>
                    <a:avLst/>
                    <a:gdLst>
                      <a:gd name="T0" fmla="*/ 176 w 176"/>
                      <a:gd name="T1" fmla="*/ 73 h 79"/>
                      <a:gd name="T2" fmla="*/ 168 w 176"/>
                      <a:gd name="T3" fmla="*/ 79 h 79"/>
                      <a:gd name="T4" fmla="*/ 6 w 176"/>
                      <a:gd name="T5" fmla="*/ 79 h 79"/>
                      <a:gd name="T6" fmla="*/ 0 w 176"/>
                      <a:gd name="T7" fmla="*/ 73 h 79"/>
                      <a:gd name="T8" fmla="*/ 0 w 176"/>
                      <a:gd name="T9" fmla="*/ 8 h 79"/>
                      <a:gd name="T10" fmla="*/ 6 w 176"/>
                      <a:gd name="T11" fmla="*/ 0 h 79"/>
                      <a:gd name="T12" fmla="*/ 168 w 176"/>
                      <a:gd name="T13" fmla="*/ 0 h 79"/>
                      <a:gd name="T14" fmla="*/ 176 w 176"/>
                      <a:gd name="T15" fmla="*/ 8 h 79"/>
                      <a:gd name="T16" fmla="*/ 176 w 176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6" h="79">
                        <a:moveTo>
                          <a:pt x="176" y="73"/>
                        </a:moveTo>
                        <a:cubicBezTo>
                          <a:pt x="176" y="77"/>
                          <a:pt x="172" y="79"/>
                          <a:pt x="168" y="79"/>
                        </a:cubicBezTo>
                        <a:cubicBezTo>
                          <a:pt x="102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168" y="0"/>
                          <a:pt x="168" y="0"/>
                        </a:cubicBezTo>
                        <a:cubicBezTo>
                          <a:pt x="172" y="0"/>
                          <a:pt x="176" y="4"/>
                          <a:pt x="176" y="8"/>
                        </a:cubicBezTo>
                        <a:cubicBezTo>
                          <a:pt x="176" y="73"/>
                          <a:pt x="176" y="73"/>
                          <a:pt x="176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18" name="Freeform 582">
                    <a:extLst>
                      <a:ext uri="{FF2B5EF4-FFF2-40B4-BE49-F238E27FC236}">
                        <a16:creationId xmlns:a16="http://schemas.microsoft.com/office/drawing/2014/main" id="{47B4971D-F578-43D5-B491-98E214E48E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38738" y="5487194"/>
                    <a:ext cx="327025" cy="280988"/>
                  </a:xfrm>
                  <a:custGeom>
                    <a:avLst/>
                    <a:gdLst>
                      <a:gd name="T0" fmla="*/ 87 w 87"/>
                      <a:gd name="T1" fmla="*/ 68 h 75"/>
                      <a:gd name="T2" fmla="*/ 79 w 87"/>
                      <a:gd name="T3" fmla="*/ 74 h 75"/>
                      <a:gd name="T4" fmla="*/ 0 w 87"/>
                      <a:gd name="T5" fmla="*/ 75 h 75"/>
                      <a:gd name="T6" fmla="*/ 87 w 87"/>
                      <a:gd name="T7" fmla="*/ 4 h 75"/>
                      <a:gd name="T8" fmla="*/ 87 w 87"/>
                      <a:gd name="T9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75">
                        <a:moveTo>
                          <a:pt x="87" y="68"/>
                        </a:moveTo>
                        <a:cubicBezTo>
                          <a:pt x="87" y="72"/>
                          <a:pt x="83" y="74"/>
                          <a:pt x="79" y="74"/>
                        </a:cubicBezTo>
                        <a:cubicBezTo>
                          <a:pt x="13" y="74"/>
                          <a:pt x="0" y="75"/>
                          <a:pt x="0" y="75"/>
                        </a:cubicBezTo>
                        <a:cubicBezTo>
                          <a:pt x="0" y="75"/>
                          <a:pt x="87" y="0"/>
                          <a:pt x="87" y="4"/>
                        </a:cubicBezTo>
                        <a:cubicBezTo>
                          <a:pt x="87" y="68"/>
                          <a:pt x="87" y="68"/>
                          <a:pt x="8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19" name="Freeform 583">
                    <a:extLst>
                      <a:ext uri="{FF2B5EF4-FFF2-40B4-BE49-F238E27FC236}">
                        <a16:creationId xmlns:a16="http://schemas.microsoft.com/office/drawing/2014/main" id="{11E155CD-E9C7-4FBB-BAE6-B116281BA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325975" y="5831682"/>
                    <a:ext cx="839788" cy="296863"/>
                  </a:xfrm>
                  <a:custGeom>
                    <a:avLst/>
                    <a:gdLst>
                      <a:gd name="T0" fmla="*/ 224 w 224"/>
                      <a:gd name="T1" fmla="*/ 73 h 79"/>
                      <a:gd name="T2" fmla="*/ 216 w 224"/>
                      <a:gd name="T3" fmla="*/ 79 h 79"/>
                      <a:gd name="T4" fmla="*/ 6 w 224"/>
                      <a:gd name="T5" fmla="*/ 79 h 79"/>
                      <a:gd name="T6" fmla="*/ 0 w 224"/>
                      <a:gd name="T7" fmla="*/ 73 h 79"/>
                      <a:gd name="T8" fmla="*/ 0 w 224"/>
                      <a:gd name="T9" fmla="*/ 9 h 79"/>
                      <a:gd name="T10" fmla="*/ 6 w 224"/>
                      <a:gd name="T11" fmla="*/ 0 h 79"/>
                      <a:gd name="T12" fmla="*/ 216 w 224"/>
                      <a:gd name="T13" fmla="*/ 0 h 79"/>
                      <a:gd name="T14" fmla="*/ 224 w 224"/>
                      <a:gd name="T15" fmla="*/ 9 h 79"/>
                      <a:gd name="T16" fmla="*/ 224 w 224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4" h="79">
                        <a:moveTo>
                          <a:pt x="224" y="73"/>
                        </a:moveTo>
                        <a:cubicBezTo>
                          <a:pt x="224" y="77"/>
                          <a:pt x="220" y="79"/>
                          <a:pt x="216" y="79"/>
                        </a:cubicBezTo>
                        <a:cubicBezTo>
                          <a:pt x="150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216" y="0"/>
                          <a:pt x="216" y="0"/>
                        </a:cubicBezTo>
                        <a:cubicBezTo>
                          <a:pt x="220" y="0"/>
                          <a:pt x="224" y="5"/>
                          <a:pt x="224" y="9"/>
                        </a:cubicBezTo>
                        <a:cubicBezTo>
                          <a:pt x="224" y="73"/>
                          <a:pt x="224" y="73"/>
                          <a:pt x="224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20" name="Freeform 584">
                    <a:extLst>
                      <a:ext uri="{FF2B5EF4-FFF2-40B4-BE49-F238E27FC236}">
                        <a16:creationId xmlns:a16="http://schemas.microsoft.com/office/drawing/2014/main" id="{B839B85A-2638-46BE-B42D-222028D26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38738" y="5850732"/>
                    <a:ext cx="327025" cy="277813"/>
                  </a:xfrm>
                  <a:custGeom>
                    <a:avLst/>
                    <a:gdLst>
                      <a:gd name="T0" fmla="*/ 87 w 87"/>
                      <a:gd name="T1" fmla="*/ 68 h 74"/>
                      <a:gd name="T2" fmla="*/ 79 w 87"/>
                      <a:gd name="T3" fmla="*/ 74 h 74"/>
                      <a:gd name="T4" fmla="*/ 0 w 87"/>
                      <a:gd name="T5" fmla="*/ 74 h 74"/>
                      <a:gd name="T6" fmla="*/ 87 w 87"/>
                      <a:gd name="T7" fmla="*/ 4 h 74"/>
                      <a:gd name="T8" fmla="*/ 87 w 8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74">
                        <a:moveTo>
                          <a:pt x="87" y="68"/>
                        </a:moveTo>
                        <a:cubicBezTo>
                          <a:pt x="87" y="72"/>
                          <a:pt x="83" y="74"/>
                          <a:pt x="79" y="74"/>
                        </a:cubicBezTo>
                        <a:cubicBezTo>
                          <a:pt x="13" y="74"/>
                          <a:pt x="0" y="74"/>
                          <a:pt x="0" y="74"/>
                        </a:cubicBezTo>
                        <a:cubicBezTo>
                          <a:pt x="0" y="74"/>
                          <a:pt x="87" y="0"/>
                          <a:pt x="87" y="4"/>
                        </a:cubicBezTo>
                        <a:cubicBezTo>
                          <a:pt x="87" y="68"/>
                          <a:pt x="87" y="68"/>
                          <a:pt x="8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21" name="Freeform 585">
                    <a:extLst>
                      <a:ext uri="{FF2B5EF4-FFF2-40B4-BE49-F238E27FC236}">
                        <a16:creationId xmlns:a16="http://schemas.microsoft.com/office/drawing/2014/main" id="{C86B1C9B-9285-4668-BCF0-61BE53C32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44738" y="6192044"/>
                    <a:ext cx="1635125" cy="296863"/>
                  </a:xfrm>
                  <a:custGeom>
                    <a:avLst/>
                    <a:gdLst>
                      <a:gd name="T0" fmla="*/ 436 w 436"/>
                      <a:gd name="T1" fmla="*/ 73 h 79"/>
                      <a:gd name="T2" fmla="*/ 428 w 436"/>
                      <a:gd name="T3" fmla="*/ 79 h 79"/>
                      <a:gd name="T4" fmla="*/ 6 w 436"/>
                      <a:gd name="T5" fmla="*/ 79 h 79"/>
                      <a:gd name="T6" fmla="*/ 0 w 436"/>
                      <a:gd name="T7" fmla="*/ 73 h 79"/>
                      <a:gd name="T8" fmla="*/ 0 w 436"/>
                      <a:gd name="T9" fmla="*/ 9 h 79"/>
                      <a:gd name="T10" fmla="*/ 6 w 436"/>
                      <a:gd name="T11" fmla="*/ 0 h 79"/>
                      <a:gd name="T12" fmla="*/ 428 w 436"/>
                      <a:gd name="T13" fmla="*/ 0 h 79"/>
                      <a:gd name="T14" fmla="*/ 436 w 436"/>
                      <a:gd name="T15" fmla="*/ 9 h 79"/>
                      <a:gd name="T16" fmla="*/ 436 w 436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36" h="79">
                        <a:moveTo>
                          <a:pt x="436" y="73"/>
                        </a:moveTo>
                        <a:cubicBezTo>
                          <a:pt x="436" y="77"/>
                          <a:pt x="432" y="79"/>
                          <a:pt x="428" y="79"/>
                        </a:cubicBezTo>
                        <a:cubicBezTo>
                          <a:pt x="362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428" y="0"/>
                          <a:pt x="428" y="0"/>
                        </a:cubicBezTo>
                        <a:cubicBezTo>
                          <a:pt x="432" y="0"/>
                          <a:pt x="436" y="5"/>
                          <a:pt x="436" y="9"/>
                        </a:cubicBezTo>
                        <a:cubicBezTo>
                          <a:pt x="436" y="73"/>
                          <a:pt x="436" y="73"/>
                          <a:pt x="436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22" name="Freeform 586">
                    <a:extLst>
                      <a:ext uri="{FF2B5EF4-FFF2-40B4-BE49-F238E27FC236}">
                        <a16:creationId xmlns:a16="http://schemas.microsoft.com/office/drawing/2014/main" id="{BE5D2721-18B0-4AB4-875E-42961DB2B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357600" y="6211094"/>
                    <a:ext cx="322263" cy="277813"/>
                  </a:xfrm>
                  <a:custGeom>
                    <a:avLst/>
                    <a:gdLst>
                      <a:gd name="T0" fmla="*/ 86 w 86"/>
                      <a:gd name="T1" fmla="*/ 68 h 74"/>
                      <a:gd name="T2" fmla="*/ 78 w 86"/>
                      <a:gd name="T3" fmla="*/ 74 h 74"/>
                      <a:gd name="T4" fmla="*/ 4 w 86"/>
                      <a:gd name="T5" fmla="*/ 74 h 74"/>
                      <a:gd name="T6" fmla="*/ 86 w 86"/>
                      <a:gd name="T7" fmla="*/ 4 h 74"/>
                      <a:gd name="T8" fmla="*/ 86 w 8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74">
                        <a:moveTo>
                          <a:pt x="86" y="68"/>
                        </a:moveTo>
                        <a:cubicBezTo>
                          <a:pt x="86" y="72"/>
                          <a:pt x="82" y="74"/>
                          <a:pt x="78" y="74"/>
                        </a:cubicBezTo>
                        <a:cubicBezTo>
                          <a:pt x="12" y="74"/>
                          <a:pt x="4" y="74"/>
                          <a:pt x="4" y="74"/>
                        </a:cubicBezTo>
                        <a:cubicBezTo>
                          <a:pt x="0" y="74"/>
                          <a:pt x="86" y="0"/>
                          <a:pt x="86" y="4"/>
                        </a:cubicBezTo>
                        <a:cubicBezTo>
                          <a:pt x="86" y="68"/>
                          <a:pt x="86" y="68"/>
                          <a:pt x="8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23" name="Freeform 587">
                    <a:extLst>
                      <a:ext uri="{FF2B5EF4-FFF2-40B4-BE49-F238E27FC236}">
                        <a16:creationId xmlns:a16="http://schemas.microsoft.com/office/drawing/2014/main" id="{B356B2B0-38E4-4139-B714-198B64DEAD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68363" y="5831682"/>
                    <a:ext cx="839788" cy="296863"/>
                  </a:xfrm>
                  <a:custGeom>
                    <a:avLst/>
                    <a:gdLst>
                      <a:gd name="T0" fmla="*/ 224 w 224"/>
                      <a:gd name="T1" fmla="*/ 73 h 79"/>
                      <a:gd name="T2" fmla="*/ 216 w 224"/>
                      <a:gd name="T3" fmla="*/ 79 h 79"/>
                      <a:gd name="T4" fmla="*/ 6 w 224"/>
                      <a:gd name="T5" fmla="*/ 79 h 79"/>
                      <a:gd name="T6" fmla="*/ 0 w 224"/>
                      <a:gd name="T7" fmla="*/ 73 h 79"/>
                      <a:gd name="T8" fmla="*/ 0 w 224"/>
                      <a:gd name="T9" fmla="*/ 9 h 79"/>
                      <a:gd name="T10" fmla="*/ 6 w 224"/>
                      <a:gd name="T11" fmla="*/ 0 h 79"/>
                      <a:gd name="T12" fmla="*/ 216 w 224"/>
                      <a:gd name="T13" fmla="*/ 0 h 79"/>
                      <a:gd name="T14" fmla="*/ 224 w 224"/>
                      <a:gd name="T15" fmla="*/ 9 h 79"/>
                      <a:gd name="T16" fmla="*/ 224 w 224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4" h="79">
                        <a:moveTo>
                          <a:pt x="224" y="73"/>
                        </a:moveTo>
                        <a:cubicBezTo>
                          <a:pt x="224" y="77"/>
                          <a:pt x="220" y="79"/>
                          <a:pt x="216" y="79"/>
                        </a:cubicBezTo>
                        <a:cubicBezTo>
                          <a:pt x="150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216" y="0"/>
                          <a:pt x="216" y="0"/>
                        </a:cubicBezTo>
                        <a:cubicBezTo>
                          <a:pt x="220" y="0"/>
                          <a:pt x="224" y="5"/>
                          <a:pt x="224" y="9"/>
                        </a:cubicBezTo>
                        <a:cubicBezTo>
                          <a:pt x="224" y="73"/>
                          <a:pt x="224" y="73"/>
                          <a:pt x="224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24" name="Freeform 588">
                    <a:extLst>
                      <a:ext uri="{FF2B5EF4-FFF2-40B4-BE49-F238E27FC236}">
                        <a16:creationId xmlns:a16="http://schemas.microsoft.com/office/drawing/2014/main" id="{934559C0-DF83-48C4-9D62-BD09E736A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085888" y="5850732"/>
                    <a:ext cx="322263" cy="277813"/>
                  </a:xfrm>
                  <a:custGeom>
                    <a:avLst/>
                    <a:gdLst>
                      <a:gd name="T0" fmla="*/ 86 w 86"/>
                      <a:gd name="T1" fmla="*/ 69 h 74"/>
                      <a:gd name="T2" fmla="*/ 78 w 86"/>
                      <a:gd name="T3" fmla="*/ 74 h 74"/>
                      <a:gd name="T4" fmla="*/ 0 w 86"/>
                      <a:gd name="T5" fmla="*/ 74 h 74"/>
                      <a:gd name="T6" fmla="*/ 86 w 86"/>
                      <a:gd name="T7" fmla="*/ 4 h 74"/>
                      <a:gd name="T8" fmla="*/ 86 w 86"/>
                      <a:gd name="T9" fmla="*/ 69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74">
                        <a:moveTo>
                          <a:pt x="86" y="69"/>
                        </a:moveTo>
                        <a:cubicBezTo>
                          <a:pt x="86" y="73"/>
                          <a:pt x="82" y="74"/>
                          <a:pt x="78" y="74"/>
                        </a:cubicBezTo>
                        <a:cubicBezTo>
                          <a:pt x="12" y="74"/>
                          <a:pt x="0" y="74"/>
                          <a:pt x="0" y="74"/>
                        </a:cubicBezTo>
                        <a:cubicBezTo>
                          <a:pt x="0" y="74"/>
                          <a:pt x="86" y="0"/>
                          <a:pt x="86" y="4"/>
                        </a:cubicBezTo>
                        <a:cubicBezTo>
                          <a:pt x="86" y="69"/>
                          <a:pt x="86" y="69"/>
                          <a:pt x="86" y="6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25" name="Freeform 589">
                    <a:extLst>
                      <a:ext uri="{FF2B5EF4-FFF2-40B4-BE49-F238E27FC236}">
                        <a16:creationId xmlns:a16="http://schemas.microsoft.com/office/drawing/2014/main" id="{024B88FC-5862-43D7-BF58-069D59D5DF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115719"/>
                    <a:ext cx="450850" cy="293688"/>
                  </a:xfrm>
                  <a:custGeom>
                    <a:avLst/>
                    <a:gdLst>
                      <a:gd name="T0" fmla="*/ 120 w 120"/>
                      <a:gd name="T1" fmla="*/ 72 h 78"/>
                      <a:gd name="T2" fmla="*/ 112 w 120"/>
                      <a:gd name="T3" fmla="*/ 78 h 78"/>
                      <a:gd name="T4" fmla="*/ 6 w 120"/>
                      <a:gd name="T5" fmla="*/ 78 h 78"/>
                      <a:gd name="T6" fmla="*/ 0 w 120"/>
                      <a:gd name="T7" fmla="*/ 72 h 78"/>
                      <a:gd name="T8" fmla="*/ 0 w 120"/>
                      <a:gd name="T9" fmla="*/ 8 h 78"/>
                      <a:gd name="T10" fmla="*/ 6 w 120"/>
                      <a:gd name="T11" fmla="*/ 0 h 78"/>
                      <a:gd name="T12" fmla="*/ 112 w 120"/>
                      <a:gd name="T13" fmla="*/ 0 h 78"/>
                      <a:gd name="T14" fmla="*/ 120 w 120"/>
                      <a:gd name="T15" fmla="*/ 8 h 78"/>
                      <a:gd name="T16" fmla="*/ 120 w 120"/>
                      <a:gd name="T17" fmla="*/ 7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0" h="78">
                        <a:moveTo>
                          <a:pt x="120" y="72"/>
                        </a:moveTo>
                        <a:cubicBezTo>
                          <a:pt x="120" y="76"/>
                          <a:pt x="116" y="78"/>
                          <a:pt x="112" y="78"/>
                        </a:cubicBezTo>
                        <a:cubicBezTo>
                          <a:pt x="46" y="78"/>
                          <a:pt x="6" y="78"/>
                          <a:pt x="6" y="78"/>
                        </a:cubicBezTo>
                        <a:cubicBezTo>
                          <a:pt x="2" y="78"/>
                          <a:pt x="0" y="76"/>
                          <a:pt x="0" y="72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112" y="0"/>
                          <a:pt x="112" y="0"/>
                        </a:cubicBezTo>
                        <a:cubicBezTo>
                          <a:pt x="116" y="0"/>
                          <a:pt x="120" y="4"/>
                          <a:pt x="120" y="8"/>
                        </a:cubicBezTo>
                        <a:cubicBezTo>
                          <a:pt x="120" y="72"/>
                          <a:pt x="120" y="72"/>
                          <a:pt x="120" y="72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26" name="Freeform 590">
                    <a:extLst>
                      <a:ext uri="{FF2B5EF4-FFF2-40B4-BE49-F238E27FC236}">
                        <a16:creationId xmlns:a16="http://schemas.microsoft.com/office/drawing/2014/main" id="{21484952-9B41-40CC-ACA8-8D20CBC930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698538" y="5131594"/>
                    <a:ext cx="327025" cy="277813"/>
                  </a:xfrm>
                  <a:custGeom>
                    <a:avLst/>
                    <a:gdLst>
                      <a:gd name="T0" fmla="*/ 87 w 87"/>
                      <a:gd name="T1" fmla="*/ 68 h 74"/>
                      <a:gd name="T2" fmla="*/ 79 w 87"/>
                      <a:gd name="T3" fmla="*/ 74 h 74"/>
                      <a:gd name="T4" fmla="*/ 0 w 87"/>
                      <a:gd name="T5" fmla="*/ 74 h 74"/>
                      <a:gd name="T6" fmla="*/ 87 w 87"/>
                      <a:gd name="T7" fmla="*/ 4 h 74"/>
                      <a:gd name="T8" fmla="*/ 87 w 87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74">
                        <a:moveTo>
                          <a:pt x="87" y="68"/>
                        </a:moveTo>
                        <a:cubicBezTo>
                          <a:pt x="87" y="72"/>
                          <a:pt x="83" y="74"/>
                          <a:pt x="79" y="74"/>
                        </a:cubicBezTo>
                        <a:cubicBezTo>
                          <a:pt x="13" y="74"/>
                          <a:pt x="0" y="74"/>
                          <a:pt x="0" y="74"/>
                        </a:cubicBezTo>
                        <a:cubicBezTo>
                          <a:pt x="0" y="74"/>
                          <a:pt x="87" y="0"/>
                          <a:pt x="87" y="4"/>
                        </a:cubicBezTo>
                        <a:cubicBezTo>
                          <a:pt x="87" y="68"/>
                          <a:pt x="87" y="68"/>
                          <a:pt x="87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27" name="Freeform 591">
                    <a:extLst>
                      <a:ext uri="{FF2B5EF4-FFF2-40B4-BE49-F238E27FC236}">
                        <a16:creationId xmlns:a16="http://schemas.microsoft.com/office/drawing/2014/main" id="{6141DB79-00B9-490E-B011-E63DCFC0B3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74713" y="5472907"/>
                    <a:ext cx="646113" cy="295275"/>
                  </a:xfrm>
                  <a:custGeom>
                    <a:avLst/>
                    <a:gdLst>
                      <a:gd name="T0" fmla="*/ 172 w 172"/>
                      <a:gd name="T1" fmla="*/ 73 h 79"/>
                      <a:gd name="T2" fmla="*/ 164 w 172"/>
                      <a:gd name="T3" fmla="*/ 79 h 79"/>
                      <a:gd name="T4" fmla="*/ 6 w 172"/>
                      <a:gd name="T5" fmla="*/ 79 h 79"/>
                      <a:gd name="T6" fmla="*/ 0 w 172"/>
                      <a:gd name="T7" fmla="*/ 73 h 79"/>
                      <a:gd name="T8" fmla="*/ 0 w 172"/>
                      <a:gd name="T9" fmla="*/ 9 h 79"/>
                      <a:gd name="T10" fmla="*/ 6 w 172"/>
                      <a:gd name="T11" fmla="*/ 0 h 79"/>
                      <a:gd name="T12" fmla="*/ 164 w 172"/>
                      <a:gd name="T13" fmla="*/ 0 h 79"/>
                      <a:gd name="T14" fmla="*/ 172 w 172"/>
                      <a:gd name="T15" fmla="*/ 9 h 79"/>
                      <a:gd name="T16" fmla="*/ 172 w 172"/>
                      <a:gd name="T17" fmla="*/ 7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2" h="79">
                        <a:moveTo>
                          <a:pt x="172" y="73"/>
                        </a:moveTo>
                        <a:cubicBezTo>
                          <a:pt x="172" y="77"/>
                          <a:pt x="168" y="79"/>
                          <a:pt x="164" y="79"/>
                        </a:cubicBezTo>
                        <a:cubicBezTo>
                          <a:pt x="98" y="79"/>
                          <a:pt x="6" y="79"/>
                          <a:pt x="6" y="79"/>
                        </a:cubicBezTo>
                        <a:cubicBezTo>
                          <a:pt x="2" y="79"/>
                          <a:pt x="0" y="77"/>
                          <a:pt x="0" y="7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5"/>
                          <a:pt x="2" y="0"/>
                          <a:pt x="6" y="0"/>
                        </a:cubicBezTo>
                        <a:cubicBezTo>
                          <a:pt x="72" y="0"/>
                          <a:pt x="164" y="0"/>
                          <a:pt x="164" y="0"/>
                        </a:cubicBezTo>
                        <a:cubicBezTo>
                          <a:pt x="168" y="0"/>
                          <a:pt x="172" y="5"/>
                          <a:pt x="172" y="9"/>
                        </a:cubicBezTo>
                        <a:cubicBezTo>
                          <a:pt x="172" y="73"/>
                          <a:pt x="172" y="73"/>
                          <a:pt x="172" y="73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28" name="Freeform 592">
                    <a:extLst>
                      <a:ext uri="{FF2B5EF4-FFF2-40B4-BE49-F238E27FC236}">
                        <a16:creationId xmlns:a16="http://schemas.microsoft.com/office/drawing/2014/main" id="{972880AF-F69F-471B-B9FC-2E7566388D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898563" y="5490369"/>
                    <a:ext cx="322263" cy="277813"/>
                  </a:xfrm>
                  <a:custGeom>
                    <a:avLst/>
                    <a:gdLst>
                      <a:gd name="T0" fmla="*/ 86 w 86"/>
                      <a:gd name="T1" fmla="*/ 68 h 74"/>
                      <a:gd name="T2" fmla="*/ 78 w 86"/>
                      <a:gd name="T3" fmla="*/ 74 h 74"/>
                      <a:gd name="T4" fmla="*/ 0 w 86"/>
                      <a:gd name="T5" fmla="*/ 74 h 74"/>
                      <a:gd name="T6" fmla="*/ 86 w 86"/>
                      <a:gd name="T7" fmla="*/ 4 h 74"/>
                      <a:gd name="T8" fmla="*/ 86 w 86"/>
                      <a:gd name="T9" fmla="*/ 6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74">
                        <a:moveTo>
                          <a:pt x="86" y="68"/>
                        </a:moveTo>
                        <a:cubicBezTo>
                          <a:pt x="86" y="72"/>
                          <a:pt x="82" y="74"/>
                          <a:pt x="78" y="74"/>
                        </a:cubicBezTo>
                        <a:cubicBezTo>
                          <a:pt x="12" y="74"/>
                          <a:pt x="0" y="74"/>
                          <a:pt x="0" y="74"/>
                        </a:cubicBezTo>
                        <a:cubicBezTo>
                          <a:pt x="0" y="74"/>
                          <a:pt x="86" y="0"/>
                          <a:pt x="86" y="4"/>
                        </a:cubicBezTo>
                        <a:cubicBezTo>
                          <a:pt x="86" y="68"/>
                          <a:pt x="86" y="68"/>
                          <a:pt x="86" y="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29" name="Freeform 593">
                    <a:extLst>
                      <a:ext uri="{FF2B5EF4-FFF2-40B4-BE49-F238E27FC236}">
                        <a16:creationId xmlns:a16="http://schemas.microsoft.com/office/drawing/2014/main" id="{C0EE9438-9A42-4B73-9F5D-29825F948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05363" y="4768057"/>
                    <a:ext cx="300038" cy="284163"/>
                  </a:xfrm>
                  <a:custGeom>
                    <a:avLst/>
                    <a:gdLst>
                      <a:gd name="T0" fmla="*/ 80 w 80"/>
                      <a:gd name="T1" fmla="*/ 70 h 76"/>
                      <a:gd name="T2" fmla="*/ 72 w 80"/>
                      <a:gd name="T3" fmla="*/ 76 h 76"/>
                      <a:gd name="T4" fmla="*/ 6 w 80"/>
                      <a:gd name="T5" fmla="*/ 76 h 76"/>
                      <a:gd name="T6" fmla="*/ 0 w 80"/>
                      <a:gd name="T7" fmla="*/ 70 h 76"/>
                      <a:gd name="T8" fmla="*/ 0 w 80"/>
                      <a:gd name="T9" fmla="*/ 8 h 76"/>
                      <a:gd name="T10" fmla="*/ 6 w 80"/>
                      <a:gd name="T11" fmla="*/ 0 h 76"/>
                      <a:gd name="T12" fmla="*/ 72 w 80"/>
                      <a:gd name="T13" fmla="*/ 0 h 76"/>
                      <a:gd name="T14" fmla="*/ 80 w 80"/>
                      <a:gd name="T15" fmla="*/ 8 h 76"/>
                      <a:gd name="T16" fmla="*/ 80 w 80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" h="76">
                        <a:moveTo>
                          <a:pt x="80" y="70"/>
                        </a:moveTo>
                        <a:cubicBezTo>
                          <a:pt x="80" y="74"/>
                          <a:pt x="76" y="76"/>
                          <a:pt x="72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76" y="0"/>
                          <a:pt x="80" y="4"/>
                          <a:pt x="80" y="8"/>
                        </a:cubicBezTo>
                        <a:cubicBezTo>
                          <a:pt x="80" y="70"/>
                          <a:pt x="80" y="70"/>
                          <a:pt x="80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30" name="Freeform 594">
                    <a:extLst>
                      <a:ext uri="{FF2B5EF4-FFF2-40B4-BE49-F238E27FC236}">
                        <a16:creationId xmlns:a16="http://schemas.microsoft.com/office/drawing/2014/main" id="{12A53BCE-2AC2-4C0B-A179-8385882E72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13300" y="4782344"/>
                    <a:ext cx="292100" cy="269875"/>
                  </a:xfrm>
                  <a:custGeom>
                    <a:avLst/>
                    <a:gdLst>
                      <a:gd name="T0" fmla="*/ 78 w 78"/>
                      <a:gd name="T1" fmla="*/ 66 h 72"/>
                      <a:gd name="T2" fmla="*/ 70 w 78"/>
                      <a:gd name="T3" fmla="*/ 72 h 72"/>
                      <a:gd name="T4" fmla="*/ 4 w 78"/>
                      <a:gd name="T5" fmla="*/ 72 h 72"/>
                      <a:gd name="T6" fmla="*/ 78 w 78"/>
                      <a:gd name="T7" fmla="*/ 4 h 72"/>
                      <a:gd name="T8" fmla="*/ 78 w 78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72">
                        <a:moveTo>
                          <a:pt x="78" y="66"/>
                        </a:moveTo>
                        <a:cubicBezTo>
                          <a:pt x="78" y="70"/>
                          <a:pt x="74" y="72"/>
                          <a:pt x="70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8" y="0"/>
                          <a:pt x="78" y="4"/>
                        </a:cubicBezTo>
                        <a:cubicBezTo>
                          <a:pt x="78" y="66"/>
                          <a:pt x="78" y="66"/>
                          <a:pt x="78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31" name="Freeform 595">
                    <a:extLst>
                      <a:ext uri="{FF2B5EF4-FFF2-40B4-BE49-F238E27FC236}">
                        <a16:creationId xmlns:a16="http://schemas.microsoft.com/office/drawing/2014/main" id="{50205713-FA78-4B01-A839-C2358E34E1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8900" y="4768057"/>
                    <a:ext cx="296863" cy="284163"/>
                  </a:xfrm>
                  <a:custGeom>
                    <a:avLst/>
                    <a:gdLst>
                      <a:gd name="T0" fmla="*/ 79 w 79"/>
                      <a:gd name="T1" fmla="*/ 70 h 76"/>
                      <a:gd name="T2" fmla="*/ 71 w 79"/>
                      <a:gd name="T3" fmla="*/ 76 h 76"/>
                      <a:gd name="T4" fmla="*/ 6 w 79"/>
                      <a:gd name="T5" fmla="*/ 76 h 76"/>
                      <a:gd name="T6" fmla="*/ 0 w 79"/>
                      <a:gd name="T7" fmla="*/ 70 h 76"/>
                      <a:gd name="T8" fmla="*/ 0 w 79"/>
                      <a:gd name="T9" fmla="*/ 8 h 76"/>
                      <a:gd name="T10" fmla="*/ 6 w 79"/>
                      <a:gd name="T11" fmla="*/ 0 h 76"/>
                      <a:gd name="T12" fmla="*/ 71 w 79"/>
                      <a:gd name="T13" fmla="*/ 0 h 76"/>
                      <a:gd name="T14" fmla="*/ 79 w 79"/>
                      <a:gd name="T15" fmla="*/ 8 h 76"/>
                      <a:gd name="T16" fmla="*/ 79 w 79"/>
                      <a:gd name="T17" fmla="*/ 7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76">
                        <a:moveTo>
                          <a:pt x="79" y="70"/>
                        </a:moveTo>
                        <a:cubicBezTo>
                          <a:pt x="79" y="74"/>
                          <a:pt x="75" y="76"/>
                          <a:pt x="71" y="76"/>
                        </a:cubicBezTo>
                        <a:cubicBezTo>
                          <a:pt x="6" y="76"/>
                          <a:pt x="6" y="76"/>
                          <a:pt x="6" y="76"/>
                        </a:cubicBezTo>
                        <a:cubicBezTo>
                          <a:pt x="2" y="76"/>
                          <a:pt x="0" y="74"/>
                          <a:pt x="0" y="7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ubicBezTo>
                          <a:pt x="71" y="0"/>
                          <a:pt x="71" y="0"/>
                          <a:pt x="71" y="0"/>
                        </a:cubicBezTo>
                        <a:cubicBezTo>
                          <a:pt x="75" y="0"/>
                          <a:pt x="79" y="4"/>
                          <a:pt x="79" y="8"/>
                        </a:cubicBezTo>
                        <a:cubicBezTo>
                          <a:pt x="79" y="70"/>
                          <a:pt x="79" y="70"/>
                          <a:pt x="79" y="70"/>
                        </a:cubicBezTo>
                        <a:close/>
                      </a:path>
                    </a:pathLst>
                  </a:custGeom>
                  <a:solidFill>
                    <a:srgbClr val="2828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32" name="Freeform 596">
                    <a:extLst>
                      <a:ext uri="{FF2B5EF4-FFF2-40B4-BE49-F238E27FC236}">
                        <a16:creationId xmlns:a16="http://schemas.microsoft.com/office/drawing/2014/main" id="{995D504B-BCE0-400A-BC90-ABA9F063AF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76838" y="4782344"/>
                    <a:ext cx="288925" cy="269875"/>
                  </a:xfrm>
                  <a:custGeom>
                    <a:avLst/>
                    <a:gdLst>
                      <a:gd name="T0" fmla="*/ 77 w 77"/>
                      <a:gd name="T1" fmla="*/ 66 h 72"/>
                      <a:gd name="T2" fmla="*/ 69 w 77"/>
                      <a:gd name="T3" fmla="*/ 72 h 72"/>
                      <a:gd name="T4" fmla="*/ 4 w 77"/>
                      <a:gd name="T5" fmla="*/ 72 h 72"/>
                      <a:gd name="T6" fmla="*/ 77 w 77"/>
                      <a:gd name="T7" fmla="*/ 4 h 72"/>
                      <a:gd name="T8" fmla="*/ 77 w 77"/>
                      <a:gd name="T9" fmla="*/ 6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2">
                        <a:moveTo>
                          <a:pt x="77" y="66"/>
                        </a:moveTo>
                        <a:cubicBezTo>
                          <a:pt x="77" y="70"/>
                          <a:pt x="73" y="72"/>
                          <a:pt x="69" y="72"/>
                        </a:cubicBezTo>
                        <a:cubicBezTo>
                          <a:pt x="4" y="72"/>
                          <a:pt x="4" y="72"/>
                          <a:pt x="4" y="72"/>
                        </a:cubicBezTo>
                        <a:cubicBezTo>
                          <a:pt x="0" y="72"/>
                          <a:pt x="77" y="0"/>
                          <a:pt x="77" y="4"/>
                        </a:cubicBezTo>
                        <a:cubicBezTo>
                          <a:pt x="77" y="66"/>
                          <a:pt x="77" y="66"/>
                          <a:pt x="77" y="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732" name="Freeform 597">
                <a:extLst>
                  <a:ext uri="{FF2B5EF4-FFF2-40B4-BE49-F238E27FC236}">
                    <a16:creationId xmlns:a16="http://schemas.microsoft.com/office/drawing/2014/main" id="{B1F9DE0F-8BF6-4F1B-8B47-FAC773AB0CF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835471" y="2573996"/>
                <a:ext cx="3958728" cy="676953"/>
              </a:xfrm>
              <a:custGeom>
                <a:avLst/>
                <a:gdLst>
                  <a:gd name="T0" fmla="*/ 1606 w 3421"/>
                  <a:gd name="T1" fmla="*/ 236 h 585"/>
                  <a:gd name="T2" fmla="*/ 1606 w 3421"/>
                  <a:gd name="T3" fmla="*/ 0 h 585"/>
                  <a:gd name="T4" fmla="*/ 1899 w 3421"/>
                  <a:gd name="T5" fmla="*/ 118 h 585"/>
                  <a:gd name="T6" fmla="*/ 1606 w 3421"/>
                  <a:gd name="T7" fmla="*/ 236 h 585"/>
                  <a:gd name="T8" fmla="*/ 1606 w 3421"/>
                  <a:gd name="T9" fmla="*/ 236 h 585"/>
                  <a:gd name="T10" fmla="*/ 3366 w 3421"/>
                  <a:gd name="T11" fmla="*/ 585 h 585"/>
                  <a:gd name="T12" fmla="*/ 3421 w 3421"/>
                  <a:gd name="T13" fmla="*/ 500 h 585"/>
                  <a:gd name="T14" fmla="*/ 0 w 3421"/>
                  <a:gd name="T15" fmla="*/ 500 h 585"/>
                  <a:gd name="T16" fmla="*/ 64 w 3421"/>
                  <a:gd name="T17" fmla="*/ 585 h 585"/>
                  <a:gd name="T18" fmla="*/ 3366 w 3421"/>
                  <a:gd name="T19" fmla="*/ 585 h 585"/>
                  <a:gd name="T20" fmla="*/ 3366 w 3421"/>
                  <a:gd name="T21" fmla="*/ 585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1" h="585">
                    <a:moveTo>
                      <a:pt x="1606" y="236"/>
                    </a:moveTo>
                    <a:lnTo>
                      <a:pt x="1606" y="0"/>
                    </a:lnTo>
                    <a:lnTo>
                      <a:pt x="1899" y="118"/>
                    </a:lnTo>
                    <a:lnTo>
                      <a:pt x="1606" y="236"/>
                    </a:lnTo>
                    <a:lnTo>
                      <a:pt x="1606" y="236"/>
                    </a:lnTo>
                    <a:close/>
                    <a:moveTo>
                      <a:pt x="3366" y="585"/>
                    </a:moveTo>
                    <a:lnTo>
                      <a:pt x="3421" y="500"/>
                    </a:lnTo>
                    <a:lnTo>
                      <a:pt x="0" y="500"/>
                    </a:lnTo>
                    <a:lnTo>
                      <a:pt x="64" y="585"/>
                    </a:lnTo>
                    <a:lnTo>
                      <a:pt x="3366" y="585"/>
                    </a:lnTo>
                    <a:lnTo>
                      <a:pt x="3366" y="58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CFD4D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Freeform 598">
                <a:extLst>
                  <a:ext uri="{FF2B5EF4-FFF2-40B4-BE49-F238E27FC236}">
                    <a16:creationId xmlns:a16="http://schemas.microsoft.com/office/drawing/2014/main" id="{D8AA06AF-F9C6-4418-84DE-4E5D3C7241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0292" y="2070621"/>
                <a:ext cx="5923626" cy="108776"/>
              </a:xfrm>
              <a:custGeom>
                <a:avLst/>
                <a:gdLst>
                  <a:gd name="T0" fmla="*/ 2167 w 2167"/>
                  <a:gd name="T1" fmla="*/ 22 h 40"/>
                  <a:gd name="T2" fmla="*/ 2141 w 2167"/>
                  <a:gd name="T3" fmla="*/ 0 h 40"/>
                  <a:gd name="T4" fmla="*/ 25 w 2167"/>
                  <a:gd name="T5" fmla="*/ 0 h 40"/>
                  <a:gd name="T6" fmla="*/ 0 w 2167"/>
                  <a:gd name="T7" fmla="*/ 22 h 40"/>
                  <a:gd name="T8" fmla="*/ 0 w 2167"/>
                  <a:gd name="T9" fmla="*/ 38 h 40"/>
                  <a:gd name="T10" fmla="*/ 0 w 2167"/>
                  <a:gd name="T11" fmla="*/ 40 h 40"/>
                  <a:gd name="T12" fmla="*/ 23 w 2167"/>
                  <a:gd name="T13" fmla="*/ 28 h 40"/>
                  <a:gd name="T14" fmla="*/ 2139 w 2167"/>
                  <a:gd name="T15" fmla="*/ 28 h 40"/>
                  <a:gd name="T16" fmla="*/ 2165 w 2167"/>
                  <a:gd name="T17" fmla="*/ 40 h 40"/>
                  <a:gd name="T18" fmla="*/ 2167 w 2167"/>
                  <a:gd name="T19" fmla="*/ 38 h 40"/>
                  <a:gd name="T20" fmla="*/ 2167 w 2167"/>
                  <a:gd name="T2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7" h="40">
                    <a:moveTo>
                      <a:pt x="2167" y="22"/>
                    </a:moveTo>
                    <a:cubicBezTo>
                      <a:pt x="2167" y="10"/>
                      <a:pt x="2155" y="0"/>
                      <a:pt x="214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0"/>
                      <a:pt x="0" y="2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32"/>
                      <a:pt x="13" y="28"/>
                      <a:pt x="23" y="28"/>
                    </a:cubicBezTo>
                    <a:cubicBezTo>
                      <a:pt x="2139" y="28"/>
                      <a:pt x="2139" y="28"/>
                      <a:pt x="2139" y="28"/>
                    </a:cubicBezTo>
                    <a:cubicBezTo>
                      <a:pt x="2149" y="28"/>
                      <a:pt x="2163" y="32"/>
                      <a:pt x="2165" y="40"/>
                    </a:cubicBezTo>
                    <a:cubicBezTo>
                      <a:pt x="2167" y="38"/>
                      <a:pt x="2167" y="38"/>
                      <a:pt x="2167" y="38"/>
                    </a:cubicBezTo>
                    <a:cubicBezTo>
                      <a:pt x="2167" y="22"/>
                      <a:pt x="2167" y="22"/>
                      <a:pt x="2167" y="22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Freeform 599">
                <a:extLst>
                  <a:ext uri="{FF2B5EF4-FFF2-40B4-BE49-F238E27FC236}">
                    <a16:creationId xmlns:a16="http://schemas.microsoft.com/office/drawing/2014/main" id="{FC474ACC-C32B-4C9B-BE67-488A64B5F3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0292" y="2070621"/>
                <a:ext cx="5923626" cy="108776"/>
              </a:xfrm>
              <a:custGeom>
                <a:avLst/>
                <a:gdLst>
                  <a:gd name="T0" fmla="*/ 2167 w 2167"/>
                  <a:gd name="T1" fmla="*/ 22 h 40"/>
                  <a:gd name="T2" fmla="*/ 2141 w 2167"/>
                  <a:gd name="T3" fmla="*/ 0 h 40"/>
                  <a:gd name="T4" fmla="*/ 25 w 2167"/>
                  <a:gd name="T5" fmla="*/ 0 h 40"/>
                  <a:gd name="T6" fmla="*/ 0 w 2167"/>
                  <a:gd name="T7" fmla="*/ 22 h 40"/>
                  <a:gd name="T8" fmla="*/ 0 w 2167"/>
                  <a:gd name="T9" fmla="*/ 38 h 40"/>
                  <a:gd name="T10" fmla="*/ 0 w 2167"/>
                  <a:gd name="T11" fmla="*/ 40 h 40"/>
                  <a:gd name="T12" fmla="*/ 23 w 2167"/>
                  <a:gd name="T13" fmla="*/ 28 h 40"/>
                  <a:gd name="T14" fmla="*/ 2139 w 2167"/>
                  <a:gd name="T15" fmla="*/ 28 h 40"/>
                  <a:gd name="T16" fmla="*/ 2165 w 2167"/>
                  <a:gd name="T17" fmla="*/ 40 h 40"/>
                  <a:gd name="T18" fmla="*/ 2167 w 2167"/>
                  <a:gd name="T19" fmla="*/ 38 h 40"/>
                  <a:gd name="T20" fmla="*/ 2167 w 2167"/>
                  <a:gd name="T2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7" h="40">
                    <a:moveTo>
                      <a:pt x="2167" y="22"/>
                    </a:moveTo>
                    <a:cubicBezTo>
                      <a:pt x="2167" y="10"/>
                      <a:pt x="2155" y="0"/>
                      <a:pt x="214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0"/>
                      <a:pt x="0" y="2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32"/>
                      <a:pt x="13" y="28"/>
                      <a:pt x="23" y="28"/>
                    </a:cubicBezTo>
                    <a:cubicBezTo>
                      <a:pt x="2139" y="28"/>
                      <a:pt x="2139" y="28"/>
                      <a:pt x="2139" y="28"/>
                    </a:cubicBezTo>
                    <a:cubicBezTo>
                      <a:pt x="2149" y="28"/>
                      <a:pt x="2163" y="32"/>
                      <a:pt x="2165" y="40"/>
                    </a:cubicBezTo>
                    <a:cubicBezTo>
                      <a:pt x="2167" y="38"/>
                      <a:pt x="2167" y="38"/>
                      <a:pt x="2167" y="38"/>
                    </a:cubicBezTo>
                    <a:cubicBezTo>
                      <a:pt x="2167" y="22"/>
                      <a:pt x="2167" y="22"/>
                      <a:pt x="2167" y="22"/>
                    </a:cubicBezTo>
                    <a:close/>
                  </a:path>
                </a:pathLst>
              </a:custGeom>
              <a:noFill/>
              <a:ln w="14288" cap="flat">
                <a:solidFill>
                  <a:srgbClr val="ECF0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5" name="Freeform 600">
                <a:extLst>
                  <a:ext uri="{FF2B5EF4-FFF2-40B4-BE49-F238E27FC236}">
                    <a16:creationId xmlns:a16="http://schemas.microsoft.com/office/drawing/2014/main" id="{B6F8FEB4-D1E1-43AF-AC9F-28208B8784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0292" y="2146997"/>
                <a:ext cx="5923626" cy="1443008"/>
              </a:xfrm>
              <a:custGeom>
                <a:avLst/>
                <a:gdLst>
                  <a:gd name="T0" fmla="*/ 2165 w 2167"/>
                  <a:gd name="T1" fmla="*/ 13 h 528"/>
                  <a:gd name="T2" fmla="*/ 2139 w 2167"/>
                  <a:gd name="T3" fmla="*/ 0 h 528"/>
                  <a:gd name="T4" fmla="*/ 25 w 2167"/>
                  <a:gd name="T5" fmla="*/ 0 h 528"/>
                  <a:gd name="T6" fmla="*/ 3 w 2167"/>
                  <a:gd name="T7" fmla="*/ 13 h 528"/>
                  <a:gd name="T8" fmla="*/ 5 w 2167"/>
                  <a:gd name="T9" fmla="*/ 25 h 528"/>
                  <a:gd name="T10" fmla="*/ 299 w 2167"/>
                  <a:gd name="T11" fmla="*/ 504 h 528"/>
                  <a:gd name="T12" fmla="*/ 337 w 2167"/>
                  <a:gd name="T13" fmla="*/ 528 h 528"/>
                  <a:gd name="T14" fmla="*/ 1833 w 2167"/>
                  <a:gd name="T15" fmla="*/ 528 h 528"/>
                  <a:gd name="T16" fmla="*/ 1870 w 2167"/>
                  <a:gd name="T17" fmla="*/ 504 h 528"/>
                  <a:gd name="T18" fmla="*/ 2165 w 2167"/>
                  <a:gd name="T19" fmla="*/ 23 h 528"/>
                  <a:gd name="T20" fmla="*/ 2165 w 2167"/>
                  <a:gd name="T21" fmla="*/ 13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7" h="528">
                    <a:moveTo>
                      <a:pt x="2165" y="13"/>
                    </a:moveTo>
                    <a:cubicBezTo>
                      <a:pt x="2163" y="5"/>
                      <a:pt x="2149" y="0"/>
                      <a:pt x="213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5" y="0"/>
                      <a:pt x="5" y="5"/>
                      <a:pt x="3" y="13"/>
                    </a:cubicBezTo>
                    <a:cubicBezTo>
                      <a:pt x="0" y="17"/>
                      <a:pt x="3" y="21"/>
                      <a:pt x="5" y="25"/>
                    </a:cubicBezTo>
                    <a:cubicBezTo>
                      <a:pt x="299" y="504"/>
                      <a:pt x="299" y="504"/>
                      <a:pt x="299" y="504"/>
                    </a:cubicBezTo>
                    <a:cubicBezTo>
                      <a:pt x="307" y="516"/>
                      <a:pt x="323" y="528"/>
                      <a:pt x="337" y="528"/>
                    </a:cubicBezTo>
                    <a:cubicBezTo>
                      <a:pt x="1833" y="528"/>
                      <a:pt x="1833" y="528"/>
                      <a:pt x="1833" y="528"/>
                    </a:cubicBezTo>
                    <a:cubicBezTo>
                      <a:pt x="1847" y="528"/>
                      <a:pt x="1862" y="518"/>
                      <a:pt x="1870" y="504"/>
                    </a:cubicBezTo>
                    <a:cubicBezTo>
                      <a:pt x="2165" y="23"/>
                      <a:pt x="2165" y="23"/>
                      <a:pt x="2165" y="23"/>
                    </a:cubicBezTo>
                    <a:cubicBezTo>
                      <a:pt x="2167" y="19"/>
                      <a:pt x="2167" y="15"/>
                      <a:pt x="2165" y="13"/>
                    </a:cubicBezTo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6" name="Freeform 601">
                <a:extLst>
                  <a:ext uri="{FF2B5EF4-FFF2-40B4-BE49-F238E27FC236}">
                    <a16:creationId xmlns:a16="http://schemas.microsoft.com/office/drawing/2014/main" id="{790C6922-8F00-4692-96EC-5E7721204F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0292" y="2146999"/>
                <a:ext cx="5923626" cy="1443008"/>
              </a:xfrm>
              <a:custGeom>
                <a:avLst/>
                <a:gdLst>
                  <a:gd name="T0" fmla="*/ 2165 w 2167"/>
                  <a:gd name="T1" fmla="*/ 13 h 528"/>
                  <a:gd name="T2" fmla="*/ 2139 w 2167"/>
                  <a:gd name="T3" fmla="*/ 0 h 528"/>
                  <a:gd name="T4" fmla="*/ 25 w 2167"/>
                  <a:gd name="T5" fmla="*/ 0 h 528"/>
                  <a:gd name="T6" fmla="*/ 3 w 2167"/>
                  <a:gd name="T7" fmla="*/ 13 h 528"/>
                  <a:gd name="T8" fmla="*/ 5 w 2167"/>
                  <a:gd name="T9" fmla="*/ 25 h 528"/>
                  <a:gd name="T10" fmla="*/ 299 w 2167"/>
                  <a:gd name="T11" fmla="*/ 504 h 528"/>
                  <a:gd name="T12" fmla="*/ 337 w 2167"/>
                  <a:gd name="T13" fmla="*/ 528 h 528"/>
                  <a:gd name="T14" fmla="*/ 1833 w 2167"/>
                  <a:gd name="T15" fmla="*/ 528 h 528"/>
                  <a:gd name="T16" fmla="*/ 1870 w 2167"/>
                  <a:gd name="T17" fmla="*/ 504 h 528"/>
                  <a:gd name="T18" fmla="*/ 2165 w 2167"/>
                  <a:gd name="T19" fmla="*/ 23 h 528"/>
                  <a:gd name="T20" fmla="*/ 2165 w 2167"/>
                  <a:gd name="T21" fmla="*/ 13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7" h="528">
                    <a:moveTo>
                      <a:pt x="2165" y="13"/>
                    </a:moveTo>
                    <a:cubicBezTo>
                      <a:pt x="2163" y="5"/>
                      <a:pt x="2149" y="0"/>
                      <a:pt x="213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5" y="0"/>
                      <a:pt x="5" y="5"/>
                      <a:pt x="3" y="13"/>
                    </a:cubicBezTo>
                    <a:cubicBezTo>
                      <a:pt x="0" y="17"/>
                      <a:pt x="3" y="21"/>
                      <a:pt x="5" y="25"/>
                    </a:cubicBezTo>
                    <a:cubicBezTo>
                      <a:pt x="299" y="504"/>
                      <a:pt x="299" y="504"/>
                      <a:pt x="299" y="504"/>
                    </a:cubicBezTo>
                    <a:cubicBezTo>
                      <a:pt x="307" y="516"/>
                      <a:pt x="323" y="528"/>
                      <a:pt x="337" y="528"/>
                    </a:cubicBezTo>
                    <a:cubicBezTo>
                      <a:pt x="1833" y="528"/>
                      <a:pt x="1833" y="528"/>
                      <a:pt x="1833" y="528"/>
                    </a:cubicBezTo>
                    <a:cubicBezTo>
                      <a:pt x="1847" y="528"/>
                      <a:pt x="1862" y="518"/>
                      <a:pt x="1870" y="504"/>
                    </a:cubicBezTo>
                    <a:cubicBezTo>
                      <a:pt x="2165" y="23"/>
                      <a:pt x="2165" y="23"/>
                      <a:pt x="2165" y="23"/>
                    </a:cubicBezTo>
                    <a:cubicBezTo>
                      <a:pt x="2167" y="19"/>
                      <a:pt x="2167" y="15"/>
                      <a:pt x="2165" y="13"/>
                    </a:cubicBezTo>
                  </a:path>
                </a:pathLst>
              </a:custGeom>
              <a:noFill/>
              <a:ln w="14288" cap="flat">
                <a:solidFill>
                  <a:srgbClr val="2E3F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7" name="Freeform 602">
                <a:extLst>
                  <a:ext uri="{FF2B5EF4-FFF2-40B4-BE49-F238E27FC236}">
                    <a16:creationId xmlns:a16="http://schemas.microsoft.com/office/drawing/2014/main" id="{4CD3473B-2BC6-4733-9C8F-EE964FEBE3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67774" y="2299746"/>
                <a:ext cx="5311475" cy="1049566"/>
              </a:xfrm>
              <a:custGeom>
                <a:avLst/>
                <a:gdLst>
                  <a:gd name="T0" fmla="*/ 4099 w 4590"/>
                  <a:gd name="T1" fmla="*/ 907 h 907"/>
                  <a:gd name="T2" fmla="*/ 499 w 4590"/>
                  <a:gd name="T3" fmla="*/ 907 h 907"/>
                  <a:gd name="T4" fmla="*/ 0 w 4590"/>
                  <a:gd name="T5" fmla="*/ 0 h 907"/>
                  <a:gd name="T6" fmla="*/ 4590 w 4590"/>
                  <a:gd name="T7" fmla="*/ 0 h 907"/>
                  <a:gd name="T8" fmla="*/ 4099 w 4590"/>
                  <a:gd name="T9" fmla="*/ 907 h 907"/>
                  <a:gd name="T10" fmla="*/ 4099 w 4590"/>
                  <a:gd name="T11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90" h="907">
                    <a:moveTo>
                      <a:pt x="4099" y="907"/>
                    </a:moveTo>
                    <a:lnTo>
                      <a:pt x="499" y="907"/>
                    </a:lnTo>
                    <a:lnTo>
                      <a:pt x="0" y="0"/>
                    </a:lnTo>
                    <a:lnTo>
                      <a:pt x="4590" y="0"/>
                    </a:lnTo>
                    <a:lnTo>
                      <a:pt x="4099" y="907"/>
                    </a:lnTo>
                    <a:lnTo>
                      <a:pt x="4099" y="907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Freeform 603">
                <a:extLst>
                  <a:ext uri="{FF2B5EF4-FFF2-40B4-BE49-F238E27FC236}">
                    <a16:creationId xmlns:a16="http://schemas.microsoft.com/office/drawing/2014/main" id="{1CB8336D-517A-425C-8232-D9DD5BA8FE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67774" y="2299746"/>
                <a:ext cx="5311475" cy="1049566"/>
              </a:xfrm>
              <a:custGeom>
                <a:avLst/>
                <a:gdLst>
                  <a:gd name="T0" fmla="*/ 4099 w 4590"/>
                  <a:gd name="T1" fmla="*/ 907 h 907"/>
                  <a:gd name="T2" fmla="*/ 499 w 4590"/>
                  <a:gd name="T3" fmla="*/ 907 h 907"/>
                  <a:gd name="T4" fmla="*/ 0 w 4590"/>
                  <a:gd name="T5" fmla="*/ 0 h 907"/>
                  <a:gd name="T6" fmla="*/ 4590 w 4590"/>
                  <a:gd name="T7" fmla="*/ 0 h 907"/>
                  <a:gd name="T8" fmla="*/ 4099 w 4590"/>
                  <a:gd name="T9" fmla="*/ 907 h 907"/>
                  <a:gd name="T10" fmla="*/ 4099 w 4590"/>
                  <a:gd name="T11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90" h="907">
                    <a:moveTo>
                      <a:pt x="4099" y="907"/>
                    </a:moveTo>
                    <a:lnTo>
                      <a:pt x="499" y="907"/>
                    </a:lnTo>
                    <a:lnTo>
                      <a:pt x="0" y="0"/>
                    </a:lnTo>
                    <a:lnTo>
                      <a:pt x="4590" y="0"/>
                    </a:lnTo>
                    <a:lnTo>
                      <a:pt x="4099" y="907"/>
                    </a:lnTo>
                    <a:lnTo>
                      <a:pt x="4099" y="907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739" name="Gruppieren 666">
                <a:extLst>
                  <a:ext uri="{FF2B5EF4-FFF2-40B4-BE49-F238E27FC236}">
                    <a16:creationId xmlns:a16="http://schemas.microsoft.com/office/drawing/2014/main" id="{F382E5E5-84E0-43B9-83BA-0CD3F74035C3}"/>
                  </a:ext>
                </a:extLst>
              </p:cNvPr>
              <p:cNvGrpSpPr/>
              <p:nvPr/>
            </p:nvGrpSpPr>
            <p:grpSpPr bwMode="gray">
              <a:xfrm>
                <a:off x="6150639" y="2305420"/>
                <a:ext cx="5307013" cy="1042988"/>
                <a:chOff x="5758078" y="295152"/>
                <a:chExt cx="5307013" cy="1042988"/>
              </a:xfrm>
            </p:grpSpPr>
            <p:sp>
              <p:nvSpPr>
                <p:cNvPr id="741" name="AutoShape 5">
                  <a:extLst>
                    <a:ext uri="{FF2B5EF4-FFF2-40B4-BE49-F238E27FC236}">
                      <a16:creationId xmlns:a16="http://schemas.microsoft.com/office/drawing/2014/main" id="{E44FF7B5-BD2F-4141-AEA1-C9341E9F53A7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5758078" y="295152"/>
                  <a:ext cx="5302250" cy="1042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2" name="Freeform 7">
                  <a:extLst>
                    <a:ext uri="{FF2B5EF4-FFF2-40B4-BE49-F238E27FC236}">
                      <a16:creationId xmlns:a16="http://schemas.microsoft.com/office/drawing/2014/main" id="{03AE3FD1-134A-4CC1-8A01-2E02997177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61253" y="298327"/>
                  <a:ext cx="5303838" cy="1036638"/>
                </a:xfrm>
                <a:custGeom>
                  <a:avLst/>
                  <a:gdLst>
                    <a:gd name="T0" fmla="*/ 2990 w 3341"/>
                    <a:gd name="T1" fmla="*/ 653 h 653"/>
                    <a:gd name="T2" fmla="*/ 356 w 3341"/>
                    <a:gd name="T3" fmla="*/ 653 h 653"/>
                    <a:gd name="T4" fmla="*/ 0 w 3341"/>
                    <a:gd name="T5" fmla="*/ 0 h 653"/>
                    <a:gd name="T6" fmla="*/ 3341 w 3341"/>
                    <a:gd name="T7" fmla="*/ 0 h 653"/>
                    <a:gd name="T8" fmla="*/ 2990 w 3341"/>
                    <a:gd name="T9" fmla="*/ 653 h 653"/>
                    <a:gd name="T10" fmla="*/ 2990 w 3341"/>
                    <a:gd name="T11" fmla="*/ 653 h 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41" h="653">
                      <a:moveTo>
                        <a:pt x="2990" y="653"/>
                      </a:moveTo>
                      <a:lnTo>
                        <a:pt x="356" y="653"/>
                      </a:lnTo>
                      <a:lnTo>
                        <a:pt x="0" y="0"/>
                      </a:lnTo>
                      <a:lnTo>
                        <a:pt x="3341" y="0"/>
                      </a:lnTo>
                      <a:lnTo>
                        <a:pt x="2990" y="653"/>
                      </a:lnTo>
                      <a:lnTo>
                        <a:pt x="2990" y="653"/>
                      </a:lnTo>
                      <a:close/>
                    </a:path>
                  </a:pathLst>
                </a:custGeom>
                <a:solidFill>
                  <a:srgbClr val="ECF0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3" name="Freeform 8">
                  <a:extLst>
                    <a:ext uri="{FF2B5EF4-FFF2-40B4-BE49-F238E27FC236}">
                      <a16:creationId xmlns:a16="http://schemas.microsoft.com/office/drawing/2014/main" id="{4B90D138-7DBD-41FE-9242-8498BC6B988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61253" y="298327"/>
                  <a:ext cx="5303838" cy="136525"/>
                </a:xfrm>
                <a:custGeom>
                  <a:avLst/>
                  <a:gdLst>
                    <a:gd name="T0" fmla="*/ 3295 w 3341"/>
                    <a:gd name="T1" fmla="*/ 86 h 86"/>
                    <a:gd name="T2" fmla="*/ 3341 w 3341"/>
                    <a:gd name="T3" fmla="*/ 0 h 86"/>
                    <a:gd name="T4" fmla="*/ 0 w 3341"/>
                    <a:gd name="T5" fmla="*/ 0 h 86"/>
                    <a:gd name="T6" fmla="*/ 46 w 3341"/>
                    <a:gd name="T7" fmla="*/ 86 h 86"/>
                    <a:gd name="T8" fmla="*/ 3295 w 3341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1" h="86">
                      <a:moveTo>
                        <a:pt x="3295" y="86"/>
                      </a:moveTo>
                      <a:lnTo>
                        <a:pt x="3341" y="0"/>
                      </a:lnTo>
                      <a:lnTo>
                        <a:pt x="0" y="0"/>
                      </a:lnTo>
                      <a:lnTo>
                        <a:pt x="46" y="86"/>
                      </a:lnTo>
                      <a:lnTo>
                        <a:pt x="3295" y="86"/>
                      </a:lnTo>
                      <a:close/>
                    </a:path>
                  </a:pathLst>
                </a:cu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4" name="Freeform 9">
                  <a:extLst>
                    <a:ext uri="{FF2B5EF4-FFF2-40B4-BE49-F238E27FC236}">
                      <a16:creationId xmlns:a16="http://schemas.microsoft.com/office/drawing/2014/main" id="{3582A154-4A81-4EF0-A462-77CA3E7EF9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61253" y="298327"/>
                  <a:ext cx="5303838" cy="136525"/>
                </a:xfrm>
                <a:custGeom>
                  <a:avLst/>
                  <a:gdLst>
                    <a:gd name="T0" fmla="*/ 3295 w 3341"/>
                    <a:gd name="T1" fmla="*/ 86 h 86"/>
                    <a:gd name="T2" fmla="*/ 3341 w 3341"/>
                    <a:gd name="T3" fmla="*/ 0 h 86"/>
                    <a:gd name="T4" fmla="*/ 0 w 3341"/>
                    <a:gd name="T5" fmla="*/ 0 h 86"/>
                    <a:gd name="T6" fmla="*/ 46 w 3341"/>
                    <a:gd name="T7" fmla="*/ 86 h 86"/>
                    <a:gd name="T8" fmla="*/ 3295 w 3341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1" h="86">
                      <a:moveTo>
                        <a:pt x="3295" y="86"/>
                      </a:moveTo>
                      <a:lnTo>
                        <a:pt x="3341" y="0"/>
                      </a:lnTo>
                      <a:lnTo>
                        <a:pt x="0" y="0"/>
                      </a:lnTo>
                      <a:lnTo>
                        <a:pt x="46" y="86"/>
                      </a:lnTo>
                      <a:lnTo>
                        <a:pt x="3295" y="86"/>
                      </a:lnTo>
                      <a:close/>
                    </a:path>
                  </a:pathLst>
                </a:cu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5" name="Oval 10">
                  <a:extLst>
                    <a:ext uri="{FF2B5EF4-FFF2-40B4-BE49-F238E27FC236}">
                      <a16:creationId xmlns:a16="http://schemas.microsoft.com/office/drawing/2014/main" id="{EBEE6044-6C3C-450F-A5FE-E68E7D8EB0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0868241" y="323727"/>
                  <a:ext cx="84138" cy="82550"/>
                </a:xfrm>
                <a:prstGeom prst="ellipse">
                  <a:avLst/>
                </a:prstGeom>
                <a:solidFill>
                  <a:srgbClr val="D566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6" name="Oval 11">
                  <a:extLst>
                    <a:ext uri="{FF2B5EF4-FFF2-40B4-BE49-F238E27FC236}">
                      <a16:creationId xmlns:a16="http://schemas.microsoft.com/office/drawing/2014/main" id="{D4C8E9A4-D6CA-462A-9DDD-D9352CC6F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0736478" y="323727"/>
                  <a:ext cx="84138" cy="82550"/>
                </a:xfrm>
                <a:prstGeom prst="ellipse">
                  <a:avLst/>
                </a:prstGeom>
                <a:solidFill>
                  <a:srgbClr val="DDAB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7" name="Oval 12">
                  <a:extLst>
                    <a:ext uri="{FF2B5EF4-FFF2-40B4-BE49-F238E27FC236}">
                      <a16:creationId xmlns:a16="http://schemas.microsoft.com/office/drawing/2014/main" id="{079DB5FE-787B-4411-A0B5-DC72E7E681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0607891" y="323727"/>
                  <a:ext cx="84138" cy="82550"/>
                </a:xfrm>
                <a:prstGeom prst="ellipse">
                  <a:avLst/>
                </a:prstGeom>
                <a:solidFill>
                  <a:srgbClr val="70B3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8" name="Freeform 13">
                  <a:extLst>
                    <a:ext uri="{FF2B5EF4-FFF2-40B4-BE49-F238E27FC236}">
                      <a16:creationId xmlns:a16="http://schemas.microsoft.com/office/drawing/2014/main" id="{DDA9ABBF-373C-4F7B-AFC0-EA1E88476EF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472703" y="522165"/>
                  <a:ext cx="2311400" cy="744538"/>
                </a:xfrm>
                <a:custGeom>
                  <a:avLst/>
                  <a:gdLst>
                    <a:gd name="T0" fmla="*/ 0 w 1456"/>
                    <a:gd name="T1" fmla="*/ 0 h 469"/>
                    <a:gd name="T2" fmla="*/ 0 w 1456"/>
                    <a:gd name="T3" fmla="*/ 469 h 469"/>
                    <a:gd name="T4" fmla="*/ 1204 w 1456"/>
                    <a:gd name="T5" fmla="*/ 469 h 469"/>
                    <a:gd name="T6" fmla="*/ 1456 w 1456"/>
                    <a:gd name="T7" fmla="*/ 0 h 469"/>
                    <a:gd name="T8" fmla="*/ 0 w 1456"/>
                    <a:gd name="T9" fmla="*/ 0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56" h="469">
                      <a:moveTo>
                        <a:pt x="0" y="0"/>
                      </a:moveTo>
                      <a:lnTo>
                        <a:pt x="0" y="469"/>
                      </a:lnTo>
                      <a:lnTo>
                        <a:pt x="1204" y="469"/>
                      </a:lnTo>
                      <a:lnTo>
                        <a:pt x="14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E8EF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9" name="Freeform 14">
                  <a:extLst>
                    <a:ext uri="{FF2B5EF4-FFF2-40B4-BE49-F238E27FC236}">
                      <a16:creationId xmlns:a16="http://schemas.microsoft.com/office/drawing/2014/main" id="{50F9E2C4-8C5F-4B8F-8D3D-D4C06099A6F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593353" y="611065"/>
                  <a:ext cx="2014538" cy="566738"/>
                </a:xfrm>
                <a:custGeom>
                  <a:avLst/>
                  <a:gdLst>
                    <a:gd name="T0" fmla="*/ 0 w 1269"/>
                    <a:gd name="T1" fmla="*/ 0 h 357"/>
                    <a:gd name="T2" fmla="*/ 0 w 1269"/>
                    <a:gd name="T3" fmla="*/ 357 h 357"/>
                    <a:gd name="T4" fmla="*/ 1075 w 1269"/>
                    <a:gd name="T5" fmla="*/ 357 h 357"/>
                    <a:gd name="T6" fmla="*/ 1269 w 1269"/>
                    <a:gd name="T7" fmla="*/ 0 h 357"/>
                    <a:gd name="T8" fmla="*/ 0 w 1269"/>
                    <a:gd name="T9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9" h="357">
                      <a:moveTo>
                        <a:pt x="0" y="0"/>
                      </a:moveTo>
                      <a:lnTo>
                        <a:pt x="0" y="357"/>
                      </a:lnTo>
                      <a:lnTo>
                        <a:pt x="1075" y="357"/>
                      </a:lnTo>
                      <a:lnTo>
                        <a:pt x="12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D4E2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0" name="Freeform 15">
                  <a:extLst>
                    <a:ext uri="{FF2B5EF4-FFF2-40B4-BE49-F238E27FC236}">
                      <a16:creationId xmlns:a16="http://schemas.microsoft.com/office/drawing/2014/main" id="{A9F6A3D8-952A-4908-B520-01E7487931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29591" y="1246065"/>
                  <a:ext cx="1851025" cy="23813"/>
                </a:xfrm>
                <a:custGeom>
                  <a:avLst/>
                  <a:gdLst>
                    <a:gd name="T0" fmla="*/ 0 w 1166"/>
                    <a:gd name="T1" fmla="*/ 0 h 15"/>
                    <a:gd name="T2" fmla="*/ 8 w 1166"/>
                    <a:gd name="T3" fmla="*/ 15 h 15"/>
                    <a:gd name="T4" fmla="*/ 1166 w 1166"/>
                    <a:gd name="T5" fmla="*/ 15 h 15"/>
                    <a:gd name="T6" fmla="*/ 1166 w 1166"/>
                    <a:gd name="T7" fmla="*/ 0 h 15"/>
                    <a:gd name="T8" fmla="*/ 0 w 1166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6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166" y="15"/>
                      </a:lnTo>
                      <a:lnTo>
                        <a:pt x="116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1" name="Freeform 16">
                  <a:extLst>
                    <a:ext uri="{FF2B5EF4-FFF2-40B4-BE49-F238E27FC236}">
                      <a16:creationId xmlns:a16="http://schemas.microsoft.com/office/drawing/2014/main" id="{173D197A-8481-4DDB-B914-44F10F3D1BD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89903" y="1174627"/>
                  <a:ext cx="1890713" cy="19050"/>
                </a:xfrm>
                <a:custGeom>
                  <a:avLst/>
                  <a:gdLst>
                    <a:gd name="T0" fmla="*/ 0 w 1191"/>
                    <a:gd name="T1" fmla="*/ 0 h 12"/>
                    <a:gd name="T2" fmla="*/ 7 w 1191"/>
                    <a:gd name="T3" fmla="*/ 12 h 12"/>
                    <a:gd name="T4" fmla="*/ 1191 w 1191"/>
                    <a:gd name="T5" fmla="*/ 12 h 12"/>
                    <a:gd name="T6" fmla="*/ 1191 w 1191"/>
                    <a:gd name="T7" fmla="*/ 0 h 12"/>
                    <a:gd name="T8" fmla="*/ 0 w 1191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1" h="12">
                      <a:moveTo>
                        <a:pt x="0" y="0"/>
                      </a:moveTo>
                      <a:lnTo>
                        <a:pt x="7" y="12"/>
                      </a:lnTo>
                      <a:lnTo>
                        <a:pt x="1191" y="12"/>
                      </a:lnTo>
                      <a:lnTo>
                        <a:pt x="11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2" name="Freeform 17">
                  <a:extLst>
                    <a:ext uri="{FF2B5EF4-FFF2-40B4-BE49-F238E27FC236}">
                      <a16:creationId xmlns:a16="http://schemas.microsoft.com/office/drawing/2014/main" id="{7DD49645-9849-44FF-8728-B7602EA185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50216" y="1098427"/>
                  <a:ext cx="1930400" cy="23813"/>
                </a:xfrm>
                <a:custGeom>
                  <a:avLst/>
                  <a:gdLst>
                    <a:gd name="T0" fmla="*/ 0 w 1216"/>
                    <a:gd name="T1" fmla="*/ 0 h 15"/>
                    <a:gd name="T2" fmla="*/ 7 w 1216"/>
                    <a:gd name="T3" fmla="*/ 15 h 15"/>
                    <a:gd name="T4" fmla="*/ 1216 w 1216"/>
                    <a:gd name="T5" fmla="*/ 15 h 15"/>
                    <a:gd name="T6" fmla="*/ 1216 w 1216"/>
                    <a:gd name="T7" fmla="*/ 0 h 15"/>
                    <a:gd name="T8" fmla="*/ 0 w 1216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6" h="1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216" y="15"/>
                      </a:lnTo>
                      <a:lnTo>
                        <a:pt x="12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3" name="Freeform 18">
                  <a:extLst>
                    <a:ext uri="{FF2B5EF4-FFF2-40B4-BE49-F238E27FC236}">
                      <a16:creationId xmlns:a16="http://schemas.microsoft.com/office/drawing/2014/main" id="{6DAEFF3A-CBB8-4CFD-8E43-A7F32CC6E2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08941" y="1026990"/>
                  <a:ext cx="1971675" cy="23813"/>
                </a:xfrm>
                <a:custGeom>
                  <a:avLst/>
                  <a:gdLst>
                    <a:gd name="T0" fmla="*/ 0 w 1242"/>
                    <a:gd name="T1" fmla="*/ 0 h 15"/>
                    <a:gd name="T2" fmla="*/ 8 w 1242"/>
                    <a:gd name="T3" fmla="*/ 15 h 15"/>
                    <a:gd name="T4" fmla="*/ 1242 w 1242"/>
                    <a:gd name="T5" fmla="*/ 15 h 15"/>
                    <a:gd name="T6" fmla="*/ 1242 w 1242"/>
                    <a:gd name="T7" fmla="*/ 0 h 15"/>
                    <a:gd name="T8" fmla="*/ 0 w 124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2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242" y="15"/>
                      </a:lnTo>
                      <a:lnTo>
                        <a:pt x="12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4" name="Freeform 19">
                  <a:extLst>
                    <a:ext uri="{FF2B5EF4-FFF2-40B4-BE49-F238E27FC236}">
                      <a16:creationId xmlns:a16="http://schemas.microsoft.com/office/drawing/2014/main" id="{052A312B-9354-4921-A5E1-FAE59A8CA21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69253" y="953965"/>
                  <a:ext cx="2011363" cy="23813"/>
                </a:xfrm>
                <a:custGeom>
                  <a:avLst/>
                  <a:gdLst>
                    <a:gd name="T0" fmla="*/ 0 w 1267"/>
                    <a:gd name="T1" fmla="*/ 0 h 15"/>
                    <a:gd name="T2" fmla="*/ 10 w 1267"/>
                    <a:gd name="T3" fmla="*/ 15 h 15"/>
                    <a:gd name="T4" fmla="*/ 1267 w 1267"/>
                    <a:gd name="T5" fmla="*/ 15 h 15"/>
                    <a:gd name="T6" fmla="*/ 1267 w 1267"/>
                    <a:gd name="T7" fmla="*/ 0 h 15"/>
                    <a:gd name="T8" fmla="*/ 0 w 1267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7" h="15">
                      <a:moveTo>
                        <a:pt x="0" y="0"/>
                      </a:moveTo>
                      <a:lnTo>
                        <a:pt x="10" y="15"/>
                      </a:lnTo>
                      <a:lnTo>
                        <a:pt x="1267" y="15"/>
                      </a:lnTo>
                      <a:lnTo>
                        <a:pt x="12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5" name="Freeform 20">
                  <a:extLst>
                    <a:ext uri="{FF2B5EF4-FFF2-40B4-BE49-F238E27FC236}">
                      <a16:creationId xmlns:a16="http://schemas.microsoft.com/office/drawing/2014/main" id="{CB6B48A9-4E98-47E4-98C2-EC3D608F08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34328" y="882527"/>
                  <a:ext cx="2046288" cy="23813"/>
                </a:xfrm>
                <a:custGeom>
                  <a:avLst/>
                  <a:gdLst>
                    <a:gd name="T0" fmla="*/ 0 w 1289"/>
                    <a:gd name="T1" fmla="*/ 0 h 15"/>
                    <a:gd name="T2" fmla="*/ 7 w 1289"/>
                    <a:gd name="T3" fmla="*/ 15 h 15"/>
                    <a:gd name="T4" fmla="*/ 1289 w 1289"/>
                    <a:gd name="T5" fmla="*/ 15 h 15"/>
                    <a:gd name="T6" fmla="*/ 1289 w 1289"/>
                    <a:gd name="T7" fmla="*/ 0 h 15"/>
                    <a:gd name="T8" fmla="*/ 0 w 1289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9" h="1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289" y="15"/>
                      </a:lnTo>
                      <a:lnTo>
                        <a:pt x="128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6" name="Freeform 21">
                  <a:extLst>
                    <a:ext uri="{FF2B5EF4-FFF2-40B4-BE49-F238E27FC236}">
                      <a16:creationId xmlns:a16="http://schemas.microsoft.com/office/drawing/2014/main" id="{73313F42-ED56-43ED-A9AF-EAAC81BA1F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93053" y="811090"/>
                  <a:ext cx="2087563" cy="23813"/>
                </a:xfrm>
                <a:custGeom>
                  <a:avLst/>
                  <a:gdLst>
                    <a:gd name="T0" fmla="*/ 0 w 1315"/>
                    <a:gd name="T1" fmla="*/ 0 h 15"/>
                    <a:gd name="T2" fmla="*/ 8 w 1315"/>
                    <a:gd name="T3" fmla="*/ 15 h 15"/>
                    <a:gd name="T4" fmla="*/ 1315 w 1315"/>
                    <a:gd name="T5" fmla="*/ 15 h 15"/>
                    <a:gd name="T6" fmla="*/ 1315 w 1315"/>
                    <a:gd name="T7" fmla="*/ 0 h 15"/>
                    <a:gd name="T8" fmla="*/ 0 w 131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5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315" y="15"/>
                      </a:lnTo>
                      <a:lnTo>
                        <a:pt x="13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7" name="Freeform 22">
                  <a:extLst>
                    <a:ext uri="{FF2B5EF4-FFF2-40B4-BE49-F238E27FC236}">
                      <a16:creationId xmlns:a16="http://schemas.microsoft.com/office/drawing/2014/main" id="{4C8C21B1-B0BB-4392-95C6-10DA4113B0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53366" y="738065"/>
                  <a:ext cx="2127250" cy="25400"/>
                </a:xfrm>
                <a:custGeom>
                  <a:avLst/>
                  <a:gdLst>
                    <a:gd name="T0" fmla="*/ 0 w 1340"/>
                    <a:gd name="T1" fmla="*/ 0 h 16"/>
                    <a:gd name="T2" fmla="*/ 8 w 1340"/>
                    <a:gd name="T3" fmla="*/ 16 h 16"/>
                    <a:gd name="T4" fmla="*/ 1340 w 1340"/>
                    <a:gd name="T5" fmla="*/ 16 h 16"/>
                    <a:gd name="T6" fmla="*/ 1340 w 1340"/>
                    <a:gd name="T7" fmla="*/ 0 h 16"/>
                    <a:gd name="T8" fmla="*/ 0 w 1340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0" h="16">
                      <a:moveTo>
                        <a:pt x="0" y="0"/>
                      </a:moveTo>
                      <a:lnTo>
                        <a:pt x="8" y="16"/>
                      </a:lnTo>
                      <a:lnTo>
                        <a:pt x="1340" y="16"/>
                      </a:lnTo>
                      <a:lnTo>
                        <a:pt x="13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8" name="Freeform 23">
                  <a:extLst>
                    <a:ext uri="{FF2B5EF4-FFF2-40B4-BE49-F238E27FC236}">
                      <a16:creationId xmlns:a16="http://schemas.microsoft.com/office/drawing/2014/main" id="{047ECF37-D3A0-4D2D-B03A-309CCF38A4A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13678" y="666627"/>
                  <a:ext cx="2166938" cy="23813"/>
                </a:xfrm>
                <a:custGeom>
                  <a:avLst/>
                  <a:gdLst>
                    <a:gd name="T0" fmla="*/ 0 w 1365"/>
                    <a:gd name="T1" fmla="*/ 0 h 15"/>
                    <a:gd name="T2" fmla="*/ 10 w 1365"/>
                    <a:gd name="T3" fmla="*/ 15 h 15"/>
                    <a:gd name="T4" fmla="*/ 1365 w 1365"/>
                    <a:gd name="T5" fmla="*/ 15 h 15"/>
                    <a:gd name="T6" fmla="*/ 1365 w 1365"/>
                    <a:gd name="T7" fmla="*/ 0 h 15"/>
                    <a:gd name="T8" fmla="*/ 0 w 136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5" h="15">
                      <a:moveTo>
                        <a:pt x="0" y="0"/>
                      </a:moveTo>
                      <a:lnTo>
                        <a:pt x="10" y="15"/>
                      </a:lnTo>
                      <a:lnTo>
                        <a:pt x="1365" y="15"/>
                      </a:lnTo>
                      <a:lnTo>
                        <a:pt x="1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9" name="Freeform 24">
                  <a:extLst>
                    <a:ext uri="{FF2B5EF4-FFF2-40B4-BE49-F238E27FC236}">
                      <a16:creationId xmlns:a16="http://schemas.microsoft.com/office/drawing/2014/main" id="{6E6549A8-270D-40AD-ACA0-4FD51766CEE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77166" y="590427"/>
                  <a:ext cx="2203450" cy="23813"/>
                </a:xfrm>
                <a:custGeom>
                  <a:avLst/>
                  <a:gdLst>
                    <a:gd name="T0" fmla="*/ 0 w 1388"/>
                    <a:gd name="T1" fmla="*/ 0 h 15"/>
                    <a:gd name="T2" fmla="*/ 8 w 1388"/>
                    <a:gd name="T3" fmla="*/ 15 h 15"/>
                    <a:gd name="T4" fmla="*/ 1388 w 1388"/>
                    <a:gd name="T5" fmla="*/ 15 h 15"/>
                    <a:gd name="T6" fmla="*/ 1388 w 1388"/>
                    <a:gd name="T7" fmla="*/ 0 h 15"/>
                    <a:gd name="T8" fmla="*/ 0 w 1388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8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388" y="15"/>
                      </a:lnTo>
                      <a:lnTo>
                        <a:pt x="13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0" name="Freeform 25">
                  <a:extLst>
                    <a:ext uri="{FF2B5EF4-FFF2-40B4-BE49-F238E27FC236}">
                      <a16:creationId xmlns:a16="http://schemas.microsoft.com/office/drawing/2014/main" id="{96FBBE04-24F9-4CD4-B1D9-023F44F3B3B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37478" y="518990"/>
                  <a:ext cx="2243138" cy="23813"/>
                </a:xfrm>
                <a:custGeom>
                  <a:avLst/>
                  <a:gdLst>
                    <a:gd name="T0" fmla="*/ 0 w 1413"/>
                    <a:gd name="T1" fmla="*/ 0 h 15"/>
                    <a:gd name="T2" fmla="*/ 8 w 1413"/>
                    <a:gd name="T3" fmla="*/ 15 h 15"/>
                    <a:gd name="T4" fmla="*/ 1413 w 1413"/>
                    <a:gd name="T5" fmla="*/ 15 h 15"/>
                    <a:gd name="T6" fmla="*/ 1413 w 1413"/>
                    <a:gd name="T7" fmla="*/ 0 h 15"/>
                    <a:gd name="T8" fmla="*/ 0 w 141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3" h="15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1413" y="15"/>
                      </a:lnTo>
                      <a:lnTo>
                        <a:pt x="14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740" name="Freeform 606">
                <a:extLst>
                  <a:ext uri="{FF2B5EF4-FFF2-40B4-BE49-F238E27FC236}">
                    <a16:creationId xmlns:a16="http://schemas.microsoft.com/office/drawing/2014/main" id="{964BCAB0-3E47-40D1-AA21-FEE2596811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43646" y="2305990"/>
                <a:ext cx="3663645" cy="1071552"/>
              </a:xfrm>
              <a:custGeom>
                <a:avLst/>
                <a:gdLst>
                  <a:gd name="T0" fmla="*/ 0 w 3166"/>
                  <a:gd name="T1" fmla="*/ 0 h 926"/>
                  <a:gd name="T2" fmla="*/ 85 w 3166"/>
                  <a:gd name="T3" fmla="*/ 149 h 926"/>
                  <a:gd name="T4" fmla="*/ 2055 w 3166"/>
                  <a:gd name="T5" fmla="*/ 926 h 926"/>
                  <a:gd name="T6" fmla="*/ 3166 w 3166"/>
                  <a:gd name="T7" fmla="*/ 926 h 926"/>
                  <a:gd name="T8" fmla="*/ 1862 w 3166"/>
                  <a:gd name="T9" fmla="*/ 0 h 926"/>
                  <a:gd name="T10" fmla="*/ 0 w 3166"/>
                  <a:gd name="T11" fmla="*/ 0 h 926"/>
                  <a:gd name="T12" fmla="*/ 0 w 3166"/>
                  <a:gd name="T13" fmla="*/ 0 h 926"/>
                  <a:gd name="T14" fmla="*/ 0 w 3166"/>
                  <a:gd name="T15" fmla="*/ 0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66" h="926">
                    <a:moveTo>
                      <a:pt x="0" y="0"/>
                    </a:moveTo>
                    <a:lnTo>
                      <a:pt x="85" y="149"/>
                    </a:lnTo>
                    <a:lnTo>
                      <a:pt x="2055" y="926"/>
                    </a:lnTo>
                    <a:lnTo>
                      <a:pt x="3166" y="926"/>
                    </a:lnTo>
                    <a:lnTo>
                      <a:pt x="18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000"/>
                </a:srgb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2" name="Tablet">
              <a:extLst>
                <a:ext uri="{FF2B5EF4-FFF2-40B4-BE49-F238E27FC236}">
                  <a16:creationId xmlns:a16="http://schemas.microsoft.com/office/drawing/2014/main" id="{1E09A7F5-19E8-4BF2-ADD7-4F562135919A}"/>
                </a:ext>
              </a:extLst>
            </p:cNvPr>
            <p:cNvGrpSpPr/>
            <p:nvPr/>
          </p:nvGrpSpPr>
          <p:grpSpPr bwMode="gray">
            <a:xfrm rot="2399256">
              <a:off x="7847469" y="4823101"/>
              <a:ext cx="558191" cy="355945"/>
              <a:chOff x="5668962" y="2019453"/>
              <a:chExt cx="5609922" cy="3577310"/>
            </a:xfrm>
            <a:effectLst>
              <a:outerShdw blurRad="76200" dist="508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690" name="Freeform 25">
                <a:extLst>
                  <a:ext uri="{FF2B5EF4-FFF2-40B4-BE49-F238E27FC236}">
                    <a16:creationId xmlns:a16="http://schemas.microsoft.com/office/drawing/2014/main" id="{BBEA739E-75B6-41DA-8027-A092CF599752}"/>
                  </a:ext>
                </a:extLst>
              </p:cNvPr>
              <p:cNvSpPr>
                <a:spLocks/>
              </p:cNvSpPr>
              <p:nvPr/>
            </p:nvSpPr>
            <p:spPr bwMode="gray">
              <a:xfrm rot="16200000">
                <a:off x="6954640" y="1272518"/>
                <a:ext cx="3577310" cy="5071179"/>
              </a:xfrm>
              <a:custGeom>
                <a:avLst/>
                <a:gdLst>
                  <a:gd name="T0" fmla="*/ 645 w 645"/>
                  <a:gd name="T1" fmla="*/ 833 h 914"/>
                  <a:gd name="T2" fmla="*/ 565 w 645"/>
                  <a:gd name="T3" fmla="*/ 914 h 914"/>
                  <a:gd name="T4" fmla="*/ 80 w 645"/>
                  <a:gd name="T5" fmla="*/ 914 h 914"/>
                  <a:gd name="T6" fmla="*/ 0 w 645"/>
                  <a:gd name="T7" fmla="*/ 833 h 914"/>
                  <a:gd name="T8" fmla="*/ 0 w 645"/>
                  <a:gd name="T9" fmla="*/ 81 h 914"/>
                  <a:gd name="T10" fmla="*/ 80 w 645"/>
                  <a:gd name="T11" fmla="*/ 0 h 914"/>
                  <a:gd name="T12" fmla="*/ 565 w 645"/>
                  <a:gd name="T13" fmla="*/ 0 h 914"/>
                  <a:gd name="T14" fmla="*/ 645 w 645"/>
                  <a:gd name="T15" fmla="*/ 81 h 914"/>
                  <a:gd name="T16" fmla="*/ 645 w 645"/>
                  <a:gd name="T17" fmla="*/ 833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5" h="914">
                    <a:moveTo>
                      <a:pt x="645" y="833"/>
                    </a:moveTo>
                    <a:cubicBezTo>
                      <a:pt x="645" y="878"/>
                      <a:pt x="609" y="914"/>
                      <a:pt x="565" y="914"/>
                    </a:cubicBezTo>
                    <a:cubicBezTo>
                      <a:pt x="80" y="914"/>
                      <a:pt x="80" y="914"/>
                      <a:pt x="80" y="914"/>
                    </a:cubicBezTo>
                    <a:cubicBezTo>
                      <a:pt x="36" y="914"/>
                      <a:pt x="0" y="878"/>
                      <a:pt x="0" y="833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609" y="0"/>
                      <a:pt x="645" y="36"/>
                      <a:pt x="645" y="81"/>
                    </a:cubicBezTo>
                    <a:lnTo>
                      <a:pt x="645" y="833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Freeform 26">
                <a:extLst>
                  <a:ext uri="{FF2B5EF4-FFF2-40B4-BE49-F238E27FC236}">
                    <a16:creationId xmlns:a16="http://schemas.microsoft.com/office/drawing/2014/main" id="{FFF6389A-00E8-4DEB-9EDF-AED5B652DF5C}"/>
                  </a:ext>
                </a:extLst>
              </p:cNvPr>
              <p:cNvSpPr>
                <a:spLocks/>
              </p:cNvSpPr>
              <p:nvPr/>
            </p:nvSpPr>
            <p:spPr bwMode="gray">
              <a:xfrm rot="16200000">
                <a:off x="6966385" y="1296007"/>
                <a:ext cx="3556168" cy="5026552"/>
              </a:xfrm>
              <a:custGeom>
                <a:avLst/>
                <a:gdLst>
                  <a:gd name="T0" fmla="*/ 641 w 641"/>
                  <a:gd name="T1" fmla="*/ 827 h 906"/>
                  <a:gd name="T2" fmla="*/ 561 w 641"/>
                  <a:gd name="T3" fmla="*/ 906 h 906"/>
                  <a:gd name="T4" fmla="*/ 80 w 641"/>
                  <a:gd name="T5" fmla="*/ 906 h 906"/>
                  <a:gd name="T6" fmla="*/ 0 w 641"/>
                  <a:gd name="T7" fmla="*/ 827 h 906"/>
                  <a:gd name="T8" fmla="*/ 0 w 641"/>
                  <a:gd name="T9" fmla="*/ 79 h 906"/>
                  <a:gd name="T10" fmla="*/ 80 w 641"/>
                  <a:gd name="T11" fmla="*/ 0 h 906"/>
                  <a:gd name="T12" fmla="*/ 561 w 641"/>
                  <a:gd name="T13" fmla="*/ 0 h 906"/>
                  <a:gd name="T14" fmla="*/ 641 w 641"/>
                  <a:gd name="T15" fmla="*/ 79 h 906"/>
                  <a:gd name="T16" fmla="*/ 641 w 641"/>
                  <a:gd name="T17" fmla="*/ 827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1" h="906">
                    <a:moveTo>
                      <a:pt x="641" y="827"/>
                    </a:moveTo>
                    <a:cubicBezTo>
                      <a:pt x="641" y="871"/>
                      <a:pt x="605" y="906"/>
                      <a:pt x="561" y="906"/>
                    </a:cubicBezTo>
                    <a:cubicBezTo>
                      <a:pt x="80" y="906"/>
                      <a:pt x="80" y="906"/>
                      <a:pt x="80" y="906"/>
                    </a:cubicBezTo>
                    <a:cubicBezTo>
                      <a:pt x="36" y="906"/>
                      <a:pt x="0" y="871"/>
                      <a:pt x="0" y="827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35"/>
                      <a:pt x="36" y="0"/>
                      <a:pt x="80" y="0"/>
                    </a:cubicBezTo>
                    <a:cubicBezTo>
                      <a:pt x="561" y="0"/>
                      <a:pt x="561" y="0"/>
                      <a:pt x="561" y="0"/>
                    </a:cubicBezTo>
                    <a:cubicBezTo>
                      <a:pt x="605" y="0"/>
                      <a:pt x="641" y="35"/>
                      <a:pt x="641" y="79"/>
                    </a:cubicBezTo>
                    <a:lnTo>
                      <a:pt x="641" y="827"/>
                    </a:lnTo>
                    <a:close/>
                  </a:path>
                </a:pathLst>
              </a:custGeom>
              <a:solidFill>
                <a:srgbClr val="140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692" name="Freeform 27">
                <a:extLst>
                  <a:ext uri="{FF2B5EF4-FFF2-40B4-BE49-F238E27FC236}">
                    <a16:creationId xmlns:a16="http://schemas.microsoft.com/office/drawing/2014/main" id="{5B7F7BD5-A0F2-45CD-A75F-D87E66A189E3}"/>
                  </a:ext>
                </a:extLst>
              </p:cNvPr>
              <p:cNvSpPr>
                <a:spLocks/>
              </p:cNvSpPr>
              <p:nvPr/>
            </p:nvSpPr>
            <p:spPr bwMode="gray">
              <a:xfrm rot="16200000">
                <a:off x="8374523" y="2704145"/>
                <a:ext cx="739892" cy="5026552"/>
              </a:xfrm>
              <a:custGeom>
                <a:avLst/>
                <a:gdLst>
                  <a:gd name="T0" fmla="*/ 80 w 133"/>
                  <a:gd name="T1" fmla="*/ 0 h 906"/>
                  <a:gd name="T2" fmla="*/ 0 w 133"/>
                  <a:gd name="T3" fmla="*/ 79 h 906"/>
                  <a:gd name="T4" fmla="*/ 0 w 133"/>
                  <a:gd name="T5" fmla="*/ 827 h 906"/>
                  <a:gd name="T6" fmla="*/ 80 w 133"/>
                  <a:gd name="T7" fmla="*/ 906 h 906"/>
                  <a:gd name="T8" fmla="*/ 106 w 133"/>
                  <a:gd name="T9" fmla="*/ 906 h 906"/>
                  <a:gd name="T10" fmla="*/ 133 w 133"/>
                  <a:gd name="T11" fmla="*/ 0 h 906"/>
                  <a:gd name="T12" fmla="*/ 80 w 133"/>
                  <a:gd name="T13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906">
                    <a:moveTo>
                      <a:pt x="80" y="0"/>
                    </a:moveTo>
                    <a:cubicBezTo>
                      <a:pt x="36" y="0"/>
                      <a:pt x="0" y="35"/>
                      <a:pt x="0" y="79"/>
                    </a:cubicBezTo>
                    <a:cubicBezTo>
                      <a:pt x="0" y="827"/>
                      <a:pt x="0" y="827"/>
                      <a:pt x="0" y="827"/>
                    </a:cubicBezTo>
                    <a:cubicBezTo>
                      <a:pt x="0" y="871"/>
                      <a:pt x="36" y="906"/>
                      <a:pt x="80" y="906"/>
                    </a:cubicBezTo>
                    <a:cubicBezTo>
                      <a:pt x="106" y="906"/>
                      <a:pt x="106" y="906"/>
                      <a:pt x="106" y="906"/>
                    </a:cubicBezTo>
                    <a:cubicBezTo>
                      <a:pt x="133" y="0"/>
                      <a:pt x="133" y="0"/>
                      <a:pt x="13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40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693" name="Freeform 28">
                <a:extLst>
                  <a:ext uri="{FF2B5EF4-FFF2-40B4-BE49-F238E27FC236}">
                    <a16:creationId xmlns:a16="http://schemas.microsoft.com/office/drawing/2014/main" id="{37AD2E09-6622-425D-8727-C6851438E987}"/>
                  </a:ext>
                </a:extLst>
              </p:cNvPr>
              <p:cNvSpPr>
                <a:spLocks/>
              </p:cNvSpPr>
              <p:nvPr/>
            </p:nvSpPr>
            <p:spPr bwMode="gray">
              <a:xfrm rot="16200000">
                <a:off x="7746204" y="809793"/>
                <a:ext cx="2290137" cy="4732944"/>
              </a:xfrm>
              <a:custGeom>
                <a:avLst/>
                <a:gdLst>
                  <a:gd name="T0" fmla="*/ 0 w 413"/>
                  <a:gd name="T1" fmla="*/ 853 h 853"/>
                  <a:gd name="T2" fmla="*/ 333 w 413"/>
                  <a:gd name="T3" fmla="*/ 853 h 853"/>
                  <a:gd name="T4" fmla="*/ 413 w 413"/>
                  <a:gd name="T5" fmla="*/ 774 h 853"/>
                  <a:gd name="T6" fmla="*/ 413 w 413"/>
                  <a:gd name="T7" fmla="*/ 26 h 853"/>
                  <a:gd name="T8" fmla="*/ 408 w 413"/>
                  <a:gd name="T9" fmla="*/ 0 h 853"/>
                  <a:gd name="T10" fmla="*/ 0 w 413"/>
                  <a:gd name="T11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3" h="853">
                    <a:moveTo>
                      <a:pt x="0" y="853"/>
                    </a:moveTo>
                    <a:cubicBezTo>
                      <a:pt x="333" y="853"/>
                      <a:pt x="333" y="853"/>
                      <a:pt x="333" y="853"/>
                    </a:cubicBezTo>
                    <a:cubicBezTo>
                      <a:pt x="377" y="853"/>
                      <a:pt x="413" y="818"/>
                      <a:pt x="413" y="774"/>
                    </a:cubicBezTo>
                    <a:cubicBezTo>
                      <a:pt x="413" y="26"/>
                      <a:pt x="413" y="26"/>
                      <a:pt x="413" y="26"/>
                    </a:cubicBezTo>
                    <a:cubicBezTo>
                      <a:pt x="413" y="17"/>
                      <a:pt x="411" y="8"/>
                      <a:pt x="408" y="0"/>
                    </a:cubicBezTo>
                    <a:lnTo>
                      <a:pt x="0" y="853"/>
                    </a:lnTo>
                    <a:close/>
                  </a:path>
                </a:pathLst>
              </a:custGeom>
              <a:solidFill>
                <a:srgbClr val="140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694" name="Rectangle 31">
                <a:extLst>
                  <a:ext uri="{FF2B5EF4-FFF2-40B4-BE49-F238E27FC236}">
                    <a16:creationId xmlns:a16="http://schemas.microsoft.com/office/drawing/2014/main" id="{863174E2-6EBF-4265-A69B-423DF544AE1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>
                <a:off x="5150719" y="3720026"/>
                <a:ext cx="3290749" cy="176163"/>
              </a:xfrm>
              <a:prstGeom prst="rect">
                <a:avLst/>
              </a:prstGeom>
              <a:solidFill>
                <a:srgbClr val="0808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5" name="Rectangle 36">
                <a:extLst>
                  <a:ext uri="{FF2B5EF4-FFF2-40B4-BE49-F238E27FC236}">
                    <a16:creationId xmlns:a16="http://schemas.microsoft.com/office/drawing/2014/main" id="{43AD603B-8B43-4957-AF30-11DF89B64D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>
                <a:off x="6684523" y="5246783"/>
                <a:ext cx="206700" cy="51674"/>
              </a:xfrm>
              <a:prstGeom prst="rect">
                <a:avLst/>
              </a:prstGeom>
              <a:solidFill>
                <a:srgbClr val="DE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6" name="Rectangle 37">
                <a:extLst>
                  <a:ext uri="{FF2B5EF4-FFF2-40B4-BE49-F238E27FC236}">
                    <a16:creationId xmlns:a16="http://schemas.microsoft.com/office/drawing/2014/main" id="{F7DB2297-0650-4499-B317-B9FDB3B79C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>
                <a:off x="6684523" y="3804584"/>
                <a:ext cx="206700" cy="51674"/>
              </a:xfrm>
              <a:prstGeom prst="rect">
                <a:avLst/>
              </a:prstGeom>
              <a:solidFill>
                <a:srgbClr val="DE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7" name="Rectangle 38">
                <a:extLst>
                  <a:ext uri="{FF2B5EF4-FFF2-40B4-BE49-F238E27FC236}">
                    <a16:creationId xmlns:a16="http://schemas.microsoft.com/office/drawing/2014/main" id="{621194AE-B94F-4982-AF20-03F1CF29B6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>
                <a:off x="6686872" y="2348294"/>
                <a:ext cx="202001" cy="51674"/>
              </a:xfrm>
              <a:prstGeom prst="rect">
                <a:avLst/>
              </a:prstGeom>
              <a:solidFill>
                <a:srgbClr val="DE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8" name="Oval 39">
                <a:extLst>
                  <a:ext uri="{FF2B5EF4-FFF2-40B4-BE49-F238E27FC236}">
                    <a16:creationId xmlns:a16="http://schemas.microsoft.com/office/drawing/2014/main" id="{7FD2A9B1-9E71-47D5-8885-41EF5DDE4B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>
                <a:off x="6440241" y="3771701"/>
                <a:ext cx="72816" cy="72813"/>
              </a:xfrm>
              <a:prstGeom prst="ellipse">
                <a:avLst/>
              </a:pr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699" name="Gruppieren 870">
                <a:extLst>
                  <a:ext uri="{FF2B5EF4-FFF2-40B4-BE49-F238E27FC236}">
                    <a16:creationId xmlns:a16="http://schemas.microsoft.com/office/drawing/2014/main" id="{2060FF65-085F-4EE8-8607-EB75A4F1F69B}"/>
                  </a:ext>
                </a:extLst>
              </p:cNvPr>
              <p:cNvGrpSpPr/>
              <p:nvPr/>
            </p:nvGrpSpPr>
            <p:grpSpPr bwMode="gray">
              <a:xfrm rot="16200000">
                <a:off x="10845131" y="3664404"/>
                <a:ext cx="290816" cy="289759"/>
                <a:chOff x="7994341" y="6378585"/>
                <a:chExt cx="146758" cy="146224"/>
              </a:xfrm>
            </p:grpSpPr>
            <p:sp>
              <p:nvSpPr>
                <p:cNvPr id="729" name="Freeform 12">
                  <a:extLst>
                    <a:ext uri="{FF2B5EF4-FFF2-40B4-BE49-F238E27FC236}">
                      <a16:creationId xmlns:a16="http://schemas.microsoft.com/office/drawing/2014/main" id="{CE85F2E0-3916-489D-B1A8-4830657022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994341" y="6378585"/>
                  <a:ext cx="146758" cy="146224"/>
                </a:xfrm>
                <a:custGeom>
                  <a:avLst/>
                  <a:gdLst>
                    <a:gd name="T0" fmla="*/ 117 w 233"/>
                    <a:gd name="T1" fmla="*/ 232 h 232"/>
                    <a:gd name="T2" fmla="*/ 0 w 233"/>
                    <a:gd name="T3" fmla="*/ 116 h 232"/>
                    <a:gd name="T4" fmla="*/ 117 w 233"/>
                    <a:gd name="T5" fmla="*/ 0 h 232"/>
                    <a:gd name="T6" fmla="*/ 233 w 233"/>
                    <a:gd name="T7" fmla="*/ 116 h 232"/>
                    <a:gd name="T8" fmla="*/ 117 w 233"/>
                    <a:gd name="T9" fmla="*/ 232 h 232"/>
                    <a:gd name="T10" fmla="*/ 117 w 233"/>
                    <a:gd name="T11" fmla="*/ 8 h 232"/>
                    <a:gd name="T12" fmla="*/ 8 w 233"/>
                    <a:gd name="T13" fmla="*/ 116 h 232"/>
                    <a:gd name="T14" fmla="*/ 117 w 233"/>
                    <a:gd name="T15" fmla="*/ 225 h 232"/>
                    <a:gd name="T16" fmla="*/ 225 w 233"/>
                    <a:gd name="T17" fmla="*/ 116 h 232"/>
                    <a:gd name="T18" fmla="*/ 117 w 233"/>
                    <a:gd name="T19" fmla="*/ 8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3" h="232">
                      <a:moveTo>
                        <a:pt x="117" y="232"/>
                      </a:moveTo>
                      <a:cubicBezTo>
                        <a:pt x="53" y="232"/>
                        <a:pt x="0" y="180"/>
                        <a:pt x="0" y="116"/>
                      </a:cubicBezTo>
                      <a:cubicBezTo>
                        <a:pt x="0" y="52"/>
                        <a:pt x="53" y="0"/>
                        <a:pt x="117" y="0"/>
                      </a:cubicBezTo>
                      <a:cubicBezTo>
                        <a:pt x="181" y="0"/>
                        <a:pt x="233" y="52"/>
                        <a:pt x="233" y="116"/>
                      </a:cubicBezTo>
                      <a:cubicBezTo>
                        <a:pt x="233" y="180"/>
                        <a:pt x="181" y="232"/>
                        <a:pt x="117" y="232"/>
                      </a:cubicBezTo>
                      <a:close/>
                      <a:moveTo>
                        <a:pt x="117" y="8"/>
                      </a:moveTo>
                      <a:cubicBezTo>
                        <a:pt x="57" y="8"/>
                        <a:pt x="8" y="56"/>
                        <a:pt x="8" y="116"/>
                      </a:cubicBezTo>
                      <a:cubicBezTo>
                        <a:pt x="8" y="176"/>
                        <a:pt x="57" y="225"/>
                        <a:pt x="117" y="225"/>
                      </a:cubicBezTo>
                      <a:cubicBezTo>
                        <a:pt x="177" y="225"/>
                        <a:pt x="225" y="176"/>
                        <a:pt x="225" y="116"/>
                      </a:cubicBezTo>
                      <a:cubicBezTo>
                        <a:pt x="225" y="56"/>
                        <a:pt x="177" y="8"/>
                        <a:pt x="117" y="8"/>
                      </a:cubicBezTo>
                      <a:close/>
                    </a:path>
                  </a:pathLst>
                </a:custGeom>
                <a:solidFill>
                  <a:srgbClr val="776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+mj-lt"/>
                  </a:endParaRPr>
                </a:p>
              </p:txBody>
            </p:sp>
            <p:sp>
              <p:nvSpPr>
                <p:cNvPr id="730" name="Freeform 14">
                  <a:extLst>
                    <a:ext uri="{FF2B5EF4-FFF2-40B4-BE49-F238E27FC236}">
                      <a16:creationId xmlns:a16="http://schemas.microsoft.com/office/drawing/2014/main" id="{9F04F450-2032-4A36-BA6F-705948266D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8032098" y="6415674"/>
                  <a:ext cx="71244" cy="72045"/>
                </a:xfrm>
                <a:custGeom>
                  <a:avLst/>
                  <a:gdLst>
                    <a:gd name="T0" fmla="*/ 79 w 113"/>
                    <a:gd name="T1" fmla="*/ 114 h 114"/>
                    <a:gd name="T2" fmla="*/ 35 w 113"/>
                    <a:gd name="T3" fmla="*/ 114 h 114"/>
                    <a:gd name="T4" fmla="*/ 0 w 113"/>
                    <a:gd name="T5" fmla="*/ 79 h 114"/>
                    <a:gd name="T6" fmla="*/ 0 w 113"/>
                    <a:gd name="T7" fmla="*/ 35 h 114"/>
                    <a:gd name="T8" fmla="*/ 35 w 113"/>
                    <a:gd name="T9" fmla="*/ 0 h 114"/>
                    <a:gd name="T10" fmla="*/ 79 w 113"/>
                    <a:gd name="T11" fmla="*/ 0 h 114"/>
                    <a:gd name="T12" fmla="*/ 113 w 113"/>
                    <a:gd name="T13" fmla="*/ 35 h 114"/>
                    <a:gd name="T14" fmla="*/ 113 w 113"/>
                    <a:gd name="T15" fmla="*/ 79 h 114"/>
                    <a:gd name="T16" fmla="*/ 79 w 113"/>
                    <a:gd name="T17" fmla="*/ 114 h 114"/>
                    <a:gd name="T18" fmla="*/ 35 w 113"/>
                    <a:gd name="T19" fmla="*/ 8 h 114"/>
                    <a:gd name="T20" fmla="*/ 8 w 113"/>
                    <a:gd name="T21" fmla="*/ 35 h 114"/>
                    <a:gd name="T22" fmla="*/ 8 w 113"/>
                    <a:gd name="T23" fmla="*/ 79 h 114"/>
                    <a:gd name="T24" fmla="*/ 35 w 113"/>
                    <a:gd name="T25" fmla="*/ 106 h 114"/>
                    <a:gd name="T26" fmla="*/ 79 w 113"/>
                    <a:gd name="T27" fmla="*/ 106 h 114"/>
                    <a:gd name="T28" fmla="*/ 106 w 113"/>
                    <a:gd name="T29" fmla="*/ 79 h 114"/>
                    <a:gd name="T30" fmla="*/ 106 w 113"/>
                    <a:gd name="T31" fmla="*/ 35 h 114"/>
                    <a:gd name="T32" fmla="*/ 79 w 113"/>
                    <a:gd name="T33" fmla="*/ 8 h 114"/>
                    <a:gd name="T34" fmla="*/ 35 w 113"/>
                    <a:gd name="T35" fmla="*/ 8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114">
                      <a:moveTo>
                        <a:pt x="79" y="114"/>
                      </a:moveTo>
                      <a:cubicBezTo>
                        <a:pt x="35" y="114"/>
                        <a:pt x="35" y="114"/>
                        <a:pt x="35" y="114"/>
                      </a:cubicBezTo>
                      <a:cubicBezTo>
                        <a:pt x="15" y="114"/>
                        <a:pt x="0" y="98"/>
                        <a:pt x="0" y="79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16"/>
                        <a:pt x="15" y="0"/>
                        <a:pt x="35" y="0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98" y="0"/>
                        <a:pt x="113" y="16"/>
                        <a:pt x="113" y="35"/>
                      </a:cubicBezTo>
                      <a:cubicBezTo>
                        <a:pt x="113" y="79"/>
                        <a:pt x="113" y="79"/>
                        <a:pt x="113" y="79"/>
                      </a:cubicBezTo>
                      <a:cubicBezTo>
                        <a:pt x="113" y="98"/>
                        <a:pt x="98" y="114"/>
                        <a:pt x="79" y="114"/>
                      </a:cubicBezTo>
                      <a:close/>
                      <a:moveTo>
                        <a:pt x="35" y="8"/>
                      </a:moveTo>
                      <a:cubicBezTo>
                        <a:pt x="20" y="8"/>
                        <a:pt x="8" y="20"/>
                        <a:pt x="8" y="35"/>
                      </a:cubicBezTo>
                      <a:cubicBezTo>
                        <a:pt x="8" y="79"/>
                        <a:pt x="8" y="79"/>
                        <a:pt x="8" y="79"/>
                      </a:cubicBezTo>
                      <a:cubicBezTo>
                        <a:pt x="8" y="94"/>
                        <a:pt x="20" y="106"/>
                        <a:pt x="35" y="106"/>
                      </a:cubicBezTo>
                      <a:cubicBezTo>
                        <a:pt x="79" y="106"/>
                        <a:pt x="79" y="106"/>
                        <a:pt x="79" y="106"/>
                      </a:cubicBezTo>
                      <a:cubicBezTo>
                        <a:pt x="94" y="106"/>
                        <a:pt x="106" y="94"/>
                        <a:pt x="106" y="79"/>
                      </a:cubicBezTo>
                      <a:cubicBezTo>
                        <a:pt x="106" y="35"/>
                        <a:pt x="106" y="35"/>
                        <a:pt x="106" y="35"/>
                      </a:cubicBezTo>
                      <a:cubicBezTo>
                        <a:pt x="106" y="20"/>
                        <a:pt x="94" y="8"/>
                        <a:pt x="79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lose/>
                    </a:path>
                  </a:pathLst>
                </a:custGeom>
                <a:solidFill>
                  <a:srgbClr val="776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latin typeface="+mj-lt"/>
                  </a:endParaRPr>
                </a:p>
              </p:txBody>
            </p:sp>
          </p:grpSp>
          <p:sp>
            <p:nvSpPr>
              <p:cNvPr id="700" name="AutoShape 4">
                <a:extLst>
                  <a:ext uri="{FF2B5EF4-FFF2-40B4-BE49-F238E27FC236}">
                    <a16:creationId xmlns:a16="http://schemas.microsoft.com/office/drawing/2014/main" id="{7721923B-838A-4610-B24A-0D5E3198621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gray">
              <a:xfrm>
                <a:off x="6813550" y="2190750"/>
                <a:ext cx="3900488" cy="3262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1" name="Freeform 6">
                <a:extLst>
                  <a:ext uri="{FF2B5EF4-FFF2-40B4-BE49-F238E27FC236}">
                    <a16:creationId xmlns:a16="http://schemas.microsoft.com/office/drawing/2014/main" id="{1CE7E9C7-FA98-4CD8-8242-DCB96C8A19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68962" y="2316163"/>
                <a:ext cx="5048251" cy="3138488"/>
              </a:xfrm>
              <a:custGeom>
                <a:avLst/>
                <a:gdLst>
                  <a:gd name="T0" fmla="*/ 2119 w 2139"/>
                  <a:gd name="T1" fmla="*/ 1331 h 1331"/>
                  <a:gd name="T2" fmla="*/ 551 w 2139"/>
                  <a:gd name="T3" fmla="*/ 1331 h 1331"/>
                  <a:gd name="T4" fmla="*/ 530 w 2139"/>
                  <a:gd name="T5" fmla="*/ 1309 h 1331"/>
                  <a:gd name="T6" fmla="*/ 530 w 2139"/>
                  <a:gd name="T7" fmla="*/ 23 h 1331"/>
                  <a:gd name="T8" fmla="*/ 551 w 2139"/>
                  <a:gd name="T9" fmla="*/ 0 h 1331"/>
                  <a:gd name="T10" fmla="*/ 2119 w 2139"/>
                  <a:gd name="T11" fmla="*/ 0 h 1331"/>
                  <a:gd name="T12" fmla="*/ 2139 w 2139"/>
                  <a:gd name="T13" fmla="*/ 23 h 1331"/>
                  <a:gd name="T14" fmla="*/ 2139 w 2139"/>
                  <a:gd name="T15" fmla="*/ 1309 h 1331"/>
                  <a:gd name="T16" fmla="*/ 2119 w 2139"/>
                  <a:gd name="T17" fmla="*/ 1331 h 1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9" h="1331">
                    <a:moveTo>
                      <a:pt x="2119" y="1331"/>
                    </a:moveTo>
                    <a:cubicBezTo>
                      <a:pt x="0" y="1331"/>
                      <a:pt x="551" y="1331"/>
                      <a:pt x="551" y="1331"/>
                    </a:cubicBezTo>
                    <a:cubicBezTo>
                      <a:pt x="540" y="1331"/>
                      <a:pt x="530" y="1321"/>
                      <a:pt x="530" y="1309"/>
                    </a:cubicBezTo>
                    <a:cubicBezTo>
                      <a:pt x="530" y="23"/>
                      <a:pt x="530" y="23"/>
                      <a:pt x="530" y="23"/>
                    </a:cubicBezTo>
                    <a:cubicBezTo>
                      <a:pt x="530" y="9"/>
                      <a:pt x="551" y="0"/>
                      <a:pt x="551" y="0"/>
                    </a:cubicBezTo>
                    <a:cubicBezTo>
                      <a:pt x="2119" y="0"/>
                      <a:pt x="2119" y="0"/>
                      <a:pt x="2119" y="0"/>
                    </a:cubicBezTo>
                    <a:cubicBezTo>
                      <a:pt x="2131" y="0"/>
                      <a:pt x="2139" y="9"/>
                      <a:pt x="2139" y="23"/>
                    </a:cubicBezTo>
                    <a:cubicBezTo>
                      <a:pt x="2139" y="1309"/>
                      <a:pt x="2139" y="1309"/>
                      <a:pt x="2139" y="1309"/>
                    </a:cubicBezTo>
                    <a:cubicBezTo>
                      <a:pt x="2139" y="1321"/>
                      <a:pt x="2131" y="1331"/>
                      <a:pt x="2119" y="1331"/>
                    </a:cubicBezTo>
                  </a:path>
                </a:pathLst>
              </a:custGeom>
              <a:solidFill>
                <a:srgbClr val="C6C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Freeform 9">
                <a:extLst>
                  <a:ext uri="{FF2B5EF4-FFF2-40B4-BE49-F238E27FC236}">
                    <a16:creationId xmlns:a16="http://schemas.microsoft.com/office/drawing/2014/main" id="{99B581CC-BA74-4636-8348-1E45793B36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97700" y="2402186"/>
                <a:ext cx="3640138" cy="2977852"/>
              </a:xfrm>
              <a:custGeom>
                <a:avLst/>
                <a:gdLst>
                  <a:gd name="T0" fmla="*/ 0 w 2293"/>
                  <a:gd name="T1" fmla="*/ 0 h 1810"/>
                  <a:gd name="T2" fmla="*/ 0 w 2293"/>
                  <a:gd name="T3" fmla="*/ 1810 h 1810"/>
                  <a:gd name="T4" fmla="*/ 2293 w 2293"/>
                  <a:gd name="T5" fmla="*/ 1810 h 1810"/>
                  <a:gd name="T6" fmla="*/ 2293 w 2293"/>
                  <a:gd name="T7" fmla="*/ 0 h 1810"/>
                  <a:gd name="T8" fmla="*/ 0 w 2293"/>
                  <a:gd name="T9" fmla="*/ 0 h 1810"/>
                  <a:gd name="T10" fmla="*/ 0 w 2293"/>
                  <a:gd name="T11" fmla="*/ 0 h 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3" h="1810">
                    <a:moveTo>
                      <a:pt x="0" y="0"/>
                    </a:moveTo>
                    <a:lnTo>
                      <a:pt x="0" y="1810"/>
                    </a:lnTo>
                    <a:lnTo>
                      <a:pt x="2293" y="1810"/>
                    </a:lnTo>
                    <a:lnTo>
                      <a:pt x="229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703" name="Gruppieren 874">
                <a:extLst>
                  <a:ext uri="{FF2B5EF4-FFF2-40B4-BE49-F238E27FC236}">
                    <a16:creationId xmlns:a16="http://schemas.microsoft.com/office/drawing/2014/main" id="{45C5A4A5-24FB-4594-A9AB-7C2782997286}"/>
                  </a:ext>
                </a:extLst>
              </p:cNvPr>
              <p:cNvGrpSpPr/>
              <p:nvPr/>
            </p:nvGrpSpPr>
            <p:grpSpPr bwMode="gray">
              <a:xfrm>
                <a:off x="7226300" y="2578804"/>
                <a:ext cx="3195638" cy="2527300"/>
                <a:chOff x="7226300" y="2754313"/>
                <a:chExt cx="3195638" cy="2527300"/>
              </a:xfrm>
            </p:grpSpPr>
            <p:sp>
              <p:nvSpPr>
                <p:cNvPr id="705" name="Freeform 10">
                  <a:extLst>
                    <a:ext uri="{FF2B5EF4-FFF2-40B4-BE49-F238E27FC236}">
                      <a16:creationId xmlns:a16="http://schemas.microsoft.com/office/drawing/2014/main" id="{D5FA0FC4-C5A2-4F42-A34F-83EE05A687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29475" y="3089275"/>
                  <a:ext cx="3192463" cy="9525"/>
                </a:xfrm>
                <a:custGeom>
                  <a:avLst/>
                  <a:gdLst>
                    <a:gd name="T0" fmla="*/ 0 w 2011"/>
                    <a:gd name="T1" fmla="*/ 6 h 6"/>
                    <a:gd name="T2" fmla="*/ 0 w 2011"/>
                    <a:gd name="T3" fmla="*/ 2 h 6"/>
                    <a:gd name="T4" fmla="*/ 2011 w 2011"/>
                    <a:gd name="T5" fmla="*/ 0 h 6"/>
                    <a:gd name="T6" fmla="*/ 2011 w 2011"/>
                    <a:gd name="T7" fmla="*/ 5 h 6"/>
                    <a:gd name="T8" fmla="*/ 0 w 2011"/>
                    <a:gd name="T9" fmla="*/ 6 h 6"/>
                    <a:gd name="T10" fmla="*/ 0 w 2011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1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2011" y="0"/>
                      </a:lnTo>
                      <a:lnTo>
                        <a:pt x="2011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6" name="Freeform 11">
                  <a:extLst>
                    <a:ext uri="{FF2B5EF4-FFF2-40B4-BE49-F238E27FC236}">
                      <a16:creationId xmlns:a16="http://schemas.microsoft.com/office/drawing/2014/main" id="{B7FE8C24-DE7A-4DF1-B43E-F2BFA5D492F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29475" y="3448050"/>
                  <a:ext cx="3192463" cy="9525"/>
                </a:xfrm>
                <a:custGeom>
                  <a:avLst/>
                  <a:gdLst>
                    <a:gd name="T0" fmla="*/ 0 w 2011"/>
                    <a:gd name="T1" fmla="*/ 6 h 6"/>
                    <a:gd name="T2" fmla="*/ 0 w 2011"/>
                    <a:gd name="T3" fmla="*/ 1 h 6"/>
                    <a:gd name="T4" fmla="*/ 2011 w 2011"/>
                    <a:gd name="T5" fmla="*/ 0 h 6"/>
                    <a:gd name="T6" fmla="*/ 2011 w 2011"/>
                    <a:gd name="T7" fmla="*/ 4 h 6"/>
                    <a:gd name="T8" fmla="*/ 0 w 2011"/>
                    <a:gd name="T9" fmla="*/ 6 h 6"/>
                    <a:gd name="T10" fmla="*/ 0 w 2011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11" h="6">
                      <a:moveTo>
                        <a:pt x="0" y="6"/>
                      </a:moveTo>
                      <a:lnTo>
                        <a:pt x="0" y="1"/>
                      </a:lnTo>
                      <a:lnTo>
                        <a:pt x="2011" y="0"/>
                      </a:lnTo>
                      <a:lnTo>
                        <a:pt x="2011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7" name="Freeform 12">
                  <a:extLst>
                    <a:ext uri="{FF2B5EF4-FFF2-40B4-BE49-F238E27FC236}">
                      <a16:creationId xmlns:a16="http://schemas.microsoft.com/office/drawing/2014/main" id="{87E0DD1C-5764-4259-B746-03F70A281D6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29475" y="3806825"/>
                  <a:ext cx="3192463" cy="9525"/>
                </a:xfrm>
                <a:custGeom>
                  <a:avLst/>
                  <a:gdLst>
                    <a:gd name="T0" fmla="*/ 0 w 2011"/>
                    <a:gd name="T1" fmla="*/ 6 h 6"/>
                    <a:gd name="T2" fmla="*/ 0 w 2011"/>
                    <a:gd name="T3" fmla="*/ 1 h 6"/>
                    <a:gd name="T4" fmla="*/ 2011 w 2011"/>
                    <a:gd name="T5" fmla="*/ 0 h 6"/>
                    <a:gd name="T6" fmla="*/ 2011 w 2011"/>
                    <a:gd name="T7" fmla="*/ 4 h 6"/>
                    <a:gd name="T8" fmla="*/ 0 w 2011"/>
                    <a:gd name="T9" fmla="*/ 6 h 6"/>
                    <a:gd name="T10" fmla="*/ 0 w 2011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11" h="6">
                      <a:moveTo>
                        <a:pt x="0" y="6"/>
                      </a:moveTo>
                      <a:lnTo>
                        <a:pt x="0" y="1"/>
                      </a:lnTo>
                      <a:lnTo>
                        <a:pt x="2011" y="0"/>
                      </a:lnTo>
                      <a:lnTo>
                        <a:pt x="2011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8" name="Freeform 13">
                  <a:extLst>
                    <a:ext uri="{FF2B5EF4-FFF2-40B4-BE49-F238E27FC236}">
                      <a16:creationId xmlns:a16="http://schemas.microsoft.com/office/drawing/2014/main" id="{B6F9A055-6057-4DBD-8479-7C97F9B8BE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29475" y="4165600"/>
                  <a:ext cx="3192463" cy="9525"/>
                </a:xfrm>
                <a:custGeom>
                  <a:avLst/>
                  <a:gdLst>
                    <a:gd name="T0" fmla="*/ 0 w 2011"/>
                    <a:gd name="T1" fmla="*/ 6 h 6"/>
                    <a:gd name="T2" fmla="*/ 0 w 2011"/>
                    <a:gd name="T3" fmla="*/ 1 h 6"/>
                    <a:gd name="T4" fmla="*/ 2011 w 2011"/>
                    <a:gd name="T5" fmla="*/ 0 h 6"/>
                    <a:gd name="T6" fmla="*/ 2011 w 2011"/>
                    <a:gd name="T7" fmla="*/ 4 h 6"/>
                    <a:gd name="T8" fmla="*/ 0 w 2011"/>
                    <a:gd name="T9" fmla="*/ 6 h 6"/>
                    <a:gd name="T10" fmla="*/ 0 w 2011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11" h="6">
                      <a:moveTo>
                        <a:pt x="0" y="6"/>
                      </a:moveTo>
                      <a:lnTo>
                        <a:pt x="0" y="1"/>
                      </a:lnTo>
                      <a:lnTo>
                        <a:pt x="2011" y="0"/>
                      </a:lnTo>
                      <a:lnTo>
                        <a:pt x="2011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9" name="Freeform 14">
                  <a:extLst>
                    <a:ext uri="{FF2B5EF4-FFF2-40B4-BE49-F238E27FC236}">
                      <a16:creationId xmlns:a16="http://schemas.microsoft.com/office/drawing/2014/main" id="{C23012AE-C5BF-4433-B1A9-13679B6B6BA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939338" y="2841625"/>
                  <a:ext cx="7938" cy="1581150"/>
                </a:xfrm>
                <a:custGeom>
                  <a:avLst/>
                  <a:gdLst>
                    <a:gd name="T0" fmla="*/ 0 w 5"/>
                    <a:gd name="T1" fmla="*/ 996 h 996"/>
                    <a:gd name="T2" fmla="*/ 0 w 5"/>
                    <a:gd name="T3" fmla="*/ 0 h 996"/>
                    <a:gd name="T4" fmla="*/ 5 w 5"/>
                    <a:gd name="T5" fmla="*/ 0 h 996"/>
                    <a:gd name="T6" fmla="*/ 5 w 5"/>
                    <a:gd name="T7" fmla="*/ 996 h 996"/>
                    <a:gd name="T8" fmla="*/ 0 w 5"/>
                    <a:gd name="T9" fmla="*/ 996 h 996"/>
                    <a:gd name="T10" fmla="*/ 0 w 5"/>
                    <a:gd name="T11" fmla="*/ 996 h 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996">
                      <a:moveTo>
                        <a:pt x="0" y="996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996"/>
                      </a:lnTo>
                      <a:lnTo>
                        <a:pt x="0" y="996"/>
                      </a:lnTo>
                      <a:lnTo>
                        <a:pt x="0" y="996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0" name="Freeform 15">
                  <a:extLst>
                    <a:ext uri="{FF2B5EF4-FFF2-40B4-BE49-F238E27FC236}">
                      <a16:creationId xmlns:a16="http://schemas.microsoft.com/office/drawing/2014/main" id="{E5046977-ADA3-4D89-B88B-A3B1ACBF84C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255125" y="2841625"/>
                  <a:ext cx="7938" cy="1581150"/>
                </a:xfrm>
                <a:custGeom>
                  <a:avLst/>
                  <a:gdLst>
                    <a:gd name="T0" fmla="*/ 0 w 5"/>
                    <a:gd name="T1" fmla="*/ 996 h 996"/>
                    <a:gd name="T2" fmla="*/ 0 w 5"/>
                    <a:gd name="T3" fmla="*/ 0 h 996"/>
                    <a:gd name="T4" fmla="*/ 5 w 5"/>
                    <a:gd name="T5" fmla="*/ 0 h 996"/>
                    <a:gd name="T6" fmla="*/ 5 w 5"/>
                    <a:gd name="T7" fmla="*/ 996 h 996"/>
                    <a:gd name="T8" fmla="*/ 0 w 5"/>
                    <a:gd name="T9" fmla="*/ 996 h 996"/>
                    <a:gd name="T10" fmla="*/ 0 w 5"/>
                    <a:gd name="T11" fmla="*/ 996 h 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996">
                      <a:moveTo>
                        <a:pt x="0" y="996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996"/>
                      </a:lnTo>
                      <a:lnTo>
                        <a:pt x="0" y="996"/>
                      </a:lnTo>
                      <a:lnTo>
                        <a:pt x="0" y="996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1" name="Freeform 16">
                  <a:extLst>
                    <a:ext uri="{FF2B5EF4-FFF2-40B4-BE49-F238E27FC236}">
                      <a16:creationId xmlns:a16="http://schemas.microsoft.com/office/drawing/2014/main" id="{D757DD6E-AD46-4F85-90B6-6EDB733B85C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569325" y="2841625"/>
                  <a:ext cx="9525" cy="1581150"/>
                </a:xfrm>
                <a:custGeom>
                  <a:avLst/>
                  <a:gdLst>
                    <a:gd name="T0" fmla="*/ 1 w 6"/>
                    <a:gd name="T1" fmla="*/ 996 h 996"/>
                    <a:gd name="T2" fmla="*/ 0 w 6"/>
                    <a:gd name="T3" fmla="*/ 0 h 996"/>
                    <a:gd name="T4" fmla="*/ 4 w 6"/>
                    <a:gd name="T5" fmla="*/ 0 h 996"/>
                    <a:gd name="T6" fmla="*/ 6 w 6"/>
                    <a:gd name="T7" fmla="*/ 996 h 996"/>
                    <a:gd name="T8" fmla="*/ 1 w 6"/>
                    <a:gd name="T9" fmla="*/ 996 h 996"/>
                    <a:gd name="T10" fmla="*/ 1 w 6"/>
                    <a:gd name="T11" fmla="*/ 996 h 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996">
                      <a:moveTo>
                        <a:pt x="1" y="996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996"/>
                      </a:lnTo>
                      <a:lnTo>
                        <a:pt x="1" y="996"/>
                      </a:lnTo>
                      <a:lnTo>
                        <a:pt x="1" y="996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2" name="Freeform 17">
                  <a:extLst>
                    <a:ext uri="{FF2B5EF4-FFF2-40B4-BE49-F238E27FC236}">
                      <a16:creationId xmlns:a16="http://schemas.microsoft.com/office/drawing/2014/main" id="{B0649515-C3AD-4266-9D92-A3C4A781351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85113" y="2841625"/>
                  <a:ext cx="9525" cy="1581150"/>
                </a:xfrm>
                <a:custGeom>
                  <a:avLst/>
                  <a:gdLst>
                    <a:gd name="T0" fmla="*/ 1 w 6"/>
                    <a:gd name="T1" fmla="*/ 996 h 996"/>
                    <a:gd name="T2" fmla="*/ 0 w 6"/>
                    <a:gd name="T3" fmla="*/ 0 h 996"/>
                    <a:gd name="T4" fmla="*/ 4 w 6"/>
                    <a:gd name="T5" fmla="*/ 0 h 996"/>
                    <a:gd name="T6" fmla="*/ 6 w 6"/>
                    <a:gd name="T7" fmla="*/ 996 h 996"/>
                    <a:gd name="T8" fmla="*/ 1 w 6"/>
                    <a:gd name="T9" fmla="*/ 996 h 996"/>
                    <a:gd name="T10" fmla="*/ 1 w 6"/>
                    <a:gd name="T11" fmla="*/ 996 h 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996">
                      <a:moveTo>
                        <a:pt x="1" y="996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996"/>
                      </a:lnTo>
                      <a:lnTo>
                        <a:pt x="1" y="996"/>
                      </a:lnTo>
                      <a:lnTo>
                        <a:pt x="1" y="996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3" name="Freeform 18">
                  <a:extLst>
                    <a:ext uri="{FF2B5EF4-FFF2-40B4-BE49-F238E27FC236}">
                      <a16:creationId xmlns:a16="http://schemas.microsoft.com/office/drawing/2014/main" id="{875BD8DD-D068-4304-8B80-381F5DF64D6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26300" y="2754313"/>
                  <a:ext cx="4763" cy="1757363"/>
                </a:xfrm>
                <a:custGeom>
                  <a:avLst/>
                  <a:gdLst>
                    <a:gd name="T0" fmla="*/ 0 w 3"/>
                    <a:gd name="T1" fmla="*/ 1107 h 1107"/>
                    <a:gd name="T2" fmla="*/ 0 w 3"/>
                    <a:gd name="T3" fmla="*/ 0 h 1107"/>
                    <a:gd name="T4" fmla="*/ 2 w 3"/>
                    <a:gd name="T5" fmla="*/ 0 h 1107"/>
                    <a:gd name="T6" fmla="*/ 3 w 3"/>
                    <a:gd name="T7" fmla="*/ 1107 h 1107"/>
                    <a:gd name="T8" fmla="*/ 0 w 3"/>
                    <a:gd name="T9" fmla="*/ 1107 h 1107"/>
                    <a:gd name="T10" fmla="*/ 0 w 3"/>
                    <a:gd name="T11" fmla="*/ 1107 h 1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107">
                      <a:moveTo>
                        <a:pt x="0" y="1107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1107"/>
                      </a:lnTo>
                      <a:lnTo>
                        <a:pt x="0" y="1107"/>
                      </a:lnTo>
                      <a:lnTo>
                        <a:pt x="0" y="1107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4" name="Freeform 19">
                  <a:extLst>
                    <a:ext uri="{FF2B5EF4-FFF2-40B4-BE49-F238E27FC236}">
                      <a16:creationId xmlns:a16="http://schemas.microsoft.com/office/drawing/2014/main" id="{5465C44F-A9B6-4449-BEF1-F48A0E1EAFB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61238" y="2944813"/>
                  <a:ext cx="2701925" cy="1579563"/>
                </a:xfrm>
                <a:custGeom>
                  <a:avLst/>
                  <a:gdLst>
                    <a:gd name="T0" fmla="*/ 1269 w 1702"/>
                    <a:gd name="T1" fmla="*/ 516 h 995"/>
                    <a:gd name="T2" fmla="*/ 935 w 1702"/>
                    <a:gd name="T3" fmla="*/ 261 h 995"/>
                    <a:gd name="T4" fmla="*/ 514 w 1702"/>
                    <a:gd name="T5" fmla="*/ 867 h 995"/>
                    <a:gd name="T6" fmla="*/ 358 w 1702"/>
                    <a:gd name="T7" fmla="*/ 534 h 995"/>
                    <a:gd name="T8" fmla="*/ 0 w 1702"/>
                    <a:gd name="T9" fmla="*/ 995 h 995"/>
                    <a:gd name="T10" fmla="*/ 1702 w 1702"/>
                    <a:gd name="T11" fmla="*/ 995 h 995"/>
                    <a:gd name="T12" fmla="*/ 1702 w 1702"/>
                    <a:gd name="T13" fmla="*/ 0 h 995"/>
                    <a:gd name="T14" fmla="*/ 1269 w 1702"/>
                    <a:gd name="T15" fmla="*/ 516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02" h="995">
                      <a:moveTo>
                        <a:pt x="1269" y="516"/>
                      </a:moveTo>
                      <a:lnTo>
                        <a:pt x="935" y="261"/>
                      </a:lnTo>
                      <a:lnTo>
                        <a:pt x="514" y="867"/>
                      </a:lnTo>
                      <a:lnTo>
                        <a:pt x="358" y="534"/>
                      </a:lnTo>
                      <a:lnTo>
                        <a:pt x="0" y="995"/>
                      </a:lnTo>
                      <a:lnTo>
                        <a:pt x="1702" y="995"/>
                      </a:lnTo>
                      <a:lnTo>
                        <a:pt x="1702" y="0"/>
                      </a:lnTo>
                      <a:lnTo>
                        <a:pt x="1269" y="516"/>
                      </a:lnTo>
                      <a:close/>
                    </a:path>
                  </a:pathLst>
                </a:custGeom>
                <a:solidFill>
                  <a:srgbClr val="8CC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5" name="Freeform 20">
                  <a:extLst>
                    <a:ext uri="{FF2B5EF4-FFF2-40B4-BE49-F238E27FC236}">
                      <a16:creationId xmlns:a16="http://schemas.microsoft.com/office/drawing/2014/main" id="{BC8420D7-07E8-4DF4-987A-8EB7BA1C55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43775" y="2933700"/>
                  <a:ext cx="2735263" cy="1603375"/>
                </a:xfrm>
                <a:custGeom>
                  <a:avLst/>
                  <a:gdLst>
                    <a:gd name="T0" fmla="*/ 21 w 1723"/>
                    <a:gd name="T1" fmla="*/ 1010 h 1010"/>
                    <a:gd name="T2" fmla="*/ 0 w 1723"/>
                    <a:gd name="T3" fmla="*/ 994 h 1010"/>
                    <a:gd name="T4" fmla="*/ 372 w 1723"/>
                    <a:gd name="T5" fmla="*/ 516 h 1010"/>
                    <a:gd name="T6" fmla="*/ 527 w 1723"/>
                    <a:gd name="T7" fmla="*/ 847 h 1010"/>
                    <a:gd name="T8" fmla="*/ 943 w 1723"/>
                    <a:gd name="T9" fmla="*/ 248 h 1010"/>
                    <a:gd name="T10" fmla="*/ 1279 w 1723"/>
                    <a:gd name="T11" fmla="*/ 505 h 1010"/>
                    <a:gd name="T12" fmla="*/ 1702 w 1723"/>
                    <a:gd name="T13" fmla="*/ 0 h 1010"/>
                    <a:gd name="T14" fmla="*/ 1723 w 1723"/>
                    <a:gd name="T15" fmla="*/ 16 h 1010"/>
                    <a:gd name="T16" fmla="*/ 1282 w 1723"/>
                    <a:gd name="T17" fmla="*/ 542 h 1010"/>
                    <a:gd name="T18" fmla="*/ 949 w 1723"/>
                    <a:gd name="T19" fmla="*/ 287 h 1010"/>
                    <a:gd name="T20" fmla="*/ 522 w 1723"/>
                    <a:gd name="T21" fmla="*/ 901 h 1010"/>
                    <a:gd name="T22" fmla="*/ 366 w 1723"/>
                    <a:gd name="T23" fmla="*/ 566 h 1010"/>
                    <a:gd name="T24" fmla="*/ 21 w 1723"/>
                    <a:gd name="T25" fmla="*/ 1010 h 1010"/>
                    <a:gd name="T26" fmla="*/ 21 w 1723"/>
                    <a:gd name="T27" fmla="*/ 1010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23" h="1010">
                      <a:moveTo>
                        <a:pt x="21" y="1010"/>
                      </a:moveTo>
                      <a:lnTo>
                        <a:pt x="0" y="994"/>
                      </a:lnTo>
                      <a:lnTo>
                        <a:pt x="372" y="516"/>
                      </a:lnTo>
                      <a:lnTo>
                        <a:pt x="527" y="847"/>
                      </a:lnTo>
                      <a:lnTo>
                        <a:pt x="943" y="248"/>
                      </a:lnTo>
                      <a:lnTo>
                        <a:pt x="1279" y="505"/>
                      </a:lnTo>
                      <a:lnTo>
                        <a:pt x="1702" y="0"/>
                      </a:lnTo>
                      <a:lnTo>
                        <a:pt x="1723" y="16"/>
                      </a:lnTo>
                      <a:lnTo>
                        <a:pt x="1282" y="542"/>
                      </a:lnTo>
                      <a:lnTo>
                        <a:pt x="949" y="287"/>
                      </a:lnTo>
                      <a:lnTo>
                        <a:pt x="522" y="901"/>
                      </a:lnTo>
                      <a:lnTo>
                        <a:pt x="366" y="566"/>
                      </a:lnTo>
                      <a:lnTo>
                        <a:pt x="21" y="1010"/>
                      </a:lnTo>
                      <a:lnTo>
                        <a:pt x="21" y="1010"/>
                      </a:lnTo>
                      <a:close/>
                    </a:path>
                  </a:pathLst>
                </a:custGeom>
                <a:solidFill>
                  <a:srgbClr val="009E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6" name="Freeform 21">
                  <a:extLst>
                    <a:ext uri="{FF2B5EF4-FFF2-40B4-BE49-F238E27FC236}">
                      <a16:creationId xmlns:a16="http://schemas.microsoft.com/office/drawing/2014/main" id="{21394741-6536-438C-909F-FBAF19A89E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29475" y="4511675"/>
                  <a:ext cx="3192463" cy="30163"/>
                </a:xfrm>
                <a:custGeom>
                  <a:avLst/>
                  <a:gdLst>
                    <a:gd name="T0" fmla="*/ 2011 w 2011"/>
                    <a:gd name="T1" fmla="*/ 18 h 19"/>
                    <a:gd name="T2" fmla="*/ 0 w 2011"/>
                    <a:gd name="T3" fmla="*/ 19 h 19"/>
                    <a:gd name="T4" fmla="*/ 0 w 2011"/>
                    <a:gd name="T5" fmla="*/ 2 h 19"/>
                    <a:gd name="T6" fmla="*/ 2011 w 2011"/>
                    <a:gd name="T7" fmla="*/ 0 h 19"/>
                    <a:gd name="T8" fmla="*/ 2011 w 2011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1" h="19">
                      <a:moveTo>
                        <a:pt x="2011" y="18"/>
                      </a:moveTo>
                      <a:lnTo>
                        <a:pt x="0" y="19"/>
                      </a:lnTo>
                      <a:lnTo>
                        <a:pt x="0" y="2"/>
                      </a:lnTo>
                      <a:lnTo>
                        <a:pt x="2011" y="0"/>
                      </a:lnTo>
                      <a:lnTo>
                        <a:pt x="2011" y="18"/>
                      </a:lnTo>
                      <a:close/>
                    </a:path>
                  </a:pathLst>
                </a:custGeom>
                <a:solidFill>
                  <a:srgbClr val="C6C7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7" name="Rectangle 25">
                  <a:extLst>
                    <a:ext uri="{FF2B5EF4-FFF2-40B4-BE49-F238E27FC236}">
                      <a16:creationId xmlns:a16="http://schemas.microsoft.com/office/drawing/2014/main" id="{3F47ED80-9AEA-4C33-94BF-FB8F90ED1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237413" y="4846638"/>
                  <a:ext cx="1473200" cy="30163"/>
                </a:xfrm>
                <a:prstGeom prst="rect">
                  <a:avLst/>
                </a:pr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8" name="Rectangle 26">
                  <a:extLst>
                    <a:ext uri="{FF2B5EF4-FFF2-40B4-BE49-F238E27FC236}">
                      <a16:creationId xmlns:a16="http://schemas.microsoft.com/office/drawing/2014/main" id="{BF4107EF-DFC9-434E-B6C2-4F989C14B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948738" y="4846638"/>
                  <a:ext cx="1473200" cy="30163"/>
                </a:xfrm>
                <a:prstGeom prst="rect">
                  <a:avLst/>
                </a:pr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9" name="Rectangle 27">
                  <a:extLst>
                    <a:ext uri="{FF2B5EF4-FFF2-40B4-BE49-F238E27FC236}">
                      <a16:creationId xmlns:a16="http://schemas.microsoft.com/office/drawing/2014/main" id="{B43753CC-AC52-4F7B-BCEC-54BF53B8F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237413" y="4946650"/>
                  <a:ext cx="1473200" cy="31750"/>
                </a:xfrm>
                <a:prstGeom prst="rect">
                  <a:avLst/>
                </a:pr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0" name="Rectangle 28">
                  <a:extLst>
                    <a:ext uri="{FF2B5EF4-FFF2-40B4-BE49-F238E27FC236}">
                      <a16:creationId xmlns:a16="http://schemas.microsoft.com/office/drawing/2014/main" id="{D3F42826-256D-4CDD-97E2-3DED715E7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948738" y="4946650"/>
                  <a:ext cx="1473200" cy="31750"/>
                </a:xfrm>
                <a:prstGeom prst="rect">
                  <a:avLst/>
                </a:pr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1" name="Rectangle 29">
                  <a:extLst>
                    <a:ext uri="{FF2B5EF4-FFF2-40B4-BE49-F238E27FC236}">
                      <a16:creationId xmlns:a16="http://schemas.microsoft.com/office/drawing/2014/main" id="{AAA265DF-EB98-4F25-823E-B033DCD471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237413" y="5046663"/>
                  <a:ext cx="1473200" cy="33338"/>
                </a:xfrm>
                <a:prstGeom prst="rect">
                  <a:avLst/>
                </a:pr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2" name="Rectangle 30">
                  <a:extLst>
                    <a:ext uri="{FF2B5EF4-FFF2-40B4-BE49-F238E27FC236}">
                      <a16:creationId xmlns:a16="http://schemas.microsoft.com/office/drawing/2014/main" id="{24CA5899-9CB6-4E9D-8AD9-FA1F51D07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948738" y="5046663"/>
                  <a:ext cx="1473200" cy="33338"/>
                </a:xfrm>
                <a:prstGeom prst="rect">
                  <a:avLst/>
                </a:pr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3" name="Rectangle 31">
                  <a:extLst>
                    <a:ext uri="{FF2B5EF4-FFF2-40B4-BE49-F238E27FC236}">
                      <a16:creationId xmlns:a16="http://schemas.microsoft.com/office/drawing/2014/main" id="{77476562-060F-4EAD-9C7B-80F0AA9A0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237413" y="5148263"/>
                  <a:ext cx="1473200" cy="31750"/>
                </a:xfrm>
                <a:prstGeom prst="rect">
                  <a:avLst/>
                </a:pr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4" name="Rectangle 32">
                  <a:extLst>
                    <a:ext uri="{FF2B5EF4-FFF2-40B4-BE49-F238E27FC236}">
                      <a16:creationId xmlns:a16="http://schemas.microsoft.com/office/drawing/2014/main" id="{100376C3-6207-40A3-85C5-3333E91A4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948738" y="5148263"/>
                  <a:ext cx="1473200" cy="31750"/>
                </a:xfrm>
                <a:prstGeom prst="rect">
                  <a:avLst/>
                </a:pr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5" name="Rectangle 33">
                  <a:extLst>
                    <a:ext uri="{FF2B5EF4-FFF2-40B4-BE49-F238E27FC236}">
                      <a16:creationId xmlns:a16="http://schemas.microsoft.com/office/drawing/2014/main" id="{26DDA5CA-FB26-48BB-9B45-72DEAAF5C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237413" y="5248275"/>
                  <a:ext cx="1473200" cy="33338"/>
                </a:xfrm>
                <a:prstGeom prst="rect">
                  <a:avLst/>
                </a:pr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6" name="Rectangle 34">
                  <a:extLst>
                    <a:ext uri="{FF2B5EF4-FFF2-40B4-BE49-F238E27FC236}">
                      <a16:creationId xmlns:a16="http://schemas.microsoft.com/office/drawing/2014/main" id="{F5D0B342-5D09-45CD-98F0-06C65BF6CA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948738" y="5248275"/>
                  <a:ext cx="1473200" cy="33338"/>
                </a:xfrm>
                <a:prstGeom prst="rect">
                  <a:avLst/>
                </a:pr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7" name="Rectangle 35">
                  <a:extLst>
                    <a:ext uri="{FF2B5EF4-FFF2-40B4-BE49-F238E27FC236}">
                      <a16:creationId xmlns:a16="http://schemas.microsoft.com/office/drawing/2014/main" id="{58150660-91C1-43EC-ACED-B2955146F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237413" y="4745038"/>
                  <a:ext cx="1473200" cy="33338"/>
                </a:xfrm>
                <a:prstGeom prst="rect">
                  <a:avLst/>
                </a:pr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8" name="Rectangle 36">
                  <a:extLst>
                    <a:ext uri="{FF2B5EF4-FFF2-40B4-BE49-F238E27FC236}">
                      <a16:creationId xmlns:a16="http://schemas.microsoft.com/office/drawing/2014/main" id="{5C435155-3A03-40CB-AC04-3D256BA6E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948738" y="4745038"/>
                  <a:ext cx="1473200" cy="33338"/>
                </a:xfrm>
                <a:prstGeom prst="rect">
                  <a:avLst/>
                </a:prstGeom>
                <a:solidFill>
                  <a:srgbClr val="B1B3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704" name="Freeform 42">
                <a:extLst>
                  <a:ext uri="{FF2B5EF4-FFF2-40B4-BE49-F238E27FC236}">
                    <a16:creationId xmlns:a16="http://schemas.microsoft.com/office/drawing/2014/main" id="{132F29FB-CDAF-4F75-BC0C-5E1FA1764A63}"/>
                  </a:ext>
                </a:extLst>
              </p:cNvPr>
              <p:cNvSpPr>
                <a:spLocks/>
              </p:cNvSpPr>
              <p:nvPr/>
            </p:nvSpPr>
            <p:spPr bwMode="gray">
              <a:xfrm rot="16200000">
                <a:off x="7538532" y="2211427"/>
                <a:ext cx="2574347" cy="3908925"/>
              </a:xfrm>
              <a:custGeom>
                <a:avLst/>
                <a:gdLst>
                  <a:gd name="T0" fmla="*/ 0 w 1084"/>
                  <a:gd name="T1" fmla="*/ 0 h 1622"/>
                  <a:gd name="T2" fmla="*/ 0 w 1084"/>
                  <a:gd name="T3" fmla="*/ 260 h 1622"/>
                  <a:gd name="T4" fmla="*/ 600 w 1084"/>
                  <a:gd name="T5" fmla="*/ 1622 h 1622"/>
                  <a:gd name="T6" fmla="*/ 1084 w 1084"/>
                  <a:gd name="T7" fmla="*/ 1622 h 1622"/>
                  <a:gd name="T8" fmla="*/ 713 w 1084"/>
                  <a:gd name="T9" fmla="*/ 0 h 1622"/>
                  <a:gd name="T10" fmla="*/ 0 w 1084"/>
                  <a:gd name="T11" fmla="*/ 0 h 1622"/>
                  <a:gd name="T12" fmla="*/ 0 w 1084"/>
                  <a:gd name="T13" fmla="*/ 0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4" h="1622">
                    <a:moveTo>
                      <a:pt x="0" y="0"/>
                    </a:moveTo>
                    <a:lnTo>
                      <a:pt x="0" y="260"/>
                    </a:lnTo>
                    <a:lnTo>
                      <a:pt x="600" y="1622"/>
                    </a:lnTo>
                    <a:lnTo>
                      <a:pt x="1084" y="1622"/>
                    </a:lnTo>
                    <a:lnTo>
                      <a:pt x="7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1111">
                  <a:alpha val="5000"/>
                </a:srgb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3" name="Paper 2">
              <a:extLst>
                <a:ext uri="{FF2B5EF4-FFF2-40B4-BE49-F238E27FC236}">
                  <a16:creationId xmlns:a16="http://schemas.microsoft.com/office/drawing/2014/main" id="{C7A4F04A-F703-4F3D-89D4-06E87E7B9B32}"/>
                </a:ext>
              </a:extLst>
            </p:cNvPr>
            <p:cNvGrpSpPr/>
            <p:nvPr/>
          </p:nvGrpSpPr>
          <p:grpSpPr bwMode="gray">
            <a:xfrm rot="18676734">
              <a:off x="9084607" y="4297523"/>
              <a:ext cx="448552" cy="576365"/>
              <a:chOff x="10163229" y="1975422"/>
              <a:chExt cx="3015319" cy="3874520"/>
            </a:xfrm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71" name="AutoShape 289">
                <a:extLst>
                  <a:ext uri="{FF2B5EF4-FFF2-40B4-BE49-F238E27FC236}">
                    <a16:creationId xmlns:a16="http://schemas.microsoft.com/office/drawing/2014/main" id="{F7EAC4B1-E638-4315-85FD-360444D2B29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gray">
              <a:xfrm rot="816015">
                <a:off x="10385862" y="1977779"/>
                <a:ext cx="2689327" cy="386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Freeform 291">
                <a:extLst>
                  <a:ext uri="{FF2B5EF4-FFF2-40B4-BE49-F238E27FC236}">
                    <a16:creationId xmlns:a16="http://schemas.microsoft.com/office/drawing/2014/main" id="{38E55E84-1711-453F-8540-EECC1849BAE1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0381918" y="1975422"/>
                <a:ext cx="2693102" cy="3874520"/>
              </a:xfrm>
              <a:custGeom>
                <a:avLst/>
                <a:gdLst>
                  <a:gd name="T0" fmla="*/ 0 w 1427"/>
                  <a:gd name="T1" fmla="*/ 0 h 2053"/>
                  <a:gd name="T2" fmla="*/ 0 w 1427"/>
                  <a:gd name="T3" fmla="*/ 2053 h 2053"/>
                  <a:gd name="T4" fmla="*/ 1427 w 1427"/>
                  <a:gd name="T5" fmla="*/ 2053 h 2053"/>
                  <a:gd name="T6" fmla="*/ 1427 w 1427"/>
                  <a:gd name="T7" fmla="*/ 0 h 2053"/>
                  <a:gd name="T8" fmla="*/ 0 w 1427"/>
                  <a:gd name="T9" fmla="*/ 0 h 2053"/>
                  <a:gd name="T10" fmla="*/ 0 w 1427"/>
                  <a:gd name="T11" fmla="*/ 0 h 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7" h="2053">
                    <a:moveTo>
                      <a:pt x="0" y="0"/>
                    </a:moveTo>
                    <a:lnTo>
                      <a:pt x="0" y="2053"/>
                    </a:lnTo>
                    <a:lnTo>
                      <a:pt x="1427" y="2053"/>
                    </a:lnTo>
                    <a:lnTo>
                      <a:pt x="142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Freeform 292">
                <a:extLst>
                  <a:ext uri="{FF2B5EF4-FFF2-40B4-BE49-F238E27FC236}">
                    <a16:creationId xmlns:a16="http://schemas.microsoft.com/office/drawing/2014/main" id="{D941005B-9A63-47C9-9A7B-87038CCC0793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0787405" y="2166186"/>
                <a:ext cx="2391143" cy="1389014"/>
              </a:xfrm>
              <a:custGeom>
                <a:avLst/>
                <a:gdLst>
                  <a:gd name="T0" fmla="*/ 0 w 1267"/>
                  <a:gd name="T1" fmla="*/ 0 h 736"/>
                  <a:gd name="T2" fmla="*/ 0 w 1267"/>
                  <a:gd name="T3" fmla="*/ 736 h 736"/>
                  <a:gd name="T4" fmla="*/ 1267 w 1267"/>
                  <a:gd name="T5" fmla="*/ 736 h 736"/>
                  <a:gd name="T6" fmla="*/ 1267 w 1267"/>
                  <a:gd name="T7" fmla="*/ 0 h 736"/>
                  <a:gd name="T8" fmla="*/ 0 w 1267"/>
                  <a:gd name="T9" fmla="*/ 0 h 736"/>
                  <a:gd name="T10" fmla="*/ 0 w 1267"/>
                  <a:gd name="T11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7" h="736">
                    <a:moveTo>
                      <a:pt x="0" y="0"/>
                    </a:moveTo>
                    <a:lnTo>
                      <a:pt x="0" y="736"/>
                    </a:lnTo>
                    <a:lnTo>
                      <a:pt x="1267" y="736"/>
                    </a:lnTo>
                    <a:lnTo>
                      <a:pt x="126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Freeform 293">
                <a:extLst>
                  <a:ext uri="{FF2B5EF4-FFF2-40B4-BE49-F238E27FC236}">
                    <a16:creationId xmlns:a16="http://schemas.microsoft.com/office/drawing/2014/main" id="{61E44FCA-1ADF-4FD4-8C0D-8B93BA248FF4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1258672" y="2089138"/>
                <a:ext cx="47182" cy="1204063"/>
              </a:xfrm>
              <a:custGeom>
                <a:avLst/>
                <a:gdLst>
                  <a:gd name="T0" fmla="*/ 0 w 25"/>
                  <a:gd name="T1" fmla="*/ 0 h 638"/>
                  <a:gd name="T2" fmla="*/ 0 w 25"/>
                  <a:gd name="T3" fmla="*/ 638 h 638"/>
                  <a:gd name="T4" fmla="*/ 25 w 25"/>
                  <a:gd name="T5" fmla="*/ 638 h 638"/>
                  <a:gd name="T6" fmla="*/ 25 w 25"/>
                  <a:gd name="T7" fmla="*/ 0 h 638"/>
                  <a:gd name="T8" fmla="*/ 0 w 25"/>
                  <a:gd name="T9" fmla="*/ 0 h 638"/>
                  <a:gd name="T10" fmla="*/ 0 w 25"/>
                  <a:gd name="T11" fmla="*/ 0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38">
                    <a:moveTo>
                      <a:pt x="0" y="0"/>
                    </a:moveTo>
                    <a:lnTo>
                      <a:pt x="0" y="638"/>
                    </a:lnTo>
                    <a:lnTo>
                      <a:pt x="25" y="638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Freeform 294">
                <a:extLst>
                  <a:ext uri="{FF2B5EF4-FFF2-40B4-BE49-F238E27FC236}">
                    <a16:creationId xmlns:a16="http://schemas.microsoft.com/office/drawing/2014/main" id="{26394F76-57A6-4038-B4AB-1B71D26E3DFD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1102439" y="3399324"/>
                <a:ext cx="1489038" cy="47182"/>
              </a:xfrm>
              <a:custGeom>
                <a:avLst/>
                <a:gdLst>
                  <a:gd name="T0" fmla="*/ 0 w 789"/>
                  <a:gd name="T1" fmla="*/ 0 h 25"/>
                  <a:gd name="T2" fmla="*/ 0 w 789"/>
                  <a:gd name="T3" fmla="*/ 25 h 25"/>
                  <a:gd name="T4" fmla="*/ 789 w 789"/>
                  <a:gd name="T5" fmla="*/ 25 h 25"/>
                  <a:gd name="T6" fmla="*/ 789 w 789"/>
                  <a:gd name="T7" fmla="*/ 0 h 25"/>
                  <a:gd name="T8" fmla="*/ 0 w 789"/>
                  <a:gd name="T9" fmla="*/ 0 h 25"/>
                  <a:gd name="T10" fmla="*/ 0 w 789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9" h="25">
                    <a:moveTo>
                      <a:pt x="0" y="0"/>
                    </a:moveTo>
                    <a:lnTo>
                      <a:pt x="0" y="25"/>
                    </a:lnTo>
                    <a:lnTo>
                      <a:pt x="789" y="25"/>
                    </a:lnTo>
                    <a:lnTo>
                      <a:pt x="78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Freeform 295">
                <a:extLst>
                  <a:ext uri="{FF2B5EF4-FFF2-40B4-BE49-F238E27FC236}">
                    <a16:creationId xmlns:a16="http://schemas.microsoft.com/office/drawing/2014/main" id="{97D5F2C8-6DC8-4FBE-B6D2-BFD1F13DBE99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1371794" y="2299095"/>
                <a:ext cx="1396563" cy="796419"/>
              </a:xfrm>
              <a:custGeom>
                <a:avLst/>
                <a:gdLst>
                  <a:gd name="T0" fmla="*/ 14 w 740"/>
                  <a:gd name="T1" fmla="*/ 422 h 422"/>
                  <a:gd name="T2" fmla="*/ 198 w 740"/>
                  <a:gd name="T3" fmla="*/ 44 h 422"/>
                  <a:gd name="T4" fmla="*/ 256 w 740"/>
                  <a:gd name="T5" fmla="*/ 160 h 422"/>
                  <a:gd name="T6" fmla="*/ 353 w 740"/>
                  <a:gd name="T7" fmla="*/ 78 h 422"/>
                  <a:gd name="T8" fmla="*/ 475 w 740"/>
                  <a:gd name="T9" fmla="*/ 200 h 422"/>
                  <a:gd name="T10" fmla="*/ 737 w 740"/>
                  <a:gd name="T11" fmla="*/ 306 h 422"/>
                  <a:gd name="T12" fmla="*/ 740 w 740"/>
                  <a:gd name="T13" fmla="*/ 283 h 422"/>
                  <a:gd name="T14" fmla="*/ 484 w 740"/>
                  <a:gd name="T15" fmla="*/ 177 h 422"/>
                  <a:gd name="T16" fmla="*/ 353 w 740"/>
                  <a:gd name="T17" fmla="*/ 44 h 422"/>
                  <a:gd name="T18" fmla="*/ 262 w 740"/>
                  <a:gd name="T19" fmla="*/ 127 h 422"/>
                  <a:gd name="T20" fmla="*/ 198 w 740"/>
                  <a:gd name="T21" fmla="*/ 0 h 422"/>
                  <a:gd name="T22" fmla="*/ 0 w 740"/>
                  <a:gd name="T23" fmla="*/ 412 h 422"/>
                  <a:gd name="T24" fmla="*/ 14 w 740"/>
                  <a:gd name="T25" fmla="*/ 422 h 422"/>
                  <a:gd name="T26" fmla="*/ 14 w 740"/>
                  <a:gd name="T27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0" h="422">
                    <a:moveTo>
                      <a:pt x="14" y="422"/>
                    </a:moveTo>
                    <a:lnTo>
                      <a:pt x="198" y="44"/>
                    </a:lnTo>
                    <a:lnTo>
                      <a:pt x="256" y="160"/>
                    </a:lnTo>
                    <a:lnTo>
                      <a:pt x="353" y="78"/>
                    </a:lnTo>
                    <a:lnTo>
                      <a:pt x="475" y="200"/>
                    </a:lnTo>
                    <a:lnTo>
                      <a:pt x="737" y="306"/>
                    </a:lnTo>
                    <a:lnTo>
                      <a:pt x="740" y="283"/>
                    </a:lnTo>
                    <a:lnTo>
                      <a:pt x="484" y="177"/>
                    </a:lnTo>
                    <a:lnTo>
                      <a:pt x="353" y="44"/>
                    </a:lnTo>
                    <a:lnTo>
                      <a:pt x="262" y="127"/>
                    </a:lnTo>
                    <a:lnTo>
                      <a:pt x="198" y="0"/>
                    </a:lnTo>
                    <a:lnTo>
                      <a:pt x="0" y="412"/>
                    </a:lnTo>
                    <a:lnTo>
                      <a:pt x="14" y="422"/>
                    </a:lnTo>
                    <a:lnTo>
                      <a:pt x="14" y="422"/>
                    </a:lnTo>
                    <a:close/>
                  </a:path>
                </a:pathLst>
              </a:custGeom>
              <a:solidFill>
                <a:srgbClr val="478CC5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7" name="Freeform 296">
                <a:extLst>
                  <a:ext uri="{FF2B5EF4-FFF2-40B4-BE49-F238E27FC236}">
                    <a16:creationId xmlns:a16="http://schemas.microsoft.com/office/drawing/2014/main" id="{AA89ED48-9563-4FA4-A552-52AE43F5193C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1268908" y="3083246"/>
                <a:ext cx="1385239" cy="173627"/>
              </a:xfrm>
              <a:custGeom>
                <a:avLst/>
                <a:gdLst>
                  <a:gd name="T0" fmla="*/ 0 w 734"/>
                  <a:gd name="T1" fmla="*/ 92 h 92"/>
                  <a:gd name="T2" fmla="*/ 198 w 734"/>
                  <a:gd name="T3" fmla="*/ 92 h 92"/>
                  <a:gd name="T4" fmla="*/ 256 w 734"/>
                  <a:gd name="T5" fmla="*/ 23 h 92"/>
                  <a:gd name="T6" fmla="*/ 348 w 734"/>
                  <a:gd name="T7" fmla="*/ 30 h 92"/>
                  <a:gd name="T8" fmla="*/ 474 w 734"/>
                  <a:gd name="T9" fmla="*/ 69 h 92"/>
                  <a:gd name="T10" fmla="*/ 734 w 734"/>
                  <a:gd name="T11" fmla="*/ 30 h 92"/>
                  <a:gd name="T12" fmla="*/ 731 w 734"/>
                  <a:gd name="T13" fmla="*/ 7 h 92"/>
                  <a:gd name="T14" fmla="*/ 474 w 734"/>
                  <a:gd name="T15" fmla="*/ 46 h 92"/>
                  <a:gd name="T16" fmla="*/ 353 w 734"/>
                  <a:gd name="T17" fmla="*/ 7 h 92"/>
                  <a:gd name="T18" fmla="*/ 252 w 734"/>
                  <a:gd name="T19" fmla="*/ 0 h 92"/>
                  <a:gd name="T20" fmla="*/ 193 w 734"/>
                  <a:gd name="T21" fmla="*/ 69 h 92"/>
                  <a:gd name="T22" fmla="*/ 0 w 734"/>
                  <a:gd name="T23" fmla="*/ 69 h 92"/>
                  <a:gd name="T24" fmla="*/ 0 w 734"/>
                  <a:gd name="T25" fmla="*/ 92 h 92"/>
                  <a:gd name="T26" fmla="*/ 0 w 734"/>
                  <a:gd name="T2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4" h="92">
                    <a:moveTo>
                      <a:pt x="0" y="92"/>
                    </a:moveTo>
                    <a:lnTo>
                      <a:pt x="198" y="92"/>
                    </a:lnTo>
                    <a:lnTo>
                      <a:pt x="256" y="23"/>
                    </a:lnTo>
                    <a:lnTo>
                      <a:pt x="348" y="30"/>
                    </a:lnTo>
                    <a:lnTo>
                      <a:pt x="474" y="69"/>
                    </a:lnTo>
                    <a:lnTo>
                      <a:pt x="734" y="30"/>
                    </a:lnTo>
                    <a:lnTo>
                      <a:pt x="731" y="7"/>
                    </a:lnTo>
                    <a:lnTo>
                      <a:pt x="474" y="46"/>
                    </a:lnTo>
                    <a:lnTo>
                      <a:pt x="353" y="7"/>
                    </a:lnTo>
                    <a:lnTo>
                      <a:pt x="252" y="0"/>
                    </a:lnTo>
                    <a:lnTo>
                      <a:pt x="193" y="69"/>
                    </a:lnTo>
                    <a:lnTo>
                      <a:pt x="0" y="69"/>
                    </a:lnTo>
                    <a:lnTo>
                      <a:pt x="0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EB500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8" name="Freeform 297">
                <a:extLst>
                  <a:ext uri="{FF2B5EF4-FFF2-40B4-BE49-F238E27FC236}">
                    <a16:creationId xmlns:a16="http://schemas.microsoft.com/office/drawing/2014/main" id="{E9D8EA03-4AF8-453A-831F-1EEC23F0881D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1398998" y="2407488"/>
                <a:ext cx="1396563" cy="451053"/>
              </a:xfrm>
              <a:custGeom>
                <a:avLst/>
                <a:gdLst>
                  <a:gd name="T0" fmla="*/ 5 w 740"/>
                  <a:gd name="T1" fmla="*/ 234 h 239"/>
                  <a:gd name="T2" fmla="*/ 204 w 740"/>
                  <a:gd name="T3" fmla="*/ 205 h 239"/>
                  <a:gd name="T4" fmla="*/ 256 w 740"/>
                  <a:gd name="T5" fmla="*/ 56 h 239"/>
                  <a:gd name="T6" fmla="*/ 344 w 740"/>
                  <a:gd name="T7" fmla="*/ 239 h 239"/>
                  <a:gd name="T8" fmla="*/ 475 w 740"/>
                  <a:gd name="T9" fmla="*/ 205 h 239"/>
                  <a:gd name="T10" fmla="*/ 740 w 740"/>
                  <a:gd name="T11" fmla="*/ 72 h 239"/>
                  <a:gd name="T12" fmla="*/ 733 w 740"/>
                  <a:gd name="T13" fmla="*/ 56 h 239"/>
                  <a:gd name="T14" fmla="*/ 469 w 740"/>
                  <a:gd name="T15" fmla="*/ 184 h 239"/>
                  <a:gd name="T16" fmla="*/ 353 w 740"/>
                  <a:gd name="T17" fmla="*/ 211 h 239"/>
                  <a:gd name="T18" fmla="*/ 252 w 740"/>
                  <a:gd name="T19" fmla="*/ 0 h 239"/>
                  <a:gd name="T20" fmla="*/ 189 w 740"/>
                  <a:gd name="T21" fmla="*/ 184 h 239"/>
                  <a:gd name="T22" fmla="*/ 0 w 740"/>
                  <a:gd name="T23" fmla="*/ 211 h 239"/>
                  <a:gd name="T24" fmla="*/ 5 w 740"/>
                  <a:gd name="T25" fmla="*/ 234 h 239"/>
                  <a:gd name="T26" fmla="*/ 5 w 740"/>
                  <a:gd name="T27" fmla="*/ 23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0" h="239">
                    <a:moveTo>
                      <a:pt x="5" y="234"/>
                    </a:moveTo>
                    <a:lnTo>
                      <a:pt x="204" y="205"/>
                    </a:lnTo>
                    <a:lnTo>
                      <a:pt x="256" y="56"/>
                    </a:lnTo>
                    <a:lnTo>
                      <a:pt x="344" y="239"/>
                    </a:lnTo>
                    <a:lnTo>
                      <a:pt x="475" y="205"/>
                    </a:lnTo>
                    <a:lnTo>
                      <a:pt x="740" y="72"/>
                    </a:lnTo>
                    <a:lnTo>
                      <a:pt x="733" y="56"/>
                    </a:lnTo>
                    <a:lnTo>
                      <a:pt x="469" y="184"/>
                    </a:lnTo>
                    <a:lnTo>
                      <a:pt x="353" y="211"/>
                    </a:lnTo>
                    <a:lnTo>
                      <a:pt x="252" y="0"/>
                    </a:lnTo>
                    <a:lnTo>
                      <a:pt x="189" y="184"/>
                    </a:lnTo>
                    <a:lnTo>
                      <a:pt x="0" y="211"/>
                    </a:lnTo>
                    <a:lnTo>
                      <a:pt x="5" y="234"/>
                    </a:lnTo>
                    <a:lnTo>
                      <a:pt x="5" y="234"/>
                    </a:lnTo>
                    <a:close/>
                  </a:path>
                </a:pathLst>
              </a:custGeom>
              <a:solidFill>
                <a:srgbClr val="D36751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" name="Freeform 298">
                <a:extLst>
                  <a:ext uri="{FF2B5EF4-FFF2-40B4-BE49-F238E27FC236}">
                    <a16:creationId xmlns:a16="http://schemas.microsoft.com/office/drawing/2014/main" id="{B7283CB1-19D6-4889-AE21-8BBF69A350DA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0330534" y="4668928"/>
                <a:ext cx="2391143" cy="160417"/>
              </a:xfrm>
              <a:custGeom>
                <a:avLst/>
                <a:gdLst>
                  <a:gd name="T0" fmla="*/ 0 w 1267"/>
                  <a:gd name="T1" fmla="*/ 0 h 85"/>
                  <a:gd name="T2" fmla="*/ 0 w 1267"/>
                  <a:gd name="T3" fmla="*/ 85 h 85"/>
                  <a:gd name="T4" fmla="*/ 1267 w 1267"/>
                  <a:gd name="T5" fmla="*/ 85 h 85"/>
                  <a:gd name="T6" fmla="*/ 1267 w 1267"/>
                  <a:gd name="T7" fmla="*/ 0 h 85"/>
                  <a:gd name="T8" fmla="*/ 0 w 1267"/>
                  <a:gd name="T9" fmla="*/ 0 h 85"/>
                  <a:gd name="T10" fmla="*/ 0 w 1267"/>
                  <a:gd name="T1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7" h="85">
                    <a:moveTo>
                      <a:pt x="0" y="0"/>
                    </a:moveTo>
                    <a:lnTo>
                      <a:pt x="0" y="85"/>
                    </a:lnTo>
                    <a:lnTo>
                      <a:pt x="1267" y="85"/>
                    </a:lnTo>
                    <a:lnTo>
                      <a:pt x="126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4A32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Freeform 299">
                <a:extLst>
                  <a:ext uri="{FF2B5EF4-FFF2-40B4-BE49-F238E27FC236}">
                    <a16:creationId xmlns:a16="http://schemas.microsoft.com/office/drawing/2014/main" id="{EE282A38-9BC0-49AB-8537-596C840FE9F9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0287248" y="4799799"/>
                <a:ext cx="1790997" cy="184951"/>
              </a:xfrm>
              <a:custGeom>
                <a:avLst/>
                <a:gdLst>
                  <a:gd name="T0" fmla="*/ 0 w 949"/>
                  <a:gd name="T1" fmla="*/ 0 h 98"/>
                  <a:gd name="T2" fmla="*/ 0 w 949"/>
                  <a:gd name="T3" fmla="*/ 98 h 98"/>
                  <a:gd name="T4" fmla="*/ 949 w 949"/>
                  <a:gd name="T5" fmla="*/ 98 h 98"/>
                  <a:gd name="T6" fmla="*/ 949 w 949"/>
                  <a:gd name="T7" fmla="*/ 0 h 98"/>
                  <a:gd name="T8" fmla="*/ 0 w 949"/>
                  <a:gd name="T9" fmla="*/ 0 h 98"/>
                  <a:gd name="T10" fmla="*/ 0 w 949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9" h="98">
                    <a:moveTo>
                      <a:pt x="0" y="0"/>
                    </a:moveTo>
                    <a:lnTo>
                      <a:pt x="0" y="98"/>
                    </a:lnTo>
                    <a:lnTo>
                      <a:pt x="949" y="98"/>
                    </a:lnTo>
                    <a:lnTo>
                      <a:pt x="94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4A32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Freeform 300">
                <a:extLst>
                  <a:ext uri="{FF2B5EF4-FFF2-40B4-BE49-F238E27FC236}">
                    <a16:creationId xmlns:a16="http://schemas.microsoft.com/office/drawing/2014/main" id="{E27B591B-DAEA-444C-9F26-F6A2A569C9AD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0232894" y="5048020"/>
                <a:ext cx="2091070" cy="173627"/>
              </a:xfrm>
              <a:custGeom>
                <a:avLst/>
                <a:gdLst>
                  <a:gd name="T0" fmla="*/ 0 w 1108"/>
                  <a:gd name="T1" fmla="*/ 0 h 92"/>
                  <a:gd name="T2" fmla="*/ 0 w 1108"/>
                  <a:gd name="T3" fmla="*/ 92 h 92"/>
                  <a:gd name="T4" fmla="*/ 1108 w 1108"/>
                  <a:gd name="T5" fmla="*/ 92 h 92"/>
                  <a:gd name="T6" fmla="*/ 1108 w 1108"/>
                  <a:gd name="T7" fmla="*/ 0 h 92"/>
                  <a:gd name="T8" fmla="*/ 0 w 1108"/>
                  <a:gd name="T9" fmla="*/ 0 h 92"/>
                  <a:gd name="T10" fmla="*/ 0 w 1108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8" h="92">
                    <a:moveTo>
                      <a:pt x="0" y="0"/>
                    </a:moveTo>
                    <a:lnTo>
                      <a:pt x="0" y="92"/>
                    </a:lnTo>
                    <a:lnTo>
                      <a:pt x="1108" y="92"/>
                    </a:lnTo>
                    <a:lnTo>
                      <a:pt x="110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4A32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Freeform 301">
                <a:extLst>
                  <a:ext uri="{FF2B5EF4-FFF2-40B4-BE49-F238E27FC236}">
                    <a16:creationId xmlns:a16="http://schemas.microsoft.com/office/drawing/2014/main" id="{650B8151-76B7-4156-86D2-B2731C862F44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0518253" y="3949623"/>
                <a:ext cx="2391143" cy="47182"/>
              </a:xfrm>
              <a:custGeom>
                <a:avLst/>
                <a:gdLst>
                  <a:gd name="T0" fmla="*/ 0 w 1267"/>
                  <a:gd name="T1" fmla="*/ 0 h 25"/>
                  <a:gd name="T2" fmla="*/ 0 w 1267"/>
                  <a:gd name="T3" fmla="*/ 25 h 25"/>
                  <a:gd name="T4" fmla="*/ 1267 w 1267"/>
                  <a:gd name="T5" fmla="*/ 25 h 25"/>
                  <a:gd name="T6" fmla="*/ 1267 w 1267"/>
                  <a:gd name="T7" fmla="*/ 0 h 25"/>
                  <a:gd name="T8" fmla="*/ 0 w 1267"/>
                  <a:gd name="T9" fmla="*/ 0 h 25"/>
                  <a:gd name="T10" fmla="*/ 0 w 1267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7" h="25">
                    <a:moveTo>
                      <a:pt x="0" y="0"/>
                    </a:moveTo>
                    <a:lnTo>
                      <a:pt x="0" y="25"/>
                    </a:lnTo>
                    <a:lnTo>
                      <a:pt x="1267" y="25"/>
                    </a:lnTo>
                    <a:lnTo>
                      <a:pt x="126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3" name="Freeform 302">
                <a:extLst>
                  <a:ext uri="{FF2B5EF4-FFF2-40B4-BE49-F238E27FC236}">
                    <a16:creationId xmlns:a16="http://schemas.microsoft.com/office/drawing/2014/main" id="{13533178-51AC-4803-AC93-54B2978F61C5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0183643" y="5332708"/>
                <a:ext cx="2391143" cy="47182"/>
              </a:xfrm>
              <a:custGeom>
                <a:avLst/>
                <a:gdLst>
                  <a:gd name="T0" fmla="*/ 0 w 1267"/>
                  <a:gd name="T1" fmla="*/ 0 h 25"/>
                  <a:gd name="T2" fmla="*/ 0 w 1267"/>
                  <a:gd name="T3" fmla="*/ 25 h 25"/>
                  <a:gd name="T4" fmla="*/ 1267 w 1267"/>
                  <a:gd name="T5" fmla="*/ 25 h 25"/>
                  <a:gd name="T6" fmla="*/ 1267 w 1267"/>
                  <a:gd name="T7" fmla="*/ 0 h 25"/>
                  <a:gd name="T8" fmla="*/ 0 w 1267"/>
                  <a:gd name="T9" fmla="*/ 0 h 25"/>
                  <a:gd name="T10" fmla="*/ 0 w 1267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7" h="25">
                    <a:moveTo>
                      <a:pt x="0" y="0"/>
                    </a:moveTo>
                    <a:lnTo>
                      <a:pt x="0" y="25"/>
                    </a:lnTo>
                    <a:lnTo>
                      <a:pt x="1267" y="25"/>
                    </a:lnTo>
                    <a:lnTo>
                      <a:pt x="126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4" name="Freeform 303">
                <a:extLst>
                  <a:ext uri="{FF2B5EF4-FFF2-40B4-BE49-F238E27FC236}">
                    <a16:creationId xmlns:a16="http://schemas.microsoft.com/office/drawing/2014/main" id="{4CF64ADF-B9D6-476F-B040-AC4CA3C37D92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0163229" y="5422749"/>
                <a:ext cx="2391143" cy="35858"/>
              </a:xfrm>
              <a:custGeom>
                <a:avLst/>
                <a:gdLst>
                  <a:gd name="T0" fmla="*/ 0 w 1267"/>
                  <a:gd name="T1" fmla="*/ 0 h 19"/>
                  <a:gd name="T2" fmla="*/ 0 w 1267"/>
                  <a:gd name="T3" fmla="*/ 19 h 19"/>
                  <a:gd name="T4" fmla="*/ 1267 w 1267"/>
                  <a:gd name="T5" fmla="*/ 19 h 19"/>
                  <a:gd name="T6" fmla="*/ 1267 w 1267"/>
                  <a:gd name="T7" fmla="*/ 0 h 19"/>
                  <a:gd name="T8" fmla="*/ 0 w 1267"/>
                  <a:gd name="T9" fmla="*/ 0 h 19"/>
                  <a:gd name="T10" fmla="*/ 0 w 126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7" h="19">
                    <a:moveTo>
                      <a:pt x="0" y="0"/>
                    </a:moveTo>
                    <a:lnTo>
                      <a:pt x="0" y="19"/>
                    </a:lnTo>
                    <a:lnTo>
                      <a:pt x="1267" y="19"/>
                    </a:lnTo>
                    <a:lnTo>
                      <a:pt x="126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Freeform 304">
                <a:extLst>
                  <a:ext uri="{FF2B5EF4-FFF2-40B4-BE49-F238E27FC236}">
                    <a16:creationId xmlns:a16="http://schemas.microsoft.com/office/drawing/2014/main" id="{2F292042-D2AD-4BA7-90F9-FCAA7DA434B7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0497839" y="4039664"/>
                <a:ext cx="2391143" cy="35858"/>
              </a:xfrm>
              <a:custGeom>
                <a:avLst/>
                <a:gdLst>
                  <a:gd name="T0" fmla="*/ 0 w 1267"/>
                  <a:gd name="T1" fmla="*/ 0 h 19"/>
                  <a:gd name="T2" fmla="*/ 0 w 1267"/>
                  <a:gd name="T3" fmla="*/ 19 h 19"/>
                  <a:gd name="T4" fmla="*/ 1267 w 1267"/>
                  <a:gd name="T5" fmla="*/ 19 h 19"/>
                  <a:gd name="T6" fmla="*/ 1267 w 1267"/>
                  <a:gd name="T7" fmla="*/ 0 h 19"/>
                  <a:gd name="T8" fmla="*/ 0 w 1267"/>
                  <a:gd name="T9" fmla="*/ 0 h 19"/>
                  <a:gd name="T10" fmla="*/ 0 w 126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7" h="19">
                    <a:moveTo>
                      <a:pt x="0" y="0"/>
                    </a:moveTo>
                    <a:lnTo>
                      <a:pt x="0" y="19"/>
                    </a:lnTo>
                    <a:lnTo>
                      <a:pt x="1267" y="19"/>
                    </a:lnTo>
                    <a:lnTo>
                      <a:pt x="126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Freeform 305">
                <a:extLst>
                  <a:ext uri="{FF2B5EF4-FFF2-40B4-BE49-F238E27FC236}">
                    <a16:creationId xmlns:a16="http://schemas.microsoft.com/office/drawing/2014/main" id="{80999841-2249-42D3-8AFC-A4B5D1DFDEFC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0477425" y="4118382"/>
                <a:ext cx="2391143" cy="47182"/>
              </a:xfrm>
              <a:custGeom>
                <a:avLst/>
                <a:gdLst>
                  <a:gd name="T0" fmla="*/ 0 w 1267"/>
                  <a:gd name="T1" fmla="*/ 0 h 25"/>
                  <a:gd name="T2" fmla="*/ 0 w 1267"/>
                  <a:gd name="T3" fmla="*/ 25 h 25"/>
                  <a:gd name="T4" fmla="*/ 1267 w 1267"/>
                  <a:gd name="T5" fmla="*/ 25 h 25"/>
                  <a:gd name="T6" fmla="*/ 1267 w 1267"/>
                  <a:gd name="T7" fmla="*/ 0 h 25"/>
                  <a:gd name="T8" fmla="*/ 0 w 1267"/>
                  <a:gd name="T9" fmla="*/ 0 h 25"/>
                  <a:gd name="T10" fmla="*/ 0 w 1267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7" h="25">
                    <a:moveTo>
                      <a:pt x="0" y="0"/>
                    </a:moveTo>
                    <a:lnTo>
                      <a:pt x="0" y="25"/>
                    </a:lnTo>
                    <a:lnTo>
                      <a:pt x="1267" y="25"/>
                    </a:lnTo>
                    <a:lnTo>
                      <a:pt x="126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7" name="Freeform 306">
                <a:extLst>
                  <a:ext uri="{FF2B5EF4-FFF2-40B4-BE49-F238E27FC236}">
                    <a16:creationId xmlns:a16="http://schemas.microsoft.com/office/drawing/2014/main" id="{23837DCC-DAA1-4E85-8FDB-6E52906F8792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0468847" y="4109169"/>
                <a:ext cx="1641905" cy="47182"/>
              </a:xfrm>
              <a:custGeom>
                <a:avLst/>
                <a:gdLst>
                  <a:gd name="T0" fmla="*/ 0 w 870"/>
                  <a:gd name="T1" fmla="*/ 0 h 25"/>
                  <a:gd name="T2" fmla="*/ 0 w 870"/>
                  <a:gd name="T3" fmla="*/ 25 h 25"/>
                  <a:gd name="T4" fmla="*/ 870 w 870"/>
                  <a:gd name="T5" fmla="*/ 25 h 25"/>
                  <a:gd name="T6" fmla="*/ 870 w 870"/>
                  <a:gd name="T7" fmla="*/ 0 h 25"/>
                  <a:gd name="T8" fmla="*/ 0 w 870"/>
                  <a:gd name="T9" fmla="*/ 0 h 25"/>
                  <a:gd name="T10" fmla="*/ 0 w 870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0" h="25">
                    <a:moveTo>
                      <a:pt x="0" y="0"/>
                    </a:moveTo>
                    <a:lnTo>
                      <a:pt x="0" y="25"/>
                    </a:lnTo>
                    <a:lnTo>
                      <a:pt x="870" y="25"/>
                    </a:lnTo>
                    <a:lnTo>
                      <a:pt x="87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Freeform 307">
                <a:extLst>
                  <a:ext uri="{FF2B5EF4-FFF2-40B4-BE49-F238E27FC236}">
                    <a16:creationId xmlns:a16="http://schemas.microsoft.com/office/drawing/2014/main" id="{C9159AFC-0BEC-4568-BB00-6131F4714EAA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0452094" y="4157183"/>
                <a:ext cx="1190853" cy="35858"/>
              </a:xfrm>
              <a:custGeom>
                <a:avLst/>
                <a:gdLst>
                  <a:gd name="T0" fmla="*/ 0 w 631"/>
                  <a:gd name="T1" fmla="*/ 0 h 19"/>
                  <a:gd name="T2" fmla="*/ 0 w 631"/>
                  <a:gd name="T3" fmla="*/ 19 h 19"/>
                  <a:gd name="T4" fmla="*/ 631 w 631"/>
                  <a:gd name="T5" fmla="*/ 19 h 19"/>
                  <a:gd name="T6" fmla="*/ 631 w 631"/>
                  <a:gd name="T7" fmla="*/ 0 h 19"/>
                  <a:gd name="T8" fmla="*/ 0 w 631"/>
                  <a:gd name="T9" fmla="*/ 0 h 19"/>
                  <a:gd name="T10" fmla="*/ 0 w 631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1" h="19">
                    <a:moveTo>
                      <a:pt x="0" y="0"/>
                    </a:moveTo>
                    <a:lnTo>
                      <a:pt x="0" y="19"/>
                    </a:lnTo>
                    <a:lnTo>
                      <a:pt x="631" y="19"/>
                    </a:lnTo>
                    <a:lnTo>
                      <a:pt x="6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9" name="Freeform 308">
                <a:extLst>
                  <a:ext uri="{FF2B5EF4-FFF2-40B4-BE49-F238E27FC236}">
                    <a16:creationId xmlns:a16="http://schemas.microsoft.com/office/drawing/2014/main" id="{1B1DD3FB-656F-43C4-B2D8-0DE545AD19F3}"/>
                  </a:ext>
                </a:extLst>
              </p:cNvPr>
              <p:cNvSpPr>
                <a:spLocks/>
              </p:cNvSpPr>
              <p:nvPr/>
            </p:nvSpPr>
            <p:spPr bwMode="gray">
              <a:xfrm rot="816015">
                <a:off x="10381918" y="1975422"/>
                <a:ext cx="2693102" cy="3874520"/>
              </a:xfrm>
              <a:custGeom>
                <a:avLst/>
                <a:gdLst>
                  <a:gd name="T0" fmla="*/ 0 w 1427"/>
                  <a:gd name="T1" fmla="*/ 2053 h 2053"/>
                  <a:gd name="T2" fmla="*/ 1427 w 1427"/>
                  <a:gd name="T3" fmla="*/ 2053 h 2053"/>
                  <a:gd name="T4" fmla="*/ 1427 w 1427"/>
                  <a:gd name="T5" fmla="*/ 0 h 2053"/>
                  <a:gd name="T6" fmla="*/ 0 w 1427"/>
                  <a:gd name="T7" fmla="*/ 2053 h 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7" h="2053">
                    <a:moveTo>
                      <a:pt x="0" y="2053"/>
                    </a:moveTo>
                    <a:lnTo>
                      <a:pt x="1427" y="2053"/>
                    </a:lnTo>
                    <a:lnTo>
                      <a:pt x="1427" y="0"/>
                    </a:lnTo>
                    <a:lnTo>
                      <a:pt x="0" y="2053"/>
                    </a:lnTo>
                    <a:close/>
                  </a:path>
                </a:pathLst>
              </a:custGeom>
              <a:solidFill>
                <a:srgbClr val="000000">
                  <a:alpha val="5000"/>
                </a:srgb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4" name="Coffee">
              <a:extLst>
                <a:ext uri="{FF2B5EF4-FFF2-40B4-BE49-F238E27FC236}">
                  <a16:creationId xmlns:a16="http://schemas.microsoft.com/office/drawing/2014/main" id="{D7435490-0A79-45A0-B2A5-A7F5395EF61C}"/>
                </a:ext>
              </a:extLst>
            </p:cNvPr>
            <p:cNvGrpSpPr/>
            <p:nvPr/>
          </p:nvGrpSpPr>
          <p:grpSpPr bwMode="gray">
            <a:xfrm rot="20201795">
              <a:off x="8701890" y="2770994"/>
              <a:ext cx="240517" cy="213006"/>
              <a:chOff x="12298743" y="4209177"/>
              <a:chExt cx="971551" cy="860425"/>
            </a:xfrm>
            <a:effectLst>
              <a:outerShdw blurRad="50800" dist="25400" dir="5400000" algn="ctr" rotWithShape="0">
                <a:srgbClr val="000000">
                  <a:alpha val="40000"/>
                </a:srgbClr>
              </a:outerShdw>
            </a:effectLst>
          </p:grpSpPr>
          <p:sp>
            <p:nvSpPr>
              <p:cNvPr id="662" name="AutoShape 308">
                <a:extLst>
                  <a:ext uri="{FF2B5EF4-FFF2-40B4-BE49-F238E27FC236}">
                    <a16:creationId xmlns:a16="http://schemas.microsoft.com/office/drawing/2014/main" id="{67EA2914-C460-43D1-9755-F86F4C21100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gray">
              <a:xfrm>
                <a:off x="12298743" y="4209177"/>
                <a:ext cx="971550" cy="860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Freeform 310">
                <a:extLst>
                  <a:ext uri="{FF2B5EF4-FFF2-40B4-BE49-F238E27FC236}">
                    <a16:creationId xmlns:a16="http://schemas.microsoft.com/office/drawing/2014/main" id="{2A3385C3-2FF0-41EB-8E63-5D24CA7BB5A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113131" y="4610815"/>
                <a:ext cx="157163" cy="88900"/>
              </a:xfrm>
              <a:custGeom>
                <a:avLst/>
                <a:gdLst>
                  <a:gd name="T0" fmla="*/ 248 w 251"/>
                  <a:gd name="T1" fmla="*/ 81 h 141"/>
                  <a:gd name="T2" fmla="*/ 167 w 251"/>
                  <a:gd name="T3" fmla="*/ 137 h 141"/>
                  <a:gd name="T4" fmla="*/ 73 w 251"/>
                  <a:gd name="T5" fmla="*/ 129 h 141"/>
                  <a:gd name="T6" fmla="*/ 3 w 251"/>
                  <a:gd name="T7" fmla="*/ 60 h 141"/>
                  <a:gd name="T8" fmla="*/ 84 w 251"/>
                  <a:gd name="T9" fmla="*/ 4 h 141"/>
                  <a:gd name="T10" fmla="*/ 178 w 251"/>
                  <a:gd name="T11" fmla="*/ 12 h 141"/>
                  <a:gd name="T12" fmla="*/ 248 w 251"/>
                  <a:gd name="T13" fmla="*/ 8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1" h="141">
                    <a:moveTo>
                      <a:pt x="248" y="81"/>
                    </a:moveTo>
                    <a:cubicBezTo>
                      <a:pt x="245" y="116"/>
                      <a:pt x="209" y="141"/>
                      <a:pt x="167" y="137"/>
                    </a:cubicBezTo>
                    <a:cubicBezTo>
                      <a:pt x="73" y="129"/>
                      <a:pt x="73" y="129"/>
                      <a:pt x="73" y="129"/>
                    </a:cubicBezTo>
                    <a:cubicBezTo>
                      <a:pt x="32" y="125"/>
                      <a:pt x="0" y="94"/>
                      <a:pt x="3" y="60"/>
                    </a:cubicBezTo>
                    <a:cubicBezTo>
                      <a:pt x="6" y="25"/>
                      <a:pt x="43" y="0"/>
                      <a:pt x="84" y="4"/>
                    </a:cubicBezTo>
                    <a:cubicBezTo>
                      <a:pt x="178" y="12"/>
                      <a:pt x="178" y="12"/>
                      <a:pt x="178" y="12"/>
                    </a:cubicBezTo>
                    <a:cubicBezTo>
                      <a:pt x="220" y="16"/>
                      <a:pt x="251" y="47"/>
                      <a:pt x="248" y="8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Oval 311">
                <a:extLst>
                  <a:ext uri="{FF2B5EF4-FFF2-40B4-BE49-F238E27FC236}">
                    <a16:creationId xmlns:a16="http://schemas.microsoft.com/office/drawing/2014/main" id="{07F8D3BB-C4BB-468F-BC9B-43D14BBDF72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298743" y="4209177"/>
                <a:ext cx="858838" cy="860425"/>
              </a:xfrm>
              <a:prstGeom prst="ellipse">
                <a:avLst/>
              </a:prstGeom>
              <a:solidFill>
                <a:srgbClr val="EC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Oval 312">
                <a:extLst>
                  <a:ext uri="{FF2B5EF4-FFF2-40B4-BE49-F238E27FC236}">
                    <a16:creationId xmlns:a16="http://schemas.microsoft.com/office/drawing/2014/main" id="{A4F86A5F-EBC7-47F4-BDD7-780F4583D4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313031" y="4223465"/>
                <a:ext cx="830263" cy="831850"/>
              </a:xfrm>
              <a:prstGeom prst="ellipse">
                <a:avLst/>
              </a:prstGeom>
              <a:solidFill>
                <a:srgbClr val="DCDCDC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Rectangle 313">
                <a:extLst>
                  <a:ext uri="{FF2B5EF4-FFF2-40B4-BE49-F238E27FC236}">
                    <a16:creationId xmlns:a16="http://schemas.microsoft.com/office/drawing/2014/main" id="{D93EA0A3-FCEB-45E9-A87A-2A7FD0BE61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298743" y="4631452"/>
                <a:ext cx="1588" cy="1588"/>
              </a:xfrm>
              <a:prstGeom prst="rect">
                <a:avLst/>
              </a:prstGeom>
              <a:solidFill>
                <a:srgbClr val="C3A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7" name="Freeform 314">
                <a:extLst>
                  <a:ext uri="{FF2B5EF4-FFF2-40B4-BE49-F238E27FC236}">
                    <a16:creationId xmlns:a16="http://schemas.microsoft.com/office/drawing/2014/main" id="{1902C0D1-FA45-4E7C-8650-0194BB06B2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355893" y="4269502"/>
                <a:ext cx="739775" cy="742950"/>
              </a:xfrm>
              <a:custGeom>
                <a:avLst/>
                <a:gdLst>
                  <a:gd name="T0" fmla="*/ 1180 w 1180"/>
                  <a:gd name="T1" fmla="*/ 593 h 1186"/>
                  <a:gd name="T2" fmla="*/ 590 w 1180"/>
                  <a:gd name="T3" fmla="*/ 1186 h 1186"/>
                  <a:gd name="T4" fmla="*/ 0 w 1180"/>
                  <a:gd name="T5" fmla="*/ 593 h 1186"/>
                  <a:gd name="T6" fmla="*/ 590 w 1180"/>
                  <a:gd name="T7" fmla="*/ 0 h 1186"/>
                  <a:gd name="T8" fmla="*/ 1180 w 1180"/>
                  <a:gd name="T9" fmla="*/ 593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0" h="1186">
                    <a:moveTo>
                      <a:pt x="1180" y="593"/>
                    </a:moveTo>
                    <a:cubicBezTo>
                      <a:pt x="1180" y="921"/>
                      <a:pt x="916" y="1186"/>
                      <a:pt x="590" y="1186"/>
                    </a:cubicBezTo>
                    <a:cubicBezTo>
                      <a:pt x="264" y="1186"/>
                      <a:pt x="0" y="921"/>
                      <a:pt x="0" y="593"/>
                    </a:cubicBezTo>
                    <a:cubicBezTo>
                      <a:pt x="0" y="266"/>
                      <a:pt x="264" y="0"/>
                      <a:pt x="590" y="0"/>
                    </a:cubicBezTo>
                    <a:cubicBezTo>
                      <a:pt x="916" y="0"/>
                      <a:pt x="1180" y="265"/>
                      <a:pt x="1180" y="593"/>
                    </a:cubicBezTo>
                  </a:path>
                </a:pathLst>
              </a:custGeom>
              <a:solidFill>
                <a:srgbClr val="4C2B14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8" name="Freeform 315">
                <a:extLst>
                  <a:ext uri="{FF2B5EF4-FFF2-40B4-BE49-F238E27FC236}">
                    <a16:creationId xmlns:a16="http://schemas.microsoft.com/office/drawing/2014/main" id="{CB5F00E3-2620-4FD4-827C-C06A840448F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2682918" y="4788615"/>
                <a:ext cx="382588" cy="223838"/>
              </a:xfrm>
              <a:custGeom>
                <a:avLst/>
                <a:gdLst>
                  <a:gd name="T0" fmla="*/ 0 w 611"/>
                  <a:gd name="T1" fmla="*/ 354 h 358"/>
                  <a:gd name="T2" fmla="*/ 3 w 611"/>
                  <a:gd name="T3" fmla="*/ 355 h 358"/>
                  <a:gd name="T4" fmla="*/ 9 w 611"/>
                  <a:gd name="T5" fmla="*/ 355 h 358"/>
                  <a:gd name="T6" fmla="*/ 0 w 611"/>
                  <a:gd name="T7" fmla="*/ 354 h 358"/>
                  <a:gd name="T8" fmla="*/ 611 w 611"/>
                  <a:gd name="T9" fmla="*/ 0 h 358"/>
                  <a:gd name="T10" fmla="*/ 69 w 611"/>
                  <a:gd name="T11" fmla="*/ 358 h 358"/>
                  <a:gd name="T12" fmla="*/ 30 w 611"/>
                  <a:gd name="T13" fmla="*/ 357 h 358"/>
                  <a:gd name="T14" fmla="*/ 37 w 611"/>
                  <a:gd name="T15" fmla="*/ 357 h 358"/>
                  <a:gd name="T16" fmla="*/ 41 w 611"/>
                  <a:gd name="T17" fmla="*/ 358 h 358"/>
                  <a:gd name="T18" fmla="*/ 54 w 611"/>
                  <a:gd name="T19" fmla="*/ 358 h 358"/>
                  <a:gd name="T20" fmla="*/ 69 w 611"/>
                  <a:gd name="T21" fmla="*/ 358 h 358"/>
                  <a:gd name="T22" fmla="*/ 73 w 611"/>
                  <a:gd name="T23" fmla="*/ 358 h 358"/>
                  <a:gd name="T24" fmla="*/ 84 w 611"/>
                  <a:gd name="T25" fmla="*/ 358 h 358"/>
                  <a:gd name="T26" fmla="*/ 100 w 611"/>
                  <a:gd name="T27" fmla="*/ 357 h 358"/>
                  <a:gd name="T28" fmla="*/ 115 w 611"/>
                  <a:gd name="T29" fmla="*/ 357 h 358"/>
                  <a:gd name="T30" fmla="*/ 611 w 611"/>
                  <a:gd name="T31" fmla="*/ 0 h 358"/>
                  <a:gd name="T32" fmla="*/ 611 w 611"/>
                  <a:gd name="T3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1" h="358">
                    <a:moveTo>
                      <a:pt x="0" y="354"/>
                    </a:moveTo>
                    <a:cubicBezTo>
                      <a:pt x="1" y="354"/>
                      <a:pt x="2" y="354"/>
                      <a:pt x="3" y="355"/>
                    </a:cubicBezTo>
                    <a:cubicBezTo>
                      <a:pt x="5" y="355"/>
                      <a:pt x="7" y="355"/>
                      <a:pt x="9" y="355"/>
                    </a:cubicBezTo>
                    <a:cubicBezTo>
                      <a:pt x="6" y="355"/>
                      <a:pt x="3" y="355"/>
                      <a:pt x="0" y="354"/>
                    </a:cubicBezTo>
                    <a:moveTo>
                      <a:pt x="611" y="0"/>
                    </a:moveTo>
                    <a:cubicBezTo>
                      <a:pt x="521" y="210"/>
                      <a:pt x="312" y="358"/>
                      <a:pt x="69" y="358"/>
                    </a:cubicBezTo>
                    <a:cubicBezTo>
                      <a:pt x="56" y="358"/>
                      <a:pt x="43" y="358"/>
                      <a:pt x="30" y="357"/>
                    </a:cubicBezTo>
                    <a:cubicBezTo>
                      <a:pt x="32" y="357"/>
                      <a:pt x="35" y="357"/>
                      <a:pt x="37" y="357"/>
                    </a:cubicBezTo>
                    <a:cubicBezTo>
                      <a:pt x="39" y="357"/>
                      <a:pt x="40" y="358"/>
                      <a:pt x="41" y="358"/>
                    </a:cubicBezTo>
                    <a:cubicBezTo>
                      <a:pt x="45" y="358"/>
                      <a:pt x="50" y="358"/>
                      <a:pt x="54" y="358"/>
                    </a:cubicBezTo>
                    <a:cubicBezTo>
                      <a:pt x="59" y="358"/>
                      <a:pt x="64" y="358"/>
                      <a:pt x="69" y="358"/>
                    </a:cubicBezTo>
                    <a:cubicBezTo>
                      <a:pt x="70" y="358"/>
                      <a:pt x="71" y="358"/>
                      <a:pt x="73" y="358"/>
                    </a:cubicBezTo>
                    <a:cubicBezTo>
                      <a:pt x="77" y="358"/>
                      <a:pt x="81" y="358"/>
                      <a:pt x="84" y="358"/>
                    </a:cubicBezTo>
                    <a:cubicBezTo>
                      <a:pt x="90" y="358"/>
                      <a:pt x="95" y="358"/>
                      <a:pt x="100" y="357"/>
                    </a:cubicBezTo>
                    <a:cubicBezTo>
                      <a:pt x="105" y="357"/>
                      <a:pt x="110" y="357"/>
                      <a:pt x="115" y="357"/>
                    </a:cubicBezTo>
                    <a:cubicBezTo>
                      <a:pt x="338" y="339"/>
                      <a:pt x="526" y="198"/>
                      <a:pt x="611" y="0"/>
                    </a:cubicBezTo>
                    <a:cubicBezTo>
                      <a:pt x="611" y="0"/>
                      <a:pt x="611" y="0"/>
                      <a:pt x="611" y="0"/>
                    </a:cubicBezTo>
                  </a:path>
                </a:pathLst>
              </a:custGeom>
              <a:solidFill>
                <a:srgbClr val="D2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9" name="Freeform 316">
                <a:extLst>
                  <a:ext uri="{FF2B5EF4-FFF2-40B4-BE49-F238E27FC236}">
                    <a16:creationId xmlns:a16="http://schemas.microsoft.com/office/drawing/2014/main" id="{BA88812F-5F2F-470D-891F-BC452AD1FE0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419393" y="4518740"/>
                <a:ext cx="657225" cy="493713"/>
              </a:xfrm>
              <a:custGeom>
                <a:avLst/>
                <a:gdLst>
                  <a:gd name="T0" fmla="*/ 611 w 1050"/>
                  <a:gd name="T1" fmla="*/ 0 h 789"/>
                  <a:gd name="T2" fmla="*/ 394 w 1050"/>
                  <a:gd name="T3" fmla="*/ 40 h 789"/>
                  <a:gd name="T4" fmla="*/ 87 w 1050"/>
                  <a:gd name="T5" fmla="*/ 568 h 789"/>
                  <a:gd name="T6" fmla="*/ 420 w 1050"/>
                  <a:gd name="T7" fmla="*/ 785 h 789"/>
                  <a:gd name="T8" fmla="*/ 429 w 1050"/>
                  <a:gd name="T9" fmla="*/ 786 h 789"/>
                  <a:gd name="T10" fmla="*/ 434 w 1050"/>
                  <a:gd name="T11" fmla="*/ 787 h 789"/>
                  <a:gd name="T12" fmla="*/ 446 w 1050"/>
                  <a:gd name="T13" fmla="*/ 788 h 789"/>
                  <a:gd name="T14" fmla="*/ 450 w 1050"/>
                  <a:gd name="T15" fmla="*/ 788 h 789"/>
                  <a:gd name="T16" fmla="*/ 489 w 1050"/>
                  <a:gd name="T17" fmla="*/ 789 h 789"/>
                  <a:gd name="T18" fmla="*/ 1031 w 1050"/>
                  <a:gd name="T19" fmla="*/ 431 h 789"/>
                  <a:gd name="T20" fmla="*/ 1017 w 1050"/>
                  <a:gd name="T21" fmla="*/ 221 h 789"/>
                  <a:gd name="T22" fmla="*/ 615 w 1050"/>
                  <a:gd name="T23" fmla="*/ 0 h 789"/>
                  <a:gd name="T24" fmla="*/ 611 w 1050"/>
                  <a:gd name="T25" fmla="*/ 0 h 789"/>
                  <a:gd name="T26" fmla="*/ 611 w 1050"/>
                  <a:gd name="T27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50" h="789">
                    <a:moveTo>
                      <a:pt x="611" y="0"/>
                    </a:moveTo>
                    <a:cubicBezTo>
                      <a:pt x="541" y="0"/>
                      <a:pt x="467" y="13"/>
                      <a:pt x="394" y="40"/>
                    </a:cubicBezTo>
                    <a:cubicBezTo>
                      <a:pt x="138" y="136"/>
                      <a:pt x="0" y="372"/>
                      <a:pt x="87" y="568"/>
                    </a:cubicBezTo>
                    <a:cubicBezTo>
                      <a:pt x="141" y="690"/>
                      <a:pt x="269" y="767"/>
                      <a:pt x="420" y="785"/>
                    </a:cubicBezTo>
                    <a:cubicBezTo>
                      <a:pt x="423" y="786"/>
                      <a:pt x="426" y="786"/>
                      <a:pt x="429" y="786"/>
                    </a:cubicBezTo>
                    <a:cubicBezTo>
                      <a:pt x="430" y="786"/>
                      <a:pt x="432" y="786"/>
                      <a:pt x="434" y="787"/>
                    </a:cubicBezTo>
                    <a:cubicBezTo>
                      <a:pt x="438" y="787"/>
                      <a:pt x="442" y="787"/>
                      <a:pt x="446" y="788"/>
                    </a:cubicBezTo>
                    <a:cubicBezTo>
                      <a:pt x="447" y="788"/>
                      <a:pt x="448" y="788"/>
                      <a:pt x="450" y="788"/>
                    </a:cubicBezTo>
                    <a:cubicBezTo>
                      <a:pt x="463" y="789"/>
                      <a:pt x="476" y="789"/>
                      <a:pt x="489" y="789"/>
                    </a:cubicBezTo>
                    <a:cubicBezTo>
                      <a:pt x="732" y="789"/>
                      <a:pt x="941" y="641"/>
                      <a:pt x="1031" y="431"/>
                    </a:cubicBezTo>
                    <a:cubicBezTo>
                      <a:pt x="1050" y="361"/>
                      <a:pt x="1047" y="289"/>
                      <a:pt x="1017" y="221"/>
                    </a:cubicBezTo>
                    <a:cubicBezTo>
                      <a:pt x="955" y="81"/>
                      <a:pt x="795" y="0"/>
                      <a:pt x="615" y="0"/>
                    </a:cubicBezTo>
                    <a:cubicBezTo>
                      <a:pt x="614" y="0"/>
                      <a:pt x="613" y="0"/>
                      <a:pt x="611" y="0"/>
                    </a:cubicBezTo>
                    <a:cubicBezTo>
                      <a:pt x="611" y="0"/>
                      <a:pt x="611" y="0"/>
                      <a:pt x="611" y="0"/>
                    </a:cubicBezTo>
                  </a:path>
                </a:pathLst>
              </a:custGeom>
              <a:solidFill>
                <a:srgbClr val="7B4523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Freeform 317">
                <a:extLst>
                  <a:ext uri="{FF2B5EF4-FFF2-40B4-BE49-F238E27FC236}">
                    <a16:creationId xmlns:a16="http://schemas.microsoft.com/office/drawing/2014/main" id="{A698D7B8-0B36-4008-9E7F-7371386787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168693" y="4664790"/>
                <a:ext cx="73025" cy="19050"/>
              </a:xfrm>
              <a:custGeom>
                <a:avLst/>
                <a:gdLst>
                  <a:gd name="T0" fmla="*/ 116 w 116"/>
                  <a:gd name="T1" fmla="*/ 21 h 31"/>
                  <a:gd name="T2" fmla="*/ 79 w 116"/>
                  <a:gd name="T3" fmla="*/ 30 h 31"/>
                  <a:gd name="T4" fmla="*/ 35 w 116"/>
                  <a:gd name="T5" fmla="*/ 26 h 31"/>
                  <a:gd name="T6" fmla="*/ 0 w 116"/>
                  <a:gd name="T7" fmla="*/ 10 h 31"/>
                  <a:gd name="T8" fmla="*/ 37 w 116"/>
                  <a:gd name="T9" fmla="*/ 1 h 31"/>
                  <a:gd name="T10" fmla="*/ 81 w 116"/>
                  <a:gd name="T11" fmla="*/ 5 h 31"/>
                  <a:gd name="T12" fmla="*/ 116 w 116"/>
                  <a:gd name="T13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31">
                    <a:moveTo>
                      <a:pt x="116" y="21"/>
                    </a:moveTo>
                    <a:cubicBezTo>
                      <a:pt x="115" y="27"/>
                      <a:pt x="99" y="31"/>
                      <a:pt x="79" y="30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15" y="24"/>
                      <a:pt x="0" y="17"/>
                      <a:pt x="0" y="10"/>
                    </a:cubicBezTo>
                    <a:cubicBezTo>
                      <a:pt x="1" y="4"/>
                      <a:pt x="18" y="0"/>
                      <a:pt x="37" y="1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101" y="7"/>
                      <a:pt x="116" y="14"/>
                      <a:pt x="116" y="21"/>
                    </a:cubicBezTo>
                    <a:close/>
                  </a:path>
                </a:pathLst>
              </a:custGeom>
              <a:solidFill>
                <a:srgbClr val="EC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5" name="Smartphone white">
              <a:extLst>
                <a:ext uri="{FF2B5EF4-FFF2-40B4-BE49-F238E27FC236}">
                  <a16:creationId xmlns:a16="http://schemas.microsoft.com/office/drawing/2014/main" id="{4F42CDDF-4AFE-476F-A10E-A6693A2F49FB}"/>
                </a:ext>
              </a:extLst>
            </p:cNvPr>
            <p:cNvGrpSpPr/>
            <p:nvPr/>
          </p:nvGrpSpPr>
          <p:grpSpPr bwMode="gray">
            <a:xfrm rot="14957181">
              <a:off x="10426792" y="3592776"/>
              <a:ext cx="149435" cy="301107"/>
              <a:chOff x="-28286075" y="-11623675"/>
              <a:chExt cx="5937250" cy="11963400"/>
            </a:xfrm>
            <a:effectLst>
              <a:outerShdw blurRad="50800" dist="25400" dir="5400000" algn="ctr" rotWithShape="0">
                <a:srgbClr val="000000">
                  <a:alpha val="40000"/>
                </a:srgbClr>
              </a:outerShdw>
            </a:effectLst>
          </p:grpSpPr>
          <p:sp>
            <p:nvSpPr>
              <p:cNvPr id="641" name="Freeform 27">
                <a:extLst>
                  <a:ext uri="{FF2B5EF4-FFF2-40B4-BE49-F238E27FC236}">
                    <a16:creationId xmlns:a16="http://schemas.microsoft.com/office/drawing/2014/main" id="{16C7BA47-5BFC-4EC2-A21B-C066218F0D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286075" y="-10040938"/>
                <a:ext cx="225425" cy="468313"/>
              </a:xfrm>
              <a:custGeom>
                <a:avLst/>
                <a:gdLst>
                  <a:gd name="T0" fmla="*/ 60 w 60"/>
                  <a:gd name="T1" fmla="*/ 118 h 125"/>
                  <a:gd name="T2" fmla="*/ 53 w 60"/>
                  <a:gd name="T3" fmla="*/ 125 h 125"/>
                  <a:gd name="T4" fmla="*/ 7 w 60"/>
                  <a:gd name="T5" fmla="*/ 125 h 125"/>
                  <a:gd name="T6" fmla="*/ 0 w 60"/>
                  <a:gd name="T7" fmla="*/ 118 h 125"/>
                  <a:gd name="T8" fmla="*/ 0 w 60"/>
                  <a:gd name="T9" fmla="*/ 7 h 125"/>
                  <a:gd name="T10" fmla="*/ 7 w 60"/>
                  <a:gd name="T11" fmla="*/ 0 h 125"/>
                  <a:gd name="T12" fmla="*/ 53 w 60"/>
                  <a:gd name="T13" fmla="*/ 0 h 125"/>
                  <a:gd name="T14" fmla="*/ 60 w 60"/>
                  <a:gd name="T15" fmla="*/ 7 h 125"/>
                  <a:gd name="T16" fmla="*/ 60 w 60"/>
                  <a:gd name="T17" fmla="*/ 11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25">
                    <a:moveTo>
                      <a:pt x="60" y="118"/>
                    </a:moveTo>
                    <a:cubicBezTo>
                      <a:pt x="60" y="122"/>
                      <a:pt x="57" y="125"/>
                      <a:pt x="53" y="125"/>
                    </a:cubicBezTo>
                    <a:cubicBezTo>
                      <a:pt x="7" y="125"/>
                      <a:pt x="7" y="125"/>
                      <a:pt x="7" y="125"/>
                    </a:cubicBezTo>
                    <a:cubicBezTo>
                      <a:pt x="3" y="125"/>
                      <a:pt x="0" y="122"/>
                      <a:pt x="0" y="11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0" y="3"/>
                      <a:pt x="60" y="7"/>
                    </a:cubicBez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B2B2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28">
                <a:extLst>
                  <a:ext uri="{FF2B5EF4-FFF2-40B4-BE49-F238E27FC236}">
                    <a16:creationId xmlns:a16="http://schemas.microsoft.com/office/drawing/2014/main" id="{C4587DDD-137F-4B78-A545-8B707A6BD3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286075" y="-9013825"/>
                <a:ext cx="428625" cy="893763"/>
              </a:xfrm>
              <a:custGeom>
                <a:avLst/>
                <a:gdLst>
                  <a:gd name="T0" fmla="*/ 114 w 114"/>
                  <a:gd name="T1" fmla="*/ 225 h 238"/>
                  <a:gd name="T2" fmla="*/ 101 w 114"/>
                  <a:gd name="T3" fmla="*/ 238 h 238"/>
                  <a:gd name="T4" fmla="*/ 13 w 114"/>
                  <a:gd name="T5" fmla="*/ 238 h 238"/>
                  <a:gd name="T6" fmla="*/ 0 w 114"/>
                  <a:gd name="T7" fmla="*/ 225 h 238"/>
                  <a:gd name="T8" fmla="*/ 0 w 114"/>
                  <a:gd name="T9" fmla="*/ 14 h 238"/>
                  <a:gd name="T10" fmla="*/ 13 w 114"/>
                  <a:gd name="T11" fmla="*/ 0 h 238"/>
                  <a:gd name="T12" fmla="*/ 101 w 114"/>
                  <a:gd name="T13" fmla="*/ 0 h 238"/>
                  <a:gd name="T14" fmla="*/ 114 w 114"/>
                  <a:gd name="T15" fmla="*/ 14 h 238"/>
                  <a:gd name="T16" fmla="*/ 114 w 114"/>
                  <a:gd name="T17" fmla="*/ 22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38">
                    <a:moveTo>
                      <a:pt x="114" y="225"/>
                    </a:moveTo>
                    <a:cubicBezTo>
                      <a:pt x="114" y="232"/>
                      <a:pt x="108" y="238"/>
                      <a:pt x="101" y="238"/>
                    </a:cubicBezTo>
                    <a:cubicBezTo>
                      <a:pt x="13" y="238"/>
                      <a:pt x="13" y="238"/>
                      <a:pt x="13" y="238"/>
                    </a:cubicBezTo>
                    <a:cubicBezTo>
                      <a:pt x="6" y="238"/>
                      <a:pt x="0" y="232"/>
                      <a:pt x="0" y="22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8" y="0"/>
                      <a:pt x="114" y="6"/>
                      <a:pt x="114" y="14"/>
                    </a:cubicBezTo>
                    <a:lnTo>
                      <a:pt x="114" y="225"/>
                    </a:lnTo>
                    <a:close/>
                  </a:path>
                </a:pathLst>
              </a:custGeom>
              <a:solidFill>
                <a:srgbClr val="B2B2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29">
                <a:extLst>
                  <a:ext uri="{FF2B5EF4-FFF2-40B4-BE49-F238E27FC236}">
                    <a16:creationId xmlns:a16="http://schemas.microsoft.com/office/drawing/2014/main" id="{A183BFF4-9E61-4EF6-A29C-3092C7EE11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286075" y="-7888288"/>
                <a:ext cx="428625" cy="892175"/>
              </a:xfrm>
              <a:custGeom>
                <a:avLst/>
                <a:gdLst>
                  <a:gd name="T0" fmla="*/ 114 w 114"/>
                  <a:gd name="T1" fmla="*/ 225 h 238"/>
                  <a:gd name="T2" fmla="*/ 101 w 114"/>
                  <a:gd name="T3" fmla="*/ 238 h 238"/>
                  <a:gd name="T4" fmla="*/ 13 w 114"/>
                  <a:gd name="T5" fmla="*/ 238 h 238"/>
                  <a:gd name="T6" fmla="*/ 0 w 114"/>
                  <a:gd name="T7" fmla="*/ 225 h 238"/>
                  <a:gd name="T8" fmla="*/ 0 w 114"/>
                  <a:gd name="T9" fmla="*/ 14 h 238"/>
                  <a:gd name="T10" fmla="*/ 13 w 114"/>
                  <a:gd name="T11" fmla="*/ 0 h 238"/>
                  <a:gd name="T12" fmla="*/ 101 w 114"/>
                  <a:gd name="T13" fmla="*/ 0 h 238"/>
                  <a:gd name="T14" fmla="*/ 114 w 114"/>
                  <a:gd name="T15" fmla="*/ 14 h 238"/>
                  <a:gd name="T16" fmla="*/ 114 w 114"/>
                  <a:gd name="T17" fmla="*/ 22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38">
                    <a:moveTo>
                      <a:pt x="114" y="225"/>
                    </a:moveTo>
                    <a:cubicBezTo>
                      <a:pt x="114" y="232"/>
                      <a:pt x="108" y="238"/>
                      <a:pt x="101" y="238"/>
                    </a:cubicBezTo>
                    <a:cubicBezTo>
                      <a:pt x="13" y="238"/>
                      <a:pt x="13" y="238"/>
                      <a:pt x="13" y="238"/>
                    </a:cubicBezTo>
                    <a:cubicBezTo>
                      <a:pt x="6" y="238"/>
                      <a:pt x="0" y="232"/>
                      <a:pt x="0" y="22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8" y="0"/>
                      <a:pt x="114" y="6"/>
                      <a:pt x="114" y="14"/>
                    </a:cubicBezTo>
                    <a:lnTo>
                      <a:pt x="114" y="225"/>
                    </a:lnTo>
                    <a:close/>
                  </a:path>
                </a:pathLst>
              </a:custGeom>
              <a:solidFill>
                <a:srgbClr val="B2B2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30">
                <a:extLst>
                  <a:ext uri="{FF2B5EF4-FFF2-40B4-BE49-F238E27FC236}">
                    <a16:creationId xmlns:a16="http://schemas.microsoft.com/office/drawing/2014/main" id="{646247AD-7F00-4183-A3EC-20D469171D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236863" y="-11623675"/>
                <a:ext cx="5888038" cy="11963400"/>
              </a:xfrm>
              <a:custGeom>
                <a:avLst/>
                <a:gdLst>
                  <a:gd name="T0" fmla="*/ 1570 w 1570"/>
                  <a:gd name="T1" fmla="*/ 2993 h 3190"/>
                  <a:gd name="T2" fmla="*/ 1373 w 1570"/>
                  <a:gd name="T3" fmla="*/ 3190 h 3190"/>
                  <a:gd name="T4" fmla="*/ 197 w 1570"/>
                  <a:gd name="T5" fmla="*/ 3190 h 3190"/>
                  <a:gd name="T6" fmla="*/ 0 w 1570"/>
                  <a:gd name="T7" fmla="*/ 2993 h 3190"/>
                  <a:gd name="T8" fmla="*/ 0 w 1570"/>
                  <a:gd name="T9" fmla="*/ 197 h 3190"/>
                  <a:gd name="T10" fmla="*/ 197 w 1570"/>
                  <a:gd name="T11" fmla="*/ 0 h 3190"/>
                  <a:gd name="T12" fmla="*/ 1373 w 1570"/>
                  <a:gd name="T13" fmla="*/ 0 h 3190"/>
                  <a:gd name="T14" fmla="*/ 1570 w 1570"/>
                  <a:gd name="T15" fmla="*/ 197 h 3190"/>
                  <a:gd name="T16" fmla="*/ 1570 w 1570"/>
                  <a:gd name="T17" fmla="*/ 2993 h 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0" h="3190">
                    <a:moveTo>
                      <a:pt x="1570" y="2993"/>
                    </a:moveTo>
                    <a:cubicBezTo>
                      <a:pt x="1570" y="3102"/>
                      <a:pt x="1482" y="3190"/>
                      <a:pt x="1373" y="3190"/>
                    </a:cubicBezTo>
                    <a:cubicBezTo>
                      <a:pt x="197" y="3190"/>
                      <a:pt x="197" y="3190"/>
                      <a:pt x="197" y="3190"/>
                    </a:cubicBezTo>
                    <a:cubicBezTo>
                      <a:pt x="88" y="3190"/>
                      <a:pt x="0" y="3102"/>
                      <a:pt x="0" y="2993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89"/>
                      <a:pt x="88" y="0"/>
                      <a:pt x="197" y="0"/>
                    </a:cubicBezTo>
                    <a:cubicBezTo>
                      <a:pt x="1373" y="0"/>
                      <a:pt x="1373" y="0"/>
                      <a:pt x="1373" y="0"/>
                    </a:cubicBezTo>
                    <a:cubicBezTo>
                      <a:pt x="1482" y="0"/>
                      <a:pt x="1570" y="89"/>
                      <a:pt x="1570" y="197"/>
                    </a:cubicBezTo>
                    <a:lnTo>
                      <a:pt x="1570" y="2993"/>
                    </a:lnTo>
                    <a:close/>
                  </a:path>
                </a:pathLst>
              </a:custGeom>
              <a:solidFill>
                <a:srgbClr val="DE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31">
                <a:extLst>
                  <a:ext uri="{FF2B5EF4-FFF2-40B4-BE49-F238E27FC236}">
                    <a16:creationId xmlns:a16="http://schemas.microsoft.com/office/drawing/2014/main" id="{5B4676DB-9F83-4C0E-B510-352D4452A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184475" y="-11547475"/>
                <a:ext cx="5783263" cy="11815763"/>
              </a:xfrm>
              <a:custGeom>
                <a:avLst/>
                <a:gdLst>
                  <a:gd name="T0" fmla="*/ 1542 w 1542"/>
                  <a:gd name="T1" fmla="*/ 2956 h 3151"/>
                  <a:gd name="T2" fmla="*/ 1349 w 1542"/>
                  <a:gd name="T3" fmla="*/ 3151 h 3151"/>
                  <a:gd name="T4" fmla="*/ 193 w 1542"/>
                  <a:gd name="T5" fmla="*/ 3151 h 3151"/>
                  <a:gd name="T6" fmla="*/ 0 w 1542"/>
                  <a:gd name="T7" fmla="*/ 2956 h 3151"/>
                  <a:gd name="T8" fmla="*/ 0 w 1542"/>
                  <a:gd name="T9" fmla="*/ 194 h 3151"/>
                  <a:gd name="T10" fmla="*/ 193 w 1542"/>
                  <a:gd name="T11" fmla="*/ 0 h 3151"/>
                  <a:gd name="T12" fmla="*/ 1349 w 1542"/>
                  <a:gd name="T13" fmla="*/ 0 h 3151"/>
                  <a:gd name="T14" fmla="*/ 1542 w 1542"/>
                  <a:gd name="T15" fmla="*/ 194 h 3151"/>
                  <a:gd name="T16" fmla="*/ 1542 w 1542"/>
                  <a:gd name="T17" fmla="*/ 2956 h 3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2" h="3151">
                    <a:moveTo>
                      <a:pt x="1542" y="2956"/>
                    </a:moveTo>
                    <a:cubicBezTo>
                      <a:pt x="1542" y="3064"/>
                      <a:pt x="1456" y="3151"/>
                      <a:pt x="1349" y="3151"/>
                    </a:cubicBezTo>
                    <a:cubicBezTo>
                      <a:pt x="193" y="3151"/>
                      <a:pt x="193" y="3151"/>
                      <a:pt x="193" y="3151"/>
                    </a:cubicBezTo>
                    <a:cubicBezTo>
                      <a:pt x="87" y="3151"/>
                      <a:pt x="0" y="3064"/>
                      <a:pt x="0" y="2956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87"/>
                      <a:pt x="87" y="0"/>
                      <a:pt x="193" y="0"/>
                    </a:cubicBezTo>
                    <a:cubicBezTo>
                      <a:pt x="1349" y="0"/>
                      <a:pt x="1349" y="0"/>
                      <a:pt x="1349" y="0"/>
                    </a:cubicBezTo>
                    <a:cubicBezTo>
                      <a:pt x="1456" y="0"/>
                      <a:pt x="1542" y="87"/>
                      <a:pt x="1542" y="194"/>
                    </a:cubicBezTo>
                    <a:lnTo>
                      <a:pt x="1542" y="2956"/>
                    </a:ln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Oval 32">
                <a:extLst>
                  <a:ext uri="{FF2B5EF4-FFF2-40B4-BE49-F238E27FC236}">
                    <a16:creationId xmlns:a16="http://schemas.microsoft.com/office/drawing/2014/main" id="{2E5C7B51-AE50-498C-A117-8E97536715A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5665113" y="-782638"/>
                <a:ext cx="742950" cy="746125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33">
                <a:extLst>
                  <a:ext uri="{FF2B5EF4-FFF2-40B4-BE49-F238E27FC236}">
                    <a16:creationId xmlns:a16="http://schemas.microsoft.com/office/drawing/2014/main" id="{479F95DB-8E1A-4438-A234-AD3D29DF62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25676225" y="-793750"/>
                <a:ext cx="769938" cy="768350"/>
              </a:xfrm>
              <a:custGeom>
                <a:avLst/>
                <a:gdLst>
                  <a:gd name="T0" fmla="*/ 102 w 205"/>
                  <a:gd name="T1" fmla="*/ 205 h 205"/>
                  <a:gd name="T2" fmla="*/ 0 w 205"/>
                  <a:gd name="T3" fmla="*/ 103 h 205"/>
                  <a:gd name="T4" fmla="*/ 102 w 205"/>
                  <a:gd name="T5" fmla="*/ 0 h 205"/>
                  <a:gd name="T6" fmla="*/ 205 w 205"/>
                  <a:gd name="T7" fmla="*/ 103 h 205"/>
                  <a:gd name="T8" fmla="*/ 102 w 205"/>
                  <a:gd name="T9" fmla="*/ 205 h 205"/>
                  <a:gd name="T10" fmla="*/ 102 w 205"/>
                  <a:gd name="T11" fmla="*/ 7 h 205"/>
                  <a:gd name="T12" fmla="*/ 6 w 205"/>
                  <a:gd name="T13" fmla="*/ 103 h 205"/>
                  <a:gd name="T14" fmla="*/ 102 w 205"/>
                  <a:gd name="T15" fmla="*/ 198 h 205"/>
                  <a:gd name="T16" fmla="*/ 198 w 205"/>
                  <a:gd name="T17" fmla="*/ 103 h 205"/>
                  <a:gd name="T18" fmla="*/ 102 w 205"/>
                  <a:gd name="T19" fmla="*/ 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205">
                    <a:moveTo>
                      <a:pt x="102" y="205"/>
                    </a:moveTo>
                    <a:cubicBezTo>
                      <a:pt x="46" y="205"/>
                      <a:pt x="0" y="159"/>
                      <a:pt x="0" y="103"/>
                    </a:cubicBezTo>
                    <a:cubicBezTo>
                      <a:pt x="0" y="46"/>
                      <a:pt x="46" y="0"/>
                      <a:pt x="102" y="0"/>
                    </a:cubicBezTo>
                    <a:cubicBezTo>
                      <a:pt x="159" y="0"/>
                      <a:pt x="205" y="46"/>
                      <a:pt x="205" y="103"/>
                    </a:cubicBezTo>
                    <a:cubicBezTo>
                      <a:pt x="205" y="159"/>
                      <a:pt x="159" y="205"/>
                      <a:pt x="102" y="205"/>
                    </a:cubicBezTo>
                    <a:close/>
                    <a:moveTo>
                      <a:pt x="102" y="7"/>
                    </a:moveTo>
                    <a:cubicBezTo>
                      <a:pt x="49" y="7"/>
                      <a:pt x="6" y="50"/>
                      <a:pt x="6" y="103"/>
                    </a:cubicBezTo>
                    <a:cubicBezTo>
                      <a:pt x="6" y="155"/>
                      <a:pt x="49" y="198"/>
                      <a:pt x="102" y="198"/>
                    </a:cubicBezTo>
                    <a:cubicBezTo>
                      <a:pt x="155" y="198"/>
                      <a:pt x="198" y="155"/>
                      <a:pt x="198" y="103"/>
                    </a:cubicBezTo>
                    <a:cubicBezTo>
                      <a:pt x="198" y="50"/>
                      <a:pt x="155" y="7"/>
                      <a:pt x="102" y="7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34">
                <a:extLst>
                  <a:ext uri="{FF2B5EF4-FFF2-40B4-BE49-F238E27FC236}">
                    <a16:creationId xmlns:a16="http://schemas.microsoft.com/office/drawing/2014/main" id="{0CB88F4A-F624-46B0-A913-EEAD7FB7E5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5465088" y="-584200"/>
                <a:ext cx="347663" cy="349250"/>
              </a:xfrm>
              <a:custGeom>
                <a:avLst/>
                <a:gdLst>
                  <a:gd name="T0" fmla="*/ 93 w 93"/>
                  <a:gd name="T1" fmla="*/ 66 h 93"/>
                  <a:gd name="T2" fmla="*/ 66 w 93"/>
                  <a:gd name="T3" fmla="*/ 93 h 93"/>
                  <a:gd name="T4" fmla="*/ 27 w 93"/>
                  <a:gd name="T5" fmla="*/ 93 h 93"/>
                  <a:gd name="T6" fmla="*/ 0 w 93"/>
                  <a:gd name="T7" fmla="*/ 66 h 93"/>
                  <a:gd name="T8" fmla="*/ 0 w 93"/>
                  <a:gd name="T9" fmla="*/ 27 h 93"/>
                  <a:gd name="T10" fmla="*/ 27 w 93"/>
                  <a:gd name="T11" fmla="*/ 0 h 93"/>
                  <a:gd name="T12" fmla="*/ 66 w 93"/>
                  <a:gd name="T13" fmla="*/ 0 h 93"/>
                  <a:gd name="T14" fmla="*/ 93 w 93"/>
                  <a:gd name="T15" fmla="*/ 27 h 93"/>
                  <a:gd name="T16" fmla="*/ 93 w 93"/>
                  <a:gd name="T17" fmla="*/ 6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93">
                    <a:moveTo>
                      <a:pt x="93" y="66"/>
                    </a:moveTo>
                    <a:cubicBezTo>
                      <a:pt x="93" y="81"/>
                      <a:pt x="81" y="93"/>
                      <a:pt x="66" y="93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12" y="93"/>
                      <a:pt x="0" y="81"/>
                      <a:pt x="0" y="6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1" y="0"/>
                      <a:pt x="93" y="12"/>
                      <a:pt x="93" y="27"/>
                    </a:cubicBezTo>
                    <a:lnTo>
                      <a:pt x="93" y="66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35">
                <a:extLst>
                  <a:ext uri="{FF2B5EF4-FFF2-40B4-BE49-F238E27FC236}">
                    <a16:creationId xmlns:a16="http://schemas.microsoft.com/office/drawing/2014/main" id="{15086991-2F48-4A92-BBB8-FD6998779AD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25480963" y="-595313"/>
                <a:ext cx="374650" cy="376238"/>
              </a:xfrm>
              <a:custGeom>
                <a:avLst/>
                <a:gdLst>
                  <a:gd name="T0" fmla="*/ 70 w 100"/>
                  <a:gd name="T1" fmla="*/ 100 h 100"/>
                  <a:gd name="T2" fmla="*/ 31 w 100"/>
                  <a:gd name="T3" fmla="*/ 100 h 100"/>
                  <a:gd name="T4" fmla="*/ 0 w 100"/>
                  <a:gd name="T5" fmla="*/ 69 h 100"/>
                  <a:gd name="T6" fmla="*/ 0 w 100"/>
                  <a:gd name="T7" fmla="*/ 30 h 100"/>
                  <a:gd name="T8" fmla="*/ 31 w 100"/>
                  <a:gd name="T9" fmla="*/ 0 h 100"/>
                  <a:gd name="T10" fmla="*/ 70 w 100"/>
                  <a:gd name="T11" fmla="*/ 0 h 100"/>
                  <a:gd name="T12" fmla="*/ 100 w 100"/>
                  <a:gd name="T13" fmla="*/ 30 h 100"/>
                  <a:gd name="T14" fmla="*/ 100 w 100"/>
                  <a:gd name="T15" fmla="*/ 69 h 100"/>
                  <a:gd name="T16" fmla="*/ 70 w 100"/>
                  <a:gd name="T17" fmla="*/ 100 h 100"/>
                  <a:gd name="T18" fmla="*/ 31 w 100"/>
                  <a:gd name="T19" fmla="*/ 6 h 100"/>
                  <a:gd name="T20" fmla="*/ 7 w 100"/>
                  <a:gd name="T21" fmla="*/ 30 h 100"/>
                  <a:gd name="T22" fmla="*/ 7 w 100"/>
                  <a:gd name="T23" fmla="*/ 69 h 100"/>
                  <a:gd name="T24" fmla="*/ 31 w 100"/>
                  <a:gd name="T25" fmla="*/ 93 h 100"/>
                  <a:gd name="T26" fmla="*/ 70 w 100"/>
                  <a:gd name="T27" fmla="*/ 93 h 100"/>
                  <a:gd name="T28" fmla="*/ 93 w 100"/>
                  <a:gd name="T29" fmla="*/ 69 h 100"/>
                  <a:gd name="T30" fmla="*/ 93 w 100"/>
                  <a:gd name="T31" fmla="*/ 30 h 100"/>
                  <a:gd name="T32" fmla="*/ 70 w 100"/>
                  <a:gd name="T33" fmla="*/ 6 h 100"/>
                  <a:gd name="T34" fmla="*/ 31 w 100"/>
                  <a:gd name="T35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00">
                    <a:moveTo>
                      <a:pt x="70" y="100"/>
                    </a:moveTo>
                    <a:cubicBezTo>
                      <a:pt x="31" y="100"/>
                      <a:pt x="31" y="100"/>
                      <a:pt x="31" y="100"/>
                    </a:cubicBezTo>
                    <a:cubicBezTo>
                      <a:pt x="14" y="100"/>
                      <a:pt x="0" y="86"/>
                      <a:pt x="0" y="6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87" y="0"/>
                      <a:pt x="100" y="13"/>
                      <a:pt x="100" y="30"/>
                    </a:cubicBezTo>
                    <a:cubicBezTo>
                      <a:pt x="100" y="69"/>
                      <a:pt x="100" y="69"/>
                      <a:pt x="100" y="69"/>
                    </a:cubicBezTo>
                    <a:cubicBezTo>
                      <a:pt x="100" y="86"/>
                      <a:pt x="87" y="100"/>
                      <a:pt x="70" y="100"/>
                    </a:cubicBezTo>
                    <a:close/>
                    <a:moveTo>
                      <a:pt x="31" y="6"/>
                    </a:moveTo>
                    <a:cubicBezTo>
                      <a:pt x="18" y="6"/>
                      <a:pt x="7" y="17"/>
                      <a:pt x="7" y="30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7" y="82"/>
                      <a:pt x="18" y="93"/>
                      <a:pt x="31" y="93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83" y="93"/>
                      <a:pt x="93" y="82"/>
                      <a:pt x="93" y="69"/>
                    </a:cubicBez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17"/>
                      <a:pt x="83" y="6"/>
                      <a:pt x="70" y="6"/>
                    </a:cubicBezTo>
                    <a:cubicBezTo>
                      <a:pt x="31" y="6"/>
                      <a:pt x="31" y="6"/>
                      <a:pt x="31" y="6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36">
                <a:extLst>
                  <a:ext uri="{FF2B5EF4-FFF2-40B4-BE49-F238E27FC236}">
                    <a16:creationId xmlns:a16="http://schemas.microsoft.com/office/drawing/2014/main" id="{9A99AB36-CE67-4EFB-8929-AF1BFCE8F17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7928888" y="-10280650"/>
                <a:ext cx="5272088" cy="9280525"/>
              </a:xfrm>
              <a:custGeom>
                <a:avLst/>
                <a:gdLst>
                  <a:gd name="T0" fmla="*/ 1634 w 3321"/>
                  <a:gd name="T1" fmla="*/ 0 h 5846"/>
                  <a:gd name="T2" fmla="*/ 1634 w 3321"/>
                  <a:gd name="T3" fmla="*/ 0 h 5846"/>
                  <a:gd name="T4" fmla="*/ 0 w 3321"/>
                  <a:gd name="T5" fmla="*/ 0 h 5846"/>
                  <a:gd name="T6" fmla="*/ 0 w 3321"/>
                  <a:gd name="T7" fmla="*/ 872 h 5846"/>
                  <a:gd name="T8" fmla="*/ 0 w 3321"/>
                  <a:gd name="T9" fmla="*/ 909 h 5846"/>
                  <a:gd name="T10" fmla="*/ 0 w 3321"/>
                  <a:gd name="T11" fmla="*/ 5846 h 5846"/>
                  <a:gd name="T12" fmla="*/ 1528 w 3321"/>
                  <a:gd name="T13" fmla="*/ 5846 h 5846"/>
                  <a:gd name="T14" fmla="*/ 1743 w 3321"/>
                  <a:gd name="T15" fmla="*/ 5846 h 5846"/>
                  <a:gd name="T16" fmla="*/ 2322 w 3321"/>
                  <a:gd name="T17" fmla="*/ 5846 h 5846"/>
                  <a:gd name="T18" fmla="*/ 2532 w 3321"/>
                  <a:gd name="T19" fmla="*/ 5846 h 5846"/>
                  <a:gd name="T20" fmla="*/ 3321 w 3321"/>
                  <a:gd name="T21" fmla="*/ 5846 h 5846"/>
                  <a:gd name="T22" fmla="*/ 3321 w 3321"/>
                  <a:gd name="T23" fmla="*/ 0 h 5846"/>
                  <a:gd name="T24" fmla="*/ 1634 w 3321"/>
                  <a:gd name="T25" fmla="*/ 0 h 5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21" h="5846">
                    <a:moveTo>
                      <a:pt x="1634" y="0"/>
                    </a:moveTo>
                    <a:lnTo>
                      <a:pt x="1634" y="0"/>
                    </a:lnTo>
                    <a:lnTo>
                      <a:pt x="0" y="0"/>
                    </a:lnTo>
                    <a:lnTo>
                      <a:pt x="0" y="872"/>
                    </a:lnTo>
                    <a:lnTo>
                      <a:pt x="0" y="909"/>
                    </a:lnTo>
                    <a:lnTo>
                      <a:pt x="0" y="5846"/>
                    </a:lnTo>
                    <a:lnTo>
                      <a:pt x="1528" y="5846"/>
                    </a:lnTo>
                    <a:lnTo>
                      <a:pt x="1743" y="5846"/>
                    </a:lnTo>
                    <a:lnTo>
                      <a:pt x="2322" y="5846"/>
                    </a:lnTo>
                    <a:lnTo>
                      <a:pt x="2532" y="5846"/>
                    </a:lnTo>
                    <a:lnTo>
                      <a:pt x="3321" y="5846"/>
                    </a:lnTo>
                    <a:lnTo>
                      <a:pt x="3321" y="0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07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Freeform 37">
                <a:extLst>
                  <a:ext uri="{FF2B5EF4-FFF2-40B4-BE49-F238E27FC236}">
                    <a16:creationId xmlns:a16="http://schemas.microsoft.com/office/drawing/2014/main" id="{9BD1AD4D-29E4-4C53-BFCE-48F059EB83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5334913" y="-10217150"/>
                <a:ext cx="2636838" cy="9153525"/>
              </a:xfrm>
              <a:custGeom>
                <a:avLst/>
                <a:gdLst>
                  <a:gd name="T0" fmla="*/ 1661 w 1661"/>
                  <a:gd name="T1" fmla="*/ 0 h 5766"/>
                  <a:gd name="T2" fmla="*/ 0 w 1661"/>
                  <a:gd name="T3" fmla="*/ 0 h 5766"/>
                  <a:gd name="T4" fmla="*/ 678 w 1661"/>
                  <a:gd name="T5" fmla="*/ 5766 h 5766"/>
                  <a:gd name="T6" fmla="*/ 1661 w 1661"/>
                  <a:gd name="T7" fmla="*/ 5766 h 5766"/>
                  <a:gd name="T8" fmla="*/ 1661 w 1661"/>
                  <a:gd name="T9" fmla="*/ 0 h 5766"/>
                  <a:gd name="T10" fmla="*/ 1661 w 1661"/>
                  <a:gd name="T11" fmla="*/ 0 h 5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1" h="5766">
                    <a:moveTo>
                      <a:pt x="1661" y="0"/>
                    </a:moveTo>
                    <a:lnTo>
                      <a:pt x="0" y="0"/>
                    </a:lnTo>
                    <a:lnTo>
                      <a:pt x="678" y="5766"/>
                    </a:lnTo>
                    <a:lnTo>
                      <a:pt x="1661" y="5766"/>
                    </a:lnTo>
                    <a:lnTo>
                      <a:pt x="1661" y="0"/>
                    </a:lnTo>
                    <a:lnTo>
                      <a:pt x="1661" y="0"/>
                    </a:ln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38">
                <a:extLst>
                  <a:ext uri="{FF2B5EF4-FFF2-40B4-BE49-F238E27FC236}">
                    <a16:creationId xmlns:a16="http://schemas.microsoft.com/office/drawing/2014/main" id="{AEC8035E-2DE7-43BC-8836-7AD32B962D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7887613" y="-8851900"/>
                <a:ext cx="2722563" cy="7788275"/>
              </a:xfrm>
              <a:custGeom>
                <a:avLst/>
                <a:gdLst>
                  <a:gd name="T0" fmla="*/ 0 w 1715"/>
                  <a:gd name="T1" fmla="*/ 4906 h 4906"/>
                  <a:gd name="T2" fmla="*/ 0 w 1715"/>
                  <a:gd name="T3" fmla="*/ 4906 h 4906"/>
                  <a:gd name="T4" fmla="*/ 1715 w 1715"/>
                  <a:gd name="T5" fmla="*/ 4906 h 4906"/>
                  <a:gd name="T6" fmla="*/ 0 w 1715"/>
                  <a:gd name="T7" fmla="*/ 0 h 4906"/>
                  <a:gd name="T8" fmla="*/ 0 w 1715"/>
                  <a:gd name="T9" fmla="*/ 4906 h 4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5" h="4906">
                    <a:moveTo>
                      <a:pt x="0" y="4906"/>
                    </a:moveTo>
                    <a:lnTo>
                      <a:pt x="0" y="4906"/>
                    </a:lnTo>
                    <a:lnTo>
                      <a:pt x="1715" y="4906"/>
                    </a:lnTo>
                    <a:lnTo>
                      <a:pt x="0" y="0"/>
                    </a:lnTo>
                    <a:lnTo>
                      <a:pt x="0" y="4906"/>
                    </a:ln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Freeform 39">
                <a:extLst>
                  <a:ext uri="{FF2B5EF4-FFF2-40B4-BE49-F238E27FC236}">
                    <a16:creationId xmlns:a16="http://schemas.microsoft.com/office/drawing/2014/main" id="{DD6472B2-99FA-4004-B6CA-5955B16622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7887613" y="-8851900"/>
                <a:ext cx="2722563" cy="7788275"/>
              </a:xfrm>
              <a:custGeom>
                <a:avLst/>
                <a:gdLst>
                  <a:gd name="T0" fmla="*/ 0 w 1715"/>
                  <a:gd name="T1" fmla="*/ 4906 h 4906"/>
                  <a:gd name="T2" fmla="*/ 0 w 1715"/>
                  <a:gd name="T3" fmla="*/ 4906 h 4906"/>
                  <a:gd name="T4" fmla="*/ 1715 w 1715"/>
                  <a:gd name="T5" fmla="*/ 4906 h 4906"/>
                  <a:gd name="T6" fmla="*/ 0 w 1715"/>
                  <a:gd name="T7" fmla="*/ 0 h 4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5" h="4906">
                    <a:moveTo>
                      <a:pt x="0" y="4906"/>
                    </a:moveTo>
                    <a:lnTo>
                      <a:pt x="0" y="4906"/>
                    </a:lnTo>
                    <a:lnTo>
                      <a:pt x="1715" y="490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Freeform 40">
                <a:extLst>
                  <a:ext uri="{FF2B5EF4-FFF2-40B4-BE49-F238E27FC236}">
                    <a16:creationId xmlns:a16="http://schemas.microsoft.com/office/drawing/2014/main" id="{F20B58A7-FC85-4881-A39D-413013F28A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7887613" y="-10217150"/>
                <a:ext cx="3956050" cy="9153525"/>
              </a:xfrm>
              <a:custGeom>
                <a:avLst/>
                <a:gdLst>
                  <a:gd name="T0" fmla="*/ 0 w 2492"/>
                  <a:gd name="T1" fmla="*/ 0 h 5766"/>
                  <a:gd name="T2" fmla="*/ 0 w 2492"/>
                  <a:gd name="T3" fmla="*/ 898 h 5766"/>
                  <a:gd name="T4" fmla="*/ 1504 w 2492"/>
                  <a:gd name="T5" fmla="*/ 5766 h 5766"/>
                  <a:gd name="T6" fmla="*/ 2492 w 2492"/>
                  <a:gd name="T7" fmla="*/ 5766 h 5766"/>
                  <a:gd name="T8" fmla="*/ 1611 w 2492"/>
                  <a:gd name="T9" fmla="*/ 0 h 5766"/>
                  <a:gd name="T10" fmla="*/ 0 w 2492"/>
                  <a:gd name="T11" fmla="*/ 0 h 5766"/>
                  <a:gd name="T12" fmla="*/ 0 w 2492"/>
                  <a:gd name="T13" fmla="*/ 0 h 5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2" h="5766">
                    <a:moveTo>
                      <a:pt x="0" y="0"/>
                    </a:moveTo>
                    <a:lnTo>
                      <a:pt x="0" y="898"/>
                    </a:lnTo>
                    <a:lnTo>
                      <a:pt x="1504" y="5766"/>
                    </a:lnTo>
                    <a:lnTo>
                      <a:pt x="2492" y="5766"/>
                    </a:lnTo>
                    <a:lnTo>
                      <a:pt x="16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Rectangle 41">
                <a:extLst>
                  <a:ext uri="{FF2B5EF4-FFF2-40B4-BE49-F238E27FC236}">
                    <a16:creationId xmlns:a16="http://schemas.microsoft.com/office/drawing/2014/main" id="{AB9242FB-17AC-4D13-8F93-4AE3C80D42A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5671463" y="-10974388"/>
                <a:ext cx="757238" cy="90488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Oval 42">
                <a:extLst>
                  <a:ext uri="{FF2B5EF4-FFF2-40B4-BE49-F238E27FC236}">
                    <a16:creationId xmlns:a16="http://schemas.microsoft.com/office/drawing/2014/main" id="{8DB77460-B2EC-483C-9C6F-4E523E5286B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6185813" y="-11045825"/>
                <a:ext cx="206375" cy="203200"/>
              </a:xfrm>
              <a:prstGeom prst="ellipse">
                <a:avLst/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Oval 43">
                <a:extLst>
                  <a:ext uri="{FF2B5EF4-FFF2-40B4-BE49-F238E27FC236}">
                    <a16:creationId xmlns:a16="http://schemas.microsoft.com/office/drawing/2014/main" id="{A075AC79-DA56-4BA3-A96D-482C9AE817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5365075" y="-11376025"/>
                <a:ext cx="142875" cy="146050"/>
              </a:xfrm>
              <a:prstGeom prst="ellipse">
                <a:avLst/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Rectangle 44">
                <a:extLst>
                  <a:ext uri="{FF2B5EF4-FFF2-40B4-BE49-F238E27FC236}">
                    <a16:creationId xmlns:a16="http://schemas.microsoft.com/office/drawing/2014/main" id="{34C059C4-0D0C-4B91-96BD-0429AF5166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7933650" y="-10277475"/>
                <a:ext cx="5232400" cy="282575"/>
              </a:xfrm>
              <a:prstGeom prst="rect">
                <a:avLst/>
              </a:prstGeom>
              <a:solidFill>
                <a:srgbClr val="0808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Rectangle 45">
                <a:extLst>
                  <a:ext uri="{FF2B5EF4-FFF2-40B4-BE49-F238E27FC236}">
                    <a16:creationId xmlns:a16="http://schemas.microsoft.com/office/drawing/2014/main" id="{402A3DDB-7759-4F5F-993D-C13C074A4E7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7801888" y="-10190163"/>
                <a:ext cx="322263" cy="77788"/>
              </a:xfrm>
              <a:prstGeom prst="rect">
                <a:avLst/>
              </a:prstGeom>
              <a:solidFill>
                <a:srgbClr val="DE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Rectangle 46">
                <a:extLst>
                  <a:ext uri="{FF2B5EF4-FFF2-40B4-BE49-F238E27FC236}">
                    <a16:creationId xmlns:a16="http://schemas.microsoft.com/office/drawing/2014/main" id="{9C856D55-77A2-48F9-B803-3EDF0FC0E6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5514300" y="-10190163"/>
                <a:ext cx="322263" cy="77788"/>
              </a:xfrm>
              <a:prstGeom prst="rect">
                <a:avLst/>
              </a:prstGeom>
              <a:solidFill>
                <a:srgbClr val="DE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Rectangle 47">
                <a:extLst>
                  <a:ext uri="{FF2B5EF4-FFF2-40B4-BE49-F238E27FC236}">
                    <a16:creationId xmlns:a16="http://schemas.microsoft.com/office/drawing/2014/main" id="{F3A6B89F-361D-40DD-85E5-9C6B3C87B34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3201313" y="-10190163"/>
                <a:ext cx="323850" cy="77788"/>
              </a:xfrm>
              <a:prstGeom prst="rect">
                <a:avLst/>
              </a:prstGeom>
              <a:solidFill>
                <a:srgbClr val="DE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6" name="Coffee+Saucer">
              <a:extLst>
                <a:ext uri="{FF2B5EF4-FFF2-40B4-BE49-F238E27FC236}">
                  <a16:creationId xmlns:a16="http://schemas.microsoft.com/office/drawing/2014/main" id="{B2D17535-AA07-4352-9510-EBE7B69D93FE}"/>
                </a:ext>
              </a:extLst>
            </p:cNvPr>
            <p:cNvGrpSpPr/>
            <p:nvPr/>
          </p:nvGrpSpPr>
          <p:grpSpPr bwMode="gray">
            <a:xfrm rot="8293350" flipV="1">
              <a:off x="9493940" y="5195453"/>
              <a:ext cx="319633" cy="326018"/>
              <a:chOff x="6185622" y="567639"/>
              <a:chExt cx="1955174" cy="1994228"/>
            </a:xfrm>
            <a:effectLst>
              <a:outerShdw blurRad="228600" dist="38100" dir="8100000" algn="tr" rotWithShape="0">
                <a:prstClr val="black">
                  <a:alpha val="20000"/>
                </a:prstClr>
              </a:outerShdw>
            </a:effectLst>
          </p:grpSpPr>
          <p:sp>
            <p:nvSpPr>
              <p:cNvPr id="630" name="Freeform 20">
                <a:extLst>
                  <a:ext uri="{FF2B5EF4-FFF2-40B4-BE49-F238E27FC236}">
                    <a16:creationId xmlns:a16="http://schemas.microsoft.com/office/drawing/2014/main" id="{940D7820-9746-4B08-846F-4D680B05FA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85622" y="567639"/>
                <a:ext cx="1955174" cy="1994228"/>
              </a:xfrm>
              <a:custGeom>
                <a:avLst/>
                <a:gdLst>
                  <a:gd name="T0" fmla="*/ 0 w 1404"/>
                  <a:gd name="T1" fmla="*/ 716 h 1433"/>
                  <a:gd name="T2" fmla="*/ 702 w 1404"/>
                  <a:gd name="T3" fmla="*/ 0 h 1433"/>
                  <a:gd name="T4" fmla="*/ 1404 w 1404"/>
                  <a:gd name="T5" fmla="*/ 716 h 1433"/>
                  <a:gd name="T6" fmla="*/ 702 w 1404"/>
                  <a:gd name="T7" fmla="*/ 1433 h 1433"/>
                  <a:gd name="T8" fmla="*/ 0 w 1404"/>
                  <a:gd name="T9" fmla="*/ 716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4" h="1433">
                    <a:moveTo>
                      <a:pt x="0" y="716"/>
                    </a:moveTo>
                    <a:cubicBezTo>
                      <a:pt x="0" y="321"/>
                      <a:pt x="316" y="0"/>
                      <a:pt x="702" y="0"/>
                    </a:cubicBezTo>
                    <a:cubicBezTo>
                      <a:pt x="1090" y="0"/>
                      <a:pt x="1404" y="321"/>
                      <a:pt x="1404" y="716"/>
                    </a:cubicBezTo>
                    <a:cubicBezTo>
                      <a:pt x="1404" y="1113"/>
                      <a:pt x="1090" y="1433"/>
                      <a:pt x="702" y="1433"/>
                    </a:cubicBezTo>
                    <a:cubicBezTo>
                      <a:pt x="316" y="1433"/>
                      <a:pt x="0" y="1113"/>
                      <a:pt x="0" y="716"/>
                    </a:cubicBezTo>
                  </a:path>
                </a:pathLst>
              </a:custGeom>
              <a:solidFill>
                <a:srgbClr val="FAFAFA"/>
              </a:solidFill>
              <a:ln>
                <a:noFill/>
              </a:ln>
              <a:effectLst>
                <a:outerShdw blurRad="88900" dist="25400" dir="5400000" sx="98000" sy="98000" algn="ctr" rotWithShape="0">
                  <a:srgbClr val="000000">
                    <a:alpha val="23000"/>
                  </a:srgbClr>
                </a:outerShdw>
              </a:effec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25">
                <a:extLst>
                  <a:ext uri="{FF2B5EF4-FFF2-40B4-BE49-F238E27FC236}">
                    <a16:creationId xmlns:a16="http://schemas.microsoft.com/office/drawing/2014/main" id="{17661E91-B512-4413-B22E-36586D7DFF7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076285" y="1788363"/>
                <a:ext cx="593355" cy="348959"/>
              </a:xfrm>
              <a:custGeom>
                <a:avLst/>
                <a:gdLst>
                  <a:gd name="T0" fmla="*/ 0 w 426"/>
                  <a:gd name="T1" fmla="*/ 249 h 251"/>
                  <a:gd name="T2" fmla="*/ 3 w 426"/>
                  <a:gd name="T3" fmla="*/ 250 h 251"/>
                  <a:gd name="T4" fmla="*/ 8 w 426"/>
                  <a:gd name="T5" fmla="*/ 250 h 251"/>
                  <a:gd name="T6" fmla="*/ 0 w 426"/>
                  <a:gd name="T7" fmla="*/ 249 h 251"/>
                  <a:gd name="T8" fmla="*/ 426 w 426"/>
                  <a:gd name="T9" fmla="*/ 0 h 251"/>
                  <a:gd name="T10" fmla="*/ 49 w 426"/>
                  <a:gd name="T11" fmla="*/ 251 h 251"/>
                  <a:gd name="T12" fmla="*/ 22 w 426"/>
                  <a:gd name="T13" fmla="*/ 251 h 251"/>
                  <a:gd name="T14" fmla="*/ 27 w 426"/>
                  <a:gd name="T15" fmla="*/ 251 h 251"/>
                  <a:gd name="T16" fmla="*/ 29 w 426"/>
                  <a:gd name="T17" fmla="*/ 251 h 251"/>
                  <a:gd name="T18" fmla="*/ 39 w 426"/>
                  <a:gd name="T19" fmla="*/ 251 h 251"/>
                  <a:gd name="T20" fmla="*/ 49 w 426"/>
                  <a:gd name="T21" fmla="*/ 251 h 251"/>
                  <a:gd name="T22" fmla="*/ 52 w 426"/>
                  <a:gd name="T23" fmla="*/ 251 h 251"/>
                  <a:gd name="T24" fmla="*/ 60 w 426"/>
                  <a:gd name="T25" fmla="*/ 251 h 251"/>
                  <a:gd name="T26" fmla="*/ 70 w 426"/>
                  <a:gd name="T27" fmla="*/ 251 h 251"/>
                  <a:gd name="T28" fmla="*/ 81 w 426"/>
                  <a:gd name="T29" fmla="*/ 251 h 251"/>
                  <a:gd name="T30" fmla="*/ 426 w 426"/>
                  <a:gd name="T31" fmla="*/ 0 h 251"/>
                  <a:gd name="T32" fmla="*/ 426 w 426"/>
                  <a:gd name="T3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6" h="251">
                    <a:moveTo>
                      <a:pt x="0" y="249"/>
                    </a:moveTo>
                    <a:cubicBezTo>
                      <a:pt x="1" y="249"/>
                      <a:pt x="3" y="249"/>
                      <a:pt x="3" y="250"/>
                    </a:cubicBezTo>
                    <a:cubicBezTo>
                      <a:pt x="4" y="250"/>
                      <a:pt x="6" y="250"/>
                      <a:pt x="8" y="250"/>
                    </a:cubicBezTo>
                    <a:cubicBezTo>
                      <a:pt x="5" y="250"/>
                      <a:pt x="3" y="250"/>
                      <a:pt x="0" y="249"/>
                    </a:cubicBezTo>
                    <a:moveTo>
                      <a:pt x="426" y="0"/>
                    </a:moveTo>
                    <a:cubicBezTo>
                      <a:pt x="364" y="147"/>
                      <a:pt x="218" y="251"/>
                      <a:pt x="49" y="251"/>
                    </a:cubicBezTo>
                    <a:cubicBezTo>
                      <a:pt x="40" y="251"/>
                      <a:pt x="30" y="251"/>
                      <a:pt x="22" y="251"/>
                    </a:cubicBezTo>
                    <a:cubicBezTo>
                      <a:pt x="23" y="251"/>
                      <a:pt x="26" y="251"/>
                      <a:pt x="27" y="251"/>
                    </a:cubicBezTo>
                    <a:cubicBezTo>
                      <a:pt x="28" y="251"/>
                      <a:pt x="29" y="251"/>
                      <a:pt x="29" y="251"/>
                    </a:cubicBezTo>
                    <a:cubicBezTo>
                      <a:pt x="32" y="251"/>
                      <a:pt x="35" y="251"/>
                      <a:pt x="39" y="251"/>
                    </a:cubicBezTo>
                    <a:cubicBezTo>
                      <a:pt x="41" y="251"/>
                      <a:pt x="45" y="251"/>
                      <a:pt x="49" y="251"/>
                    </a:cubicBezTo>
                    <a:cubicBezTo>
                      <a:pt x="50" y="251"/>
                      <a:pt x="50" y="251"/>
                      <a:pt x="52" y="251"/>
                    </a:cubicBezTo>
                    <a:cubicBezTo>
                      <a:pt x="55" y="251"/>
                      <a:pt x="57" y="251"/>
                      <a:pt x="60" y="251"/>
                    </a:cubicBezTo>
                    <a:cubicBezTo>
                      <a:pt x="63" y="251"/>
                      <a:pt x="67" y="251"/>
                      <a:pt x="70" y="251"/>
                    </a:cubicBezTo>
                    <a:cubicBezTo>
                      <a:pt x="74" y="251"/>
                      <a:pt x="78" y="251"/>
                      <a:pt x="81" y="251"/>
                    </a:cubicBezTo>
                    <a:cubicBezTo>
                      <a:pt x="236" y="238"/>
                      <a:pt x="366" y="140"/>
                      <a:pt x="426" y="0"/>
                    </a:cubicBezTo>
                    <a:cubicBezTo>
                      <a:pt x="426" y="0"/>
                      <a:pt x="426" y="0"/>
                      <a:pt x="426" y="0"/>
                    </a:cubicBezTo>
                  </a:path>
                </a:pathLst>
              </a:custGeom>
              <a:solidFill>
                <a:srgbClr val="D2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20">
                <a:extLst>
                  <a:ext uri="{FF2B5EF4-FFF2-40B4-BE49-F238E27FC236}">
                    <a16:creationId xmlns:a16="http://schemas.microsoft.com/office/drawing/2014/main" id="{D2F94CB0-4C12-4EA5-9531-1F30392E93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64170" y="622176"/>
                <a:ext cx="1823411" cy="1859833"/>
              </a:xfrm>
              <a:custGeom>
                <a:avLst/>
                <a:gdLst>
                  <a:gd name="T0" fmla="*/ 0 w 1404"/>
                  <a:gd name="T1" fmla="*/ 716 h 1433"/>
                  <a:gd name="T2" fmla="*/ 702 w 1404"/>
                  <a:gd name="T3" fmla="*/ 0 h 1433"/>
                  <a:gd name="T4" fmla="*/ 1404 w 1404"/>
                  <a:gd name="T5" fmla="*/ 716 h 1433"/>
                  <a:gd name="T6" fmla="*/ 702 w 1404"/>
                  <a:gd name="T7" fmla="*/ 1433 h 1433"/>
                  <a:gd name="T8" fmla="*/ 0 w 1404"/>
                  <a:gd name="T9" fmla="*/ 716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4" h="1433">
                    <a:moveTo>
                      <a:pt x="0" y="716"/>
                    </a:moveTo>
                    <a:cubicBezTo>
                      <a:pt x="0" y="321"/>
                      <a:pt x="316" y="0"/>
                      <a:pt x="702" y="0"/>
                    </a:cubicBezTo>
                    <a:cubicBezTo>
                      <a:pt x="1090" y="0"/>
                      <a:pt x="1404" y="321"/>
                      <a:pt x="1404" y="716"/>
                    </a:cubicBezTo>
                    <a:cubicBezTo>
                      <a:pt x="1404" y="1113"/>
                      <a:pt x="1090" y="1433"/>
                      <a:pt x="702" y="1433"/>
                    </a:cubicBezTo>
                    <a:cubicBezTo>
                      <a:pt x="316" y="1433"/>
                      <a:pt x="0" y="1113"/>
                      <a:pt x="0" y="716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ffectLst>
                <a:outerShdw blurRad="88900" dist="25400" dir="5400000" sx="1000" sy="1000" algn="ctr" rotWithShape="0">
                  <a:srgbClr val="000000"/>
                </a:outerShdw>
              </a:effec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633" name="Gruppieren 958">
                <a:extLst>
                  <a:ext uri="{FF2B5EF4-FFF2-40B4-BE49-F238E27FC236}">
                    <a16:creationId xmlns:a16="http://schemas.microsoft.com/office/drawing/2014/main" id="{EE1C6D59-C476-4322-B348-E747E5F8E679}"/>
                  </a:ext>
                </a:extLst>
              </p:cNvPr>
              <p:cNvGrpSpPr/>
              <p:nvPr/>
            </p:nvGrpSpPr>
            <p:grpSpPr bwMode="gray">
              <a:xfrm>
                <a:off x="6485449" y="872505"/>
                <a:ext cx="1507954" cy="1345443"/>
                <a:chOff x="10104438" y="1876425"/>
                <a:chExt cx="1900238" cy="1695451"/>
              </a:xfrm>
              <a:effectLst>
                <a:outerShdw blurRad="139700" dist="38100" dir="7080000" sx="103000" sy="103000" algn="ctr" rotWithShape="0">
                  <a:srgbClr val="000000">
                    <a:alpha val="51000"/>
                  </a:srgbClr>
                </a:outerShdw>
              </a:effectLst>
            </p:grpSpPr>
            <p:sp>
              <p:nvSpPr>
                <p:cNvPr id="637" name="Freeform 22">
                  <a:extLst>
                    <a:ext uri="{FF2B5EF4-FFF2-40B4-BE49-F238E27FC236}">
                      <a16:creationId xmlns:a16="http://schemas.microsoft.com/office/drawing/2014/main" id="{EC6C8B3A-CE24-4F3A-A383-927289EA711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698288" y="2689225"/>
                  <a:ext cx="306388" cy="171450"/>
                </a:xfrm>
                <a:custGeom>
                  <a:avLst/>
                  <a:gdLst>
                    <a:gd name="T0" fmla="*/ 172 w 174"/>
                    <a:gd name="T1" fmla="*/ 56 h 97"/>
                    <a:gd name="T2" fmla="*/ 116 w 174"/>
                    <a:gd name="T3" fmla="*/ 95 h 97"/>
                    <a:gd name="T4" fmla="*/ 50 w 174"/>
                    <a:gd name="T5" fmla="*/ 90 h 97"/>
                    <a:gd name="T6" fmla="*/ 2 w 174"/>
                    <a:gd name="T7" fmla="*/ 43 h 97"/>
                    <a:gd name="T8" fmla="*/ 59 w 174"/>
                    <a:gd name="T9" fmla="*/ 4 h 97"/>
                    <a:gd name="T10" fmla="*/ 124 w 174"/>
                    <a:gd name="T11" fmla="*/ 9 h 97"/>
                    <a:gd name="T12" fmla="*/ 172 w 174"/>
                    <a:gd name="T13" fmla="*/ 56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4" h="97">
                      <a:moveTo>
                        <a:pt x="172" y="56"/>
                      </a:moveTo>
                      <a:cubicBezTo>
                        <a:pt x="170" y="80"/>
                        <a:pt x="145" y="97"/>
                        <a:pt x="116" y="95"/>
                      </a:cubicBezTo>
                      <a:cubicBezTo>
                        <a:pt x="50" y="90"/>
                        <a:pt x="50" y="90"/>
                        <a:pt x="50" y="90"/>
                      </a:cubicBezTo>
                      <a:cubicBezTo>
                        <a:pt x="23" y="86"/>
                        <a:pt x="0" y="66"/>
                        <a:pt x="2" y="43"/>
                      </a:cubicBezTo>
                      <a:cubicBezTo>
                        <a:pt x="4" y="18"/>
                        <a:pt x="30" y="0"/>
                        <a:pt x="59" y="4"/>
                      </a:cubicBezTo>
                      <a:cubicBezTo>
                        <a:pt x="124" y="9"/>
                        <a:pt x="124" y="9"/>
                        <a:pt x="124" y="9"/>
                      </a:cubicBezTo>
                      <a:cubicBezTo>
                        <a:pt x="153" y="12"/>
                        <a:pt x="174" y="33"/>
                        <a:pt x="172" y="56"/>
                      </a:cubicBezTo>
                    </a:path>
                  </a:pathLst>
                </a:custGeom>
                <a:solidFill>
                  <a:srgbClr val="DCD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8" name="Oval 23">
                  <a:extLst>
                    <a:ext uri="{FF2B5EF4-FFF2-40B4-BE49-F238E27FC236}">
                      <a16:creationId xmlns:a16="http://schemas.microsoft.com/office/drawing/2014/main" id="{61BADDEA-1841-4073-947E-72A05D9E4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0104438" y="1876425"/>
                  <a:ext cx="1697038" cy="1695450"/>
                </a:xfrm>
                <a:prstGeom prst="ellipse">
                  <a:avLst/>
                </a:prstGeom>
                <a:solidFill>
                  <a:srgbClr val="FB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9" name="Freeform 24">
                  <a:extLst>
                    <a:ext uri="{FF2B5EF4-FFF2-40B4-BE49-F238E27FC236}">
                      <a16:creationId xmlns:a16="http://schemas.microsoft.com/office/drawing/2014/main" id="{4603020D-FC7D-4E67-8225-D090AB15B7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04438" y="1909763"/>
                  <a:ext cx="1660525" cy="1662113"/>
                </a:xfrm>
                <a:custGeom>
                  <a:avLst/>
                  <a:gdLst>
                    <a:gd name="T0" fmla="*/ 0 w 947"/>
                    <a:gd name="T1" fmla="*/ 474 h 948"/>
                    <a:gd name="T2" fmla="*/ 474 w 947"/>
                    <a:gd name="T3" fmla="*/ 0 h 948"/>
                    <a:gd name="T4" fmla="*/ 947 w 947"/>
                    <a:gd name="T5" fmla="*/ 474 h 948"/>
                    <a:gd name="T6" fmla="*/ 474 w 947"/>
                    <a:gd name="T7" fmla="*/ 948 h 948"/>
                    <a:gd name="T8" fmla="*/ 0 w 947"/>
                    <a:gd name="T9" fmla="*/ 474 h 9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7" h="948">
                      <a:moveTo>
                        <a:pt x="0" y="474"/>
                      </a:moveTo>
                      <a:cubicBezTo>
                        <a:pt x="0" y="213"/>
                        <a:pt x="213" y="0"/>
                        <a:pt x="474" y="0"/>
                      </a:cubicBezTo>
                      <a:cubicBezTo>
                        <a:pt x="736" y="0"/>
                        <a:pt x="947" y="213"/>
                        <a:pt x="947" y="474"/>
                      </a:cubicBezTo>
                      <a:cubicBezTo>
                        <a:pt x="947" y="737"/>
                        <a:pt x="736" y="948"/>
                        <a:pt x="474" y="948"/>
                      </a:cubicBezTo>
                      <a:cubicBezTo>
                        <a:pt x="213" y="948"/>
                        <a:pt x="0" y="737"/>
                        <a:pt x="0" y="474"/>
                      </a:cubicBezTo>
                    </a:path>
                  </a:pathLst>
                </a:custGeom>
                <a:solidFill>
                  <a:srgbClr val="DCD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0" name="Freeform 26">
                  <a:extLst>
                    <a:ext uri="{FF2B5EF4-FFF2-40B4-BE49-F238E27FC236}">
                      <a16:creationId xmlns:a16="http://schemas.microsoft.com/office/drawing/2014/main" id="{037F9435-0AF0-495D-B683-4683B913135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834802" y="2792412"/>
                  <a:ext cx="134940" cy="34926"/>
                </a:xfrm>
                <a:custGeom>
                  <a:avLst/>
                  <a:gdLst>
                    <a:gd name="T0" fmla="*/ 77 w 77"/>
                    <a:gd name="T1" fmla="*/ 14 h 20"/>
                    <a:gd name="T2" fmla="*/ 53 w 77"/>
                    <a:gd name="T3" fmla="*/ 20 h 20"/>
                    <a:gd name="T4" fmla="*/ 24 w 77"/>
                    <a:gd name="T5" fmla="*/ 17 h 20"/>
                    <a:gd name="T6" fmla="*/ 0 w 77"/>
                    <a:gd name="T7" fmla="*/ 8 h 20"/>
                    <a:gd name="T8" fmla="*/ 25 w 77"/>
                    <a:gd name="T9" fmla="*/ 2 h 20"/>
                    <a:gd name="T10" fmla="*/ 54 w 77"/>
                    <a:gd name="T11" fmla="*/ 4 h 20"/>
                    <a:gd name="T12" fmla="*/ 77 w 77"/>
                    <a:gd name="T13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7" h="20">
                      <a:moveTo>
                        <a:pt x="77" y="14"/>
                      </a:moveTo>
                      <a:cubicBezTo>
                        <a:pt x="77" y="17"/>
                        <a:pt x="66" y="20"/>
                        <a:pt x="53" y="20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11" y="16"/>
                        <a:pt x="0" y="11"/>
                        <a:pt x="0" y="8"/>
                      </a:cubicBezTo>
                      <a:cubicBezTo>
                        <a:pt x="1" y="4"/>
                        <a:pt x="12" y="0"/>
                        <a:pt x="25" y="2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68" y="5"/>
                        <a:pt x="77" y="10"/>
                        <a:pt x="77" y="14"/>
                      </a:cubicBezTo>
                    </a:path>
                  </a:pathLst>
                </a:custGeom>
                <a:solidFill>
                  <a:srgbClr val="FB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634" name="Gruppieren 959">
                <a:extLst>
                  <a:ext uri="{FF2B5EF4-FFF2-40B4-BE49-F238E27FC236}">
                    <a16:creationId xmlns:a16="http://schemas.microsoft.com/office/drawing/2014/main" id="{66DF862F-3C84-437C-BB48-594AFA484AB6}"/>
                  </a:ext>
                </a:extLst>
              </p:cNvPr>
              <p:cNvGrpSpPr/>
              <p:nvPr/>
            </p:nvGrpSpPr>
            <p:grpSpPr bwMode="gray">
              <a:xfrm>
                <a:off x="6566075" y="979587"/>
                <a:ext cx="1156475" cy="1157736"/>
                <a:chOff x="10206038" y="2011363"/>
                <a:chExt cx="1457325" cy="1458913"/>
              </a:xfrm>
            </p:grpSpPr>
            <p:sp>
              <p:nvSpPr>
                <p:cNvPr id="635" name="Freeform 27">
                  <a:extLst>
                    <a:ext uri="{FF2B5EF4-FFF2-40B4-BE49-F238E27FC236}">
                      <a16:creationId xmlns:a16="http://schemas.microsoft.com/office/drawing/2014/main" id="{BA79D26B-22AA-4AF6-8980-D163765308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206038" y="2011363"/>
                  <a:ext cx="1457325" cy="1458913"/>
                </a:xfrm>
                <a:custGeom>
                  <a:avLst/>
                  <a:gdLst>
                    <a:gd name="T0" fmla="*/ 831 w 831"/>
                    <a:gd name="T1" fmla="*/ 416 h 832"/>
                    <a:gd name="T2" fmla="*/ 416 w 831"/>
                    <a:gd name="T3" fmla="*/ 832 h 832"/>
                    <a:gd name="T4" fmla="*/ 0 w 831"/>
                    <a:gd name="T5" fmla="*/ 416 h 832"/>
                    <a:gd name="T6" fmla="*/ 416 w 831"/>
                    <a:gd name="T7" fmla="*/ 0 h 832"/>
                    <a:gd name="T8" fmla="*/ 831 w 831"/>
                    <a:gd name="T9" fmla="*/ 416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1" h="832">
                      <a:moveTo>
                        <a:pt x="831" y="416"/>
                      </a:moveTo>
                      <a:cubicBezTo>
                        <a:pt x="831" y="647"/>
                        <a:pt x="646" y="832"/>
                        <a:pt x="416" y="832"/>
                      </a:cubicBezTo>
                      <a:cubicBezTo>
                        <a:pt x="186" y="832"/>
                        <a:pt x="0" y="647"/>
                        <a:pt x="0" y="416"/>
                      </a:cubicBezTo>
                      <a:cubicBezTo>
                        <a:pt x="0" y="188"/>
                        <a:pt x="186" y="0"/>
                        <a:pt x="416" y="0"/>
                      </a:cubicBezTo>
                      <a:cubicBezTo>
                        <a:pt x="646" y="0"/>
                        <a:pt x="831" y="187"/>
                        <a:pt x="831" y="416"/>
                      </a:cubicBezTo>
                    </a:path>
                  </a:pathLst>
                </a:custGeom>
                <a:solidFill>
                  <a:srgbClr val="4D2C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6" name="Freeform 28">
                  <a:extLst>
                    <a:ext uri="{FF2B5EF4-FFF2-40B4-BE49-F238E27FC236}">
                      <a16:creationId xmlns:a16="http://schemas.microsoft.com/office/drawing/2014/main" id="{AAB731A9-405C-42DE-B655-4195DE9AEC4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340976" y="2486025"/>
                  <a:ext cx="1289050" cy="984250"/>
                </a:xfrm>
                <a:custGeom>
                  <a:avLst/>
                  <a:gdLst>
                    <a:gd name="T0" fmla="*/ 428 w 735"/>
                    <a:gd name="T1" fmla="*/ 0 h 561"/>
                    <a:gd name="T2" fmla="*/ 277 w 735"/>
                    <a:gd name="T3" fmla="*/ 29 h 561"/>
                    <a:gd name="T4" fmla="*/ 62 w 735"/>
                    <a:gd name="T5" fmla="*/ 405 h 561"/>
                    <a:gd name="T6" fmla="*/ 295 w 735"/>
                    <a:gd name="T7" fmla="*/ 559 h 561"/>
                    <a:gd name="T8" fmla="*/ 301 w 735"/>
                    <a:gd name="T9" fmla="*/ 560 h 561"/>
                    <a:gd name="T10" fmla="*/ 305 w 735"/>
                    <a:gd name="T11" fmla="*/ 560 h 561"/>
                    <a:gd name="T12" fmla="*/ 313 w 735"/>
                    <a:gd name="T13" fmla="*/ 561 h 561"/>
                    <a:gd name="T14" fmla="*/ 316 w 735"/>
                    <a:gd name="T15" fmla="*/ 561 h 561"/>
                    <a:gd name="T16" fmla="*/ 343 w 735"/>
                    <a:gd name="T17" fmla="*/ 561 h 561"/>
                    <a:gd name="T18" fmla="*/ 722 w 735"/>
                    <a:gd name="T19" fmla="*/ 307 h 561"/>
                    <a:gd name="T20" fmla="*/ 712 w 735"/>
                    <a:gd name="T21" fmla="*/ 157 h 561"/>
                    <a:gd name="T22" fmla="*/ 432 w 735"/>
                    <a:gd name="T23" fmla="*/ 0 h 561"/>
                    <a:gd name="T24" fmla="*/ 428 w 735"/>
                    <a:gd name="T25" fmla="*/ 0 h 561"/>
                    <a:gd name="T26" fmla="*/ 428 w 735"/>
                    <a:gd name="T27" fmla="*/ 0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5" h="561">
                      <a:moveTo>
                        <a:pt x="428" y="0"/>
                      </a:moveTo>
                      <a:cubicBezTo>
                        <a:pt x="380" y="0"/>
                        <a:pt x="328" y="10"/>
                        <a:pt x="277" y="29"/>
                      </a:cubicBezTo>
                      <a:cubicBezTo>
                        <a:pt x="97" y="97"/>
                        <a:pt x="0" y="265"/>
                        <a:pt x="62" y="405"/>
                      </a:cubicBezTo>
                      <a:cubicBezTo>
                        <a:pt x="99" y="491"/>
                        <a:pt x="189" y="547"/>
                        <a:pt x="295" y="559"/>
                      </a:cubicBezTo>
                      <a:cubicBezTo>
                        <a:pt x="296" y="560"/>
                        <a:pt x="299" y="560"/>
                        <a:pt x="301" y="560"/>
                      </a:cubicBezTo>
                      <a:cubicBezTo>
                        <a:pt x="301" y="560"/>
                        <a:pt x="304" y="560"/>
                        <a:pt x="305" y="560"/>
                      </a:cubicBezTo>
                      <a:cubicBezTo>
                        <a:pt x="307" y="560"/>
                        <a:pt x="310" y="560"/>
                        <a:pt x="313" y="561"/>
                      </a:cubicBezTo>
                      <a:cubicBezTo>
                        <a:pt x="313" y="561"/>
                        <a:pt x="314" y="561"/>
                        <a:pt x="316" y="561"/>
                      </a:cubicBezTo>
                      <a:cubicBezTo>
                        <a:pt x="325" y="561"/>
                        <a:pt x="334" y="561"/>
                        <a:pt x="343" y="561"/>
                      </a:cubicBezTo>
                      <a:cubicBezTo>
                        <a:pt x="513" y="561"/>
                        <a:pt x="659" y="456"/>
                        <a:pt x="722" y="307"/>
                      </a:cubicBezTo>
                      <a:cubicBezTo>
                        <a:pt x="735" y="258"/>
                        <a:pt x="734" y="206"/>
                        <a:pt x="712" y="157"/>
                      </a:cubicBezTo>
                      <a:cubicBezTo>
                        <a:pt x="668" y="58"/>
                        <a:pt x="557" y="0"/>
                        <a:pt x="432" y="0"/>
                      </a:cubicBezTo>
                      <a:cubicBezTo>
                        <a:pt x="430" y="0"/>
                        <a:pt x="429" y="0"/>
                        <a:pt x="428" y="0"/>
                      </a:cubicBezTo>
                      <a:cubicBezTo>
                        <a:pt x="428" y="0"/>
                        <a:pt x="428" y="0"/>
                        <a:pt x="428" y="0"/>
                      </a:cubicBezTo>
                    </a:path>
                  </a:pathLst>
                </a:custGeom>
                <a:solidFill>
                  <a:srgbClr val="7B45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97" name="Pen 1">
              <a:extLst>
                <a:ext uri="{FF2B5EF4-FFF2-40B4-BE49-F238E27FC236}">
                  <a16:creationId xmlns:a16="http://schemas.microsoft.com/office/drawing/2014/main" id="{C3CA5731-741C-4025-9E35-D636EB183C5C}"/>
                </a:ext>
              </a:extLst>
            </p:cNvPr>
            <p:cNvGrpSpPr/>
            <p:nvPr/>
          </p:nvGrpSpPr>
          <p:grpSpPr bwMode="gray">
            <a:xfrm rot="5821911">
              <a:off x="8513732" y="5121064"/>
              <a:ext cx="247551" cy="354807"/>
              <a:chOff x="9571038" y="2406650"/>
              <a:chExt cx="1784350" cy="2557463"/>
            </a:xfrm>
            <a:effectLst>
              <a:outerShdw blurRad="1524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5" name="Freeform 230">
                <a:extLst>
                  <a:ext uri="{FF2B5EF4-FFF2-40B4-BE49-F238E27FC236}">
                    <a16:creationId xmlns:a16="http://schemas.microsoft.com/office/drawing/2014/main" id="{A3B0FC8B-AC42-4FD0-AD03-705C086CD7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49013" y="2406650"/>
                <a:ext cx="206375" cy="233363"/>
              </a:xfrm>
              <a:custGeom>
                <a:avLst/>
                <a:gdLst>
                  <a:gd name="T0" fmla="*/ 128 w 198"/>
                  <a:gd name="T1" fmla="*/ 6 h 224"/>
                  <a:gd name="T2" fmla="*/ 105 w 198"/>
                  <a:gd name="T3" fmla="*/ 10 h 224"/>
                  <a:gd name="T4" fmla="*/ 5 w 198"/>
                  <a:gd name="T5" fmla="*/ 154 h 224"/>
                  <a:gd name="T6" fmla="*/ 10 w 198"/>
                  <a:gd name="T7" fmla="*/ 177 h 224"/>
                  <a:gd name="T8" fmla="*/ 70 w 198"/>
                  <a:gd name="T9" fmla="*/ 219 h 224"/>
                  <a:gd name="T10" fmla="*/ 93 w 198"/>
                  <a:gd name="T11" fmla="*/ 214 h 224"/>
                  <a:gd name="T12" fmla="*/ 193 w 198"/>
                  <a:gd name="T13" fmla="*/ 70 h 224"/>
                  <a:gd name="T14" fmla="*/ 188 w 198"/>
                  <a:gd name="T15" fmla="*/ 47 h 224"/>
                  <a:gd name="T16" fmla="*/ 128 w 198"/>
                  <a:gd name="T17" fmla="*/ 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24">
                    <a:moveTo>
                      <a:pt x="128" y="6"/>
                    </a:moveTo>
                    <a:cubicBezTo>
                      <a:pt x="121" y="0"/>
                      <a:pt x="110" y="2"/>
                      <a:pt x="105" y="10"/>
                    </a:cubicBezTo>
                    <a:cubicBezTo>
                      <a:pt x="5" y="154"/>
                      <a:pt x="5" y="154"/>
                      <a:pt x="5" y="154"/>
                    </a:cubicBezTo>
                    <a:cubicBezTo>
                      <a:pt x="0" y="161"/>
                      <a:pt x="2" y="172"/>
                      <a:pt x="10" y="177"/>
                    </a:cubicBezTo>
                    <a:cubicBezTo>
                      <a:pt x="70" y="219"/>
                      <a:pt x="70" y="219"/>
                      <a:pt x="70" y="219"/>
                    </a:cubicBezTo>
                    <a:cubicBezTo>
                      <a:pt x="77" y="224"/>
                      <a:pt x="88" y="222"/>
                      <a:pt x="93" y="214"/>
                    </a:cubicBezTo>
                    <a:cubicBezTo>
                      <a:pt x="193" y="70"/>
                      <a:pt x="193" y="70"/>
                      <a:pt x="193" y="70"/>
                    </a:cubicBezTo>
                    <a:cubicBezTo>
                      <a:pt x="198" y="63"/>
                      <a:pt x="196" y="52"/>
                      <a:pt x="188" y="47"/>
                    </a:cubicBezTo>
                    <a:lnTo>
                      <a:pt x="128" y="6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231">
                <a:extLst>
                  <a:ext uri="{FF2B5EF4-FFF2-40B4-BE49-F238E27FC236}">
                    <a16:creationId xmlns:a16="http://schemas.microsoft.com/office/drawing/2014/main" id="{79B81035-E99D-4A6C-846B-BDB2F3DCE1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49013" y="2406650"/>
                <a:ext cx="173038" cy="211138"/>
              </a:xfrm>
              <a:custGeom>
                <a:avLst/>
                <a:gdLst>
                  <a:gd name="T0" fmla="*/ 10 w 166"/>
                  <a:gd name="T1" fmla="*/ 177 h 203"/>
                  <a:gd name="T2" fmla="*/ 47 w 166"/>
                  <a:gd name="T3" fmla="*/ 203 h 203"/>
                  <a:gd name="T4" fmla="*/ 166 w 166"/>
                  <a:gd name="T5" fmla="*/ 32 h 203"/>
                  <a:gd name="T6" fmla="*/ 128 w 166"/>
                  <a:gd name="T7" fmla="*/ 6 h 203"/>
                  <a:gd name="T8" fmla="*/ 105 w 166"/>
                  <a:gd name="T9" fmla="*/ 10 h 203"/>
                  <a:gd name="T10" fmla="*/ 5 w 166"/>
                  <a:gd name="T11" fmla="*/ 154 h 203"/>
                  <a:gd name="T12" fmla="*/ 10 w 166"/>
                  <a:gd name="T13" fmla="*/ 17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203">
                    <a:moveTo>
                      <a:pt x="10" y="177"/>
                    </a:moveTo>
                    <a:cubicBezTo>
                      <a:pt x="47" y="203"/>
                      <a:pt x="47" y="203"/>
                      <a:pt x="47" y="203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1" y="0"/>
                      <a:pt x="110" y="2"/>
                      <a:pt x="105" y="10"/>
                    </a:cubicBezTo>
                    <a:cubicBezTo>
                      <a:pt x="5" y="154"/>
                      <a:pt x="5" y="154"/>
                      <a:pt x="5" y="154"/>
                    </a:cubicBezTo>
                    <a:cubicBezTo>
                      <a:pt x="0" y="161"/>
                      <a:pt x="2" y="172"/>
                      <a:pt x="10" y="177"/>
                    </a:cubicBezTo>
                    <a:close/>
                  </a:path>
                </a:pathLst>
              </a:custGeom>
              <a:solidFill>
                <a:srgbClr val="8788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232">
                <a:extLst>
                  <a:ext uri="{FF2B5EF4-FFF2-40B4-BE49-F238E27FC236}">
                    <a16:creationId xmlns:a16="http://schemas.microsoft.com/office/drawing/2014/main" id="{71BD93AD-6544-4AC7-9E38-501EE06C433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753725" y="2687638"/>
                <a:ext cx="558800" cy="820738"/>
              </a:xfrm>
              <a:custGeom>
                <a:avLst/>
                <a:gdLst>
                  <a:gd name="T0" fmla="*/ 18 w 536"/>
                  <a:gd name="T1" fmla="*/ 786 h 786"/>
                  <a:gd name="T2" fmla="*/ 125 w 536"/>
                  <a:gd name="T3" fmla="*/ 639 h 786"/>
                  <a:gd name="T4" fmla="*/ 520 w 536"/>
                  <a:gd name="T5" fmla="*/ 85 h 786"/>
                  <a:gd name="T6" fmla="*/ 490 w 536"/>
                  <a:gd name="T7" fmla="*/ 33 h 786"/>
                  <a:gd name="T8" fmla="*/ 479 w 536"/>
                  <a:gd name="T9" fmla="*/ 48 h 786"/>
                  <a:gd name="T10" fmla="*/ 513 w 536"/>
                  <a:gd name="T11" fmla="*/ 69 h 786"/>
                  <a:gd name="T12" fmla="*/ 484 w 536"/>
                  <a:gd name="T13" fmla="*/ 54 h 786"/>
                  <a:gd name="T14" fmla="*/ 97 w 536"/>
                  <a:gd name="T15" fmla="*/ 626 h 786"/>
                  <a:gd name="T16" fmla="*/ 33 w 536"/>
                  <a:gd name="T17" fmla="*/ 681 h 786"/>
                  <a:gd name="T18" fmla="*/ 18 w 536"/>
                  <a:gd name="T19" fmla="*/ 786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786">
                    <a:moveTo>
                      <a:pt x="18" y="786"/>
                    </a:moveTo>
                    <a:cubicBezTo>
                      <a:pt x="125" y="639"/>
                      <a:pt x="125" y="639"/>
                      <a:pt x="125" y="639"/>
                    </a:cubicBezTo>
                    <a:cubicBezTo>
                      <a:pt x="520" y="85"/>
                      <a:pt x="520" y="85"/>
                      <a:pt x="520" y="85"/>
                    </a:cubicBezTo>
                    <a:cubicBezTo>
                      <a:pt x="520" y="85"/>
                      <a:pt x="536" y="65"/>
                      <a:pt x="490" y="33"/>
                    </a:cubicBezTo>
                    <a:cubicBezTo>
                      <a:pt x="443" y="0"/>
                      <a:pt x="479" y="48"/>
                      <a:pt x="479" y="48"/>
                    </a:cubicBezTo>
                    <a:cubicBezTo>
                      <a:pt x="513" y="69"/>
                      <a:pt x="513" y="69"/>
                      <a:pt x="513" y="69"/>
                    </a:cubicBezTo>
                    <a:cubicBezTo>
                      <a:pt x="484" y="54"/>
                      <a:pt x="484" y="54"/>
                      <a:pt x="484" y="54"/>
                    </a:cubicBezTo>
                    <a:cubicBezTo>
                      <a:pt x="97" y="626"/>
                      <a:pt x="97" y="626"/>
                      <a:pt x="97" y="626"/>
                    </a:cubicBezTo>
                    <a:cubicBezTo>
                      <a:pt x="97" y="626"/>
                      <a:pt x="66" y="634"/>
                      <a:pt x="33" y="681"/>
                    </a:cubicBezTo>
                    <a:cubicBezTo>
                      <a:pt x="0" y="729"/>
                      <a:pt x="9" y="782"/>
                      <a:pt x="18" y="78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233">
                <a:extLst>
                  <a:ext uri="{FF2B5EF4-FFF2-40B4-BE49-F238E27FC236}">
                    <a16:creationId xmlns:a16="http://schemas.microsoft.com/office/drawing/2014/main" id="{4F955B10-DEB4-455E-A229-493BB37155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71038" y="4899025"/>
                <a:ext cx="55563" cy="65088"/>
              </a:xfrm>
              <a:custGeom>
                <a:avLst/>
                <a:gdLst>
                  <a:gd name="T0" fmla="*/ 39 w 54"/>
                  <a:gd name="T1" fmla="*/ 10 h 63"/>
                  <a:gd name="T2" fmla="*/ 54 w 54"/>
                  <a:gd name="T3" fmla="*/ 20 h 63"/>
                  <a:gd name="T4" fmla="*/ 17 w 54"/>
                  <a:gd name="T5" fmla="*/ 57 h 63"/>
                  <a:gd name="T6" fmla="*/ 13 w 54"/>
                  <a:gd name="T7" fmla="*/ 60 h 63"/>
                  <a:gd name="T8" fmla="*/ 5 w 54"/>
                  <a:gd name="T9" fmla="*/ 60 h 63"/>
                  <a:gd name="T10" fmla="*/ 5 w 54"/>
                  <a:gd name="T11" fmla="*/ 60 h 63"/>
                  <a:gd name="T12" fmla="*/ 3 w 54"/>
                  <a:gd name="T13" fmla="*/ 47 h 63"/>
                  <a:gd name="T14" fmla="*/ 25 w 54"/>
                  <a:gd name="T15" fmla="*/ 0 h 63"/>
                  <a:gd name="T16" fmla="*/ 39 w 54"/>
                  <a:gd name="T17" fmla="*/ 10 h 63"/>
                  <a:gd name="T18" fmla="*/ 39 w 54"/>
                  <a:gd name="T19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63">
                    <a:moveTo>
                      <a:pt x="39" y="10"/>
                    </a:move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27" y="50"/>
                      <a:pt x="17" y="57"/>
                    </a:cubicBezTo>
                    <a:cubicBezTo>
                      <a:pt x="16" y="58"/>
                      <a:pt x="14" y="59"/>
                      <a:pt x="13" y="60"/>
                    </a:cubicBezTo>
                    <a:cubicBezTo>
                      <a:pt x="7" y="63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0" y="58"/>
                      <a:pt x="3" y="47"/>
                    </a:cubicBezTo>
                    <a:cubicBezTo>
                      <a:pt x="6" y="36"/>
                      <a:pt x="25" y="0"/>
                      <a:pt x="25" y="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lose/>
                  </a:path>
                </a:pathLst>
              </a:custGeom>
              <a:solidFill>
                <a:srgbClr val="CA9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234">
                <a:extLst>
                  <a:ext uri="{FF2B5EF4-FFF2-40B4-BE49-F238E27FC236}">
                    <a16:creationId xmlns:a16="http://schemas.microsoft.com/office/drawing/2014/main" id="{BD891AF6-3995-413D-BAB6-B8232633CF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94850" y="4535488"/>
                <a:ext cx="323850" cy="385763"/>
              </a:xfrm>
              <a:custGeom>
                <a:avLst/>
                <a:gdLst>
                  <a:gd name="T0" fmla="*/ 16 w 310"/>
                  <a:gd name="T1" fmla="*/ 360 h 370"/>
                  <a:gd name="T2" fmla="*/ 29 w 310"/>
                  <a:gd name="T3" fmla="*/ 370 h 370"/>
                  <a:gd name="T4" fmla="*/ 310 w 310"/>
                  <a:gd name="T5" fmla="*/ 125 h 370"/>
                  <a:gd name="T6" fmla="*/ 225 w 310"/>
                  <a:gd name="T7" fmla="*/ 66 h 370"/>
                  <a:gd name="T8" fmla="*/ 215 w 310"/>
                  <a:gd name="T9" fmla="*/ 59 h 370"/>
                  <a:gd name="T10" fmla="*/ 130 w 310"/>
                  <a:gd name="T11" fmla="*/ 0 h 370"/>
                  <a:gd name="T12" fmla="*/ 0 w 310"/>
                  <a:gd name="T13" fmla="*/ 349 h 370"/>
                  <a:gd name="T14" fmla="*/ 13 w 310"/>
                  <a:gd name="T15" fmla="*/ 359 h 370"/>
                  <a:gd name="T16" fmla="*/ 16 w 310"/>
                  <a:gd name="T17" fmla="*/ 36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370">
                    <a:moveTo>
                      <a:pt x="16" y="360"/>
                    </a:moveTo>
                    <a:cubicBezTo>
                      <a:pt x="29" y="370"/>
                      <a:pt x="29" y="370"/>
                      <a:pt x="29" y="370"/>
                    </a:cubicBezTo>
                    <a:cubicBezTo>
                      <a:pt x="201" y="295"/>
                      <a:pt x="309" y="126"/>
                      <a:pt x="310" y="125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15" y="59"/>
                      <a:pt x="215" y="59"/>
                      <a:pt x="215" y="59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29" y="1"/>
                      <a:pt x="9" y="162"/>
                      <a:pt x="0" y="349"/>
                    </a:cubicBezTo>
                    <a:cubicBezTo>
                      <a:pt x="13" y="359"/>
                      <a:pt x="13" y="359"/>
                      <a:pt x="13" y="359"/>
                    </a:cubicBezTo>
                    <a:lnTo>
                      <a:pt x="16" y="36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235">
                <a:extLst>
                  <a:ext uri="{FF2B5EF4-FFF2-40B4-BE49-F238E27FC236}">
                    <a16:creationId xmlns:a16="http://schemas.microsoft.com/office/drawing/2014/main" id="{7E5996CF-D06B-4631-80BF-C775702789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729788" y="2601913"/>
                <a:ext cx="1528763" cy="2065338"/>
              </a:xfrm>
              <a:custGeom>
                <a:avLst/>
                <a:gdLst>
                  <a:gd name="T0" fmla="*/ 963 w 963"/>
                  <a:gd name="T1" fmla="*/ 83 h 1301"/>
                  <a:gd name="T2" fmla="*/ 119 w 963"/>
                  <a:gd name="T3" fmla="*/ 1301 h 1301"/>
                  <a:gd name="T4" fmla="*/ 0 w 963"/>
                  <a:gd name="T5" fmla="*/ 1218 h 1301"/>
                  <a:gd name="T6" fmla="*/ 844 w 963"/>
                  <a:gd name="T7" fmla="*/ 0 h 1301"/>
                  <a:gd name="T8" fmla="*/ 963 w 963"/>
                  <a:gd name="T9" fmla="*/ 83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3" h="1301">
                    <a:moveTo>
                      <a:pt x="963" y="83"/>
                    </a:moveTo>
                    <a:lnTo>
                      <a:pt x="119" y="1301"/>
                    </a:lnTo>
                    <a:lnTo>
                      <a:pt x="0" y="1218"/>
                    </a:lnTo>
                    <a:lnTo>
                      <a:pt x="844" y="0"/>
                    </a:lnTo>
                    <a:lnTo>
                      <a:pt x="963" y="83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236">
                <a:extLst>
                  <a:ext uri="{FF2B5EF4-FFF2-40B4-BE49-F238E27FC236}">
                    <a16:creationId xmlns:a16="http://schemas.microsoft.com/office/drawing/2014/main" id="{74598CD9-FAC4-4BC9-B6F2-D443FA82BD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729788" y="2601913"/>
                <a:ext cx="1455738" cy="2008188"/>
              </a:xfrm>
              <a:custGeom>
                <a:avLst/>
                <a:gdLst>
                  <a:gd name="T0" fmla="*/ 917 w 917"/>
                  <a:gd name="T1" fmla="*/ 51 h 1265"/>
                  <a:gd name="T2" fmla="*/ 844 w 917"/>
                  <a:gd name="T3" fmla="*/ 0 h 1265"/>
                  <a:gd name="T4" fmla="*/ 0 w 917"/>
                  <a:gd name="T5" fmla="*/ 1218 h 1265"/>
                  <a:gd name="T6" fmla="*/ 69 w 917"/>
                  <a:gd name="T7" fmla="*/ 1265 h 1265"/>
                  <a:gd name="T8" fmla="*/ 917 w 917"/>
                  <a:gd name="T9" fmla="*/ 51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7" h="1265">
                    <a:moveTo>
                      <a:pt x="917" y="51"/>
                    </a:moveTo>
                    <a:lnTo>
                      <a:pt x="844" y="0"/>
                    </a:lnTo>
                    <a:lnTo>
                      <a:pt x="0" y="1218"/>
                    </a:lnTo>
                    <a:lnTo>
                      <a:pt x="69" y="1265"/>
                    </a:lnTo>
                    <a:lnTo>
                      <a:pt x="917" y="5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237">
                <a:extLst>
                  <a:ext uri="{FF2B5EF4-FFF2-40B4-BE49-F238E27FC236}">
                    <a16:creationId xmlns:a16="http://schemas.microsoft.com/office/drawing/2014/main" id="{581D5746-4D5B-400A-A368-C6D0BF8B1B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94850" y="4535488"/>
                <a:ext cx="244475" cy="384175"/>
              </a:xfrm>
              <a:custGeom>
                <a:avLst/>
                <a:gdLst>
                  <a:gd name="T0" fmla="*/ 16 w 233"/>
                  <a:gd name="T1" fmla="*/ 360 h 368"/>
                  <a:gd name="T2" fmla="*/ 27 w 233"/>
                  <a:gd name="T3" fmla="*/ 368 h 368"/>
                  <a:gd name="T4" fmla="*/ 233 w 233"/>
                  <a:gd name="T5" fmla="*/ 72 h 368"/>
                  <a:gd name="T6" fmla="*/ 225 w 233"/>
                  <a:gd name="T7" fmla="*/ 66 h 368"/>
                  <a:gd name="T8" fmla="*/ 215 w 233"/>
                  <a:gd name="T9" fmla="*/ 59 h 368"/>
                  <a:gd name="T10" fmla="*/ 130 w 233"/>
                  <a:gd name="T11" fmla="*/ 0 h 368"/>
                  <a:gd name="T12" fmla="*/ 0 w 233"/>
                  <a:gd name="T13" fmla="*/ 349 h 368"/>
                  <a:gd name="T14" fmla="*/ 13 w 233"/>
                  <a:gd name="T15" fmla="*/ 359 h 368"/>
                  <a:gd name="T16" fmla="*/ 16 w 233"/>
                  <a:gd name="T17" fmla="*/ 36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368">
                    <a:moveTo>
                      <a:pt x="16" y="360"/>
                    </a:moveTo>
                    <a:cubicBezTo>
                      <a:pt x="27" y="368"/>
                      <a:pt x="27" y="368"/>
                      <a:pt x="27" y="368"/>
                    </a:cubicBezTo>
                    <a:cubicBezTo>
                      <a:pt x="233" y="72"/>
                      <a:pt x="233" y="72"/>
                      <a:pt x="233" y="72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15" y="59"/>
                      <a:pt x="215" y="59"/>
                      <a:pt x="215" y="59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29" y="1"/>
                      <a:pt x="9" y="162"/>
                      <a:pt x="0" y="349"/>
                    </a:cubicBezTo>
                    <a:cubicBezTo>
                      <a:pt x="13" y="359"/>
                      <a:pt x="13" y="359"/>
                      <a:pt x="13" y="359"/>
                    </a:cubicBezTo>
                    <a:lnTo>
                      <a:pt x="16" y="36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593" name="Gruppieren 999">
                <a:extLst>
                  <a:ext uri="{FF2B5EF4-FFF2-40B4-BE49-F238E27FC236}">
                    <a16:creationId xmlns:a16="http://schemas.microsoft.com/office/drawing/2014/main" id="{2924C3F9-6388-400F-B13C-399C5EDFB9E7}"/>
                  </a:ext>
                </a:extLst>
              </p:cNvPr>
              <p:cNvGrpSpPr/>
              <p:nvPr/>
            </p:nvGrpSpPr>
            <p:grpSpPr bwMode="gray">
              <a:xfrm>
                <a:off x="9786938" y="3757613"/>
                <a:ext cx="669925" cy="827087"/>
                <a:chOff x="9786938" y="3757613"/>
                <a:chExt cx="669925" cy="827087"/>
              </a:xfrm>
            </p:grpSpPr>
            <p:sp>
              <p:nvSpPr>
                <p:cNvPr id="597" name="Freeform 238">
                  <a:extLst>
                    <a:ext uri="{FF2B5EF4-FFF2-40B4-BE49-F238E27FC236}">
                      <a16:creationId xmlns:a16="http://schemas.microsoft.com/office/drawing/2014/main" id="{943BB59C-12B4-4D7B-940F-467D4B7772D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250488" y="3757613"/>
                  <a:ext cx="206375" cy="157163"/>
                </a:xfrm>
                <a:custGeom>
                  <a:avLst/>
                  <a:gdLst>
                    <a:gd name="T0" fmla="*/ 130 w 130"/>
                    <a:gd name="T1" fmla="*/ 83 h 99"/>
                    <a:gd name="T2" fmla="*/ 119 w 130"/>
                    <a:gd name="T3" fmla="*/ 99 h 99"/>
                    <a:gd name="T4" fmla="*/ 0 w 130"/>
                    <a:gd name="T5" fmla="*/ 17 h 99"/>
                    <a:gd name="T6" fmla="*/ 11 w 130"/>
                    <a:gd name="T7" fmla="*/ 0 h 99"/>
                    <a:gd name="T8" fmla="*/ 130 w 130"/>
                    <a:gd name="T9" fmla="*/ 8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99">
                      <a:moveTo>
                        <a:pt x="130" y="83"/>
                      </a:moveTo>
                      <a:lnTo>
                        <a:pt x="119" y="99"/>
                      </a:lnTo>
                      <a:lnTo>
                        <a:pt x="0" y="17"/>
                      </a:lnTo>
                      <a:lnTo>
                        <a:pt x="11" y="0"/>
                      </a:lnTo>
                      <a:lnTo>
                        <a:pt x="130" y="83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8" name="Freeform 239">
                  <a:extLst>
                    <a:ext uri="{FF2B5EF4-FFF2-40B4-BE49-F238E27FC236}">
                      <a16:creationId xmlns:a16="http://schemas.microsoft.com/office/drawing/2014/main" id="{27FB0968-020A-4B0D-B308-D8DD974030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869488" y="4492625"/>
                  <a:ext cx="52388" cy="52388"/>
                </a:xfrm>
                <a:custGeom>
                  <a:avLst/>
                  <a:gdLst>
                    <a:gd name="T0" fmla="*/ 43 w 50"/>
                    <a:gd name="T1" fmla="*/ 37 h 50"/>
                    <a:gd name="T2" fmla="*/ 12 w 50"/>
                    <a:gd name="T3" fmla="*/ 43 h 50"/>
                    <a:gd name="T4" fmla="*/ 7 w 50"/>
                    <a:gd name="T5" fmla="*/ 12 h 50"/>
                    <a:gd name="T6" fmla="*/ 38 w 50"/>
                    <a:gd name="T7" fmla="*/ 6 h 50"/>
                    <a:gd name="T8" fmla="*/ 43 w 50"/>
                    <a:gd name="T9" fmla="*/ 3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0">
                      <a:moveTo>
                        <a:pt x="43" y="37"/>
                      </a:moveTo>
                      <a:cubicBezTo>
                        <a:pt x="36" y="47"/>
                        <a:pt x="22" y="50"/>
                        <a:pt x="12" y="43"/>
                      </a:cubicBezTo>
                      <a:cubicBezTo>
                        <a:pt x="2" y="36"/>
                        <a:pt x="0" y="23"/>
                        <a:pt x="7" y="12"/>
                      </a:cubicBezTo>
                      <a:cubicBezTo>
                        <a:pt x="14" y="2"/>
                        <a:pt x="28" y="0"/>
                        <a:pt x="38" y="6"/>
                      </a:cubicBezTo>
                      <a:cubicBezTo>
                        <a:pt x="47" y="13"/>
                        <a:pt x="50" y="27"/>
                        <a:pt x="43" y="3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9" name="Freeform 240">
                  <a:extLst>
                    <a:ext uri="{FF2B5EF4-FFF2-40B4-BE49-F238E27FC236}">
                      <a16:creationId xmlns:a16="http://schemas.microsoft.com/office/drawing/2014/main" id="{C14C64D1-CEA2-464A-8897-FBB4A49B180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931400" y="4533900"/>
                  <a:ext cx="44450" cy="50800"/>
                </a:xfrm>
                <a:custGeom>
                  <a:avLst/>
                  <a:gdLst>
                    <a:gd name="T0" fmla="*/ 36 w 43"/>
                    <a:gd name="T1" fmla="*/ 34 h 48"/>
                    <a:gd name="T2" fmla="*/ 9 w 43"/>
                    <a:gd name="T3" fmla="*/ 42 h 48"/>
                    <a:gd name="T4" fmla="*/ 7 w 43"/>
                    <a:gd name="T5" fmla="*/ 14 h 48"/>
                    <a:gd name="T6" fmla="*/ 34 w 43"/>
                    <a:gd name="T7" fmla="*/ 6 h 48"/>
                    <a:gd name="T8" fmla="*/ 36 w 43"/>
                    <a:gd name="T9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8">
                      <a:moveTo>
                        <a:pt x="36" y="34"/>
                      </a:moveTo>
                      <a:cubicBezTo>
                        <a:pt x="29" y="44"/>
                        <a:pt x="17" y="48"/>
                        <a:pt x="9" y="42"/>
                      </a:cubicBezTo>
                      <a:cubicBezTo>
                        <a:pt x="1" y="37"/>
                        <a:pt x="0" y="24"/>
                        <a:pt x="7" y="14"/>
                      </a:cubicBezTo>
                      <a:cubicBezTo>
                        <a:pt x="14" y="4"/>
                        <a:pt x="26" y="0"/>
                        <a:pt x="34" y="6"/>
                      </a:cubicBezTo>
                      <a:cubicBezTo>
                        <a:pt x="42" y="11"/>
                        <a:pt x="43" y="24"/>
                        <a:pt x="36" y="3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0" name="Freeform 241">
                  <a:extLst>
                    <a:ext uri="{FF2B5EF4-FFF2-40B4-BE49-F238E27FC236}">
                      <a16:creationId xmlns:a16="http://schemas.microsoft.com/office/drawing/2014/main" id="{A70B033E-6301-47B2-A367-5ECAD556AB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815513" y="4454525"/>
                  <a:ext cx="44450" cy="49213"/>
                </a:xfrm>
                <a:custGeom>
                  <a:avLst/>
                  <a:gdLst>
                    <a:gd name="T0" fmla="*/ 36 w 43"/>
                    <a:gd name="T1" fmla="*/ 34 h 48"/>
                    <a:gd name="T2" fmla="*/ 9 w 43"/>
                    <a:gd name="T3" fmla="*/ 42 h 48"/>
                    <a:gd name="T4" fmla="*/ 7 w 43"/>
                    <a:gd name="T5" fmla="*/ 14 h 48"/>
                    <a:gd name="T6" fmla="*/ 34 w 43"/>
                    <a:gd name="T7" fmla="*/ 6 h 48"/>
                    <a:gd name="T8" fmla="*/ 36 w 43"/>
                    <a:gd name="T9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8">
                      <a:moveTo>
                        <a:pt x="36" y="34"/>
                      </a:moveTo>
                      <a:cubicBezTo>
                        <a:pt x="29" y="44"/>
                        <a:pt x="17" y="48"/>
                        <a:pt x="9" y="42"/>
                      </a:cubicBezTo>
                      <a:cubicBezTo>
                        <a:pt x="1" y="37"/>
                        <a:pt x="0" y="24"/>
                        <a:pt x="7" y="14"/>
                      </a:cubicBezTo>
                      <a:cubicBezTo>
                        <a:pt x="14" y="4"/>
                        <a:pt x="26" y="0"/>
                        <a:pt x="34" y="6"/>
                      </a:cubicBezTo>
                      <a:cubicBezTo>
                        <a:pt x="42" y="11"/>
                        <a:pt x="43" y="24"/>
                        <a:pt x="36" y="3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1" name="Freeform 242">
                  <a:extLst>
                    <a:ext uri="{FF2B5EF4-FFF2-40B4-BE49-F238E27FC236}">
                      <a16:creationId xmlns:a16="http://schemas.microsoft.com/office/drawing/2014/main" id="{F8775F98-7B29-43E8-8620-63297290AEB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786938" y="4433888"/>
                  <a:ext cx="31750" cy="41275"/>
                </a:xfrm>
                <a:custGeom>
                  <a:avLst/>
                  <a:gdLst>
                    <a:gd name="T0" fmla="*/ 19 w 30"/>
                    <a:gd name="T1" fmla="*/ 23 h 40"/>
                    <a:gd name="T2" fmla="*/ 2 w 30"/>
                    <a:gd name="T3" fmla="*/ 38 h 40"/>
                    <a:gd name="T4" fmla="*/ 11 w 30"/>
                    <a:gd name="T5" fmla="*/ 17 h 40"/>
                    <a:gd name="T6" fmla="*/ 28 w 30"/>
                    <a:gd name="T7" fmla="*/ 1 h 40"/>
                    <a:gd name="T8" fmla="*/ 19 w 30"/>
                    <a:gd name="T9" fmla="*/ 2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40">
                      <a:moveTo>
                        <a:pt x="19" y="23"/>
                      </a:moveTo>
                      <a:cubicBezTo>
                        <a:pt x="12" y="33"/>
                        <a:pt x="4" y="40"/>
                        <a:pt x="2" y="38"/>
                      </a:cubicBezTo>
                      <a:cubicBezTo>
                        <a:pt x="0" y="37"/>
                        <a:pt x="4" y="27"/>
                        <a:pt x="11" y="17"/>
                      </a:cubicBezTo>
                      <a:cubicBezTo>
                        <a:pt x="18" y="7"/>
                        <a:pt x="26" y="0"/>
                        <a:pt x="28" y="1"/>
                      </a:cubicBezTo>
                      <a:cubicBezTo>
                        <a:pt x="30" y="3"/>
                        <a:pt x="26" y="12"/>
                        <a:pt x="19" y="2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2" name="Freeform 243">
                  <a:extLst>
                    <a:ext uri="{FF2B5EF4-FFF2-40B4-BE49-F238E27FC236}">
                      <a16:creationId xmlns:a16="http://schemas.microsoft.com/office/drawing/2014/main" id="{DF913F38-5E61-4F52-8DB3-4E194C4480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926638" y="4408488"/>
                  <a:ext cx="52388" cy="52388"/>
                </a:xfrm>
                <a:custGeom>
                  <a:avLst/>
                  <a:gdLst>
                    <a:gd name="T0" fmla="*/ 43 w 50"/>
                    <a:gd name="T1" fmla="*/ 38 h 50"/>
                    <a:gd name="T2" fmla="*/ 12 w 50"/>
                    <a:gd name="T3" fmla="*/ 44 h 50"/>
                    <a:gd name="T4" fmla="*/ 7 w 50"/>
                    <a:gd name="T5" fmla="*/ 13 h 50"/>
                    <a:gd name="T6" fmla="*/ 38 w 50"/>
                    <a:gd name="T7" fmla="*/ 7 h 50"/>
                    <a:gd name="T8" fmla="*/ 43 w 50"/>
                    <a:gd name="T9" fmla="*/ 3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0">
                      <a:moveTo>
                        <a:pt x="43" y="38"/>
                      </a:moveTo>
                      <a:cubicBezTo>
                        <a:pt x="36" y="48"/>
                        <a:pt x="22" y="50"/>
                        <a:pt x="12" y="44"/>
                      </a:cubicBezTo>
                      <a:cubicBezTo>
                        <a:pt x="2" y="37"/>
                        <a:pt x="0" y="23"/>
                        <a:pt x="7" y="13"/>
                      </a:cubicBezTo>
                      <a:cubicBezTo>
                        <a:pt x="14" y="3"/>
                        <a:pt x="28" y="0"/>
                        <a:pt x="38" y="7"/>
                      </a:cubicBezTo>
                      <a:cubicBezTo>
                        <a:pt x="47" y="14"/>
                        <a:pt x="50" y="27"/>
                        <a:pt x="43" y="3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3" name="Freeform 244">
                  <a:extLst>
                    <a:ext uri="{FF2B5EF4-FFF2-40B4-BE49-F238E27FC236}">
                      <a16:creationId xmlns:a16="http://schemas.microsoft.com/office/drawing/2014/main" id="{BE5EF0F6-255B-40A9-9E5B-18BA1EBB611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988550" y="4451350"/>
                  <a:ext cx="46038" cy="49213"/>
                </a:xfrm>
                <a:custGeom>
                  <a:avLst/>
                  <a:gdLst>
                    <a:gd name="T0" fmla="*/ 36 w 43"/>
                    <a:gd name="T1" fmla="*/ 33 h 47"/>
                    <a:gd name="T2" fmla="*/ 9 w 43"/>
                    <a:gd name="T3" fmla="*/ 42 h 47"/>
                    <a:gd name="T4" fmla="*/ 7 w 43"/>
                    <a:gd name="T5" fmla="*/ 14 h 47"/>
                    <a:gd name="T6" fmla="*/ 34 w 43"/>
                    <a:gd name="T7" fmla="*/ 5 h 47"/>
                    <a:gd name="T8" fmla="*/ 36 w 43"/>
                    <a:gd name="T9" fmla="*/ 3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7">
                      <a:moveTo>
                        <a:pt x="36" y="33"/>
                      </a:moveTo>
                      <a:cubicBezTo>
                        <a:pt x="29" y="43"/>
                        <a:pt x="17" y="47"/>
                        <a:pt x="9" y="42"/>
                      </a:cubicBezTo>
                      <a:cubicBezTo>
                        <a:pt x="1" y="36"/>
                        <a:pt x="0" y="24"/>
                        <a:pt x="7" y="14"/>
                      </a:cubicBezTo>
                      <a:cubicBezTo>
                        <a:pt x="14" y="3"/>
                        <a:pt x="26" y="0"/>
                        <a:pt x="34" y="5"/>
                      </a:cubicBezTo>
                      <a:cubicBezTo>
                        <a:pt x="42" y="10"/>
                        <a:pt x="43" y="23"/>
                        <a:pt x="36" y="3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4" name="Freeform 245">
                  <a:extLst>
                    <a:ext uri="{FF2B5EF4-FFF2-40B4-BE49-F238E27FC236}">
                      <a16:creationId xmlns:a16="http://schemas.microsoft.com/office/drawing/2014/main" id="{AE4D89C0-D6B9-49BF-A175-1B9E131F82C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872663" y="4371975"/>
                  <a:ext cx="46038" cy="49213"/>
                </a:xfrm>
                <a:custGeom>
                  <a:avLst/>
                  <a:gdLst>
                    <a:gd name="T0" fmla="*/ 36 w 43"/>
                    <a:gd name="T1" fmla="*/ 33 h 47"/>
                    <a:gd name="T2" fmla="*/ 9 w 43"/>
                    <a:gd name="T3" fmla="*/ 42 h 47"/>
                    <a:gd name="T4" fmla="*/ 7 w 43"/>
                    <a:gd name="T5" fmla="*/ 14 h 47"/>
                    <a:gd name="T6" fmla="*/ 34 w 43"/>
                    <a:gd name="T7" fmla="*/ 5 h 47"/>
                    <a:gd name="T8" fmla="*/ 36 w 43"/>
                    <a:gd name="T9" fmla="*/ 3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7">
                      <a:moveTo>
                        <a:pt x="36" y="33"/>
                      </a:moveTo>
                      <a:cubicBezTo>
                        <a:pt x="29" y="44"/>
                        <a:pt x="17" y="47"/>
                        <a:pt x="9" y="42"/>
                      </a:cubicBezTo>
                      <a:cubicBezTo>
                        <a:pt x="1" y="37"/>
                        <a:pt x="0" y="24"/>
                        <a:pt x="7" y="14"/>
                      </a:cubicBezTo>
                      <a:cubicBezTo>
                        <a:pt x="14" y="4"/>
                        <a:pt x="26" y="0"/>
                        <a:pt x="34" y="5"/>
                      </a:cubicBezTo>
                      <a:cubicBezTo>
                        <a:pt x="42" y="11"/>
                        <a:pt x="43" y="23"/>
                        <a:pt x="36" y="3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5" name="Freeform 246">
                  <a:extLst>
                    <a:ext uri="{FF2B5EF4-FFF2-40B4-BE49-F238E27FC236}">
                      <a16:creationId xmlns:a16="http://schemas.microsoft.com/office/drawing/2014/main" id="{590FC946-B2A1-4705-94CB-E5498A4239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845675" y="4349750"/>
                  <a:ext cx="30163" cy="42863"/>
                </a:xfrm>
                <a:custGeom>
                  <a:avLst/>
                  <a:gdLst>
                    <a:gd name="T0" fmla="*/ 19 w 30"/>
                    <a:gd name="T1" fmla="*/ 23 h 40"/>
                    <a:gd name="T2" fmla="*/ 2 w 30"/>
                    <a:gd name="T3" fmla="*/ 39 h 40"/>
                    <a:gd name="T4" fmla="*/ 11 w 30"/>
                    <a:gd name="T5" fmla="*/ 18 h 40"/>
                    <a:gd name="T6" fmla="*/ 28 w 30"/>
                    <a:gd name="T7" fmla="*/ 2 h 40"/>
                    <a:gd name="T8" fmla="*/ 19 w 30"/>
                    <a:gd name="T9" fmla="*/ 2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40">
                      <a:moveTo>
                        <a:pt x="19" y="23"/>
                      </a:moveTo>
                      <a:cubicBezTo>
                        <a:pt x="12" y="33"/>
                        <a:pt x="4" y="40"/>
                        <a:pt x="2" y="39"/>
                      </a:cubicBezTo>
                      <a:cubicBezTo>
                        <a:pt x="0" y="37"/>
                        <a:pt x="4" y="28"/>
                        <a:pt x="11" y="18"/>
                      </a:cubicBezTo>
                      <a:cubicBezTo>
                        <a:pt x="18" y="7"/>
                        <a:pt x="26" y="0"/>
                        <a:pt x="28" y="2"/>
                      </a:cubicBezTo>
                      <a:cubicBezTo>
                        <a:pt x="30" y="3"/>
                        <a:pt x="26" y="13"/>
                        <a:pt x="19" y="2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6" name="Freeform 247">
                  <a:extLst>
                    <a:ext uri="{FF2B5EF4-FFF2-40B4-BE49-F238E27FC236}">
                      <a16:creationId xmlns:a16="http://schemas.microsoft.com/office/drawing/2014/main" id="{93392713-45A5-4992-9EFA-AD2032347E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983788" y="4325938"/>
                  <a:ext cx="52388" cy="52388"/>
                </a:xfrm>
                <a:custGeom>
                  <a:avLst/>
                  <a:gdLst>
                    <a:gd name="T0" fmla="*/ 43 w 50"/>
                    <a:gd name="T1" fmla="*/ 37 h 50"/>
                    <a:gd name="T2" fmla="*/ 12 w 50"/>
                    <a:gd name="T3" fmla="*/ 43 h 50"/>
                    <a:gd name="T4" fmla="*/ 7 w 50"/>
                    <a:gd name="T5" fmla="*/ 13 h 50"/>
                    <a:gd name="T6" fmla="*/ 38 w 50"/>
                    <a:gd name="T7" fmla="*/ 6 h 50"/>
                    <a:gd name="T8" fmla="*/ 43 w 50"/>
                    <a:gd name="T9" fmla="*/ 3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0">
                      <a:moveTo>
                        <a:pt x="43" y="37"/>
                      </a:moveTo>
                      <a:cubicBezTo>
                        <a:pt x="36" y="47"/>
                        <a:pt x="22" y="50"/>
                        <a:pt x="12" y="43"/>
                      </a:cubicBezTo>
                      <a:cubicBezTo>
                        <a:pt x="2" y="36"/>
                        <a:pt x="0" y="23"/>
                        <a:pt x="7" y="13"/>
                      </a:cubicBezTo>
                      <a:cubicBezTo>
                        <a:pt x="14" y="2"/>
                        <a:pt x="28" y="0"/>
                        <a:pt x="38" y="6"/>
                      </a:cubicBezTo>
                      <a:cubicBezTo>
                        <a:pt x="48" y="13"/>
                        <a:pt x="50" y="27"/>
                        <a:pt x="43" y="3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7" name="Freeform 248">
                  <a:extLst>
                    <a:ext uri="{FF2B5EF4-FFF2-40B4-BE49-F238E27FC236}">
                      <a16:creationId xmlns:a16="http://schemas.microsoft.com/office/drawing/2014/main" id="{57FB120B-1005-4688-9122-61D0E88DBB7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045700" y="4368800"/>
                  <a:ext cx="46038" cy="49213"/>
                </a:xfrm>
                <a:custGeom>
                  <a:avLst/>
                  <a:gdLst>
                    <a:gd name="T0" fmla="*/ 36 w 43"/>
                    <a:gd name="T1" fmla="*/ 34 h 48"/>
                    <a:gd name="T2" fmla="*/ 9 w 43"/>
                    <a:gd name="T3" fmla="*/ 42 h 48"/>
                    <a:gd name="T4" fmla="*/ 7 w 43"/>
                    <a:gd name="T5" fmla="*/ 14 h 48"/>
                    <a:gd name="T6" fmla="*/ 34 w 43"/>
                    <a:gd name="T7" fmla="*/ 6 h 48"/>
                    <a:gd name="T8" fmla="*/ 36 w 43"/>
                    <a:gd name="T9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8">
                      <a:moveTo>
                        <a:pt x="36" y="34"/>
                      </a:moveTo>
                      <a:cubicBezTo>
                        <a:pt x="29" y="44"/>
                        <a:pt x="17" y="48"/>
                        <a:pt x="9" y="42"/>
                      </a:cubicBezTo>
                      <a:cubicBezTo>
                        <a:pt x="1" y="37"/>
                        <a:pt x="0" y="24"/>
                        <a:pt x="7" y="14"/>
                      </a:cubicBezTo>
                      <a:cubicBezTo>
                        <a:pt x="14" y="4"/>
                        <a:pt x="27" y="0"/>
                        <a:pt x="34" y="6"/>
                      </a:cubicBezTo>
                      <a:cubicBezTo>
                        <a:pt x="42" y="11"/>
                        <a:pt x="43" y="24"/>
                        <a:pt x="36" y="3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8" name="Freeform 249">
                  <a:extLst>
                    <a:ext uri="{FF2B5EF4-FFF2-40B4-BE49-F238E27FC236}">
                      <a16:creationId xmlns:a16="http://schemas.microsoft.com/office/drawing/2014/main" id="{D9FBD120-C921-4066-AFE3-C40DB3B31D0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929813" y="4287838"/>
                  <a:ext cx="46038" cy="50800"/>
                </a:xfrm>
                <a:custGeom>
                  <a:avLst/>
                  <a:gdLst>
                    <a:gd name="T0" fmla="*/ 36 w 43"/>
                    <a:gd name="T1" fmla="*/ 34 h 48"/>
                    <a:gd name="T2" fmla="*/ 9 w 43"/>
                    <a:gd name="T3" fmla="*/ 43 h 48"/>
                    <a:gd name="T4" fmla="*/ 7 w 43"/>
                    <a:gd name="T5" fmla="*/ 14 h 48"/>
                    <a:gd name="T6" fmla="*/ 34 w 43"/>
                    <a:gd name="T7" fmla="*/ 6 h 48"/>
                    <a:gd name="T8" fmla="*/ 36 w 43"/>
                    <a:gd name="T9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8">
                      <a:moveTo>
                        <a:pt x="36" y="34"/>
                      </a:moveTo>
                      <a:cubicBezTo>
                        <a:pt x="29" y="44"/>
                        <a:pt x="17" y="48"/>
                        <a:pt x="9" y="43"/>
                      </a:cubicBezTo>
                      <a:cubicBezTo>
                        <a:pt x="1" y="37"/>
                        <a:pt x="0" y="24"/>
                        <a:pt x="7" y="14"/>
                      </a:cubicBezTo>
                      <a:cubicBezTo>
                        <a:pt x="14" y="4"/>
                        <a:pt x="27" y="0"/>
                        <a:pt x="34" y="6"/>
                      </a:cubicBezTo>
                      <a:cubicBezTo>
                        <a:pt x="42" y="11"/>
                        <a:pt x="43" y="24"/>
                        <a:pt x="36" y="3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9" name="Freeform 250">
                  <a:extLst>
                    <a:ext uri="{FF2B5EF4-FFF2-40B4-BE49-F238E27FC236}">
                      <a16:creationId xmlns:a16="http://schemas.microsoft.com/office/drawing/2014/main" id="{FD2A1879-9D68-414D-8443-6560CC5C826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902825" y="4268788"/>
                  <a:ext cx="30163" cy="41275"/>
                </a:xfrm>
                <a:custGeom>
                  <a:avLst/>
                  <a:gdLst>
                    <a:gd name="T0" fmla="*/ 19 w 30"/>
                    <a:gd name="T1" fmla="*/ 23 h 40"/>
                    <a:gd name="T2" fmla="*/ 2 w 30"/>
                    <a:gd name="T3" fmla="*/ 38 h 40"/>
                    <a:gd name="T4" fmla="*/ 11 w 30"/>
                    <a:gd name="T5" fmla="*/ 17 h 40"/>
                    <a:gd name="T6" fmla="*/ 28 w 30"/>
                    <a:gd name="T7" fmla="*/ 1 h 40"/>
                    <a:gd name="T8" fmla="*/ 19 w 30"/>
                    <a:gd name="T9" fmla="*/ 2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40">
                      <a:moveTo>
                        <a:pt x="19" y="23"/>
                      </a:moveTo>
                      <a:cubicBezTo>
                        <a:pt x="12" y="33"/>
                        <a:pt x="5" y="40"/>
                        <a:pt x="2" y="38"/>
                      </a:cubicBezTo>
                      <a:cubicBezTo>
                        <a:pt x="0" y="37"/>
                        <a:pt x="4" y="27"/>
                        <a:pt x="11" y="17"/>
                      </a:cubicBezTo>
                      <a:cubicBezTo>
                        <a:pt x="18" y="7"/>
                        <a:pt x="26" y="0"/>
                        <a:pt x="28" y="1"/>
                      </a:cubicBezTo>
                      <a:cubicBezTo>
                        <a:pt x="30" y="3"/>
                        <a:pt x="26" y="12"/>
                        <a:pt x="19" y="2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0" name="Freeform 251">
                  <a:extLst>
                    <a:ext uri="{FF2B5EF4-FFF2-40B4-BE49-F238E27FC236}">
                      <a16:creationId xmlns:a16="http://schemas.microsoft.com/office/drawing/2014/main" id="{01114A07-8D68-4181-970E-7BE4659E21A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040938" y="4243388"/>
                  <a:ext cx="52388" cy="52388"/>
                </a:xfrm>
                <a:custGeom>
                  <a:avLst/>
                  <a:gdLst>
                    <a:gd name="T0" fmla="*/ 43 w 50"/>
                    <a:gd name="T1" fmla="*/ 38 h 51"/>
                    <a:gd name="T2" fmla="*/ 12 w 50"/>
                    <a:gd name="T3" fmla="*/ 44 h 51"/>
                    <a:gd name="T4" fmla="*/ 7 w 50"/>
                    <a:gd name="T5" fmla="*/ 13 h 51"/>
                    <a:gd name="T6" fmla="*/ 38 w 50"/>
                    <a:gd name="T7" fmla="*/ 7 h 51"/>
                    <a:gd name="T8" fmla="*/ 43 w 50"/>
                    <a:gd name="T9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1">
                      <a:moveTo>
                        <a:pt x="43" y="38"/>
                      </a:moveTo>
                      <a:cubicBezTo>
                        <a:pt x="36" y="48"/>
                        <a:pt x="22" y="51"/>
                        <a:pt x="12" y="44"/>
                      </a:cubicBezTo>
                      <a:cubicBezTo>
                        <a:pt x="3" y="37"/>
                        <a:pt x="0" y="23"/>
                        <a:pt x="7" y="13"/>
                      </a:cubicBezTo>
                      <a:cubicBezTo>
                        <a:pt x="14" y="3"/>
                        <a:pt x="28" y="0"/>
                        <a:pt x="38" y="7"/>
                      </a:cubicBezTo>
                      <a:cubicBezTo>
                        <a:pt x="48" y="14"/>
                        <a:pt x="50" y="27"/>
                        <a:pt x="43" y="3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1" name="Freeform 252">
                  <a:extLst>
                    <a:ext uri="{FF2B5EF4-FFF2-40B4-BE49-F238E27FC236}">
                      <a16:creationId xmlns:a16="http://schemas.microsoft.com/office/drawing/2014/main" id="{76EC890D-E108-4597-9491-686D96507B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04438" y="4286250"/>
                  <a:ext cx="44450" cy="49213"/>
                </a:xfrm>
                <a:custGeom>
                  <a:avLst/>
                  <a:gdLst>
                    <a:gd name="T0" fmla="*/ 36 w 43"/>
                    <a:gd name="T1" fmla="*/ 33 h 47"/>
                    <a:gd name="T2" fmla="*/ 9 w 43"/>
                    <a:gd name="T3" fmla="*/ 42 h 47"/>
                    <a:gd name="T4" fmla="*/ 8 w 43"/>
                    <a:gd name="T5" fmla="*/ 14 h 47"/>
                    <a:gd name="T6" fmla="*/ 34 w 43"/>
                    <a:gd name="T7" fmla="*/ 5 h 47"/>
                    <a:gd name="T8" fmla="*/ 36 w 43"/>
                    <a:gd name="T9" fmla="*/ 3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7">
                      <a:moveTo>
                        <a:pt x="36" y="33"/>
                      </a:moveTo>
                      <a:cubicBezTo>
                        <a:pt x="29" y="44"/>
                        <a:pt x="17" y="47"/>
                        <a:pt x="9" y="42"/>
                      </a:cubicBezTo>
                      <a:cubicBezTo>
                        <a:pt x="1" y="37"/>
                        <a:pt x="0" y="24"/>
                        <a:pt x="8" y="14"/>
                      </a:cubicBezTo>
                      <a:cubicBezTo>
                        <a:pt x="15" y="4"/>
                        <a:pt x="27" y="0"/>
                        <a:pt x="34" y="5"/>
                      </a:cubicBezTo>
                      <a:cubicBezTo>
                        <a:pt x="42" y="11"/>
                        <a:pt x="43" y="23"/>
                        <a:pt x="36" y="3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2" name="Freeform 253">
                  <a:extLst>
                    <a:ext uri="{FF2B5EF4-FFF2-40B4-BE49-F238E27FC236}">
                      <a16:creationId xmlns:a16="http://schemas.microsoft.com/office/drawing/2014/main" id="{978AA714-000A-4B3B-B7FB-6F7C2295374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988550" y="4205288"/>
                  <a:ext cx="44450" cy="49213"/>
                </a:xfrm>
                <a:custGeom>
                  <a:avLst/>
                  <a:gdLst>
                    <a:gd name="T0" fmla="*/ 36 w 43"/>
                    <a:gd name="T1" fmla="*/ 33 h 47"/>
                    <a:gd name="T2" fmla="*/ 9 w 43"/>
                    <a:gd name="T3" fmla="*/ 42 h 47"/>
                    <a:gd name="T4" fmla="*/ 7 w 43"/>
                    <a:gd name="T5" fmla="*/ 14 h 47"/>
                    <a:gd name="T6" fmla="*/ 34 w 43"/>
                    <a:gd name="T7" fmla="*/ 5 h 47"/>
                    <a:gd name="T8" fmla="*/ 36 w 43"/>
                    <a:gd name="T9" fmla="*/ 3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7">
                      <a:moveTo>
                        <a:pt x="36" y="33"/>
                      </a:moveTo>
                      <a:cubicBezTo>
                        <a:pt x="29" y="44"/>
                        <a:pt x="17" y="47"/>
                        <a:pt x="9" y="42"/>
                      </a:cubicBezTo>
                      <a:cubicBezTo>
                        <a:pt x="1" y="37"/>
                        <a:pt x="0" y="24"/>
                        <a:pt x="7" y="14"/>
                      </a:cubicBezTo>
                      <a:cubicBezTo>
                        <a:pt x="15" y="4"/>
                        <a:pt x="27" y="0"/>
                        <a:pt x="34" y="5"/>
                      </a:cubicBezTo>
                      <a:cubicBezTo>
                        <a:pt x="42" y="11"/>
                        <a:pt x="43" y="23"/>
                        <a:pt x="36" y="3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3" name="Freeform 254">
                  <a:extLst>
                    <a:ext uri="{FF2B5EF4-FFF2-40B4-BE49-F238E27FC236}">
                      <a16:creationId xmlns:a16="http://schemas.microsoft.com/office/drawing/2014/main" id="{3FD178E6-222C-4877-9150-24280DF9BD6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959975" y="4184650"/>
                  <a:ext cx="31750" cy="41275"/>
                </a:xfrm>
                <a:custGeom>
                  <a:avLst/>
                  <a:gdLst>
                    <a:gd name="T0" fmla="*/ 19 w 30"/>
                    <a:gd name="T1" fmla="*/ 23 h 40"/>
                    <a:gd name="T2" fmla="*/ 2 w 30"/>
                    <a:gd name="T3" fmla="*/ 39 h 40"/>
                    <a:gd name="T4" fmla="*/ 11 w 30"/>
                    <a:gd name="T5" fmla="*/ 18 h 40"/>
                    <a:gd name="T6" fmla="*/ 28 w 30"/>
                    <a:gd name="T7" fmla="*/ 2 h 40"/>
                    <a:gd name="T8" fmla="*/ 19 w 30"/>
                    <a:gd name="T9" fmla="*/ 2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40">
                      <a:moveTo>
                        <a:pt x="19" y="23"/>
                      </a:moveTo>
                      <a:cubicBezTo>
                        <a:pt x="12" y="33"/>
                        <a:pt x="5" y="40"/>
                        <a:pt x="2" y="39"/>
                      </a:cubicBezTo>
                      <a:cubicBezTo>
                        <a:pt x="0" y="37"/>
                        <a:pt x="4" y="28"/>
                        <a:pt x="11" y="18"/>
                      </a:cubicBezTo>
                      <a:cubicBezTo>
                        <a:pt x="18" y="7"/>
                        <a:pt x="26" y="0"/>
                        <a:pt x="28" y="2"/>
                      </a:cubicBezTo>
                      <a:cubicBezTo>
                        <a:pt x="30" y="3"/>
                        <a:pt x="26" y="13"/>
                        <a:pt x="19" y="2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4" name="Freeform 255">
                  <a:extLst>
                    <a:ext uri="{FF2B5EF4-FFF2-40B4-BE49-F238E27FC236}">
                      <a16:creationId xmlns:a16="http://schemas.microsoft.com/office/drawing/2014/main" id="{AE9C94C6-0E38-4429-B041-EF233BC0E65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098088" y="4160838"/>
                  <a:ext cx="52388" cy="52388"/>
                </a:xfrm>
                <a:custGeom>
                  <a:avLst/>
                  <a:gdLst>
                    <a:gd name="T0" fmla="*/ 43 w 50"/>
                    <a:gd name="T1" fmla="*/ 37 h 50"/>
                    <a:gd name="T2" fmla="*/ 12 w 50"/>
                    <a:gd name="T3" fmla="*/ 43 h 50"/>
                    <a:gd name="T4" fmla="*/ 7 w 50"/>
                    <a:gd name="T5" fmla="*/ 13 h 50"/>
                    <a:gd name="T6" fmla="*/ 38 w 50"/>
                    <a:gd name="T7" fmla="*/ 6 h 50"/>
                    <a:gd name="T8" fmla="*/ 43 w 50"/>
                    <a:gd name="T9" fmla="*/ 3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0">
                      <a:moveTo>
                        <a:pt x="43" y="37"/>
                      </a:moveTo>
                      <a:cubicBezTo>
                        <a:pt x="36" y="47"/>
                        <a:pt x="22" y="50"/>
                        <a:pt x="12" y="43"/>
                      </a:cubicBezTo>
                      <a:cubicBezTo>
                        <a:pt x="3" y="36"/>
                        <a:pt x="0" y="23"/>
                        <a:pt x="7" y="13"/>
                      </a:cubicBezTo>
                      <a:cubicBezTo>
                        <a:pt x="14" y="2"/>
                        <a:pt x="28" y="0"/>
                        <a:pt x="38" y="6"/>
                      </a:cubicBezTo>
                      <a:cubicBezTo>
                        <a:pt x="48" y="13"/>
                        <a:pt x="50" y="27"/>
                        <a:pt x="43" y="3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5" name="Freeform 256">
                  <a:extLst>
                    <a:ext uri="{FF2B5EF4-FFF2-40B4-BE49-F238E27FC236}">
                      <a16:creationId xmlns:a16="http://schemas.microsoft.com/office/drawing/2014/main" id="{CFDD778F-0C9B-4777-8589-30D5E30B014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61588" y="4202113"/>
                  <a:ext cx="44450" cy="50800"/>
                </a:xfrm>
                <a:custGeom>
                  <a:avLst/>
                  <a:gdLst>
                    <a:gd name="T0" fmla="*/ 35 w 42"/>
                    <a:gd name="T1" fmla="*/ 34 h 48"/>
                    <a:gd name="T2" fmla="*/ 8 w 42"/>
                    <a:gd name="T3" fmla="*/ 42 h 48"/>
                    <a:gd name="T4" fmla="*/ 7 w 42"/>
                    <a:gd name="T5" fmla="*/ 14 h 48"/>
                    <a:gd name="T6" fmla="*/ 34 w 42"/>
                    <a:gd name="T7" fmla="*/ 6 h 48"/>
                    <a:gd name="T8" fmla="*/ 35 w 42"/>
                    <a:gd name="T9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8">
                      <a:moveTo>
                        <a:pt x="35" y="34"/>
                      </a:moveTo>
                      <a:cubicBezTo>
                        <a:pt x="28" y="44"/>
                        <a:pt x="16" y="48"/>
                        <a:pt x="8" y="42"/>
                      </a:cubicBezTo>
                      <a:cubicBezTo>
                        <a:pt x="0" y="37"/>
                        <a:pt x="0" y="24"/>
                        <a:pt x="7" y="14"/>
                      </a:cubicBezTo>
                      <a:cubicBezTo>
                        <a:pt x="14" y="4"/>
                        <a:pt x="26" y="0"/>
                        <a:pt x="34" y="6"/>
                      </a:cubicBezTo>
                      <a:cubicBezTo>
                        <a:pt x="41" y="11"/>
                        <a:pt x="42" y="24"/>
                        <a:pt x="35" y="3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6" name="Freeform 257">
                  <a:extLst>
                    <a:ext uri="{FF2B5EF4-FFF2-40B4-BE49-F238E27FC236}">
                      <a16:creationId xmlns:a16="http://schemas.microsoft.com/office/drawing/2014/main" id="{26B887F4-97B9-4241-94C2-9CB492248F8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045700" y="4122738"/>
                  <a:ext cx="44450" cy="49213"/>
                </a:xfrm>
                <a:custGeom>
                  <a:avLst/>
                  <a:gdLst>
                    <a:gd name="T0" fmla="*/ 36 w 43"/>
                    <a:gd name="T1" fmla="*/ 34 h 48"/>
                    <a:gd name="T2" fmla="*/ 9 w 43"/>
                    <a:gd name="T3" fmla="*/ 43 h 48"/>
                    <a:gd name="T4" fmla="*/ 8 w 43"/>
                    <a:gd name="T5" fmla="*/ 14 h 48"/>
                    <a:gd name="T6" fmla="*/ 34 w 43"/>
                    <a:gd name="T7" fmla="*/ 6 h 48"/>
                    <a:gd name="T8" fmla="*/ 36 w 43"/>
                    <a:gd name="T9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8">
                      <a:moveTo>
                        <a:pt x="36" y="34"/>
                      </a:moveTo>
                      <a:cubicBezTo>
                        <a:pt x="29" y="44"/>
                        <a:pt x="17" y="48"/>
                        <a:pt x="9" y="43"/>
                      </a:cubicBezTo>
                      <a:cubicBezTo>
                        <a:pt x="1" y="37"/>
                        <a:pt x="0" y="24"/>
                        <a:pt x="8" y="14"/>
                      </a:cubicBezTo>
                      <a:cubicBezTo>
                        <a:pt x="15" y="4"/>
                        <a:pt x="27" y="0"/>
                        <a:pt x="34" y="6"/>
                      </a:cubicBezTo>
                      <a:cubicBezTo>
                        <a:pt x="42" y="11"/>
                        <a:pt x="43" y="24"/>
                        <a:pt x="36" y="3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7" name="Freeform 258">
                  <a:extLst>
                    <a:ext uri="{FF2B5EF4-FFF2-40B4-BE49-F238E27FC236}">
                      <a16:creationId xmlns:a16="http://schemas.microsoft.com/office/drawing/2014/main" id="{9175AEDA-972D-4096-95A9-169B10B4EE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017125" y="4102100"/>
                  <a:ext cx="31750" cy="41275"/>
                </a:xfrm>
                <a:custGeom>
                  <a:avLst/>
                  <a:gdLst>
                    <a:gd name="T0" fmla="*/ 19 w 30"/>
                    <a:gd name="T1" fmla="*/ 23 h 40"/>
                    <a:gd name="T2" fmla="*/ 2 w 30"/>
                    <a:gd name="T3" fmla="*/ 38 h 40"/>
                    <a:gd name="T4" fmla="*/ 11 w 30"/>
                    <a:gd name="T5" fmla="*/ 17 h 40"/>
                    <a:gd name="T6" fmla="*/ 28 w 30"/>
                    <a:gd name="T7" fmla="*/ 1 h 40"/>
                    <a:gd name="T8" fmla="*/ 19 w 30"/>
                    <a:gd name="T9" fmla="*/ 2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40">
                      <a:moveTo>
                        <a:pt x="19" y="23"/>
                      </a:moveTo>
                      <a:cubicBezTo>
                        <a:pt x="12" y="33"/>
                        <a:pt x="5" y="40"/>
                        <a:pt x="2" y="38"/>
                      </a:cubicBezTo>
                      <a:cubicBezTo>
                        <a:pt x="0" y="37"/>
                        <a:pt x="4" y="27"/>
                        <a:pt x="11" y="17"/>
                      </a:cubicBezTo>
                      <a:cubicBezTo>
                        <a:pt x="18" y="7"/>
                        <a:pt x="26" y="0"/>
                        <a:pt x="28" y="1"/>
                      </a:cubicBezTo>
                      <a:cubicBezTo>
                        <a:pt x="30" y="3"/>
                        <a:pt x="26" y="12"/>
                        <a:pt x="19" y="2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8" name="Freeform 259">
                  <a:extLst>
                    <a:ext uri="{FF2B5EF4-FFF2-40B4-BE49-F238E27FC236}">
                      <a16:creationId xmlns:a16="http://schemas.microsoft.com/office/drawing/2014/main" id="{CA0F75D5-6A2C-4539-862A-C8B7FC86CAF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55238" y="4076700"/>
                  <a:ext cx="52388" cy="53975"/>
                </a:xfrm>
                <a:custGeom>
                  <a:avLst/>
                  <a:gdLst>
                    <a:gd name="T0" fmla="*/ 43 w 50"/>
                    <a:gd name="T1" fmla="*/ 38 h 51"/>
                    <a:gd name="T2" fmla="*/ 12 w 50"/>
                    <a:gd name="T3" fmla="*/ 44 h 51"/>
                    <a:gd name="T4" fmla="*/ 7 w 50"/>
                    <a:gd name="T5" fmla="*/ 13 h 51"/>
                    <a:gd name="T6" fmla="*/ 38 w 50"/>
                    <a:gd name="T7" fmla="*/ 7 h 51"/>
                    <a:gd name="T8" fmla="*/ 43 w 50"/>
                    <a:gd name="T9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1">
                      <a:moveTo>
                        <a:pt x="43" y="38"/>
                      </a:moveTo>
                      <a:cubicBezTo>
                        <a:pt x="36" y="48"/>
                        <a:pt x="22" y="51"/>
                        <a:pt x="12" y="44"/>
                      </a:cubicBezTo>
                      <a:cubicBezTo>
                        <a:pt x="3" y="37"/>
                        <a:pt x="0" y="23"/>
                        <a:pt x="7" y="13"/>
                      </a:cubicBezTo>
                      <a:cubicBezTo>
                        <a:pt x="15" y="3"/>
                        <a:pt x="28" y="0"/>
                        <a:pt x="38" y="7"/>
                      </a:cubicBezTo>
                      <a:cubicBezTo>
                        <a:pt x="48" y="14"/>
                        <a:pt x="50" y="27"/>
                        <a:pt x="43" y="3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9" name="Freeform 260">
                  <a:extLst>
                    <a:ext uri="{FF2B5EF4-FFF2-40B4-BE49-F238E27FC236}">
                      <a16:creationId xmlns:a16="http://schemas.microsoft.com/office/drawing/2014/main" id="{89C73A59-9764-4E7B-BB5C-D0BC2A93BA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220325" y="4119563"/>
                  <a:ext cx="42863" cy="49213"/>
                </a:xfrm>
                <a:custGeom>
                  <a:avLst/>
                  <a:gdLst>
                    <a:gd name="T0" fmla="*/ 35 w 42"/>
                    <a:gd name="T1" fmla="*/ 33 h 47"/>
                    <a:gd name="T2" fmla="*/ 8 w 42"/>
                    <a:gd name="T3" fmla="*/ 42 h 47"/>
                    <a:gd name="T4" fmla="*/ 7 w 42"/>
                    <a:gd name="T5" fmla="*/ 14 h 47"/>
                    <a:gd name="T6" fmla="*/ 34 w 42"/>
                    <a:gd name="T7" fmla="*/ 5 h 47"/>
                    <a:gd name="T8" fmla="*/ 35 w 42"/>
                    <a:gd name="T9" fmla="*/ 3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7">
                      <a:moveTo>
                        <a:pt x="35" y="33"/>
                      </a:moveTo>
                      <a:cubicBezTo>
                        <a:pt x="28" y="44"/>
                        <a:pt x="16" y="47"/>
                        <a:pt x="8" y="42"/>
                      </a:cubicBezTo>
                      <a:cubicBezTo>
                        <a:pt x="0" y="37"/>
                        <a:pt x="0" y="24"/>
                        <a:pt x="7" y="14"/>
                      </a:cubicBezTo>
                      <a:cubicBezTo>
                        <a:pt x="14" y="4"/>
                        <a:pt x="26" y="0"/>
                        <a:pt x="34" y="5"/>
                      </a:cubicBezTo>
                      <a:cubicBezTo>
                        <a:pt x="41" y="11"/>
                        <a:pt x="42" y="23"/>
                        <a:pt x="35" y="3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0" name="Freeform 261">
                  <a:extLst>
                    <a:ext uri="{FF2B5EF4-FFF2-40B4-BE49-F238E27FC236}">
                      <a16:creationId xmlns:a16="http://schemas.microsoft.com/office/drawing/2014/main" id="{9B78DE3B-4BC7-435F-B189-528FA562D11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04438" y="4040188"/>
                  <a:ext cx="42863" cy="49213"/>
                </a:xfrm>
                <a:custGeom>
                  <a:avLst/>
                  <a:gdLst>
                    <a:gd name="T0" fmla="*/ 35 w 42"/>
                    <a:gd name="T1" fmla="*/ 33 h 48"/>
                    <a:gd name="T2" fmla="*/ 8 w 42"/>
                    <a:gd name="T3" fmla="*/ 42 h 48"/>
                    <a:gd name="T4" fmla="*/ 7 w 42"/>
                    <a:gd name="T5" fmla="*/ 14 h 48"/>
                    <a:gd name="T6" fmla="*/ 34 w 42"/>
                    <a:gd name="T7" fmla="*/ 5 h 48"/>
                    <a:gd name="T8" fmla="*/ 35 w 42"/>
                    <a:gd name="T9" fmla="*/ 3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8">
                      <a:moveTo>
                        <a:pt x="35" y="33"/>
                      </a:moveTo>
                      <a:cubicBezTo>
                        <a:pt x="28" y="44"/>
                        <a:pt x="16" y="48"/>
                        <a:pt x="8" y="42"/>
                      </a:cubicBezTo>
                      <a:cubicBezTo>
                        <a:pt x="0" y="37"/>
                        <a:pt x="0" y="24"/>
                        <a:pt x="7" y="14"/>
                      </a:cubicBezTo>
                      <a:cubicBezTo>
                        <a:pt x="14" y="4"/>
                        <a:pt x="26" y="0"/>
                        <a:pt x="34" y="5"/>
                      </a:cubicBezTo>
                      <a:cubicBezTo>
                        <a:pt x="41" y="11"/>
                        <a:pt x="42" y="23"/>
                        <a:pt x="35" y="3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1" name="Freeform 262">
                  <a:extLst>
                    <a:ext uri="{FF2B5EF4-FFF2-40B4-BE49-F238E27FC236}">
                      <a16:creationId xmlns:a16="http://schemas.microsoft.com/office/drawing/2014/main" id="{C0B12823-CCEC-496D-B62B-46034F71EBD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074275" y="4017963"/>
                  <a:ext cx="31750" cy="42863"/>
                </a:xfrm>
                <a:custGeom>
                  <a:avLst/>
                  <a:gdLst>
                    <a:gd name="T0" fmla="*/ 19 w 30"/>
                    <a:gd name="T1" fmla="*/ 23 h 40"/>
                    <a:gd name="T2" fmla="*/ 2 w 30"/>
                    <a:gd name="T3" fmla="*/ 39 h 40"/>
                    <a:gd name="T4" fmla="*/ 11 w 30"/>
                    <a:gd name="T5" fmla="*/ 18 h 40"/>
                    <a:gd name="T6" fmla="*/ 28 w 30"/>
                    <a:gd name="T7" fmla="*/ 2 h 40"/>
                    <a:gd name="T8" fmla="*/ 19 w 30"/>
                    <a:gd name="T9" fmla="*/ 2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40">
                      <a:moveTo>
                        <a:pt x="19" y="23"/>
                      </a:moveTo>
                      <a:cubicBezTo>
                        <a:pt x="12" y="33"/>
                        <a:pt x="5" y="40"/>
                        <a:pt x="2" y="39"/>
                      </a:cubicBezTo>
                      <a:cubicBezTo>
                        <a:pt x="0" y="37"/>
                        <a:pt x="4" y="28"/>
                        <a:pt x="11" y="18"/>
                      </a:cubicBezTo>
                      <a:cubicBezTo>
                        <a:pt x="18" y="7"/>
                        <a:pt x="26" y="0"/>
                        <a:pt x="28" y="2"/>
                      </a:cubicBezTo>
                      <a:cubicBezTo>
                        <a:pt x="30" y="4"/>
                        <a:pt x="26" y="13"/>
                        <a:pt x="19" y="2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2" name="Freeform 263">
                  <a:extLst>
                    <a:ext uri="{FF2B5EF4-FFF2-40B4-BE49-F238E27FC236}">
                      <a16:creationId xmlns:a16="http://schemas.microsoft.com/office/drawing/2014/main" id="{FAE361F3-A8E5-445D-8FDD-C4751C0250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213975" y="3994150"/>
                  <a:ext cx="50800" cy="52388"/>
                </a:xfrm>
                <a:custGeom>
                  <a:avLst/>
                  <a:gdLst>
                    <a:gd name="T0" fmla="*/ 43 w 50"/>
                    <a:gd name="T1" fmla="*/ 37 h 50"/>
                    <a:gd name="T2" fmla="*/ 12 w 50"/>
                    <a:gd name="T3" fmla="*/ 43 h 50"/>
                    <a:gd name="T4" fmla="*/ 8 w 50"/>
                    <a:gd name="T5" fmla="*/ 13 h 50"/>
                    <a:gd name="T6" fmla="*/ 38 w 50"/>
                    <a:gd name="T7" fmla="*/ 6 h 50"/>
                    <a:gd name="T8" fmla="*/ 43 w 50"/>
                    <a:gd name="T9" fmla="*/ 3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0">
                      <a:moveTo>
                        <a:pt x="43" y="37"/>
                      </a:moveTo>
                      <a:cubicBezTo>
                        <a:pt x="36" y="47"/>
                        <a:pt x="22" y="50"/>
                        <a:pt x="12" y="43"/>
                      </a:cubicBezTo>
                      <a:cubicBezTo>
                        <a:pt x="3" y="37"/>
                        <a:pt x="0" y="23"/>
                        <a:pt x="8" y="13"/>
                      </a:cubicBezTo>
                      <a:cubicBezTo>
                        <a:pt x="15" y="2"/>
                        <a:pt x="28" y="0"/>
                        <a:pt x="38" y="6"/>
                      </a:cubicBezTo>
                      <a:cubicBezTo>
                        <a:pt x="48" y="13"/>
                        <a:pt x="50" y="27"/>
                        <a:pt x="43" y="3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3" name="Freeform 264">
                  <a:extLst>
                    <a:ext uri="{FF2B5EF4-FFF2-40B4-BE49-F238E27FC236}">
                      <a16:creationId xmlns:a16="http://schemas.microsoft.com/office/drawing/2014/main" id="{BF125948-0DF8-4B44-A3EF-F475490F3E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277475" y="4037013"/>
                  <a:ext cx="42863" cy="49213"/>
                </a:xfrm>
                <a:custGeom>
                  <a:avLst/>
                  <a:gdLst>
                    <a:gd name="T0" fmla="*/ 35 w 42"/>
                    <a:gd name="T1" fmla="*/ 34 h 48"/>
                    <a:gd name="T2" fmla="*/ 8 w 42"/>
                    <a:gd name="T3" fmla="*/ 42 h 48"/>
                    <a:gd name="T4" fmla="*/ 7 w 42"/>
                    <a:gd name="T5" fmla="*/ 14 h 48"/>
                    <a:gd name="T6" fmla="*/ 34 w 42"/>
                    <a:gd name="T7" fmla="*/ 6 h 48"/>
                    <a:gd name="T8" fmla="*/ 35 w 42"/>
                    <a:gd name="T9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8">
                      <a:moveTo>
                        <a:pt x="35" y="34"/>
                      </a:moveTo>
                      <a:cubicBezTo>
                        <a:pt x="28" y="44"/>
                        <a:pt x="16" y="48"/>
                        <a:pt x="8" y="42"/>
                      </a:cubicBezTo>
                      <a:cubicBezTo>
                        <a:pt x="0" y="37"/>
                        <a:pt x="0" y="24"/>
                        <a:pt x="7" y="14"/>
                      </a:cubicBezTo>
                      <a:cubicBezTo>
                        <a:pt x="14" y="4"/>
                        <a:pt x="26" y="0"/>
                        <a:pt x="34" y="6"/>
                      </a:cubicBezTo>
                      <a:cubicBezTo>
                        <a:pt x="41" y="11"/>
                        <a:pt x="42" y="24"/>
                        <a:pt x="35" y="3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4" name="Freeform 265">
                  <a:extLst>
                    <a:ext uri="{FF2B5EF4-FFF2-40B4-BE49-F238E27FC236}">
                      <a16:creationId xmlns:a16="http://schemas.microsoft.com/office/drawing/2014/main" id="{3D100823-E420-4D10-BC6D-C7901FF09B1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61588" y="3956050"/>
                  <a:ext cx="42863" cy="50800"/>
                </a:xfrm>
                <a:custGeom>
                  <a:avLst/>
                  <a:gdLst>
                    <a:gd name="T0" fmla="*/ 35 w 42"/>
                    <a:gd name="T1" fmla="*/ 34 h 48"/>
                    <a:gd name="T2" fmla="*/ 8 w 42"/>
                    <a:gd name="T3" fmla="*/ 43 h 48"/>
                    <a:gd name="T4" fmla="*/ 7 w 42"/>
                    <a:gd name="T5" fmla="*/ 14 h 48"/>
                    <a:gd name="T6" fmla="*/ 34 w 42"/>
                    <a:gd name="T7" fmla="*/ 6 h 48"/>
                    <a:gd name="T8" fmla="*/ 35 w 42"/>
                    <a:gd name="T9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8">
                      <a:moveTo>
                        <a:pt x="35" y="34"/>
                      </a:moveTo>
                      <a:cubicBezTo>
                        <a:pt x="28" y="44"/>
                        <a:pt x="16" y="48"/>
                        <a:pt x="8" y="43"/>
                      </a:cubicBezTo>
                      <a:cubicBezTo>
                        <a:pt x="0" y="37"/>
                        <a:pt x="0" y="25"/>
                        <a:pt x="7" y="14"/>
                      </a:cubicBezTo>
                      <a:cubicBezTo>
                        <a:pt x="14" y="4"/>
                        <a:pt x="26" y="0"/>
                        <a:pt x="34" y="6"/>
                      </a:cubicBezTo>
                      <a:cubicBezTo>
                        <a:pt x="41" y="11"/>
                        <a:pt x="42" y="24"/>
                        <a:pt x="35" y="3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5" name="Freeform 266">
                  <a:extLst>
                    <a:ext uri="{FF2B5EF4-FFF2-40B4-BE49-F238E27FC236}">
                      <a16:creationId xmlns:a16="http://schemas.microsoft.com/office/drawing/2014/main" id="{7E0E148D-8A27-4641-9E19-ED0365357D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31425" y="3937000"/>
                  <a:ext cx="31750" cy="41275"/>
                </a:xfrm>
                <a:custGeom>
                  <a:avLst/>
                  <a:gdLst>
                    <a:gd name="T0" fmla="*/ 19 w 30"/>
                    <a:gd name="T1" fmla="*/ 23 h 40"/>
                    <a:gd name="T2" fmla="*/ 3 w 30"/>
                    <a:gd name="T3" fmla="*/ 38 h 40"/>
                    <a:gd name="T4" fmla="*/ 11 w 30"/>
                    <a:gd name="T5" fmla="*/ 17 h 40"/>
                    <a:gd name="T6" fmla="*/ 28 w 30"/>
                    <a:gd name="T7" fmla="*/ 2 h 40"/>
                    <a:gd name="T8" fmla="*/ 19 w 30"/>
                    <a:gd name="T9" fmla="*/ 2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40">
                      <a:moveTo>
                        <a:pt x="19" y="23"/>
                      </a:moveTo>
                      <a:cubicBezTo>
                        <a:pt x="12" y="33"/>
                        <a:pt x="5" y="40"/>
                        <a:pt x="3" y="38"/>
                      </a:cubicBezTo>
                      <a:cubicBezTo>
                        <a:pt x="0" y="37"/>
                        <a:pt x="4" y="27"/>
                        <a:pt x="11" y="17"/>
                      </a:cubicBezTo>
                      <a:cubicBezTo>
                        <a:pt x="18" y="7"/>
                        <a:pt x="26" y="0"/>
                        <a:pt x="28" y="2"/>
                      </a:cubicBezTo>
                      <a:cubicBezTo>
                        <a:pt x="30" y="3"/>
                        <a:pt x="26" y="13"/>
                        <a:pt x="19" y="2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6" name="Freeform 267">
                  <a:extLst>
                    <a:ext uri="{FF2B5EF4-FFF2-40B4-BE49-F238E27FC236}">
                      <a16:creationId xmlns:a16="http://schemas.microsoft.com/office/drawing/2014/main" id="{B37E9CCF-486A-420F-AF79-698DB4111F5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271125" y="3911600"/>
                  <a:ext cx="52388" cy="52388"/>
                </a:xfrm>
                <a:custGeom>
                  <a:avLst/>
                  <a:gdLst>
                    <a:gd name="T0" fmla="*/ 42 w 49"/>
                    <a:gd name="T1" fmla="*/ 38 h 51"/>
                    <a:gd name="T2" fmla="*/ 12 w 49"/>
                    <a:gd name="T3" fmla="*/ 44 h 51"/>
                    <a:gd name="T4" fmla="*/ 7 w 49"/>
                    <a:gd name="T5" fmla="*/ 13 h 51"/>
                    <a:gd name="T6" fmla="*/ 37 w 49"/>
                    <a:gd name="T7" fmla="*/ 7 h 51"/>
                    <a:gd name="T8" fmla="*/ 42 w 49"/>
                    <a:gd name="T9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51">
                      <a:moveTo>
                        <a:pt x="42" y="38"/>
                      </a:moveTo>
                      <a:cubicBezTo>
                        <a:pt x="35" y="48"/>
                        <a:pt x="21" y="51"/>
                        <a:pt x="12" y="44"/>
                      </a:cubicBezTo>
                      <a:cubicBezTo>
                        <a:pt x="2" y="37"/>
                        <a:pt x="0" y="23"/>
                        <a:pt x="7" y="13"/>
                      </a:cubicBezTo>
                      <a:cubicBezTo>
                        <a:pt x="14" y="3"/>
                        <a:pt x="27" y="0"/>
                        <a:pt x="37" y="7"/>
                      </a:cubicBezTo>
                      <a:cubicBezTo>
                        <a:pt x="47" y="14"/>
                        <a:pt x="49" y="27"/>
                        <a:pt x="42" y="3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7" name="Freeform 268">
                  <a:extLst>
                    <a:ext uri="{FF2B5EF4-FFF2-40B4-BE49-F238E27FC236}">
                      <a16:creationId xmlns:a16="http://schemas.microsoft.com/office/drawing/2014/main" id="{D68182FA-0612-42EE-9875-BD112041F8B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334625" y="3954463"/>
                  <a:ext cx="42863" cy="49213"/>
                </a:xfrm>
                <a:custGeom>
                  <a:avLst/>
                  <a:gdLst>
                    <a:gd name="T0" fmla="*/ 35 w 42"/>
                    <a:gd name="T1" fmla="*/ 33 h 47"/>
                    <a:gd name="T2" fmla="*/ 8 w 42"/>
                    <a:gd name="T3" fmla="*/ 42 h 47"/>
                    <a:gd name="T4" fmla="*/ 7 w 42"/>
                    <a:gd name="T5" fmla="*/ 14 h 47"/>
                    <a:gd name="T6" fmla="*/ 34 w 42"/>
                    <a:gd name="T7" fmla="*/ 5 h 47"/>
                    <a:gd name="T8" fmla="*/ 35 w 42"/>
                    <a:gd name="T9" fmla="*/ 3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7">
                      <a:moveTo>
                        <a:pt x="35" y="33"/>
                      </a:moveTo>
                      <a:cubicBezTo>
                        <a:pt x="28" y="44"/>
                        <a:pt x="16" y="47"/>
                        <a:pt x="8" y="42"/>
                      </a:cubicBezTo>
                      <a:cubicBezTo>
                        <a:pt x="0" y="37"/>
                        <a:pt x="0" y="24"/>
                        <a:pt x="7" y="14"/>
                      </a:cubicBezTo>
                      <a:cubicBezTo>
                        <a:pt x="14" y="4"/>
                        <a:pt x="26" y="0"/>
                        <a:pt x="34" y="5"/>
                      </a:cubicBezTo>
                      <a:cubicBezTo>
                        <a:pt x="42" y="11"/>
                        <a:pt x="42" y="23"/>
                        <a:pt x="35" y="3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8" name="Freeform 269">
                  <a:extLst>
                    <a:ext uri="{FF2B5EF4-FFF2-40B4-BE49-F238E27FC236}">
                      <a16:creationId xmlns:a16="http://schemas.microsoft.com/office/drawing/2014/main" id="{C0C99F7F-5EC0-4B8C-98ED-EA36E2D48EE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218738" y="3873500"/>
                  <a:ext cx="42863" cy="50800"/>
                </a:xfrm>
                <a:custGeom>
                  <a:avLst/>
                  <a:gdLst>
                    <a:gd name="T0" fmla="*/ 35 w 42"/>
                    <a:gd name="T1" fmla="*/ 34 h 48"/>
                    <a:gd name="T2" fmla="*/ 8 w 42"/>
                    <a:gd name="T3" fmla="*/ 42 h 48"/>
                    <a:gd name="T4" fmla="*/ 7 w 42"/>
                    <a:gd name="T5" fmla="*/ 14 h 48"/>
                    <a:gd name="T6" fmla="*/ 34 w 42"/>
                    <a:gd name="T7" fmla="*/ 5 h 48"/>
                    <a:gd name="T8" fmla="*/ 35 w 42"/>
                    <a:gd name="T9" fmla="*/ 3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8">
                      <a:moveTo>
                        <a:pt x="35" y="34"/>
                      </a:moveTo>
                      <a:cubicBezTo>
                        <a:pt x="28" y="44"/>
                        <a:pt x="16" y="48"/>
                        <a:pt x="8" y="42"/>
                      </a:cubicBezTo>
                      <a:cubicBezTo>
                        <a:pt x="0" y="37"/>
                        <a:pt x="0" y="24"/>
                        <a:pt x="7" y="14"/>
                      </a:cubicBezTo>
                      <a:cubicBezTo>
                        <a:pt x="14" y="4"/>
                        <a:pt x="26" y="0"/>
                        <a:pt x="34" y="5"/>
                      </a:cubicBezTo>
                      <a:cubicBezTo>
                        <a:pt x="41" y="11"/>
                        <a:pt x="42" y="23"/>
                        <a:pt x="35" y="3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9" name="Freeform 270">
                  <a:extLst>
                    <a:ext uri="{FF2B5EF4-FFF2-40B4-BE49-F238E27FC236}">
                      <a16:creationId xmlns:a16="http://schemas.microsoft.com/office/drawing/2014/main" id="{AD6DE4B8-8C79-40BC-B9CA-D8AFE25C886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88575" y="3854450"/>
                  <a:ext cx="31750" cy="39688"/>
                </a:xfrm>
                <a:custGeom>
                  <a:avLst/>
                  <a:gdLst>
                    <a:gd name="T0" fmla="*/ 19 w 30"/>
                    <a:gd name="T1" fmla="*/ 22 h 39"/>
                    <a:gd name="T2" fmla="*/ 3 w 30"/>
                    <a:gd name="T3" fmla="*/ 38 h 39"/>
                    <a:gd name="T4" fmla="*/ 11 w 30"/>
                    <a:gd name="T5" fmla="*/ 17 h 39"/>
                    <a:gd name="T6" fmla="*/ 28 w 30"/>
                    <a:gd name="T7" fmla="*/ 1 h 39"/>
                    <a:gd name="T8" fmla="*/ 19 w 30"/>
                    <a:gd name="T9" fmla="*/ 2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9">
                      <a:moveTo>
                        <a:pt x="19" y="22"/>
                      </a:moveTo>
                      <a:cubicBezTo>
                        <a:pt x="12" y="32"/>
                        <a:pt x="5" y="39"/>
                        <a:pt x="3" y="38"/>
                      </a:cubicBezTo>
                      <a:cubicBezTo>
                        <a:pt x="0" y="36"/>
                        <a:pt x="4" y="27"/>
                        <a:pt x="11" y="17"/>
                      </a:cubicBezTo>
                      <a:cubicBezTo>
                        <a:pt x="18" y="7"/>
                        <a:pt x="26" y="0"/>
                        <a:pt x="28" y="1"/>
                      </a:cubicBezTo>
                      <a:cubicBezTo>
                        <a:pt x="30" y="3"/>
                        <a:pt x="26" y="12"/>
                        <a:pt x="19" y="2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594" name="Freeform 271">
                <a:extLst>
                  <a:ext uri="{FF2B5EF4-FFF2-40B4-BE49-F238E27FC236}">
                    <a16:creationId xmlns:a16="http://schemas.microsoft.com/office/drawing/2014/main" id="{33ADA124-BB37-40B0-ABA3-1D1B7DD961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069638" y="2562225"/>
                <a:ext cx="215900" cy="171450"/>
              </a:xfrm>
              <a:custGeom>
                <a:avLst/>
                <a:gdLst>
                  <a:gd name="T0" fmla="*/ 21 w 136"/>
                  <a:gd name="T1" fmla="*/ 0 h 108"/>
                  <a:gd name="T2" fmla="*/ 0 w 136"/>
                  <a:gd name="T3" fmla="*/ 25 h 108"/>
                  <a:gd name="T4" fmla="*/ 119 w 136"/>
                  <a:gd name="T5" fmla="*/ 108 h 108"/>
                  <a:gd name="T6" fmla="*/ 136 w 136"/>
                  <a:gd name="T7" fmla="*/ 79 h 108"/>
                  <a:gd name="T8" fmla="*/ 21 w 136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08">
                    <a:moveTo>
                      <a:pt x="21" y="0"/>
                    </a:moveTo>
                    <a:lnTo>
                      <a:pt x="0" y="25"/>
                    </a:lnTo>
                    <a:lnTo>
                      <a:pt x="119" y="108"/>
                    </a:lnTo>
                    <a:lnTo>
                      <a:pt x="136" y="7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272">
                <a:extLst>
                  <a:ext uri="{FF2B5EF4-FFF2-40B4-BE49-F238E27FC236}">
                    <a16:creationId xmlns:a16="http://schemas.microsoft.com/office/drawing/2014/main" id="{54F7EA6D-345E-4B6C-A847-521D0F6021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02975" y="2546350"/>
                <a:ext cx="182563" cy="142875"/>
              </a:xfrm>
              <a:custGeom>
                <a:avLst/>
                <a:gdLst>
                  <a:gd name="T0" fmla="*/ 0 w 115"/>
                  <a:gd name="T1" fmla="*/ 11 h 90"/>
                  <a:gd name="T2" fmla="*/ 29 w 115"/>
                  <a:gd name="T3" fmla="*/ 0 h 90"/>
                  <a:gd name="T4" fmla="*/ 115 w 115"/>
                  <a:gd name="T5" fmla="*/ 60 h 90"/>
                  <a:gd name="T6" fmla="*/ 114 w 115"/>
                  <a:gd name="T7" fmla="*/ 90 h 90"/>
                  <a:gd name="T8" fmla="*/ 0 w 115"/>
                  <a:gd name="T9" fmla="*/ 1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90">
                    <a:moveTo>
                      <a:pt x="0" y="11"/>
                    </a:moveTo>
                    <a:lnTo>
                      <a:pt x="29" y="0"/>
                    </a:lnTo>
                    <a:lnTo>
                      <a:pt x="115" y="60"/>
                    </a:lnTo>
                    <a:lnTo>
                      <a:pt x="114" y="9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273">
                <a:extLst>
                  <a:ext uri="{FF2B5EF4-FFF2-40B4-BE49-F238E27FC236}">
                    <a16:creationId xmlns:a16="http://schemas.microsoft.com/office/drawing/2014/main" id="{60842C6A-549E-4107-847E-A24C35F9AAA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069638" y="2562225"/>
                <a:ext cx="123825" cy="104775"/>
              </a:xfrm>
              <a:custGeom>
                <a:avLst/>
                <a:gdLst>
                  <a:gd name="T0" fmla="*/ 78 w 78"/>
                  <a:gd name="T1" fmla="*/ 39 h 66"/>
                  <a:gd name="T2" fmla="*/ 21 w 78"/>
                  <a:gd name="T3" fmla="*/ 0 h 66"/>
                  <a:gd name="T4" fmla="*/ 0 w 78"/>
                  <a:gd name="T5" fmla="*/ 25 h 66"/>
                  <a:gd name="T6" fmla="*/ 59 w 78"/>
                  <a:gd name="T7" fmla="*/ 66 h 66"/>
                  <a:gd name="T8" fmla="*/ 78 w 78"/>
                  <a:gd name="T9" fmla="*/ 3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6">
                    <a:moveTo>
                      <a:pt x="78" y="39"/>
                    </a:moveTo>
                    <a:lnTo>
                      <a:pt x="21" y="0"/>
                    </a:lnTo>
                    <a:lnTo>
                      <a:pt x="0" y="25"/>
                    </a:lnTo>
                    <a:lnTo>
                      <a:pt x="59" y="66"/>
                    </a:lnTo>
                    <a:lnTo>
                      <a:pt x="78" y="39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8" name="Calculator">
              <a:extLst>
                <a:ext uri="{FF2B5EF4-FFF2-40B4-BE49-F238E27FC236}">
                  <a16:creationId xmlns:a16="http://schemas.microsoft.com/office/drawing/2014/main" id="{68D68EF2-9F3C-4DBC-B34E-108C89995777}"/>
                </a:ext>
              </a:extLst>
            </p:cNvPr>
            <p:cNvGrpSpPr/>
            <p:nvPr/>
          </p:nvGrpSpPr>
          <p:grpSpPr bwMode="gray">
            <a:xfrm rot="10800000">
              <a:off x="9046496" y="2495429"/>
              <a:ext cx="224708" cy="320083"/>
              <a:chOff x="9732142" y="3123227"/>
              <a:chExt cx="1898110" cy="2703742"/>
            </a:xfrm>
            <a:effectLst>
              <a:outerShdw blurRad="114300" dist="25400" dir="8100000" algn="tr" rotWithShape="0">
                <a:prstClr val="black">
                  <a:alpha val="20000"/>
                </a:prstClr>
              </a:outerShdw>
            </a:effectLst>
          </p:grpSpPr>
          <p:sp>
            <p:nvSpPr>
              <p:cNvPr id="534" name="AutoShape 609">
                <a:extLst>
                  <a:ext uri="{FF2B5EF4-FFF2-40B4-BE49-F238E27FC236}">
                    <a16:creationId xmlns:a16="http://schemas.microsoft.com/office/drawing/2014/main" id="{23D7A0A0-A5B2-4B20-BB51-45456AAF014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gray">
              <a:xfrm>
                <a:off x="9732142" y="3124253"/>
                <a:ext cx="1898110" cy="2701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Freeform 611">
                <a:extLst>
                  <a:ext uri="{FF2B5EF4-FFF2-40B4-BE49-F238E27FC236}">
                    <a16:creationId xmlns:a16="http://schemas.microsoft.com/office/drawing/2014/main" id="{53AC5A02-DD8C-4519-80EF-BCFCA48816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733168" y="3123227"/>
                <a:ext cx="1896057" cy="2703742"/>
              </a:xfrm>
              <a:custGeom>
                <a:avLst/>
                <a:gdLst>
                  <a:gd name="T0" fmla="*/ 1564 w 1564"/>
                  <a:gd name="T1" fmla="*/ 2187 h 2231"/>
                  <a:gd name="T2" fmla="*/ 1520 w 1564"/>
                  <a:gd name="T3" fmla="*/ 2231 h 2231"/>
                  <a:gd name="T4" fmla="*/ 44 w 1564"/>
                  <a:gd name="T5" fmla="*/ 2231 h 2231"/>
                  <a:gd name="T6" fmla="*/ 0 w 1564"/>
                  <a:gd name="T7" fmla="*/ 2187 h 2231"/>
                  <a:gd name="T8" fmla="*/ 0 w 1564"/>
                  <a:gd name="T9" fmla="*/ 44 h 2231"/>
                  <a:gd name="T10" fmla="*/ 44 w 1564"/>
                  <a:gd name="T11" fmla="*/ 0 h 2231"/>
                  <a:gd name="T12" fmla="*/ 1520 w 1564"/>
                  <a:gd name="T13" fmla="*/ 0 h 2231"/>
                  <a:gd name="T14" fmla="*/ 1564 w 1564"/>
                  <a:gd name="T15" fmla="*/ 44 h 2231"/>
                  <a:gd name="T16" fmla="*/ 1564 w 1564"/>
                  <a:gd name="T17" fmla="*/ 2187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4" h="2231">
                    <a:moveTo>
                      <a:pt x="1564" y="2187"/>
                    </a:moveTo>
                    <a:cubicBezTo>
                      <a:pt x="1564" y="2211"/>
                      <a:pt x="1544" y="2231"/>
                      <a:pt x="1520" y="2231"/>
                    </a:cubicBezTo>
                    <a:cubicBezTo>
                      <a:pt x="44" y="2231"/>
                      <a:pt x="44" y="2231"/>
                      <a:pt x="44" y="2231"/>
                    </a:cubicBezTo>
                    <a:cubicBezTo>
                      <a:pt x="20" y="2231"/>
                      <a:pt x="0" y="2211"/>
                      <a:pt x="0" y="218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1520" y="0"/>
                      <a:pt x="1520" y="0"/>
                      <a:pt x="1520" y="0"/>
                    </a:cubicBezTo>
                    <a:cubicBezTo>
                      <a:pt x="1544" y="0"/>
                      <a:pt x="1564" y="20"/>
                      <a:pt x="1564" y="44"/>
                    </a:cubicBezTo>
                    <a:lnTo>
                      <a:pt x="1564" y="2187"/>
                    </a:lnTo>
                    <a:close/>
                  </a:path>
                </a:pathLst>
              </a:custGeom>
              <a:solidFill>
                <a:srgbClr val="339BB3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Rectangle 612">
                <a:extLst>
                  <a:ext uri="{FF2B5EF4-FFF2-40B4-BE49-F238E27FC236}">
                    <a16:creationId xmlns:a16="http://schemas.microsoft.com/office/drawing/2014/main" id="{A3393161-A9A5-4BE7-8554-B8BC47E553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22518" y="3290511"/>
                <a:ext cx="1518899" cy="455669"/>
              </a:xfrm>
              <a:prstGeom prst="rect">
                <a:avLst/>
              </a:prstGeom>
              <a:solidFill>
                <a:srgbClr val="FFEBAB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537" name="Gruppieren 1040">
                <a:extLst>
                  <a:ext uri="{FF2B5EF4-FFF2-40B4-BE49-F238E27FC236}">
                    <a16:creationId xmlns:a16="http://schemas.microsoft.com/office/drawing/2014/main" id="{2E540AC5-6F77-4FE4-939B-3E8353F711D9}"/>
                  </a:ext>
                </a:extLst>
              </p:cNvPr>
              <p:cNvGrpSpPr/>
              <p:nvPr/>
            </p:nvGrpSpPr>
            <p:grpSpPr bwMode="gray">
              <a:xfrm>
                <a:off x="9919953" y="4024816"/>
                <a:ext cx="1522494" cy="1558924"/>
                <a:chOff x="13038141" y="2500312"/>
                <a:chExt cx="4710122" cy="4822822"/>
              </a:xfrm>
            </p:grpSpPr>
            <p:sp>
              <p:nvSpPr>
                <p:cNvPr id="538" name="Freeform 613">
                  <a:extLst>
                    <a:ext uri="{FF2B5EF4-FFF2-40B4-BE49-F238E27FC236}">
                      <a16:creationId xmlns:a16="http://schemas.microsoft.com/office/drawing/2014/main" id="{50ABE27B-3580-4F2B-8F51-F6323124732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38141" y="3532186"/>
                  <a:ext cx="919162" cy="771525"/>
                </a:xfrm>
                <a:custGeom>
                  <a:avLst/>
                  <a:gdLst>
                    <a:gd name="T0" fmla="*/ 245 w 245"/>
                    <a:gd name="T1" fmla="*/ 49 h 206"/>
                    <a:gd name="T2" fmla="*/ 245 w 245"/>
                    <a:gd name="T3" fmla="*/ 157 h 206"/>
                    <a:gd name="T4" fmla="*/ 196 w 245"/>
                    <a:gd name="T5" fmla="*/ 206 h 206"/>
                    <a:gd name="T6" fmla="*/ 49 w 245"/>
                    <a:gd name="T7" fmla="*/ 206 h 206"/>
                    <a:gd name="T8" fmla="*/ 0 w 245"/>
                    <a:gd name="T9" fmla="*/ 157 h 206"/>
                    <a:gd name="T10" fmla="*/ 0 w 245"/>
                    <a:gd name="T11" fmla="*/ 49 h 206"/>
                    <a:gd name="T12" fmla="*/ 49 w 245"/>
                    <a:gd name="T13" fmla="*/ 0 h 206"/>
                    <a:gd name="T14" fmla="*/ 196 w 245"/>
                    <a:gd name="T15" fmla="*/ 0 h 206"/>
                    <a:gd name="T16" fmla="*/ 245 w 245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5" h="206">
                      <a:moveTo>
                        <a:pt x="245" y="49"/>
                      </a:moveTo>
                      <a:cubicBezTo>
                        <a:pt x="245" y="157"/>
                        <a:pt x="245" y="157"/>
                        <a:pt x="245" y="157"/>
                      </a:cubicBezTo>
                      <a:cubicBezTo>
                        <a:pt x="245" y="184"/>
                        <a:pt x="223" y="206"/>
                        <a:pt x="196" y="206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22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2" y="0"/>
                        <a:pt x="49" y="0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223" y="0"/>
                        <a:pt x="245" y="22"/>
                        <a:pt x="245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9" name="Freeform 614">
                  <a:extLst>
                    <a:ext uri="{FF2B5EF4-FFF2-40B4-BE49-F238E27FC236}">
                      <a16:creationId xmlns:a16="http://schemas.microsoft.com/office/drawing/2014/main" id="{DD4E44A9-0AA5-4985-96C3-92417D0D49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38143" y="6550023"/>
                  <a:ext cx="919162" cy="773111"/>
                </a:xfrm>
                <a:custGeom>
                  <a:avLst/>
                  <a:gdLst>
                    <a:gd name="T0" fmla="*/ 245 w 245"/>
                    <a:gd name="T1" fmla="*/ 49 h 206"/>
                    <a:gd name="T2" fmla="*/ 245 w 245"/>
                    <a:gd name="T3" fmla="*/ 157 h 206"/>
                    <a:gd name="T4" fmla="*/ 196 w 245"/>
                    <a:gd name="T5" fmla="*/ 206 h 206"/>
                    <a:gd name="T6" fmla="*/ 49 w 245"/>
                    <a:gd name="T7" fmla="*/ 206 h 206"/>
                    <a:gd name="T8" fmla="*/ 0 w 245"/>
                    <a:gd name="T9" fmla="*/ 157 h 206"/>
                    <a:gd name="T10" fmla="*/ 0 w 245"/>
                    <a:gd name="T11" fmla="*/ 49 h 206"/>
                    <a:gd name="T12" fmla="*/ 49 w 245"/>
                    <a:gd name="T13" fmla="*/ 0 h 206"/>
                    <a:gd name="T14" fmla="*/ 196 w 245"/>
                    <a:gd name="T15" fmla="*/ 0 h 206"/>
                    <a:gd name="T16" fmla="*/ 245 w 245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5" h="206">
                      <a:moveTo>
                        <a:pt x="245" y="49"/>
                      </a:moveTo>
                      <a:cubicBezTo>
                        <a:pt x="245" y="157"/>
                        <a:pt x="245" y="157"/>
                        <a:pt x="245" y="157"/>
                      </a:cubicBezTo>
                      <a:cubicBezTo>
                        <a:pt x="245" y="184"/>
                        <a:pt x="223" y="206"/>
                        <a:pt x="196" y="206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22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2" y="0"/>
                        <a:pt x="49" y="0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223" y="0"/>
                        <a:pt x="245" y="22"/>
                        <a:pt x="245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0" name="Freeform 615">
                  <a:extLst>
                    <a:ext uri="{FF2B5EF4-FFF2-40B4-BE49-F238E27FC236}">
                      <a16:creationId xmlns:a16="http://schemas.microsoft.com/office/drawing/2014/main" id="{F6845FBE-2F1F-4357-B439-DF39804CDD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38145" y="5545136"/>
                  <a:ext cx="919162" cy="773111"/>
                </a:xfrm>
                <a:custGeom>
                  <a:avLst/>
                  <a:gdLst>
                    <a:gd name="T0" fmla="*/ 245 w 245"/>
                    <a:gd name="T1" fmla="*/ 49 h 206"/>
                    <a:gd name="T2" fmla="*/ 245 w 245"/>
                    <a:gd name="T3" fmla="*/ 157 h 206"/>
                    <a:gd name="T4" fmla="*/ 196 w 245"/>
                    <a:gd name="T5" fmla="*/ 206 h 206"/>
                    <a:gd name="T6" fmla="*/ 49 w 245"/>
                    <a:gd name="T7" fmla="*/ 206 h 206"/>
                    <a:gd name="T8" fmla="*/ 0 w 245"/>
                    <a:gd name="T9" fmla="*/ 157 h 206"/>
                    <a:gd name="T10" fmla="*/ 0 w 245"/>
                    <a:gd name="T11" fmla="*/ 49 h 206"/>
                    <a:gd name="T12" fmla="*/ 49 w 245"/>
                    <a:gd name="T13" fmla="*/ 0 h 206"/>
                    <a:gd name="T14" fmla="*/ 196 w 245"/>
                    <a:gd name="T15" fmla="*/ 0 h 206"/>
                    <a:gd name="T16" fmla="*/ 245 w 245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5" h="206">
                      <a:moveTo>
                        <a:pt x="245" y="49"/>
                      </a:moveTo>
                      <a:cubicBezTo>
                        <a:pt x="245" y="157"/>
                        <a:pt x="245" y="157"/>
                        <a:pt x="245" y="157"/>
                      </a:cubicBezTo>
                      <a:cubicBezTo>
                        <a:pt x="245" y="184"/>
                        <a:pt x="223" y="206"/>
                        <a:pt x="196" y="206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22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2" y="0"/>
                        <a:pt x="49" y="0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223" y="0"/>
                        <a:pt x="245" y="22"/>
                        <a:pt x="245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1" name="Freeform 616">
                  <a:extLst>
                    <a:ext uri="{FF2B5EF4-FFF2-40B4-BE49-F238E27FC236}">
                      <a16:creationId xmlns:a16="http://schemas.microsoft.com/office/drawing/2014/main" id="{AB754FE4-11AE-4F36-8339-52FD73A07FB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38147" y="4537073"/>
                  <a:ext cx="919162" cy="771525"/>
                </a:xfrm>
                <a:custGeom>
                  <a:avLst/>
                  <a:gdLst>
                    <a:gd name="T0" fmla="*/ 245 w 245"/>
                    <a:gd name="T1" fmla="*/ 49 h 206"/>
                    <a:gd name="T2" fmla="*/ 245 w 245"/>
                    <a:gd name="T3" fmla="*/ 157 h 206"/>
                    <a:gd name="T4" fmla="*/ 196 w 245"/>
                    <a:gd name="T5" fmla="*/ 206 h 206"/>
                    <a:gd name="T6" fmla="*/ 49 w 245"/>
                    <a:gd name="T7" fmla="*/ 206 h 206"/>
                    <a:gd name="T8" fmla="*/ 0 w 245"/>
                    <a:gd name="T9" fmla="*/ 157 h 206"/>
                    <a:gd name="T10" fmla="*/ 0 w 245"/>
                    <a:gd name="T11" fmla="*/ 49 h 206"/>
                    <a:gd name="T12" fmla="*/ 49 w 245"/>
                    <a:gd name="T13" fmla="*/ 0 h 206"/>
                    <a:gd name="T14" fmla="*/ 196 w 245"/>
                    <a:gd name="T15" fmla="*/ 0 h 206"/>
                    <a:gd name="T16" fmla="*/ 245 w 245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5" h="206">
                      <a:moveTo>
                        <a:pt x="245" y="49"/>
                      </a:moveTo>
                      <a:cubicBezTo>
                        <a:pt x="245" y="157"/>
                        <a:pt x="245" y="157"/>
                        <a:pt x="245" y="157"/>
                      </a:cubicBezTo>
                      <a:cubicBezTo>
                        <a:pt x="245" y="184"/>
                        <a:pt x="223" y="206"/>
                        <a:pt x="196" y="206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22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2" y="0"/>
                        <a:pt x="49" y="0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223" y="0"/>
                        <a:pt x="245" y="22"/>
                        <a:pt x="245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2" name="Freeform 617">
                  <a:extLst>
                    <a:ext uri="{FF2B5EF4-FFF2-40B4-BE49-F238E27FC236}">
                      <a16:creationId xmlns:a16="http://schemas.microsoft.com/office/drawing/2014/main" id="{848364E3-6F31-4E47-9AE8-D0B9E8F080B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833860" y="3532186"/>
                  <a:ext cx="914401" cy="771525"/>
                </a:xfrm>
                <a:custGeom>
                  <a:avLst/>
                  <a:gdLst>
                    <a:gd name="T0" fmla="*/ 244 w 244"/>
                    <a:gd name="T1" fmla="*/ 49 h 206"/>
                    <a:gd name="T2" fmla="*/ 244 w 244"/>
                    <a:gd name="T3" fmla="*/ 157 h 206"/>
                    <a:gd name="T4" fmla="*/ 195 w 244"/>
                    <a:gd name="T5" fmla="*/ 206 h 206"/>
                    <a:gd name="T6" fmla="*/ 49 w 244"/>
                    <a:gd name="T7" fmla="*/ 206 h 206"/>
                    <a:gd name="T8" fmla="*/ 0 w 244"/>
                    <a:gd name="T9" fmla="*/ 157 h 206"/>
                    <a:gd name="T10" fmla="*/ 0 w 244"/>
                    <a:gd name="T11" fmla="*/ 49 h 206"/>
                    <a:gd name="T12" fmla="*/ 49 w 244"/>
                    <a:gd name="T13" fmla="*/ 0 h 206"/>
                    <a:gd name="T14" fmla="*/ 195 w 244"/>
                    <a:gd name="T15" fmla="*/ 0 h 206"/>
                    <a:gd name="T16" fmla="*/ 244 w 244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4" h="206">
                      <a:moveTo>
                        <a:pt x="244" y="49"/>
                      </a:moveTo>
                      <a:cubicBezTo>
                        <a:pt x="244" y="157"/>
                        <a:pt x="244" y="157"/>
                        <a:pt x="244" y="157"/>
                      </a:cubicBezTo>
                      <a:cubicBezTo>
                        <a:pt x="244" y="184"/>
                        <a:pt x="222" y="206"/>
                        <a:pt x="195" y="206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21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1" y="0"/>
                        <a:pt x="49" y="0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222" y="0"/>
                        <a:pt x="244" y="22"/>
                        <a:pt x="244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3" name="Freeform 618">
                  <a:extLst>
                    <a:ext uri="{FF2B5EF4-FFF2-40B4-BE49-F238E27FC236}">
                      <a16:creationId xmlns:a16="http://schemas.microsoft.com/office/drawing/2014/main" id="{BAB3F0D2-673A-4867-B36C-4BA472EAE1C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833860" y="6550023"/>
                  <a:ext cx="914401" cy="773111"/>
                </a:xfrm>
                <a:custGeom>
                  <a:avLst/>
                  <a:gdLst>
                    <a:gd name="T0" fmla="*/ 244 w 244"/>
                    <a:gd name="T1" fmla="*/ 49 h 206"/>
                    <a:gd name="T2" fmla="*/ 244 w 244"/>
                    <a:gd name="T3" fmla="*/ 157 h 206"/>
                    <a:gd name="T4" fmla="*/ 195 w 244"/>
                    <a:gd name="T5" fmla="*/ 206 h 206"/>
                    <a:gd name="T6" fmla="*/ 48 w 244"/>
                    <a:gd name="T7" fmla="*/ 206 h 206"/>
                    <a:gd name="T8" fmla="*/ 0 w 244"/>
                    <a:gd name="T9" fmla="*/ 157 h 206"/>
                    <a:gd name="T10" fmla="*/ 0 w 244"/>
                    <a:gd name="T11" fmla="*/ 49 h 206"/>
                    <a:gd name="T12" fmla="*/ 48 w 244"/>
                    <a:gd name="T13" fmla="*/ 0 h 206"/>
                    <a:gd name="T14" fmla="*/ 195 w 244"/>
                    <a:gd name="T15" fmla="*/ 0 h 206"/>
                    <a:gd name="T16" fmla="*/ 244 w 244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4" h="206">
                      <a:moveTo>
                        <a:pt x="244" y="49"/>
                      </a:moveTo>
                      <a:cubicBezTo>
                        <a:pt x="244" y="157"/>
                        <a:pt x="244" y="157"/>
                        <a:pt x="244" y="157"/>
                      </a:cubicBezTo>
                      <a:cubicBezTo>
                        <a:pt x="244" y="184"/>
                        <a:pt x="222" y="206"/>
                        <a:pt x="195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21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1" y="0"/>
                        <a:pt x="48" y="0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222" y="0"/>
                        <a:pt x="244" y="22"/>
                        <a:pt x="244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4" name="Freeform 619">
                  <a:extLst>
                    <a:ext uri="{FF2B5EF4-FFF2-40B4-BE49-F238E27FC236}">
                      <a16:creationId xmlns:a16="http://schemas.microsoft.com/office/drawing/2014/main" id="{449FA0EC-61CC-4F57-A3B1-ADA32330F8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833860" y="5545136"/>
                  <a:ext cx="914401" cy="773111"/>
                </a:xfrm>
                <a:custGeom>
                  <a:avLst/>
                  <a:gdLst>
                    <a:gd name="T0" fmla="*/ 244 w 244"/>
                    <a:gd name="T1" fmla="*/ 49 h 206"/>
                    <a:gd name="T2" fmla="*/ 244 w 244"/>
                    <a:gd name="T3" fmla="*/ 157 h 206"/>
                    <a:gd name="T4" fmla="*/ 195 w 244"/>
                    <a:gd name="T5" fmla="*/ 206 h 206"/>
                    <a:gd name="T6" fmla="*/ 48 w 244"/>
                    <a:gd name="T7" fmla="*/ 206 h 206"/>
                    <a:gd name="T8" fmla="*/ 0 w 244"/>
                    <a:gd name="T9" fmla="*/ 157 h 206"/>
                    <a:gd name="T10" fmla="*/ 0 w 244"/>
                    <a:gd name="T11" fmla="*/ 49 h 206"/>
                    <a:gd name="T12" fmla="*/ 48 w 244"/>
                    <a:gd name="T13" fmla="*/ 0 h 206"/>
                    <a:gd name="T14" fmla="*/ 195 w 244"/>
                    <a:gd name="T15" fmla="*/ 0 h 206"/>
                    <a:gd name="T16" fmla="*/ 244 w 244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4" h="206">
                      <a:moveTo>
                        <a:pt x="244" y="49"/>
                      </a:moveTo>
                      <a:cubicBezTo>
                        <a:pt x="244" y="157"/>
                        <a:pt x="244" y="157"/>
                        <a:pt x="244" y="157"/>
                      </a:cubicBezTo>
                      <a:cubicBezTo>
                        <a:pt x="244" y="184"/>
                        <a:pt x="222" y="206"/>
                        <a:pt x="195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21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1" y="0"/>
                        <a:pt x="48" y="0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222" y="0"/>
                        <a:pt x="244" y="22"/>
                        <a:pt x="244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5" name="Freeform 620">
                  <a:extLst>
                    <a:ext uri="{FF2B5EF4-FFF2-40B4-BE49-F238E27FC236}">
                      <a16:creationId xmlns:a16="http://schemas.microsoft.com/office/drawing/2014/main" id="{EBA0D909-CAAC-4970-9005-F0B451CBD2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833860" y="4537073"/>
                  <a:ext cx="914401" cy="771525"/>
                </a:xfrm>
                <a:custGeom>
                  <a:avLst/>
                  <a:gdLst>
                    <a:gd name="T0" fmla="*/ 244 w 244"/>
                    <a:gd name="T1" fmla="*/ 49 h 206"/>
                    <a:gd name="T2" fmla="*/ 244 w 244"/>
                    <a:gd name="T3" fmla="*/ 157 h 206"/>
                    <a:gd name="T4" fmla="*/ 195 w 244"/>
                    <a:gd name="T5" fmla="*/ 206 h 206"/>
                    <a:gd name="T6" fmla="*/ 48 w 244"/>
                    <a:gd name="T7" fmla="*/ 206 h 206"/>
                    <a:gd name="T8" fmla="*/ 0 w 244"/>
                    <a:gd name="T9" fmla="*/ 157 h 206"/>
                    <a:gd name="T10" fmla="*/ 0 w 244"/>
                    <a:gd name="T11" fmla="*/ 49 h 206"/>
                    <a:gd name="T12" fmla="*/ 48 w 244"/>
                    <a:gd name="T13" fmla="*/ 0 h 206"/>
                    <a:gd name="T14" fmla="*/ 195 w 244"/>
                    <a:gd name="T15" fmla="*/ 0 h 206"/>
                    <a:gd name="T16" fmla="*/ 244 w 244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4" h="206">
                      <a:moveTo>
                        <a:pt x="244" y="49"/>
                      </a:moveTo>
                      <a:cubicBezTo>
                        <a:pt x="244" y="157"/>
                        <a:pt x="244" y="157"/>
                        <a:pt x="244" y="157"/>
                      </a:cubicBezTo>
                      <a:cubicBezTo>
                        <a:pt x="244" y="184"/>
                        <a:pt x="222" y="206"/>
                        <a:pt x="195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21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1" y="0"/>
                        <a:pt x="48" y="0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222" y="0"/>
                        <a:pt x="244" y="22"/>
                        <a:pt x="244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6" name="Freeform 621">
                  <a:extLst>
                    <a:ext uri="{FF2B5EF4-FFF2-40B4-BE49-F238E27FC236}">
                      <a16:creationId xmlns:a16="http://schemas.microsoft.com/office/drawing/2014/main" id="{79E282A8-EF10-4B68-9825-59FB07AD0A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568622" y="3532186"/>
                  <a:ext cx="915987" cy="771525"/>
                </a:xfrm>
                <a:custGeom>
                  <a:avLst/>
                  <a:gdLst>
                    <a:gd name="T0" fmla="*/ 244 w 244"/>
                    <a:gd name="T1" fmla="*/ 49 h 206"/>
                    <a:gd name="T2" fmla="*/ 244 w 244"/>
                    <a:gd name="T3" fmla="*/ 157 h 206"/>
                    <a:gd name="T4" fmla="*/ 195 w 244"/>
                    <a:gd name="T5" fmla="*/ 206 h 206"/>
                    <a:gd name="T6" fmla="*/ 48 w 244"/>
                    <a:gd name="T7" fmla="*/ 206 h 206"/>
                    <a:gd name="T8" fmla="*/ 0 w 244"/>
                    <a:gd name="T9" fmla="*/ 157 h 206"/>
                    <a:gd name="T10" fmla="*/ 0 w 244"/>
                    <a:gd name="T11" fmla="*/ 49 h 206"/>
                    <a:gd name="T12" fmla="*/ 48 w 244"/>
                    <a:gd name="T13" fmla="*/ 0 h 206"/>
                    <a:gd name="T14" fmla="*/ 195 w 244"/>
                    <a:gd name="T15" fmla="*/ 0 h 206"/>
                    <a:gd name="T16" fmla="*/ 244 w 244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4" h="206">
                      <a:moveTo>
                        <a:pt x="244" y="49"/>
                      </a:moveTo>
                      <a:cubicBezTo>
                        <a:pt x="244" y="157"/>
                        <a:pt x="244" y="157"/>
                        <a:pt x="244" y="157"/>
                      </a:cubicBezTo>
                      <a:cubicBezTo>
                        <a:pt x="244" y="184"/>
                        <a:pt x="222" y="206"/>
                        <a:pt x="195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21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1" y="0"/>
                        <a:pt x="48" y="0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222" y="0"/>
                        <a:pt x="244" y="22"/>
                        <a:pt x="244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7" name="Freeform 622">
                  <a:extLst>
                    <a:ext uri="{FF2B5EF4-FFF2-40B4-BE49-F238E27FC236}">
                      <a16:creationId xmlns:a16="http://schemas.microsoft.com/office/drawing/2014/main" id="{EB93C28A-BA75-4182-9C6F-45C23F4E6FD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568622" y="6550023"/>
                  <a:ext cx="915987" cy="773111"/>
                </a:xfrm>
                <a:custGeom>
                  <a:avLst/>
                  <a:gdLst>
                    <a:gd name="T0" fmla="*/ 244 w 244"/>
                    <a:gd name="T1" fmla="*/ 49 h 206"/>
                    <a:gd name="T2" fmla="*/ 244 w 244"/>
                    <a:gd name="T3" fmla="*/ 157 h 206"/>
                    <a:gd name="T4" fmla="*/ 195 w 244"/>
                    <a:gd name="T5" fmla="*/ 206 h 206"/>
                    <a:gd name="T6" fmla="*/ 48 w 244"/>
                    <a:gd name="T7" fmla="*/ 206 h 206"/>
                    <a:gd name="T8" fmla="*/ 0 w 244"/>
                    <a:gd name="T9" fmla="*/ 157 h 206"/>
                    <a:gd name="T10" fmla="*/ 0 w 244"/>
                    <a:gd name="T11" fmla="*/ 49 h 206"/>
                    <a:gd name="T12" fmla="*/ 48 w 244"/>
                    <a:gd name="T13" fmla="*/ 0 h 206"/>
                    <a:gd name="T14" fmla="*/ 195 w 244"/>
                    <a:gd name="T15" fmla="*/ 0 h 206"/>
                    <a:gd name="T16" fmla="*/ 244 w 244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4" h="206">
                      <a:moveTo>
                        <a:pt x="244" y="49"/>
                      </a:moveTo>
                      <a:cubicBezTo>
                        <a:pt x="244" y="157"/>
                        <a:pt x="244" y="157"/>
                        <a:pt x="244" y="157"/>
                      </a:cubicBezTo>
                      <a:cubicBezTo>
                        <a:pt x="244" y="184"/>
                        <a:pt x="222" y="206"/>
                        <a:pt x="195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21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1" y="0"/>
                        <a:pt x="48" y="0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222" y="0"/>
                        <a:pt x="244" y="22"/>
                        <a:pt x="244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8" name="Freeform 623">
                  <a:extLst>
                    <a:ext uri="{FF2B5EF4-FFF2-40B4-BE49-F238E27FC236}">
                      <a16:creationId xmlns:a16="http://schemas.microsoft.com/office/drawing/2014/main" id="{F368F789-0C47-4759-AA28-FAA85A6C7E0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568622" y="5545136"/>
                  <a:ext cx="915987" cy="773111"/>
                </a:xfrm>
                <a:custGeom>
                  <a:avLst/>
                  <a:gdLst>
                    <a:gd name="T0" fmla="*/ 244 w 244"/>
                    <a:gd name="T1" fmla="*/ 49 h 206"/>
                    <a:gd name="T2" fmla="*/ 244 w 244"/>
                    <a:gd name="T3" fmla="*/ 157 h 206"/>
                    <a:gd name="T4" fmla="*/ 195 w 244"/>
                    <a:gd name="T5" fmla="*/ 206 h 206"/>
                    <a:gd name="T6" fmla="*/ 48 w 244"/>
                    <a:gd name="T7" fmla="*/ 206 h 206"/>
                    <a:gd name="T8" fmla="*/ 0 w 244"/>
                    <a:gd name="T9" fmla="*/ 157 h 206"/>
                    <a:gd name="T10" fmla="*/ 0 w 244"/>
                    <a:gd name="T11" fmla="*/ 49 h 206"/>
                    <a:gd name="T12" fmla="*/ 48 w 244"/>
                    <a:gd name="T13" fmla="*/ 0 h 206"/>
                    <a:gd name="T14" fmla="*/ 195 w 244"/>
                    <a:gd name="T15" fmla="*/ 0 h 206"/>
                    <a:gd name="T16" fmla="*/ 244 w 244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4" h="206">
                      <a:moveTo>
                        <a:pt x="244" y="49"/>
                      </a:moveTo>
                      <a:cubicBezTo>
                        <a:pt x="244" y="157"/>
                        <a:pt x="244" y="157"/>
                        <a:pt x="244" y="157"/>
                      </a:cubicBezTo>
                      <a:cubicBezTo>
                        <a:pt x="244" y="184"/>
                        <a:pt x="222" y="206"/>
                        <a:pt x="195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21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1" y="0"/>
                        <a:pt x="48" y="0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222" y="0"/>
                        <a:pt x="244" y="22"/>
                        <a:pt x="244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9" name="Freeform 624">
                  <a:extLst>
                    <a:ext uri="{FF2B5EF4-FFF2-40B4-BE49-F238E27FC236}">
                      <a16:creationId xmlns:a16="http://schemas.microsoft.com/office/drawing/2014/main" id="{875F6BBD-BEA9-4CE5-81D6-BF5CF939D6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568622" y="4537073"/>
                  <a:ext cx="915987" cy="771525"/>
                </a:xfrm>
                <a:custGeom>
                  <a:avLst/>
                  <a:gdLst>
                    <a:gd name="T0" fmla="*/ 244 w 244"/>
                    <a:gd name="T1" fmla="*/ 49 h 206"/>
                    <a:gd name="T2" fmla="*/ 244 w 244"/>
                    <a:gd name="T3" fmla="*/ 157 h 206"/>
                    <a:gd name="T4" fmla="*/ 195 w 244"/>
                    <a:gd name="T5" fmla="*/ 206 h 206"/>
                    <a:gd name="T6" fmla="*/ 48 w 244"/>
                    <a:gd name="T7" fmla="*/ 206 h 206"/>
                    <a:gd name="T8" fmla="*/ 0 w 244"/>
                    <a:gd name="T9" fmla="*/ 157 h 206"/>
                    <a:gd name="T10" fmla="*/ 0 w 244"/>
                    <a:gd name="T11" fmla="*/ 49 h 206"/>
                    <a:gd name="T12" fmla="*/ 48 w 244"/>
                    <a:gd name="T13" fmla="*/ 0 h 206"/>
                    <a:gd name="T14" fmla="*/ 195 w 244"/>
                    <a:gd name="T15" fmla="*/ 0 h 206"/>
                    <a:gd name="T16" fmla="*/ 244 w 244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4" h="206">
                      <a:moveTo>
                        <a:pt x="244" y="49"/>
                      </a:moveTo>
                      <a:cubicBezTo>
                        <a:pt x="244" y="157"/>
                        <a:pt x="244" y="157"/>
                        <a:pt x="244" y="157"/>
                      </a:cubicBezTo>
                      <a:cubicBezTo>
                        <a:pt x="244" y="184"/>
                        <a:pt x="222" y="206"/>
                        <a:pt x="195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21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1" y="0"/>
                        <a:pt x="48" y="0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222" y="0"/>
                        <a:pt x="244" y="22"/>
                        <a:pt x="244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0" name="Freeform 625">
                  <a:extLst>
                    <a:ext uri="{FF2B5EF4-FFF2-40B4-BE49-F238E27FC236}">
                      <a16:creationId xmlns:a16="http://schemas.microsoft.com/office/drawing/2014/main" id="{00A1C09C-385D-48E0-8F3E-82CB339ADB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301798" y="3532186"/>
                  <a:ext cx="919162" cy="771525"/>
                </a:xfrm>
                <a:custGeom>
                  <a:avLst/>
                  <a:gdLst>
                    <a:gd name="T0" fmla="*/ 245 w 245"/>
                    <a:gd name="T1" fmla="*/ 49 h 206"/>
                    <a:gd name="T2" fmla="*/ 245 w 245"/>
                    <a:gd name="T3" fmla="*/ 157 h 206"/>
                    <a:gd name="T4" fmla="*/ 196 w 245"/>
                    <a:gd name="T5" fmla="*/ 206 h 206"/>
                    <a:gd name="T6" fmla="*/ 49 w 245"/>
                    <a:gd name="T7" fmla="*/ 206 h 206"/>
                    <a:gd name="T8" fmla="*/ 0 w 245"/>
                    <a:gd name="T9" fmla="*/ 157 h 206"/>
                    <a:gd name="T10" fmla="*/ 0 w 245"/>
                    <a:gd name="T11" fmla="*/ 49 h 206"/>
                    <a:gd name="T12" fmla="*/ 49 w 245"/>
                    <a:gd name="T13" fmla="*/ 0 h 206"/>
                    <a:gd name="T14" fmla="*/ 196 w 245"/>
                    <a:gd name="T15" fmla="*/ 0 h 206"/>
                    <a:gd name="T16" fmla="*/ 245 w 245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5" h="206">
                      <a:moveTo>
                        <a:pt x="245" y="49"/>
                      </a:moveTo>
                      <a:cubicBezTo>
                        <a:pt x="245" y="157"/>
                        <a:pt x="245" y="157"/>
                        <a:pt x="245" y="157"/>
                      </a:cubicBezTo>
                      <a:cubicBezTo>
                        <a:pt x="245" y="184"/>
                        <a:pt x="223" y="206"/>
                        <a:pt x="196" y="206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22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2" y="0"/>
                        <a:pt x="49" y="0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223" y="0"/>
                        <a:pt x="245" y="22"/>
                        <a:pt x="245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1" name="Freeform 626">
                  <a:extLst>
                    <a:ext uri="{FF2B5EF4-FFF2-40B4-BE49-F238E27FC236}">
                      <a16:creationId xmlns:a16="http://schemas.microsoft.com/office/drawing/2014/main" id="{13148E15-4ECF-49CF-B8FF-0EA40375AE8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301798" y="6550023"/>
                  <a:ext cx="919162" cy="773111"/>
                </a:xfrm>
                <a:custGeom>
                  <a:avLst/>
                  <a:gdLst>
                    <a:gd name="T0" fmla="*/ 245 w 245"/>
                    <a:gd name="T1" fmla="*/ 49 h 206"/>
                    <a:gd name="T2" fmla="*/ 245 w 245"/>
                    <a:gd name="T3" fmla="*/ 157 h 206"/>
                    <a:gd name="T4" fmla="*/ 196 w 245"/>
                    <a:gd name="T5" fmla="*/ 206 h 206"/>
                    <a:gd name="T6" fmla="*/ 49 w 245"/>
                    <a:gd name="T7" fmla="*/ 206 h 206"/>
                    <a:gd name="T8" fmla="*/ 0 w 245"/>
                    <a:gd name="T9" fmla="*/ 157 h 206"/>
                    <a:gd name="T10" fmla="*/ 0 w 245"/>
                    <a:gd name="T11" fmla="*/ 49 h 206"/>
                    <a:gd name="T12" fmla="*/ 49 w 245"/>
                    <a:gd name="T13" fmla="*/ 0 h 206"/>
                    <a:gd name="T14" fmla="*/ 196 w 245"/>
                    <a:gd name="T15" fmla="*/ 0 h 206"/>
                    <a:gd name="T16" fmla="*/ 245 w 245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5" h="206">
                      <a:moveTo>
                        <a:pt x="245" y="49"/>
                      </a:moveTo>
                      <a:cubicBezTo>
                        <a:pt x="245" y="157"/>
                        <a:pt x="245" y="157"/>
                        <a:pt x="245" y="157"/>
                      </a:cubicBezTo>
                      <a:cubicBezTo>
                        <a:pt x="245" y="184"/>
                        <a:pt x="223" y="206"/>
                        <a:pt x="196" y="206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22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2" y="0"/>
                        <a:pt x="49" y="0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223" y="0"/>
                        <a:pt x="245" y="22"/>
                        <a:pt x="245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2" name="Freeform 627">
                  <a:extLst>
                    <a:ext uri="{FF2B5EF4-FFF2-40B4-BE49-F238E27FC236}">
                      <a16:creationId xmlns:a16="http://schemas.microsoft.com/office/drawing/2014/main" id="{3FDB9811-0380-4A8B-A824-8A69F1C80D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301798" y="5545136"/>
                  <a:ext cx="919162" cy="773111"/>
                </a:xfrm>
                <a:custGeom>
                  <a:avLst/>
                  <a:gdLst>
                    <a:gd name="T0" fmla="*/ 245 w 245"/>
                    <a:gd name="T1" fmla="*/ 49 h 206"/>
                    <a:gd name="T2" fmla="*/ 245 w 245"/>
                    <a:gd name="T3" fmla="*/ 157 h 206"/>
                    <a:gd name="T4" fmla="*/ 196 w 245"/>
                    <a:gd name="T5" fmla="*/ 206 h 206"/>
                    <a:gd name="T6" fmla="*/ 49 w 245"/>
                    <a:gd name="T7" fmla="*/ 206 h 206"/>
                    <a:gd name="T8" fmla="*/ 0 w 245"/>
                    <a:gd name="T9" fmla="*/ 157 h 206"/>
                    <a:gd name="T10" fmla="*/ 0 w 245"/>
                    <a:gd name="T11" fmla="*/ 49 h 206"/>
                    <a:gd name="T12" fmla="*/ 49 w 245"/>
                    <a:gd name="T13" fmla="*/ 0 h 206"/>
                    <a:gd name="T14" fmla="*/ 196 w 245"/>
                    <a:gd name="T15" fmla="*/ 0 h 206"/>
                    <a:gd name="T16" fmla="*/ 245 w 245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5" h="206">
                      <a:moveTo>
                        <a:pt x="245" y="49"/>
                      </a:moveTo>
                      <a:cubicBezTo>
                        <a:pt x="245" y="157"/>
                        <a:pt x="245" y="157"/>
                        <a:pt x="245" y="157"/>
                      </a:cubicBezTo>
                      <a:cubicBezTo>
                        <a:pt x="245" y="184"/>
                        <a:pt x="223" y="206"/>
                        <a:pt x="196" y="206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22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2" y="0"/>
                        <a:pt x="49" y="0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223" y="0"/>
                        <a:pt x="245" y="22"/>
                        <a:pt x="245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3" name="Freeform 628">
                  <a:extLst>
                    <a:ext uri="{FF2B5EF4-FFF2-40B4-BE49-F238E27FC236}">
                      <a16:creationId xmlns:a16="http://schemas.microsoft.com/office/drawing/2014/main" id="{D9C2293B-D7FA-4FDE-9BAE-D47A5AF68A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301798" y="4537073"/>
                  <a:ext cx="919162" cy="771525"/>
                </a:xfrm>
                <a:custGeom>
                  <a:avLst/>
                  <a:gdLst>
                    <a:gd name="T0" fmla="*/ 245 w 245"/>
                    <a:gd name="T1" fmla="*/ 49 h 206"/>
                    <a:gd name="T2" fmla="*/ 245 w 245"/>
                    <a:gd name="T3" fmla="*/ 157 h 206"/>
                    <a:gd name="T4" fmla="*/ 196 w 245"/>
                    <a:gd name="T5" fmla="*/ 206 h 206"/>
                    <a:gd name="T6" fmla="*/ 49 w 245"/>
                    <a:gd name="T7" fmla="*/ 206 h 206"/>
                    <a:gd name="T8" fmla="*/ 0 w 245"/>
                    <a:gd name="T9" fmla="*/ 157 h 206"/>
                    <a:gd name="T10" fmla="*/ 0 w 245"/>
                    <a:gd name="T11" fmla="*/ 49 h 206"/>
                    <a:gd name="T12" fmla="*/ 49 w 245"/>
                    <a:gd name="T13" fmla="*/ 0 h 206"/>
                    <a:gd name="T14" fmla="*/ 196 w 245"/>
                    <a:gd name="T15" fmla="*/ 0 h 206"/>
                    <a:gd name="T16" fmla="*/ 245 w 245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5" h="206">
                      <a:moveTo>
                        <a:pt x="245" y="49"/>
                      </a:moveTo>
                      <a:cubicBezTo>
                        <a:pt x="245" y="157"/>
                        <a:pt x="245" y="157"/>
                        <a:pt x="245" y="157"/>
                      </a:cubicBezTo>
                      <a:cubicBezTo>
                        <a:pt x="245" y="184"/>
                        <a:pt x="223" y="206"/>
                        <a:pt x="196" y="206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22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2" y="0"/>
                        <a:pt x="49" y="0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223" y="0"/>
                        <a:pt x="245" y="22"/>
                        <a:pt x="245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4" name="Freeform 629">
                  <a:extLst>
                    <a:ext uri="{FF2B5EF4-FFF2-40B4-BE49-F238E27FC236}">
                      <a16:creationId xmlns:a16="http://schemas.microsoft.com/office/drawing/2014/main" id="{65C0C716-5BFD-4F4B-BE4F-1FDD28E46D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173584" y="5807071"/>
                  <a:ext cx="233362" cy="247649"/>
                </a:xfrm>
                <a:custGeom>
                  <a:avLst/>
                  <a:gdLst>
                    <a:gd name="T0" fmla="*/ 0 w 62"/>
                    <a:gd name="T1" fmla="*/ 66 h 66"/>
                    <a:gd name="T2" fmla="*/ 24 w 62"/>
                    <a:gd name="T3" fmla="*/ 31 h 66"/>
                    <a:gd name="T4" fmla="*/ 2 w 62"/>
                    <a:gd name="T5" fmla="*/ 0 h 66"/>
                    <a:gd name="T6" fmla="*/ 16 w 62"/>
                    <a:gd name="T7" fmla="*/ 0 h 66"/>
                    <a:gd name="T8" fmla="*/ 26 w 62"/>
                    <a:gd name="T9" fmla="*/ 15 h 66"/>
                    <a:gd name="T10" fmla="*/ 30 w 62"/>
                    <a:gd name="T11" fmla="*/ 23 h 66"/>
                    <a:gd name="T12" fmla="*/ 35 w 62"/>
                    <a:gd name="T13" fmla="*/ 15 h 66"/>
                    <a:gd name="T14" fmla="*/ 47 w 62"/>
                    <a:gd name="T15" fmla="*/ 0 h 66"/>
                    <a:gd name="T16" fmla="*/ 60 w 62"/>
                    <a:gd name="T17" fmla="*/ 0 h 66"/>
                    <a:gd name="T18" fmla="*/ 37 w 62"/>
                    <a:gd name="T19" fmla="*/ 31 h 66"/>
                    <a:gd name="T20" fmla="*/ 62 w 62"/>
                    <a:gd name="T21" fmla="*/ 66 h 66"/>
                    <a:gd name="T22" fmla="*/ 48 w 62"/>
                    <a:gd name="T23" fmla="*/ 66 h 66"/>
                    <a:gd name="T24" fmla="*/ 34 w 62"/>
                    <a:gd name="T25" fmla="*/ 45 h 66"/>
                    <a:gd name="T26" fmla="*/ 31 w 62"/>
                    <a:gd name="T27" fmla="*/ 40 h 66"/>
                    <a:gd name="T28" fmla="*/ 13 w 62"/>
                    <a:gd name="T29" fmla="*/ 66 h 66"/>
                    <a:gd name="T30" fmla="*/ 0 w 62"/>
                    <a:gd name="T31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2" h="66">
                      <a:moveTo>
                        <a:pt x="0" y="66"/>
                      </a:move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8" y="18"/>
                        <a:pt x="29" y="21"/>
                        <a:pt x="30" y="23"/>
                      </a:cubicBezTo>
                      <a:cubicBezTo>
                        <a:pt x="32" y="20"/>
                        <a:pt x="34" y="17"/>
                        <a:pt x="35" y="15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37" y="31"/>
                        <a:pt x="37" y="31"/>
                        <a:pt x="37" y="31"/>
                      </a:cubicBezTo>
                      <a:cubicBezTo>
                        <a:pt x="62" y="66"/>
                        <a:pt x="62" y="66"/>
                        <a:pt x="62" y="66"/>
                      </a:cubicBezTo>
                      <a:cubicBezTo>
                        <a:pt x="48" y="66"/>
                        <a:pt x="48" y="66"/>
                        <a:pt x="48" y="66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13" y="66"/>
                        <a:pt x="13" y="66"/>
                        <a:pt x="13" y="66"/>
                      </a:cubicBezTo>
                      <a:cubicBezTo>
                        <a:pt x="0" y="66"/>
                        <a:pt x="0" y="66"/>
                        <a:pt x="0" y="6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5" name="Rectangle 630">
                  <a:extLst>
                    <a:ext uri="{FF2B5EF4-FFF2-40B4-BE49-F238E27FC236}">
                      <a16:creationId xmlns:a16="http://schemas.microsoft.com/office/drawing/2014/main" id="{D8F0ECA7-4AEC-4EF2-A2D3-43FB5A2D59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7186285" y="4900610"/>
                  <a:ext cx="209550" cy="444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6" name="Rectangle 631">
                  <a:extLst>
                    <a:ext uri="{FF2B5EF4-FFF2-40B4-BE49-F238E27FC236}">
                      <a16:creationId xmlns:a16="http://schemas.microsoft.com/office/drawing/2014/main" id="{A2A87CEA-786E-440B-A205-5C714E52D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7186285" y="4900610"/>
                  <a:ext cx="209550" cy="444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7" name="Rectangle 632">
                  <a:extLst>
                    <a:ext uri="{FF2B5EF4-FFF2-40B4-BE49-F238E27FC236}">
                      <a16:creationId xmlns:a16="http://schemas.microsoft.com/office/drawing/2014/main" id="{158C1C88-214D-4E92-A134-2686620C91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7151361" y="6921496"/>
                  <a:ext cx="277811" cy="301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8" name="Rectangle 633">
                  <a:extLst>
                    <a:ext uri="{FF2B5EF4-FFF2-40B4-BE49-F238E27FC236}">
                      <a16:creationId xmlns:a16="http://schemas.microsoft.com/office/drawing/2014/main" id="{146B3585-EDD3-4322-A2E8-461DCA492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7151361" y="6921496"/>
                  <a:ext cx="277811" cy="30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9" name="Oval 634">
                  <a:extLst>
                    <a:ext uri="{FF2B5EF4-FFF2-40B4-BE49-F238E27FC236}">
                      <a16:creationId xmlns:a16="http://schemas.microsoft.com/office/drawing/2014/main" id="{AA38BF8F-6A7A-4598-806A-CB8E9ACBC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7241848" y="6778621"/>
                  <a:ext cx="96837" cy="9683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0" name="Oval 635">
                  <a:extLst>
                    <a:ext uri="{FF2B5EF4-FFF2-40B4-BE49-F238E27FC236}">
                      <a16:creationId xmlns:a16="http://schemas.microsoft.com/office/drawing/2014/main" id="{8576EA92-BCC7-4AB7-96E0-230971426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7241848" y="6996110"/>
                  <a:ext cx="96837" cy="9683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1" name="Freeform 636">
                  <a:extLst>
                    <a:ext uri="{FF2B5EF4-FFF2-40B4-BE49-F238E27FC236}">
                      <a16:creationId xmlns:a16="http://schemas.microsoft.com/office/drawing/2014/main" id="{3FEC5F05-57D8-4D87-92AA-1F62DAA8A14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38149" y="2500312"/>
                  <a:ext cx="919163" cy="773111"/>
                </a:xfrm>
                <a:custGeom>
                  <a:avLst/>
                  <a:gdLst>
                    <a:gd name="T0" fmla="*/ 245 w 245"/>
                    <a:gd name="T1" fmla="*/ 49 h 206"/>
                    <a:gd name="T2" fmla="*/ 245 w 245"/>
                    <a:gd name="T3" fmla="*/ 157 h 206"/>
                    <a:gd name="T4" fmla="*/ 196 w 245"/>
                    <a:gd name="T5" fmla="*/ 206 h 206"/>
                    <a:gd name="T6" fmla="*/ 49 w 245"/>
                    <a:gd name="T7" fmla="*/ 206 h 206"/>
                    <a:gd name="T8" fmla="*/ 0 w 245"/>
                    <a:gd name="T9" fmla="*/ 157 h 206"/>
                    <a:gd name="T10" fmla="*/ 0 w 245"/>
                    <a:gd name="T11" fmla="*/ 49 h 206"/>
                    <a:gd name="T12" fmla="*/ 49 w 245"/>
                    <a:gd name="T13" fmla="*/ 0 h 206"/>
                    <a:gd name="T14" fmla="*/ 196 w 245"/>
                    <a:gd name="T15" fmla="*/ 0 h 206"/>
                    <a:gd name="T16" fmla="*/ 245 w 245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5" h="206">
                      <a:moveTo>
                        <a:pt x="245" y="49"/>
                      </a:moveTo>
                      <a:cubicBezTo>
                        <a:pt x="245" y="157"/>
                        <a:pt x="245" y="157"/>
                        <a:pt x="245" y="157"/>
                      </a:cubicBezTo>
                      <a:cubicBezTo>
                        <a:pt x="245" y="184"/>
                        <a:pt x="223" y="206"/>
                        <a:pt x="196" y="206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22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2" y="0"/>
                        <a:pt x="49" y="0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223" y="0"/>
                        <a:pt x="245" y="22"/>
                        <a:pt x="245" y="49"/>
                      </a:cubicBezTo>
                      <a:close/>
                    </a:path>
                  </a:pathLst>
                </a:custGeom>
                <a:solidFill>
                  <a:srgbClr val="C44A32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2" name="Freeform 637">
                  <a:extLst>
                    <a:ext uri="{FF2B5EF4-FFF2-40B4-BE49-F238E27FC236}">
                      <a16:creationId xmlns:a16="http://schemas.microsoft.com/office/drawing/2014/main" id="{E58AB9B2-93F4-4825-A88C-3A45378455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833862" y="2500312"/>
                  <a:ext cx="914401" cy="773111"/>
                </a:xfrm>
                <a:custGeom>
                  <a:avLst/>
                  <a:gdLst>
                    <a:gd name="T0" fmla="*/ 244 w 244"/>
                    <a:gd name="T1" fmla="*/ 49 h 206"/>
                    <a:gd name="T2" fmla="*/ 244 w 244"/>
                    <a:gd name="T3" fmla="*/ 157 h 206"/>
                    <a:gd name="T4" fmla="*/ 195 w 244"/>
                    <a:gd name="T5" fmla="*/ 206 h 206"/>
                    <a:gd name="T6" fmla="*/ 48 w 244"/>
                    <a:gd name="T7" fmla="*/ 206 h 206"/>
                    <a:gd name="T8" fmla="*/ 0 w 244"/>
                    <a:gd name="T9" fmla="*/ 157 h 206"/>
                    <a:gd name="T10" fmla="*/ 0 w 244"/>
                    <a:gd name="T11" fmla="*/ 49 h 206"/>
                    <a:gd name="T12" fmla="*/ 48 w 244"/>
                    <a:gd name="T13" fmla="*/ 0 h 206"/>
                    <a:gd name="T14" fmla="*/ 195 w 244"/>
                    <a:gd name="T15" fmla="*/ 0 h 206"/>
                    <a:gd name="T16" fmla="*/ 244 w 244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4" h="206">
                      <a:moveTo>
                        <a:pt x="244" y="49"/>
                      </a:moveTo>
                      <a:cubicBezTo>
                        <a:pt x="244" y="157"/>
                        <a:pt x="244" y="157"/>
                        <a:pt x="244" y="157"/>
                      </a:cubicBezTo>
                      <a:cubicBezTo>
                        <a:pt x="244" y="184"/>
                        <a:pt x="222" y="206"/>
                        <a:pt x="195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21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1" y="0"/>
                        <a:pt x="48" y="0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222" y="0"/>
                        <a:pt x="244" y="22"/>
                        <a:pt x="244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3" name="Freeform 638">
                  <a:extLst>
                    <a:ext uri="{FF2B5EF4-FFF2-40B4-BE49-F238E27FC236}">
                      <a16:creationId xmlns:a16="http://schemas.microsoft.com/office/drawing/2014/main" id="{9B5037E2-B68F-47F0-809B-21F4F69B90C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568624" y="2500312"/>
                  <a:ext cx="915987" cy="773111"/>
                </a:xfrm>
                <a:custGeom>
                  <a:avLst/>
                  <a:gdLst>
                    <a:gd name="T0" fmla="*/ 244 w 244"/>
                    <a:gd name="T1" fmla="*/ 49 h 206"/>
                    <a:gd name="T2" fmla="*/ 244 w 244"/>
                    <a:gd name="T3" fmla="*/ 157 h 206"/>
                    <a:gd name="T4" fmla="*/ 195 w 244"/>
                    <a:gd name="T5" fmla="*/ 206 h 206"/>
                    <a:gd name="T6" fmla="*/ 48 w 244"/>
                    <a:gd name="T7" fmla="*/ 206 h 206"/>
                    <a:gd name="T8" fmla="*/ 0 w 244"/>
                    <a:gd name="T9" fmla="*/ 157 h 206"/>
                    <a:gd name="T10" fmla="*/ 0 w 244"/>
                    <a:gd name="T11" fmla="*/ 49 h 206"/>
                    <a:gd name="T12" fmla="*/ 48 w 244"/>
                    <a:gd name="T13" fmla="*/ 0 h 206"/>
                    <a:gd name="T14" fmla="*/ 195 w 244"/>
                    <a:gd name="T15" fmla="*/ 0 h 206"/>
                    <a:gd name="T16" fmla="*/ 244 w 244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4" h="206">
                      <a:moveTo>
                        <a:pt x="244" y="49"/>
                      </a:moveTo>
                      <a:cubicBezTo>
                        <a:pt x="244" y="157"/>
                        <a:pt x="244" y="157"/>
                        <a:pt x="244" y="157"/>
                      </a:cubicBezTo>
                      <a:cubicBezTo>
                        <a:pt x="244" y="184"/>
                        <a:pt x="222" y="206"/>
                        <a:pt x="195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21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1" y="0"/>
                        <a:pt x="48" y="0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222" y="0"/>
                        <a:pt x="244" y="22"/>
                        <a:pt x="244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4" name="Freeform 639">
                  <a:extLst>
                    <a:ext uri="{FF2B5EF4-FFF2-40B4-BE49-F238E27FC236}">
                      <a16:creationId xmlns:a16="http://schemas.microsoft.com/office/drawing/2014/main" id="{6473019E-C1E1-46BD-AF98-119E1D1C154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301800" y="2500312"/>
                  <a:ext cx="919163" cy="773111"/>
                </a:xfrm>
                <a:custGeom>
                  <a:avLst/>
                  <a:gdLst>
                    <a:gd name="T0" fmla="*/ 245 w 245"/>
                    <a:gd name="T1" fmla="*/ 49 h 206"/>
                    <a:gd name="T2" fmla="*/ 245 w 245"/>
                    <a:gd name="T3" fmla="*/ 157 h 206"/>
                    <a:gd name="T4" fmla="*/ 196 w 245"/>
                    <a:gd name="T5" fmla="*/ 206 h 206"/>
                    <a:gd name="T6" fmla="*/ 49 w 245"/>
                    <a:gd name="T7" fmla="*/ 206 h 206"/>
                    <a:gd name="T8" fmla="*/ 0 w 245"/>
                    <a:gd name="T9" fmla="*/ 157 h 206"/>
                    <a:gd name="T10" fmla="*/ 0 w 245"/>
                    <a:gd name="T11" fmla="*/ 49 h 206"/>
                    <a:gd name="T12" fmla="*/ 49 w 245"/>
                    <a:gd name="T13" fmla="*/ 0 h 206"/>
                    <a:gd name="T14" fmla="*/ 196 w 245"/>
                    <a:gd name="T15" fmla="*/ 0 h 206"/>
                    <a:gd name="T16" fmla="*/ 245 w 245"/>
                    <a:gd name="T17" fmla="*/ 4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5" h="206">
                      <a:moveTo>
                        <a:pt x="245" y="49"/>
                      </a:moveTo>
                      <a:cubicBezTo>
                        <a:pt x="245" y="157"/>
                        <a:pt x="245" y="157"/>
                        <a:pt x="245" y="157"/>
                      </a:cubicBezTo>
                      <a:cubicBezTo>
                        <a:pt x="245" y="184"/>
                        <a:pt x="223" y="206"/>
                        <a:pt x="196" y="206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22" y="206"/>
                        <a:pt x="0" y="184"/>
                        <a:pt x="0" y="15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2" y="0"/>
                        <a:pt x="49" y="0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223" y="0"/>
                        <a:pt x="245" y="22"/>
                        <a:pt x="245" y="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5" name="Freeform 640">
                  <a:extLst>
                    <a:ext uri="{FF2B5EF4-FFF2-40B4-BE49-F238E27FC236}">
                      <a16:creationId xmlns:a16="http://schemas.microsoft.com/office/drawing/2014/main" id="{C5C73CDD-855C-414A-9A04-A104F17C25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062463" y="2706686"/>
                  <a:ext cx="452438" cy="355600"/>
                </a:xfrm>
                <a:custGeom>
                  <a:avLst/>
                  <a:gdLst>
                    <a:gd name="T0" fmla="*/ 153 w 285"/>
                    <a:gd name="T1" fmla="*/ 0 h 224"/>
                    <a:gd name="T2" fmla="*/ 153 w 285"/>
                    <a:gd name="T3" fmla="*/ 0 h 224"/>
                    <a:gd name="T4" fmla="*/ 153 w 285"/>
                    <a:gd name="T5" fmla="*/ 2 h 224"/>
                    <a:gd name="T6" fmla="*/ 52 w 285"/>
                    <a:gd name="T7" fmla="*/ 186 h 224"/>
                    <a:gd name="T8" fmla="*/ 14 w 285"/>
                    <a:gd name="T9" fmla="*/ 165 h 224"/>
                    <a:gd name="T10" fmla="*/ 0 w 285"/>
                    <a:gd name="T11" fmla="*/ 191 h 224"/>
                    <a:gd name="T12" fmla="*/ 63 w 285"/>
                    <a:gd name="T13" fmla="*/ 224 h 224"/>
                    <a:gd name="T14" fmla="*/ 63 w 285"/>
                    <a:gd name="T15" fmla="*/ 224 h 224"/>
                    <a:gd name="T16" fmla="*/ 170 w 285"/>
                    <a:gd name="T17" fmla="*/ 31 h 224"/>
                    <a:gd name="T18" fmla="*/ 285 w 285"/>
                    <a:gd name="T19" fmla="*/ 31 h 224"/>
                    <a:gd name="T20" fmla="*/ 285 w 285"/>
                    <a:gd name="T21" fmla="*/ 0 h 224"/>
                    <a:gd name="T22" fmla="*/ 153 w 285"/>
                    <a:gd name="T23" fmla="*/ 0 h 224"/>
                    <a:gd name="T24" fmla="*/ 153 w 285"/>
                    <a:gd name="T25" fmla="*/ 0 h 224"/>
                    <a:gd name="T26" fmla="*/ 153 w 285"/>
                    <a:gd name="T27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5" h="224">
                      <a:moveTo>
                        <a:pt x="153" y="0"/>
                      </a:moveTo>
                      <a:lnTo>
                        <a:pt x="153" y="0"/>
                      </a:lnTo>
                      <a:lnTo>
                        <a:pt x="153" y="2"/>
                      </a:lnTo>
                      <a:lnTo>
                        <a:pt x="52" y="186"/>
                      </a:lnTo>
                      <a:lnTo>
                        <a:pt x="14" y="165"/>
                      </a:lnTo>
                      <a:lnTo>
                        <a:pt x="0" y="191"/>
                      </a:lnTo>
                      <a:lnTo>
                        <a:pt x="63" y="224"/>
                      </a:lnTo>
                      <a:lnTo>
                        <a:pt x="63" y="224"/>
                      </a:lnTo>
                      <a:lnTo>
                        <a:pt x="170" y="31"/>
                      </a:lnTo>
                      <a:lnTo>
                        <a:pt x="285" y="31"/>
                      </a:lnTo>
                      <a:lnTo>
                        <a:pt x="285" y="0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6" name="Freeform 652">
                  <a:extLst>
                    <a:ext uri="{FF2B5EF4-FFF2-40B4-BE49-F238E27FC236}">
                      <a16:creationId xmlns:a16="http://schemas.microsoft.com/office/drawing/2014/main" id="{C4878BE7-878B-4F86-9EFD-EF9FAB6BFA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3271511" y="2673349"/>
                  <a:ext cx="201611" cy="427039"/>
                </a:xfrm>
                <a:custGeom>
                  <a:avLst/>
                  <a:gdLst>
                    <a:gd name="T0" fmla="*/ 0 w 54"/>
                    <a:gd name="T1" fmla="*/ 28 h 114"/>
                    <a:gd name="T2" fmla="*/ 7 w 54"/>
                    <a:gd name="T3" fmla="*/ 7 h 114"/>
                    <a:gd name="T4" fmla="*/ 27 w 54"/>
                    <a:gd name="T5" fmla="*/ 0 h 114"/>
                    <a:gd name="T6" fmla="*/ 47 w 54"/>
                    <a:gd name="T7" fmla="*/ 7 h 114"/>
                    <a:gd name="T8" fmla="*/ 54 w 54"/>
                    <a:gd name="T9" fmla="*/ 28 h 114"/>
                    <a:gd name="T10" fmla="*/ 54 w 54"/>
                    <a:gd name="T11" fmla="*/ 86 h 114"/>
                    <a:gd name="T12" fmla="*/ 47 w 54"/>
                    <a:gd name="T13" fmla="*/ 107 h 114"/>
                    <a:gd name="T14" fmla="*/ 27 w 54"/>
                    <a:gd name="T15" fmla="*/ 114 h 114"/>
                    <a:gd name="T16" fmla="*/ 7 w 54"/>
                    <a:gd name="T17" fmla="*/ 107 h 114"/>
                    <a:gd name="T18" fmla="*/ 0 w 54"/>
                    <a:gd name="T19" fmla="*/ 86 h 114"/>
                    <a:gd name="T20" fmla="*/ 0 w 54"/>
                    <a:gd name="T21" fmla="*/ 28 h 114"/>
                    <a:gd name="T22" fmla="*/ 18 w 54"/>
                    <a:gd name="T23" fmla="*/ 87 h 114"/>
                    <a:gd name="T24" fmla="*/ 20 w 54"/>
                    <a:gd name="T25" fmla="*/ 96 h 114"/>
                    <a:gd name="T26" fmla="*/ 27 w 54"/>
                    <a:gd name="T27" fmla="*/ 98 h 114"/>
                    <a:gd name="T28" fmla="*/ 34 w 54"/>
                    <a:gd name="T29" fmla="*/ 96 h 114"/>
                    <a:gd name="T30" fmla="*/ 36 w 54"/>
                    <a:gd name="T31" fmla="*/ 87 h 114"/>
                    <a:gd name="T32" fmla="*/ 36 w 54"/>
                    <a:gd name="T33" fmla="*/ 27 h 114"/>
                    <a:gd name="T34" fmla="*/ 34 w 54"/>
                    <a:gd name="T35" fmla="*/ 18 h 114"/>
                    <a:gd name="T36" fmla="*/ 27 w 54"/>
                    <a:gd name="T37" fmla="*/ 16 h 114"/>
                    <a:gd name="T38" fmla="*/ 20 w 54"/>
                    <a:gd name="T39" fmla="*/ 18 h 114"/>
                    <a:gd name="T40" fmla="*/ 18 w 54"/>
                    <a:gd name="T41" fmla="*/ 27 h 114"/>
                    <a:gd name="T42" fmla="*/ 18 w 54"/>
                    <a:gd name="T43" fmla="*/ 87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4" h="114">
                      <a:moveTo>
                        <a:pt x="0" y="28"/>
                      </a:moveTo>
                      <a:cubicBezTo>
                        <a:pt x="0" y="19"/>
                        <a:pt x="3" y="12"/>
                        <a:pt x="7" y="7"/>
                      </a:cubicBezTo>
                      <a:cubicBezTo>
                        <a:pt x="12" y="2"/>
                        <a:pt x="18" y="0"/>
                        <a:pt x="27" y="0"/>
                      </a:cubicBezTo>
                      <a:cubicBezTo>
                        <a:pt x="36" y="0"/>
                        <a:pt x="42" y="2"/>
                        <a:pt x="47" y="7"/>
                      </a:cubicBezTo>
                      <a:cubicBezTo>
                        <a:pt x="51" y="12"/>
                        <a:pt x="54" y="19"/>
                        <a:pt x="54" y="28"/>
                      </a:cubicBezTo>
                      <a:cubicBezTo>
                        <a:pt x="54" y="86"/>
                        <a:pt x="54" y="86"/>
                        <a:pt x="54" y="86"/>
                      </a:cubicBezTo>
                      <a:cubicBezTo>
                        <a:pt x="54" y="95"/>
                        <a:pt x="51" y="102"/>
                        <a:pt x="47" y="107"/>
                      </a:cubicBezTo>
                      <a:cubicBezTo>
                        <a:pt x="42" y="112"/>
                        <a:pt x="36" y="114"/>
                        <a:pt x="27" y="114"/>
                      </a:cubicBezTo>
                      <a:cubicBezTo>
                        <a:pt x="18" y="114"/>
                        <a:pt x="12" y="112"/>
                        <a:pt x="7" y="107"/>
                      </a:cubicBezTo>
                      <a:cubicBezTo>
                        <a:pt x="3" y="102"/>
                        <a:pt x="0" y="95"/>
                        <a:pt x="0" y="86"/>
                      </a:cubicBezTo>
                      <a:lnTo>
                        <a:pt x="0" y="28"/>
                      </a:lnTo>
                      <a:close/>
                      <a:moveTo>
                        <a:pt x="18" y="87"/>
                      </a:moveTo>
                      <a:cubicBezTo>
                        <a:pt x="18" y="91"/>
                        <a:pt x="19" y="94"/>
                        <a:pt x="20" y="96"/>
                      </a:cubicBezTo>
                      <a:cubicBezTo>
                        <a:pt x="22" y="97"/>
                        <a:pt x="24" y="98"/>
                        <a:pt x="27" y="98"/>
                      </a:cubicBezTo>
                      <a:cubicBezTo>
                        <a:pt x="30" y="98"/>
                        <a:pt x="32" y="97"/>
                        <a:pt x="34" y="96"/>
                      </a:cubicBezTo>
                      <a:cubicBezTo>
                        <a:pt x="35" y="94"/>
                        <a:pt x="36" y="91"/>
                        <a:pt x="36" y="87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36" y="23"/>
                        <a:pt x="35" y="20"/>
                        <a:pt x="34" y="18"/>
                      </a:cubicBezTo>
                      <a:cubicBezTo>
                        <a:pt x="32" y="16"/>
                        <a:pt x="30" y="16"/>
                        <a:pt x="27" y="16"/>
                      </a:cubicBezTo>
                      <a:cubicBezTo>
                        <a:pt x="24" y="16"/>
                        <a:pt x="22" y="16"/>
                        <a:pt x="20" y="18"/>
                      </a:cubicBezTo>
                      <a:cubicBezTo>
                        <a:pt x="19" y="20"/>
                        <a:pt x="18" y="23"/>
                        <a:pt x="18" y="27"/>
                      </a:cubicBezTo>
                      <a:lnTo>
                        <a:pt x="18" y="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7" name="Freeform 653">
                  <a:extLst>
                    <a:ext uri="{FF2B5EF4-FFF2-40B4-BE49-F238E27FC236}">
                      <a16:creationId xmlns:a16="http://schemas.microsoft.com/office/drawing/2014/main" id="{E96F6D61-B763-47A5-AD69-D1B755CFA9D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514399" y="2676524"/>
                  <a:ext cx="209550" cy="420689"/>
                </a:xfrm>
                <a:custGeom>
                  <a:avLst/>
                  <a:gdLst>
                    <a:gd name="T0" fmla="*/ 38 w 132"/>
                    <a:gd name="T1" fmla="*/ 73 h 265"/>
                    <a:gd name="T2" fmla="*/ 38 w 132"/>
                    <a:gd name="T3" fmla="*/ 73 h 265"/>
                    <a:gd name="T4" fmla="*/ 38 w 132"/>
                    <a:gd name="T5" fmla="*/ 265 h 265"/>
                    <a:gd name="T6" fmla="*/ 0 w 132"/>
                    <a:gd name="T7" fmla="*/ 265 h 265"/>
                    <a:gd name="T8" fmla="*/ 0 w 132"/>
                    <a:gd name="T9" fmla="*/ 0 h 265"/>
                    <a:gd name="T10" fmla="*/ 52 w 132"/>
                    <a:gd name="T11" fmla="*/ 0 h 265"/>
                    <a:gd name="T12" fmla="*/ 95 w 132"/>
                    <a:gd name="T13" fmla="*/ 158 h 265"/>
                    <a:gd name="T14" fmla="*/ 95 w 132"/>
                    <a:gd name="T15" fmla="*/ 158 h 265"/>
                    <a:gd name="T16" fmla="*/ 95 w 132"/>
                    <a:gd name="T17" fmla="*/ 0 h 265"/>
                    <a:gd name="T18" fmla="*/ 132 w 132"/>
                    <a:gd name="T19" fmla="*/ 0 h 265"/>
                    <a:gd name="T20" fmla="*/ 132 w 132"/>
                    <a:gd name="T21" fmla="*/ 265 h 265"/>
                    <a:gd name="T22" fmla="*/ 90 w 132"/>
                    <a:gd name="T23" fmla="*/ 265 h 265"/>
                    <a:gd name="T24" fmla="*/ 38 w 132"/>
                    <a:gd name="T25" fmla="*/ 73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2" h="265">
                      <a:moveTo>
                        <a:pt x="38" y="73"/>
                      </a:moveTo>
                      <a:lnTo>
                        <a:pt x="38" y="73"/>
                      </a:lnTo>
                      <a:lnTo>
                        <a:pt x="38" y="265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95" y="158"/>
                      </a:lnTo>
                      <a:lnTo>
                        <a:pt x="95" y="158"/>
                      </a:lnTo>
                      <a:lnTo>
                        <a:pt x="95" y="0"/>
                      </a:lnTo>
                      <a:lnTo>
                        <a:pt x="132" y="0"/>
                      </a:lnTo>
                      <a:lnTo>
                        <a:pt x="132" y="265"/>
                      </a:lnTo>
                      <a:lnTo>
                        <a:pt x="90" y="265"/>
                      </a:lnTo>
                      <a:lnTo>
                        <a:pt x="38" y="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8" name="Freeform 654">
                  <a:extLst>
                    <a:ext uri="{FF2B5EF4-FFF2-40B4-BE49-F238E27FC236}">
                      <a16:creationId xmlns:a16="http://schemas.microsoft.com/office/drawing/2014/main" id="{7150EC23-8381-49CE-9D0E-BA6ADFCCAE8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398511" y="3708398"/>
                  <a:ext cx="198436" cy="419100"/>
                </a:xfrm>
                <a:custGeom>
                  <a:avLst/>
                  <a:gdLst>
                    <a:gd name="T0" fmla="*/ 125 w 125"/>
                    <a:gd name="T1" fmla="*/ 0 h 264"/>
                    <a:gd name="T2" fmla="*/ 125 w 125"/>
                    <a:gd name="T3" fmla="*/ 35 h 264"/>
                    <a:gd name="T4" fmla="*/ 64 w 125"/>
                    <a:gd name="T5" fmla="*/ 264 h 264"/>
                    <a:gd name="T6" fmla="*/ 21 w 125"/>
                    <a:gd name="T7" fmla="*/ 264 h 264"/>
                    <a:gd name="T8" fmla="*/ 82 w 125"/>
                    <a:gd name="T9" fmla="*/ 37 h 264"/>
                    <a:gd name="T10" fmla="*/ 0 w 125"/>
                    <a:gd name="T11" fmla="*/ 37 h 264"/>
                    <a:gd name="T12" fmla="*/ 0 w 125"/>
                    <a:gd name="T13" fmla="*/ 0 h 264"/>
                    <a:gd name="T14" fmla="*/ 125 w 125"/>
                    <a:gd name="T15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5" h="264">
                      <a:moveTo>
                        <a:pt x="125" y="0"/>
                      </a:moveTo>
                      <a:lnTo>
                        <a:pt x="125" y="35"/>
                      </a:lnTo>
                      <a:lnTo>
                        <a:pt x="64" y="264"/>
                      </a:lnTo>
                      <a:lnTo>
                        <a:pt x="21" y="264"/>
                      </a:lnTo>
                      <a:lnTo>
                        <a:pt x="82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9" name="Freeform 655">
                  <a:extLst>
                    <a:ext uri="{FF2B5EF4-FFF2-40B4-BE49-F238E27FC236}">
                      <a16:creationId xmlns:a16="http://schemas.microsoft.com/office/drawing/2014/main" id="{87A8FD95-A4D7-4D80-A313-A1B3245927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4657401" y="3700462"/>
                  <a:ext cx="206375" cy="430212"/>
                </a:xfrm>
                <a:custGeom>
                  <a:avLst/>
                  <a:gdLst>
                    <a:gd name="T0" fmla="*/ 55 w 55"/>
                    <a:gd name="T1" fmla="*/ 87 h 115"/>
                    <a:gd name="T2" fmla="*/ 48 w 55"/>
                    <a:gd name="T3" fmla="*/ 108 h 115"/>
                    <a:gd name="T4" fmla="*/ 28 w 55"/>
                    <a:gd name="T5" fmla="*/ 115 h 115"/>
                    <a:gd name="T6" fmla="*/ 7 w 55"/>
                    <a:gd name="T7" fmla="*/ 108 h 115"/>
                    <a:gd name="T8" fmla="*/ 0 w 55"/>
                    <a:gd name="T9" fmla="*/ 87 h 115"/>
                    <a:gd name="T10" fmla="*/ 0 w 55"/>
                    <a:gd name="T11" fmla="*/ 78 h 115"/>
                    <a:gd name="T12" fmla="*/ 3 w 55"/>
                    <a:gd name="T13" fmla="*/ 64 h 115"/>
                    <a:gd name="T14" fmla="*/ 11 w 55"/>
                    <a:gd name="T15" fmla="*/ 55 h 115"/>
                    <a:gd name="T16" fmla="*/ 11 w 55"/>
                    <a:gd name="T17" fmla="*/ 55 h 115"/>
                    <a:gd name="T18" fmla="*/ 0 w 55"/>
                    <a:gd name="T19" fmla="*/ 32 h 115"/>
                    <a:gd name="T20" fmla="*/ 0 w 55"/>
                    <a:gd name="T21" fmla="*/ 29 h 115"/>
                    <a:gd name="T22" fmla="*/ 7 w 55"/>
                    <a:gd name="T23" fmla="*/ 8 h 115"/>
                    <a:gd name="T24" fmla="*/ 28 w 55"/>
                    <a:gd name="T25" fmla="*/ 0 h 115"/>
                    <a:gd name="T26" fmla="*/ 48 w 55"/>
                    <a:gd name="T27" fmla="*/ 8 h 115"/>
                    <a:gd name="T28" fmla="*/ 55 w 55"/>
                    <a:gd name="T29" fmla="*/ 29 h 115"/>
                    <a:gd name="T30" fmla="*/ 55 w 55"/>
                    <a:gd name="T31" fmla="*/ 32 h 115"/>
                    <a:gd name="T32" fmla="*/ 44 w 55"/>
                    <a:gd name="T33" fmla="*/ 55 h 115"/>
                    <a:gd name="T34" fmla="*/ 44 w 55"/>
                    <a:gd name="T35" fmla="*/ 55 h 115"/>
                    <a:gd name="T36" fmla="*/ 53 w 55"/>
                    <a:gd name="T37" fmla="*/ 64 h 115"/>
                    <a:gd name="T38" fmla="*/ 55 w 55"/>
                    <a:gd name="T39" fmla="*/ 78 h 115"/>
                    <a:gd name="T40" fmla="*/ 55 w 55"/>
                    <a:gd name="T41" fmla="*/ 87 h 115"/>
                    <a:gd name="T42" fmla="*/ 18 w 55"/>
                    <a:gd name="T43" fmla="*/ 35 h 115"/>
                    <a:gd name="T44" fmla="*/ 20 w 55"/>
                    <a:gd name="T45" fmla="*/ 45 h 115"/>
                    <a:gd name="T46" fmla="*/ 28 w 55"/>
                    <a:gd name="T47" fmla="*/ 47 h 115"/>
                    <a:gd name="T48" fmla="*/ 35 w 55"/>
                    <a:gd name="T49" fmla="*/ 45 h 115"/>
                    <a:gd name="T50" fmla="*/ 37 w 55"/>
                    <a:gd name="T51" fmla="*/ 35 h 115"/>
                    <a:gd name="T52" fmla="*/ 37 w 55"/>
                    <a:gd name="T53" fmla="*/ 29 h 115"/>
                    <a:gd name="T54" fmla="*/ 35 w 55"/>
                    <a:gd name="T55" fmla="*/ 19 h 115"/>
                    <a:gd name="T56" fmla="*/ 28 w 55"/>
                    <a:gd name="T57" fmla="*/ 16 h 115"/>
                    <a:gd name="T58" fmla="*/ 21 w 55"/>
                    <a:gd name="T59" fmla="*/ 19 h 115"/>
                    <a:gd name="T60" fmla="*/ 18 w 55"/>
                    <a:gd name="T61" fmla="*/ 29 h 115"/>
                    <a:gd name="T62" fmla="*/ 18 w 55"/>
                    <a:gd name="T63" fmla="*/ 35 h 115"/>
                    <a:gd name="T64" fmla="*/ 18 w 55"/>
                    <a:gd name="T65" fmla="*/ 86 h 115"/>
                    <a:gd name="T66" fmla="*/ 21 w 55"/>
                    <a:gd name="T67" fmla="*/ 96 h 115"/>
                    <a:gd name="T68" fmla="*/ 28 w 55"/>
                    <a:gd name="T69" fmla="*/ 99 h 115"/>
                    <a:gd name="T70" fmla="*/ 35 w 55"/>
                    <a:gd name="T71" fmla="*/ 96 h 115"/>
                    <a:gd name="T72" fmla="*/ 37 w 55"/>
                    <a:gd name="T73" fmla="*/ 86 h 115"/>
                    <a:gd name="T74" fmla="*/ 37 w 55"/>
                    <a:gd name="T75" fmla="*/ 76 h 115"/>
                    <a:gd name="T76" fmla="*/ 35 w 55"/>
                    <a:gd name="T77" fmla="*/ 66 h 115"/>
                    <a:gd name="T78" fmla="*/ 28 w 55"/>
                    <a:gd name="T79" fmla="*/ 63 h 115"/>
                    <a:gd name="T80" fmla="*/ 20 w 55"/>
                    <a:gd name="T81" fmla="*/ 66 h 115"/>
                    <a:gd name="T82" fmla="*/ 18 w 55"/>
                    <a:gd name="T83" fmla="*/ 76 h 115"/>
                    <a:gd name="T84" fmla="*/ 18 w 55"/>
                    <a:gd name="T85" fmla="*/ 86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5" h="115">
                      <a:moveTo>
                        <a:pt x="55" y="87"/>
                      </a:moveTo>
                      <a:cubicBezTo>
                        <a:pt x="55" y="96"/>
                        <a:pt x="53" y="103"/>
                        <a:pt x="48" y="108"/>
                      </a:cubicBezTo>
                      <a:cubicBezTo>
                        <a:pt x="43" y="113"/>
                        <a:pt x="37" y="115"/>
                        <a:pt x="28" y="115"/>
                      </a:cubicBezTo>
                      <a:cubicBezTo>
                        <a:pt x="19" y="115"/>
                        <a:pt x="12" y="113"/>
                        <a:pt x="7" y="108"/>
                      </a:cubicBezTo>
                      <a:cubicBezTo>
                        <a:pt x="2" y="103"/>
                        <a:pt x="0" y="96"/>
                        <a:pt x="0" y="87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73"/>
                        <a:pt x="1" y="68"/>
                        <a:pt x="3" y="64"/>
                      </a:cubicBezTo>
                      <a:cubicBezTo>
                        <a:pt x="4" y="60"/>
                        <a:pt x="7" y="57"/>
                        <a:pt x="11" y="55"/>
                      </a:cubicBezTo>
                      <a:cubicBezTo>
                        <a:pt x="11" y="55"/>
                        <a:pt x="11" y="55"/>
                        <a:pt x="11" y="55"/>
                      </a:cubicBezTo>
                      <a:cubicBezTo>
                        <a:pt x="4" y="51"/>
                        <a:pt x="0" y="43"/>
                        <a:pt x="0" y="32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0"/>
                        <a:pt x="2" y="13"/>
                        <a:pt x="7" y="8"/>
                      </a:cubicBezTo>
                      <a:cubicBezTo>
                        <a:pt x="12" y="3"/>
                        <a:pt x="19" y="0"/>
                        <a:pt x="28" y="0"/>
                      </a:cubicBezTo>
                      <a:cubicBezTo>
                        <a:pt x="37" y="0"/>
                        <a:pt x="43" y="3"/>
                        <a:pt x="48" y="8"/>
                      </a:cubicBezTo>
                      <a:cubicBezTo>
                        <a:pt x="53" y="13"/>
                        <a:pt x="55" y="20"/>
                        <a:pt x="55" y="29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5" y="43"/>
                        <a:pt x="51" y="50"/>
                        <a:pt x="44" y="55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8" y="57"/>
                        <a:pt x="51" y="60"/>
                        <a:pt x="53" y="64"/>
                      </a:cubicBezTo>
                      <a:cubicBezTo>
                        <a:pt x="54" y="68"/>
                        <a:pt x="55" y="73"/>
                        <a:pt x="55" y="78"/>
                      </a:cubicBezTo>
                      <a:lnTo>
                        <a:pt x="55" y="87"/>
                      </a:lnTo>
                      <a:close/>
                      <a:moveTo>
                        <a:pt x="18" y="35"/>
                      </a:moveTo>
                      <a:cubicBezTo>
                        <a:pt x="18" y="40"/>
                        <a:pt x="19" y="43"/>
                        <a:pt x="20" y="45"/>
                      </a:cubicBezTo>
                      <a:cubicBezTo>
                        <a:pt x="22" y="46"/>
                        <a:pt x="25" y="47"/>
                        <a:pt x="28" y="47"/>
                      </a:cubicBezTo>
                      <a:cubicBezTo>
                        <a:pt x="30" y="47"/>
                        <a:pt x="33" y="46"/>
                        <a:pt x="35" y="45"/>
                      </a:cubicBezTo>
                      <a:cubicBezTo>
                        <a:pt x="37" y="43"/>
                        <a:pt x="37" y="40"/>
                        <a:pt x="37" y="35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24"/>
                        <a:pt x="37" y="21"/>
                        <a:pt x="35" y="19"/>
                      </a:cubicBezTo>
                      <a:cubicBezTo>
                        <a:pt x="33" y="17"/>
                        <a:pt x="30" y="16"/>
                        <a:pt x="28" y="16"/>
                      </a:cubicBezTo>
                      <a:cubicBezTo>
                        <a:pt x="25" y="16"/>
                        <a:pt x="22" y="17"/>
                        <a:pt x="21" y="19"/>
                      </a:cubicBezTo>
                      <a:cubicBezTo>
                        <a:pt x="19" y="21"/>
                        <a:pt x="18" y="24"/>
                        <a:pt x="18" y="29"/>
                      </a:cubicBezTo>
                      <a:lnTo>
                        <a:pt x="18" y="35"/>
                      </a:lnTo>
                      <a:close/>
                      <a:moveTo>
                        <a:pt x="18" y="86"/>
                      </a:moveTo>
                      <a:cubicBezTo>
                        <a:pt x="18" y="91"/>
                        <a:pt x="19" y="95"/>
                        <a:pt x="21" y="96"/>
                      </a:cubicBezTo>
                      <a:cubicBezTo>
                        <a:pt x="22" y="98"/>
                        <a:pt x="25" y="99"/>
                        <a:pt x="28" y="99"/>
                      </a:cubicBezTo>
                      <a:cubicBezTo>
                        <a:pt x="30" y="99"/>
                        <a:pt x="33" y="98"/>
                        <a:pt x="35" y="96"/>
                      </a:cubicBezTo>
                      <a:cubicBezTo>
                        <a:pt x="36" y="95"/>
                        <a:pt x="37" y="91"/>
                        <a:pt x="37" y="86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7" y="71"/>
                        <a:pt x="37" y="68"/>
                        <a:pt x="35" y="66"/>
                      </a:cubicBezTo>
                      <a:cubicBezTo>
                        <a:pt x="33" y="64"/>
                        <a:pt x="31" y="63"/>
                        <a:pt x="28" y="63"/>
                      </a:cubicBezTo>
                      <a:cubicBezTo>
                        <a:pt x="24" y="63"/>
                        <a:pt x="22" y="64"/>
                        <a:pt x="20" y="66"/>
                      </a:cubicBezTo>
                      <a:cubicBezTo>
                        <a:pt x="19" y="68"/>
                        <a:pt x="18" y="71"/>
                        <a:pt x="18" y="76"/>
                      </a:cubicBezTo>
                      <a:lnTo>
                        <a:pt x="18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0" name="Freeform 656">
                  <a:extLst>
                    <a:ext uri="{FF2B5EF4-FFF2-40B4-BE49-F238E27FC236}">
                      <a16:creationId xmlns:a16="http://schemas.microsoft.com/office/drawing/2014/main" id="{19D875BB-C24D-46F2-8FB0-52648F0A1D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5925811" y="3700462"/>
                  <a:ext cx="198436" cy="430212"/>
                </a:xfrm>
                <a:custGeom>
                  <a:avLst/>
                  <a:gdLst>
                    <a:gd name="T0" fmla="*/ 53 w 53"/>
                    <a:gd name="T1" fmla="*/ 86 h 115"/>
                    <a:gd name="T2" fmla="*/ 47 w 53"/>
                    <a:gd name="T3" fmla="*/ 108 h 115"/>
                    <a:gd name="T4" fmla="*/ 27 w 53"/>
                    <a:gd name="T5" fmla="*/ 115 h 115"/>
                    <a:gd name="T6" fmla="*/ 7 w 53"/>
                    <a:gd name="T7" fmla="*/ 108 h 115"/>
                    <a:gd name="T8" fmla="*/ 0 w 53"/>
                    <a:gd name="T9" fmla="*/ 87 h 115"/>
                    <a:gd name="T10" fmla="*/ 0 w 53"/>
                    <a:gd name="T11" fmla="*/ 84 h 115"/>
                    <a:gd name="T12" fmla="*/ 17 w 53"/>
                    <a:gd name="T13" fmla="*/ 84 h 115"/>
                    <a:gd name="T14" fmla="*/ 17 w 53"/>
                    <a:gd name="T15" fmla="*/ 88 h 115"/>
                    <a:gd name="T16" fmla="*/ 19 w 53"/>
                    <a:gd name="T17" fmla="*/ 97 h 115"/>
                    <a:gd name="T18" fmla="*/ 26 w 53"/>
                    <a:gd name="T19" fmla="*/ 99 h 115"/>
                    <a:gd name="T20" fmla="*/ 33 w 53"/>
                    <a:gd name="T21" fmla="*/ 96 h 115"/>
                    <a:gd name="T22" fmla="*/ 36 w 53"/>
                    <a:gd name="T23" fmla="*/ 85 h 115"/>
                    <a:gd name="T24" fmla="*/ 36 w 53"/>
                    <a:gd name="T25" fmla="*/ 65 h 115"/>
                    <a:gd name="T26" fmla="*/ 35 w 53"/>
                    <a:gd name="T27" fmla="*/ 65 h 115"/>
                    <a:gd name="T28" fmla="*/ 19 w 53"/>
                    <a:gd name="T29" fmla="*/ 75 h 115"/>
                    <a:gd name="T30" fmla="*/ 5 w 53"/>
                    <a:gd name="T31" fmla="*/ 68 h 115"/>
                    <a:gd name="T32" fmla="*/ 0 w 53"/>
                    <a:gd name="T33" fmla="*/ 49 h 115"/>
                    <a:gd name="T34" fmla="*/ 0 w 53"/>
                    <a:gd name="T35" fmla="*/ 29 h 115"/>
                    <a:gd name="T36" fmla="*/ 7 w 53"/>
                    <a:gd name="T37" fmla="*/ 8 h 115"/>
                    <a:gd name="T38" fmla="*/ 27 w 53"/>
                    <a:gd name="T39" fmla="*/ 0 h 115"/>
                    <a:gd name="T40" fmla="*/ 47 w 53"/>
                    <a:gd name="T41" fmla="*/ 8 h 115"/>
                    <a:gd name="T42" fmla="*/ 53 w 53"/>
                    <a:gd name="T43" fmla="*/ 29 h 115"/>
                    <a:gd name="T44" fmla="*/ 53 w 53"/>
                    <a:gd name="T45" fmla="*/ 86 h 115"/>
                    <a:gd name="T46" fmla="*/ 27 w 53"/>
                    <a:gd name="T47" fmla="*/ 59 h 115"/>
                    <a:gd name="T48" fmla="*/ 33 w 53"/>
                    <a:gd name="T49" fmla="*/ 56 h 115"/>
                    <a:gd name="T50" fmla="*/ 36 w 53"/>
                    <a:gd name="T51" fmla="*/ 48 h 115"/>
                    <a:gd name="T52" fmla="*/ 36 w 53"/>
                    <a:gd name="T53" fmla="*/ 27 h 115"/>
                    <a:gd name="T54" fmla="*/ 33 w 53"/>
                    <a:gd name="T55" fmla="*/ 19 h 115"/>
                    <a:gd name="T56" fmla="*/ 27 w 53"/>
                    <a:gd name="T57" fmla="*/ 16 h 115"/>
                    <a:gd name="T58" fmla="*/ 20 w 53"/>
                    <a:gd name="T59" fmla="*/ 19 h 115"/>
                    <a:gd name="T60" fmla="*/ 18 w 53"/>
                    <a:gd name="T61" fmla="*/ 27 h 115"/>
                    <a:gd name="T62" fmla="*/ 18 w 53"/>
                    <a:gd name="T63" fmla="*/ 48 h 115"/>
                    <a:gd name="T64" fmla="*/ 20 w 53"/>
                    <a:gd name="T65" fmla="*/ 56 h 115"/>
                    <a:gd name="T66" fmla="*/ 27 w 53"/>
                    <a:gd name="T67" fmla="*/ 5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3" h="115">
                      <a:moveTo>
                        <a:pt x="53" y="86"/>
                      </a:moveTo>
                      <a:cubicBezTo>
                        <a:pt x="53" y="95"/>
                        <a:pt x="51" y="103"/>
                        <a:pt x="47" y="108"/>
                      </a:cubicBezTo>
                      <a:cubicBezTo>
                        <a:pt x="42" y="113"/>
                        <a:pt x="36" y="115"/>
                        <a:pt x="27" y="115"/>
                      </a:cubicBezTo>
                      <a:cubicBezTo>
                        <a:pt x="18" y="115"/>
                        <a:pt x="11" y="113"/>
                        <a:pt x="7" y="108"/>
                      </a:cubicBezTo>
                      <a:cubicBezTo>
                        <a:pt x="3" y="103"/>
                        <a:pt x="0" y="96"/>
                        <a:pt x="0" y="87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17" y="84"/>
                        <a:pt x="17" y="84"/>
                        <a:pt x="17" y="84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92"/>
                        <a:pt x="18" y="95"/>
                        <a:pt x="19" y="97"/>
                      </a:cubicBezTo>
                      <a:cubicBezTo>
                        <a:pt x="21" y="98"/>
                        <a:pt x="23" y="99"/>
                        <a:pt x="26" y="99"/>
                      </a:cubicBezTo>
                      <a:cubicBezTo>
                        <a:pt x="29" y="99"/>
                        <a:pt x="32" y="98"/>
                        <a:pt x="33" y="96"/>
                      </a:cubicBezTo>
                      <a:cubicBezTo>
                        <a:pt x="35" y="94"/>
                        <a:pt x="36" y="91"/>
                        <a:pt x="36" y="85"/>
                      </a:cubicBezTo>
                      <a:cubicBezTo>
                        <a:pt x="36" y="65"/>
                        <a:pt x="36" y="65"/>
                        <a:pt x="36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2" y="71"/>
                        <a:pt x="27" y="75"/>
                        <a:pt x="19" y="75"/>
                      </a:cubicBezTo>
                      <a:cubicBezTo>
                        <a:pt x="13" y="75"/>
                        <a:pt x="8" y="72"/>
                        <a:pt x="5" y="68"/>
                      </a:cubicBezTo>
                      <a:cubicBezTo>
                        <a:pt x="2" y="64"/>
                        <a:pt x="0" y="57"/>
                        <a:pt x="0" y="4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0"/>
                        <a:pt x="2" y="13"/>
                        <a:pt x="7" y="8"/>
                      </a:cubicBezTo>
                      <a:cubicBezTo>
                        <a:pt x="11" y="3"/>
                        <a:pt x="18" y="0"/>
                        <a:pt x="27" y="0"/>
                      </a:cubicBezTo>
                      <a:cubicBezTo>
                        <a:pt x="35" y="0"/>
                        <a:pt x="42" y="3"/>
                        <a:pt x="47" y="8"/>
                      </a:cubicBezTo>
                      <a:cubicBezTo>
                        <a:pt x="51" y="13"/>
                        <a:pt x="53" y="20"/>
                        <a:pt x="53" y="29"/>
                      </a:cubicBezTo>
                      <a:lnTo>
                        <a:pt x="53" y="86"/>
                      </a:lnTo>
                      <a:close/>
                      <a:moveTo>
                        <a:pt x="27" y="59"/>
                      </a:moveTo>
                      <a:cubicBezTo>
                        <a:pt x="29" y="59"/>
                        <a:pt x="32" y="58"/>
                        <a:pt x="33" y="56"/>
                      </a:cubicBezTo>
                      <a:cubicBezTo>
                        <a:pt x="35" y="55"/>
                        <a:pt x="36" y="52"/>
                        <a:pt x="36" y="48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36" y="23"/>
                        <a:pt x="35" y="20"/>
                        <a:pt x="33" y="19"/>
                      </a:cubicBezTo>
                      <a:cubicBezTo>
                        <a:pt x="32" y="17"/>
                        <a:pt x="29" y="16"/>
                        <a:pt x="27" y="16"/>
                      </a:cubicBezTo>
                      <a:cubicBezTo>
                        <a:pt x="24" y="16"/>
                        <a:pt x="22" y="17"/>
                        <a:pt x="20" y="19"/>
                      </a:cubicBezTo>
                      <a:cubicBezTo>
                        <a:pt x="18" y="20"/>
                        <a:pt x="18" y="23"/>
                        <a:pt x="18" y="27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52"/>
                        <a:pt x="18" y="55"/>
                        <a:pt x="20" y="56"/>
                      </a:cubicBezTo>
                      <a:cubicBezTo>
                        <a:pt x="22" y="58"/>
                        <a:pt x="24" y="59"/>
                        <a:pt x="27" y="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1" name="Freeform 657">
                  <a:extLst>
                    <a:ext uri="{FF2B5EF4-FFF2-40B4-BE49-F238E27FC236}">
                      <a16:creationId xmlns:a16="http://schemas.microsoft.com/office/drawing/2014/main" id="{1D0BF672-3475-40B3-9F2B-2EFE88964F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186288" y="3813172"/>
                  <a:ext cx="204786" cy="209550"/>
                </a:xfrm>
                <a:custGeom>
                  <a:avLst/>
                  <a:gdLst>
                    <a:gd name="T0" fmla="*/ 80 w 129"/>
                    <a:gd name="T1" fmla="*/ 49 h 132"/>
                    <a:gd name="T2" fmla="*/ 129 w 129"/>
                    <a:gd name="T3" fmla="*/ 49 h 132"/>
                    <a:gd name="T4" fmla="*/ 129 w 129"/>
                    <a:gd name="T5" fmla="*/ 80 h 132"/>
                    <a:gd name="T6" fmla="*/ 80 w 129"/>
                    <a:gd name="T7" fmla="*/ 80 h 132"/>
                    <a:gd name="T8" fmla="*/ 80 w 129"/>
                    <a:gd name="T9" fmla="*/ 132 h 132"/>
                    <a:gd name="T10" fmla="*/ 52 w 129"/>
                    <a:gd name="T11" fmla="*/ 132 h 132"/>
                    <a:gd name="T12" fmla="*/ 52 w 129"/>
                    <a:gd name="T13" fmla="*/ 80 h 132"/>
                    <a:gd name="T14" fmla="*/ 0 w 129"/>
                    <a:gd name="T15" fmla="*/ 80 h 132"/>
                    <a:gd name="T16" fmla="*/ 0 w 129"/>
                    <a:gd name="T17" fmla="*/ 49 h 132"/>
                    <a:gd name="T18" fmla="*/ 52 w 129"/>
                    <a:gd name="T19" fmla="*/ 49 h 132"/>
                    <a:gd name="T20" fmla="*/ 52 w 129"/>
                    <a:gd name="T21" fmla="*/ 0 h 132"/>
                    <a:gd name="T22" fmla="*/ 80 w 129"/>
                    <a:gd name="T23" fmla="*/ 0 h 132"/>
                    <a:gd name="T24" fmla="*/ 80 w 129"/>
                    <a:gd name="T25" fmla="*/ 49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9" h="132">
                      <a:moveTo>
                        <a:pt x="80" y="49"/>
                      </a:moveTo>
                      <a:lnTo>
                        <a:pt x="129" y="49"/>
                      </a:lnTo>
                      <a:lnTo>
                        <a:pt x="129" y="80"/>
                      </a:lnTo>
                      <a:lnTo>
                        <a:pt x="80" y="80"/>
                      </a:lnTo>
                      <a:lnTo>
                        <a:pt x="80" y="132"/>
                      </a:lnTo>
                      <a:lnTo>
                        <a:pt x="52" y="132"/>
                      </a:lnTo>
                      <a:lnTo>
                        <a:pt x="52" y="80"/>
                      </a:lnTo>
                      <a:lnTo>
                        <a:pt x="0" y="80"/>
                      </a:lnTo>
                      <a:lnTo>
                        <a:pt x="0" y="49"/>
                      </a:lnTo>
                      <a:lnTo>
                        <a:pt x="52" y="49"/>
                      </a:lnTo>
                      <a:lnTo>
                        <a:pt x="52" y="0"/>
                      </a:lnTo>
                      <a:lnTo>
                        <a:pt x="80" y="0"/>
                      </a:lnTo>
                      <a:lnTo>
                        <a:pt x="80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2" name="Freeform 658">
                  <a:extLst>
                    <a:ext uri="{FF2B5EF4-FFF2-40B4-BE49-F238E27FC236}">
                      <a16:creationId xmlns:a16="http://schemas.microsoft.com/office/drawing/2014/main" id="{58787D04-89FD-4F66-BCA7-6D1C00B655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3387399" y="4713285"/>
                  <a:ext cx="220662" cy="419100"/>
                </a:xfrm>
                <a:custGeom>
                  <a:avLst/>
                  <a:gdLst>
                    <a:gd name="T0" fmla="*/ 0 w 139"/>
                    <a:gd name="T1" fmla="*/ 179 h 264"/>
                    <a:gd name="T2" fmla="*/ 75 w 139"/>
                    <a:gd name="T3" fmla="*/ 0 h 264"/>
                    <a:gd name="T4" fmla="*/ 120 w 139"/>
                    <a:gd name="T5" fmla="*/ 0 h 264"/>
                    <a:gd name="T6" fmla="*/ 120 w 139"/>
                    <a:gd name="T7" fmla="*/ 179 h 264"/>
                    <a:gd name="T8" fmla="*/ 139 w 139"/>
                    <a:gd name="T9" fmla="*/ 179 h 264"/>
                    <a:gd name="T10" fmla="*/ 139 w 139"/>
                    <a:gd name="T11" fmla="*/ 217 h 264"/>
                    <a:gd name="T12" fmla="*/ 120 w 139"/>
                    <a:gd name="T13" fmla="*/ 217 h 264"/>
                    <a:gd name="T14" fmla="*/ 120 w 139"/>
                    <a:gd name="T15" fmla="*/ 264 h 264"/>
                    <a:gd name="T16" fmla="*/ 78 w 139"/>
                    <a:gd name="T17" fmla="*/ 264 h 264"/>
                    <a:gd name="T18" fmla="*/ 78 w 139"/>
                    <a:gd name="T19" fmla="*/ 217 h 264"/>
                    <a:gd name="T20" fmla="*/ 0 w 139"/>
                    <a:gd name="T21" fmla="*/ 217 h 264"/>
                    <a:gd name="T22" fmla="*/ 0 w 139"/>
                    <a:gd name="T23" fmla="*/ 179 h 264"/>
                    <a:gd name="T24" fmla="*/ 78 w 139"/>
                    <a:gd name="T25" fmla="*/ 179 h 264"/>
                    <a:gd name="T26" fmla="*/ 78 w 139"/>
                    <a:gd name="T27" fmla="*/ 80 h 264"/>
                    <a:gd name="T28" fmla="*/ 78 w 139"/>
                    <a:gd name="T29" fmla="*/ 80 h 264"/>
                    <a:gd name="T30" fmla="*/ 38 w 139"/>
                    <a:gd name="T31" fmla="*/ 179 h 264"/>
                    <a:gd name="T32" fmla="*/ 78 w 139"/>
                    <a:gd name="T33" fmla="*/ 179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9" h="264">
                      <a:moveTo>
                        <a:pt x="0" y="179"/>
                      </a:moveTo>
                      <a:lnTo>
                        <a:pt x="75" y="0"/>
                      </a:lnTo>
                      <a:lnTo>
                        <a:pt x="120" y="0"/>
                      </a:lnTo>
                      <a:lnTo>
                        <a:pt x="120" y="179"/>
                      </a:lnTo>
                      <a:lnTo>
                        <a:pt x="139" y="179"/>
                      </a:lnTo>
                      <a:lnTo>
                        <a:pt x="139" y="217"/>
                      </a:lnTo>
                      <a:lnTo>
                        <a:pt x="120" y="217"/>
                      </a:lnTo>
                      <a:lnTo>
                        <a:pt x="120" y="264"/>
                      </a:lnTo>
                      <a:lnTo>
                        <a:pt x="78" y="264"/>
                      </a:lnTo>
                      <a:lnTo>
                        <a:pt x="78" y="217"/>
                      </a:lnTo>
                      <a:lnTo>
                        <a:pt x="0" y="217"/>
                      </a:lnTo>
                      <a:lnTo>
                        <a:pt x="0" y="179"/>
                      </a:lnTo>
                      <a:close/>
                      <a:moveTo>
                        <a:pt x="78" y="179"/>
                      </a:moveTo>
                      <a:lnTo>
                        <a:pt x="78" y="80"/>
                      </a:lnTo>
                      <a:lnTo>
                        <a:pt x="78" y="80"/>
                      </a:lnTo>
                      <a:lnTo>
                        <a:pt x="38" y="179"/>
                      </a:lnTo>
                      <a:lnTo>
                        <a:pt x="78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3" name="Freeform 659">
                  <a:extLst>
                    <a:ext uri="{FF2B5EF4-FFF2-40B4-BE49-F238E27FC236}">
                      <a16:creationId xmlns:a16="http://schemas.microsoft.com/office/drawing/2014/main" id="{5E47C38E-8629-44FA-9D67-B2A73854A2C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662162" y="4713285"/>
                  <a:ext cx="198436" cy="422275"/>
                </a:xfrm>
                <a:custGeom>
                  <a:avLst/>
                  <a:gdLst>
                    <a:gd name="T0" fmla="*/ 17 w 53"/>
                    <a:gd name="T1" fmla="*/ 76 h 113"/>
                    <a:gd name="T2" fmla="*/ 17 w 53"/>
                    <a:gd name="T3" fmla="*/ 86 h 113"/>
                    <a:gd name="T4" fmla="*/ 19 w 53"/>
                    <a:gd name="T5" fmla="*/ 94 h 113"/>
                    <a:gd name="T6" fmla="*/ 26 w 53"/>
                    <a:gd name="T7" fmla="*/ 97 h 113"/>
                    <a:gd name="T8" fmla="*/ 33 w 53"/>
                    <a:gd name="T9" fmla="*/ 94 h 113"/>
                    <a:gd name="T10" fmla="*/ 35 w 53"/>
                    <a:gd name="T11" fmla="*/ 86 h 113"/>
                    <a:gd name="T12" fmla="*/ 35 w 53"/>
                    <a:gd name="T13" fmla="*/ 61 h 113"/>
                    <a:gd name="T14" fmla="*/ 33 w 53"/>
                    <a:gd name="T15" fmla="*/ 53 h 113"/>
                    <a:gd name="T16" fmla="*/ 26 w 53"/>
                    <a:gd name="T17" fmla="*/ 50 h 113"/>
                    <a:gd name="T18" fmla="*/ 19 w 53"/>
                    <a:gd name="T19" fmla="*/ 53 h 113"/>
                    <a:gd name="T20" fmla="*/ 17 w 53"/>
                    <a:gd name="T21" fmla="*/ 61 h 113"/>
                    <a:gd name="T22" fmla="*/ 17 w 53"/>
                    <a:gd name="T23" fmla="*/ 65 h 113"/>
                    <a:gd name="T24" fmla="*/ 0 w 53"/>
                    <a:gd name="T25" fmla="*/ 65 h 113"/>
                    <a:gd name="T26" fmla="*/ 4 w 53"/>
                    <a:gd name="T27" fmla="*/ 0 h 113"/>
                    <a:gd name="T28" fmla="*/ 50 w 53"/>
                    <a:gd name="T29" fmla="*/ 0 h 113"/>
                    <a:gd name="T30" fmla="*/ 50 w 53"/>
                    <a:gd name="T31" fmla="*/ 16 h 113"/>
                    <a:gd name="T32" fmla="*/ 19 w 53"/>
                    <a:gd name="T33" fmla="*/ 16 h 113"/>
                    <a:gd name="T34" fmla="*/ 18 w 53"/>
                    <a:gd name="T35" fmla="*/ 42 h 113"/>
                    <a:gd name="T36" fmla="*/ 18 w 53"/>
                    <a:gd name="T37" fmla="*/ 42 h 113"/>
                    <a:gd name="T38" fmla="*/ 33 w 53"/>
                    <a:gd name="T39" fmla="*/ 34 h 113"/>
                    <a:gd name="T40" fmla="*/ 48 w 53"/>
                    <a:gd name="T41" fmla="*/ 41 h 113"/>
                    <a:gd name="T42" fmla="*/ 53 w 53"/>
                    <a:gd name="T43" fmla="*/ 60 h 113"/>
                    <a:gd name="T44" fmla="*/ 53 w 53"/>
                    <a:gd name="T45" fmla="*/ 85 h 113"/>
                    <a:gd name="T46" fmla="*/ 46 w 53"/>
                    <a:gd name="T47" fmla="*/ 106 h 113"/>
                    <a:gd name="T48" fmla="*/ 27 w 53"/>
                    <a:gd name="T49" fmla="*/ 113 h 113"/>
                    <a:gd name="T50" fmla="*/ 7 w 53"/>
                    <a:gd name="T51" fmla="*/ 106 h 113"/>
                    <a:gd name="T52" fmla="*/ 0 w 53"/>
                    <a:gd name="T53" fmla="*/ 85 h 113"/>
                    <a:gd name="T54" fmla="*/ 0 w 53"/>
                    <a:gd name="T55" fmla="*/ 76 h 113"/>
                    <a:gd name="T56" fmla="*/ 17 w 53"/>
                    <a:gd name="T57" fmla="*/ 76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3" h="113">
                      <a:moveTo>
                        <a:pt x="17" y="76"/>
                      </a:move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90"/>
                        <a:pt x="18" y="93"/>
                        <a:pt x="19" y="94"/>
                      </a:cubicBezTo>
                      <a:cubicBezTo>
                        <a:pt x="21" y="96"/>
                        <a:pt x="23" y="97"/>
                        <a:pt x="26" y="97"/>
                      </a:cubicBezTo>
                      <a:cubicBezTo>
                        <a:pt x="29" y="97"/>
                        <a:pt x="31" y="96"/>
                        <a:pt x="33" y="94"/>
                      </a:cubicBezTo>
                      <a:cubicBezTo>
                        <a:pt x="34" y="93"/>
                        <a:pt x="35" y="90"/>
                        <a:pt x="35" y="86"/>
                      </a:cubicBezTo>
                      <a:cubicBezTo>
                        <a:pt x="35" y="61"/>
                        <a:pt x="35" y="61"/>
                        <a:pt x="35" y="61"/>
                      </a:cubicBezTo>
                      <a:cubicBezTo>
                        <a:pt x="35" y="57"/>
                        <a:pt x="34" y="54"/>
                        <a:pt x="33" y="53"/>
                      </a:cubicBezTo>
                      <a:cubicBezTo>
                        <a:pt x="31" y="51"/>
                        <a:pt x="29" y="50"/>
                        <a:pt x="26" y="50"/>
                      </a:cubicBezTo>
                      <a:cubicBezTo>
                        <a:pt x="23" y="50"/>
                        <a:pt x="21" y="51"/>
                        <a:pt x="19" y="53"/>
                      </a:cubicBezTo>
                      <a:cubicBezTo>
                        <a:pt x="18" y="54"/>
                        <a:pt x="17" y="57"/>
                        <a:pt x="17" y="61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1" y="37"/>
                        <a:pt x="26" y="34"/>
                        <a:pt x="33" y="34"/>
                      </a:cubicBezTo>
                      <a:cubicBezTo>
                        <a:pt x="40" y="34"/>
                        <a:pt x="45" y="36"/>
                        <a:pt x="48" y="41"/>
                      </a:cubicBezTo>
                      <a:cubicBezTo>
                        <a:pt x="51" y="45"/>
                        <a:pt x="53" y="51"/>
                        <a:pt x="53" y="60"/>
                      </a:cubicBezTo>
                      <a:cubicBezTo>
                        <a:pt x="53" y="85"/>
                        <a:pt x="53" y="85"/>
                        <a:pt x="53" y="85"/>
                      </a:cubicBezTo>
                      <a:cubicBezTo>
                        <a:pt x="53" y="94"/>
                        <a:pt x="51" y="101"/>
                        <a:pt x="46" y="106"/>
                      </a:cubicBezTo>
                      <a:cubicBezTo>
                        <a:pt x="42" y="110"/>
                        <a:pt x="35" y="113"/>
                        <a:pt x="27" y="113"/>
                      </a:cubicBezTo>
                      <a:cubicBezTo>
                        <a:pt x="18" y="113"/>
                        <a:pt x="11" y="110"/>
                        <a:pt x="7" y="106"/>
                      </a:cubicBezTo>
                      <a:cubicBezTo>
                        <a:pt x="3" y="101"/>
                        <a:pt x="0" y="94"/>
                        <a:pt x="0" y="85"/>
                      </a:cubicBezTo>
                      <a:cubicBezTo>
                        <a:pt x="0" y="76"/>
                        <a:pt x="0" y="76"/>
                        <a:pt x="0" y="76"/>
                      </a:cubicBezTo>
                      <a:lnTo>
                        <a:pt x="17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4" name="Freeform 660">
                  <a:extLst>
                    <a:ext uri="{FF2B5EF4-FFF2-40B4-BE49-F238E27FC236}">
                      <a16:creationId xmlns:a16="http://schemas.microsoft.com/office/drawing/2014/main" id="{D0D9DEF8-A768-4789-BFF0-C1B8CE0A50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5925811" y="4708522"/>
                  <a:ext cx="198436" cy="427039"/>
                </a:xfrm>
                <a:custGeom>
                  <a:avLst/>
                  <a:gdLst>
                    <a:gd name="T0" fmla="*/ 0 w 53"/>
                    <a:gd name="T1" fmla="*/ 29 h 114"/>
                    <a:gd name="T2" fmla="*/ 7 w 53"/>
                    <a:gd name="T3" fmla="*/ 7 h 114"/>
                    <a:gd name="T4" fmla="*/ 27 w 53"/>
                    <a:gd name="T5" fmla="*/ 0 h 114"/>
                    <a:gd name="T6" fmla="*/ 46 w 53"/>
                    <a:gd name="T7" fmla="*/ 7 h 114"/>
                    <a:gd name="T8" fmla="*/ 53 w 53"/>
                    <a:gd name="T9" fmla="*/ 28 h 114"/>
                    <a:gd name="T10" fmla="*/ 53 w 53"/>
                    <a:gd name="T11" fmla="*/ 31 h 114"/>
                    <a:gd name="T12" fmla="*/ 36 w 53"/>
                    <a:gd name="T13" fmla="*/ 31 h 114"/>
                    <a:gd name="T14" fmla="*/ 36 w 53"/>
                    <a:gd name="T15" fmla="*/ 27 h 114"/>
                    <a:gd name="T16" fmla="*/ 34 w 53"/>
                    <a:gd name="T17" fmla="*/ 18 h 114"/>
                    <a:gd name="T18" fmla="*/ 27 w 53"/>
                    <a:gd name="T19" fmla="*/ 16 h 114"/>
                    <a:gd name="T20" fmla="*/ 20 w 53"/>
                    <a:gd name="T21" fmla="*/ 19 h 114"/>
                    <a:gd name="T22" fmla="*/ 18 w 53"/>
                    <a:gd name="T23" fmla="*/ 30 h 114"/>
                    <a:gd name="T24" fmla="*/ 18 w 53"/>
                    <a:gd name="T25" fmla="*/ 50 h 114"/>
                    <a:gd name="T26" fmla="*/ 18 w 53"/>
                    <a:gd name="T27" fmla="*/ 50 h 114"/>
                    <a:gd name="T28" fmla="*/ 34 w 53"/>
                    <a:gd name="T29" fmla="*/ 40 h 114"/>
                    <a:gd name="T30" fmla="*/ 49 w 53"/>
                    <a:gd name="T31" fmla="*/ 47 h 114"/>
                    <a:gd name="T32" fmla="*/ 53 w 53"/>
                    <a:gd name="T33" fmla="*/ 66 h 114"/>
                    <a:gd name="T34" fmla="*/ 53 w 53"/>
                    <a:gd name="T35" fmla="*/ 86 h 114"/>
                    <a:gd name="T36" fmla="*/ 47 w 53"/>
                    <a:gd name="T37" fmla="*/ 107 h 114"/>
                    <a:gd name="T38" fmla="*/ 27 w 53"/>
                    <a:gd name="T39" fmla="*/ 114 h 114"/>
                    <a:gd name="T40" fmla="*/ 7 w 53"/>
                    <a:gd name="T41" fmla="*/ 107 h 114"/>
                    <a:gd name="T42" fmla="*/ 0 w 53"/>
                    <a:gd name="T43" fmla="*/ 86 h 114"/>
                    <a:gd name="T44" fmla="*/ 0 w 53"/>
                    <a:gd name="T45" fmla="*/ 29 h 114"/>
                    <a:gd name="T46" fmla="*/ 27 w 53"/>
                    <a:gd name="T47" fmla="*/ 56 h 114"/>
                    <a:gd name="T48" fmla="*/ 20 w 53"/>
                    <a:gd name="T49" fmla="*/ 59 h 114"/>
                    <a:gd name="T50" fmla="*/ 18 w 53"/>
                    <a:gd name="T51" fmla="*/ 67 h 114"/>
                    <a:gd name="T52" fmla="*/ 18 w 53"/>
                    <a:gd name="T53" fmla="*/ 88 h 114"/>
                    <a:gd name="T54" fmla="*/ 20 w 53"/>
                    <a:gd name="T55" fmla="*/ 96 h 114"/>
                    <a:gd name="T56" fmla="*/ 27 w 53"/>
                    <a:gd name="T57" fmla="*/ 98 h 114"/>
                    <a:gd name="T58" fmla="*/ 33 w 53"/>
                    <a:gd name="T59" fmla="*/ 96 h 114"/>
                    <a:gd name="T60" fmla="*/ 36 w 53"/>
                    <a:gd name="T61" fmla="*/ 88 h 114"/>
                    <a:gd name="T62" fmla="*/ 36 w 53"/>
                    <a:gd name="T63" fmla="*/ 67 h 114"/>
                    <a:gd name="T64" fmla="*/ 33 w 53"/>
                    <a:gd name="T65" fmla="*/ 59 h 114"/>
                    <a:gd name="T66" fmla="*/ 27 w 53"/>
                    <a:gd name="T67" fmla="*/ 56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3" h="114">
                      <a:moveTo>
                        <a:pt x="0" y="29"/>
                      </a:moveTo>
                      <a:cubicBezTo>
                        <a:pt x="0" y="20"/>
                        <a:pt x="2" y="12"/>
                        <a:pt x="7" y="7"/>
                      </a:cubicBezTo>
                      <a:cubicBezTo>
                        <a:pt x="11" y="2"/>
                        <a:pt x="18" y="0"/>
                        <a:pt x="27" y="0"/>
                      </a:cubicBezTo>
                      <a:cubicBezTo>
                        <a:pt x="35" y="0"/>
                        <a:pt x="42" y="2"/>
                        <a:pt x="46" y="7"/>
                      </a:cubicBezTo>
                      <a:cubicBezTo>
                        <a:pt x="51" y="12"/>
                        <a:pt x="53" y="19"/>
                        <a:pt x="53" y="28"/>
                      </a:cubicBezTo>
                      <a:cubicBezTo>
                        <a:pt x="53" y="31"/>
                        <a:pt x="53" y="31"/>
                        <a:pt x="53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36" y="23"/>
                        <a:pt x="36" y="20"/>
                        <a:pt x="34" y="18"/>
                      </a:cubicBezTo>
                      <a:cubicBezTo>
                        <a:pt x="32" y="17"/>
                        <a:pt x="30" y="16"/>
                        <a:pt x="27" y="16"/>
                      </a:cubicBezTo>
                      <a:cubicBezTo>
                        <a:pt x="24" y="16"/>
                        <a:pt x="22" y="17"/>
                        <a:pt x="20" y="19"/>
                      </a:cubicBezTo>
                      <a:cubicBezTo>
                        <a:pt x="18" y="21"/>
                        <a:pt x="18" y="24"/>
                        <a:pt x="18" y="30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21" y="44"/>
                        <a:pt x="26" y="40"/>
                        <a:pt x="34" y="40"/>
                      </a:cubicBezTo>
                      <a:cubicBezTo>
                        <a:pt x="40" y="40"/>
                        <a:pt x="45" y="42"/>
                        <a:pt x="49" y="47"/>
                      </a:cubicBezTo>
                      <a:cubicBezTo>
                        <a:pt x="52" y="51"/>
                        <a:pt x="53" y="58"/>
                        <a:pt x="53" y="66"/>
                      </a:cubicBezTo>
                      <a:cubicBezTo>
                        <a:pt x="53" y="86"/>
                        <a:pt x="53" y="86"/>
                        <a:pt x="53" y="86"/>
                      </a:cubicBezTo>
                      <a:cubicBezTo>
                        <a:pt x="53" y="95"/>
                        <a:pt x="51" y="102"/>
                        <a:pt x="47" y="107"/>
                      </a:cubicBezTo>
                      <a:cubicBezTo>
                        <a:pt x="42" y="112"/>
                        <a:pt x="35" y="114"/>
                        <a:pt x="27" y="114"/>
                      </a:cubicBezTo>
                      <a:cubicBezTo>
                        <a:pt x="18" y="114"/>
                        <a:pt x="11" y="112"/>
                        <a:pt x="7" y="107"/>
                      </a:cubicBezTo>
                      <a:cubicBezTo>
                        <a:pt x="2" y="102"/>
                        <a:pt x="0" y="95"/>
                        <a:pt x="0" y="86"/>
                      </a:cubicBezTo>
                      <a:lnTo>
                        <a:pt x="0" y="29"/>
                      </a:lnTo>
                      <a:close/>
                      <a:moveTo>
                        <a:pt x="27" y="56"/>
                      </a:moveTo>
                      <a:cubicBezTo>
                        <a:pt x="24" y="56"/>
                        <a:pt x="22" y="57"/>
                        <a:pt x="20" y="59"/>
                      </a:cubicBezTo>
                      <a:cubicBezTo>
                        <a:pt x="18" y="60"/>
                        <a:pt x="18" y="63"/>
                        <a:pt x="18" y="67"/>
                      </a:cubicBezTo>
                      <a:cubicBezTo>
                        <a:pt x="18" y="88"/>
                        <a:pt x="18" y="88"/>
                        <a:pt x="18" y="88"/>
                      </a:cubicBezTo>
                      <a:cubicBezTo>
                        <a:pt x="18" y="92"/>
                        <a:pt x="18" y="94"/>
                        <a:pt x="20" y="96"/>
                      </a:cubicBezTo>
                      <a:cubicBezTo>
                        <a:pt x="22" y="98"/>
                        <a:pt x="24" y="98"/>
                        <a:pt x="27" y="98"/>
                      </a:cubicBezTo>
                      <a:cubicBezTo>
                        <a:pt x="29" y="98"/>
                        <a:pt x="32" y="98"/>
                        <a:pt x="33" y="96"/>
                      </a:cubicBezTo>
                      <a:cubicBezTo>
                        <a:pt x="35" y="94"/>
                        <a:pt x="36" y="92"/>
                        <a:pt x="36" y="88"/>
                      </a:cubicBezTo>
                      <a:cubicBezTo>
                        <a:pt x="36" y="67"/>
                        <a:pt x="36" y="67"/>
                        <a:pt x="36" y="67"/>
                      </a:cubicBezTo>
                      <a:cubicBezTo>
                        <a:pt x="36" y="63"/>
                        <a:pt x="35" y="60"/>
                        <a:pt x="33" y="59"/>
                      </a:cubicBezTo>
                      <a:cubicBezTo>
                        <a:pt x="32" y="57"/>
                        <a:pt x="29" y="56"/>
                        <a:pt x="27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5" name="Freeform 661">
                  <a:extLst>
                    <a:ext uri="{FF2B5EF4-FFF2-40B4-BE49-F238E27FC236}">
                      <a16:creationId xmlns:a16="http://schemas.microsoft.com/office/drawing/2014/main" id="{46B1CC08-DDA2-4729-A0DD-6B19FD0B6F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439785" y="5721348"/>
                  <a:ext cx="115888" cy="420689"/>
                </a:xfrm>
                <a:custGeom>
                  <a:avLst/>
                  <a:gdLst>
                    <a:gd name="T0" fmla="*/ 0 w 31"/>
                    <a:gd name="T1" fmla="*/ 14 h 112"/>
                    <a:gd name="T2" fmla="*/ 8 w 31"/>
                    <a:gd name="T3" fmla="*/ 13 h 112"/>
                    <a:gd name="T4" fmla="*/ 14 w 31"/>
                    <a:gd name="T5" fmla="*/ 10 h 112"/>
                    <a:gd name="T6" fmla="*/ 17 w 31"/>
                    <a:gd name="T7" fmla="*/ 5 h 112"/>
                    <a:gd name="T8" fmla="*/ 19 w 31"/>
                    <a:gd name="T9" fmla="*/ 0 h 112"/>
                    <a:gd name="T10" fmla="*/ 31 w 31"/>
                    <a:gd name="T11" fmla="*/ 0 h 112"/>
                    <a:gd name="T12" fmla="*/ 31 w 31"/>
                    <a:gd name="T13" fmla="*/ 112 h 112"/>
                    <a:gd name="T14" fmla="*/ 13 w 31"/>
                    <a:gd name="T15" fmla="*/ 112 h 112"/>
                    <a:gd name="T16" fmla="*/ 13 w 31"/>
                    <a:gd name="T17" fmla="*/ 26 h 112"/>
                    <a:gd name="T18" fmla="*/ 0 w 31"/>
                    <a:gd name="T19" fmla="*/ 26 h 112"/>
                    <a:gd name="T20" fmla="*/ 0 w 31"/>
                    <a:gd name="T21" fmla="*/ 1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" h="112">
                      <a:moveTo>
                        <a:pt x="0" y="14"/>
                      </a:moveTo>
                      <a:cubicBezTo>
                        <a:pt x="3" y="14"/>
                        <a:pt x="6" y="13"/>
                        <a:pt x="8" y="13"/>
                      </a:cubicBezTo>
                      <a:cubicBezTo>
                        <a:pt x="10" y="12"/>
                        <a:pt x="12" y="11"/>
                        <a:pt x="14" y="10"/>
                      </a:cubicBezTo>
                      <a:cubicBezTo>
                        <a:pt x="15" y="8"/>
                        <a:pt x="16" y="7"/>
                        <a:pt x="17" y="5"/>
                      </a:cubicBezTo>
                      <a:cubicBezTo>
                        <a:pt x="18" y="3"/>
                        <a:pt x="19" y="2"/>
                        <a:pt x="19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112"/>
                        <a:pt x="31" y="112"/>
                        <a:pt x="31" y="112"/>
                      </a:cubicBezTo>
                      <a:cubicBezTo>
                        <a:pt x="13" y="112"/>
                        <a:pt x="13" y="112"/>
                        <a:pt x="13" y="112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6" name="Freeform 662">
                  <a:extLst>
                    <a:ext uri="{FF2B5EF4-FFF2-40B4-BE49-F238E27FC236}">
                      <a16:creationId xmlns:a16="http://schemas.microsoft.com/office/drawing/2014/main" id="{59076E99-6126-4C39-BE6B-3130E5FC23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3398508" y="6723060"/>
                  <a:ext cx="198436" cy="427039"/>
                </a:xfrm>
                <a:custGeom>
                  <a:avLst/>
                  <a:gdLst>
                    <a:gd name="T0" fmla="*/ 0 w 53"/>
                    <a:gd name="T1" fmla="*/ 28 h 114"/>
                    <a:gd name="T2" fmla="*/ 7 w 53"/>
                    <a:gd name="T3" fmla="*/ 7 h 114"/>
                    <a:gd name="T4" fmla="*/ 26 w 53"/>
                    <a:gd name="T5" fmla="*/ 0 h 114"/>
                    <a:gd name="T6" fmla="*/ 46 w 53"/>
                    <a:gd name="T7" fmla="*/ 7 h 114"/>
                    <a:gd name="T8" fmla="*/ 53 w 53"/>
                    <a:gd name="T9" fmla="*/ 28 h 114"/>
                    <a:gd name="T10" fmla="*/ 53 w 53"/>
                    <a:gd name="T11" fmla="*/ 86 h 114"/>
                    <a:gd name="T12" fmla="*/ 46 w 53"/>
                    <a:gd name="T13" fmla="*/ 107 h 114"/>
                    <a:gd name="T14" fmla="*/ 26 w 53"/>
                    <a:gd name="T15" fmla="*/ 114 h 114"/>
                    <a:gd name="T16" fmla="*/ 7 w 53"/>
                    <a:gd name="T17" fmla="*/ 107 h 114"/>
                    <a:gd name="T18" fmla="*/ 0 w 53"/>
                    <a:gd name="T19" fmla="*/ 86 h 114"/>
                    <a:gd name="T20" fmla="*/ 0 w 53"/>
                    <a:gd name="T21" fmla="*/ 28 h 114"/>
                    <a:gd name="T22" fmla="*/ 17 w 53"/>
                    <a:gd name="T23" fmla="*/ 87 h 114"/>
                    <a:gd name="T24" fmla="*/ 20 w 53"/>
                    <a:gd name="T25" fmla="*/ 96 h 114"/>
                    <a:gd name="T26" fmla="*/ 26 w 53"/>
                    <a:gd name="T27" fmla="*/ 98 h 114"/>
                    <a:gd name="T28" fmla="*/ 33 w 53"/>
                    <a:gd name="T29" fmla="*/ 96 h 114"/>
                    <a:gd name="T30" fmla="*/ 36 w 53"/>
                    <a:gd name="T31" fmla="*/ 87 h 114"/>
                    <a:gd name="T32" fmla="*/ 36 w 53"/>
                    <a:gd name="T33" fmla="*/ 27 h 114"/>
                    <a:gd name="T34" fmla="*/ 33 w 53"/>
                    <a:gd name="T35" fmla="*/ 18 h 114"/>
                    <a:gd name="T36" fmla="*/ 26 w 53"/>
                    <a:gd name="T37" fmla="*/ 16 h 114"/>
                    <a:gd name="T38" fmla="*/ 20 w 53"/>
                    <a:gd name="T39" fmla="*/ 18 h 114"/>
                    <a:gd name="T40" fmla="*/ 17 w 53"/>
                    <a:gd name="T41" fmla="*/ 27 h 114"/>
                    <a:gd name="T42" fmla="*/ 17 w 53"/>
                    <a:gd name="T43" fmla="*/ 87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3" h="114">
                      <a:moveTo>
                        <a:pt x="0" y="28"/>
                      </a:moveTo>
                      <a:cubicBezTo>
                        <a:pt x="0" y="19"/>
                        <a:pt x="2" y="12"/>
                        <a:pt x="7" y="7"/>
                      </a:cubicBezTo>
                      <a:cubicBezTo>
                        <a:pt x="11" y="2"/>
                        <a:pt x="18" y="0"/>
                        <a:pt x="26" y="0"/>
                      </a:cubicBezTo>
                      <a:cubicBezTo>
                        <a:pt x="35" y="0"/>
                        <a:pt x="42" y="2"/>
                        <a:pt x="46" y="7"/>
                      </a:cubicBezTo>
                      <a:cubicBezTo>
                        <a:pt x="51" y="12"/>
                        <a:pt x="53" y="19"/>
                        <a:pt x="53" y="28"/>
                      </a:cubicBezTo>
                      <a:cubicBezTo>
                        <a:pt x="53" y="86"/>
                        <a:pt x="53" y="86"/>
                        <a:pt x="53" y="86"/>
                      </a:cubicBezTo>
                      <a:cubicBezTo>
                        <a:pt x="53" y="95"/>
                        <a:pt x="51" y="102"/>
                        <a:pt x="46" y="107"/>
                      </a:cubicBezTo>
                      <a:cubicBezTo>
                        <a:pt x="42" y="112"/>
                        <a:pt x="35" y="114"/>
                        <a:pt x="26" y="114"/>
                      </a:cubicBezTo>
                      <a:cubicBezTo>
                        <a:pt x="18" y="114"/>
                        <a:pt x="11" y="112"/>
                        <a:pt x="7" y="107"/>
                      </a:cubicBezTo>
                      <a:cubicBezTo>
                        <a:pt x="2" y="102"/>
                        <a:pt x="0" y="95"/>
                        <a:pt x="0" y="86"/>
                      </a:cubicBezTo>
                      <a:lnTo>
                        <a:pt x="0" y="28"/>
                      </a:lnTo>
                      <a:close/>
                      <a:moveTo>
                        <a:pt x="17" y="87"/>
                      </a:moveTo>
                      <a:cubicBezTo>
                        <a:pt x="17" y="91"/>
                        <a:pt x="18" y="94"/>
                        <a:pt x="20" y="96"/>
                      </a:cubicBezTo>
                      <a:cubicBezTo>
                        <a:pt x="21" y="98"/>
                        <a:pt x="24" y="98"/>
                        <a:pt x="26" y="98"/>
                      </a:cubicBezTo>
                      <a:cubicBezTo>
                        <a:pt x="29" y="98"/>
                        <a:pt x="31" y="98"/>
                        <a:pt x="33" y="96"/>
                      </a:cubicBezTo>
                      <a:cubicBezTo>
                        <a:pt x="35" y="94"/>
                        <a:pt x="36" y="91"/>
                        <a:pt x="36" y="87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36" y="23"/>
                        <a:pt x="35" y="20"/>
                        <a:pt x="33" y="18"/>
                      </a:cubicBezTo>
                      <a:cubicBezTo>
                        <a:pt x="31" y="17"/>
                        <a:pt x="29" y="16"/>
                        <a:pt x="26" y="16"/>
                      </a:cubicBezTo>
                      <a:cubicBezTo>
                        <a:pt x="24" y="16"/>
                        <a:pt x="21" y="17"/>
                        <a:pt x="20" y="18"/>
                      </a:cubicBezTo>
                      <a:cubicBezTo>
                        <a:pt x="18" y="20"/>
                        <a:pt x="17" y="23"/>
                        <a:pt x="17" y="27"/>
                      </a:cubicBezTo>
                      <a:lnTo>
                        <a:pt x="17" y="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7" name="Rectangle 663">
                  <a:extLst>
                    <a:ext uri="{FF2B5EF4-FFF2-40B4-BE49-F238E27FC236}">
                      <a16:creationId xmlns:a16="http://schemas.microsoft.com/office/drawing/2014/main" id="{CFDA4AC4-762C-4242-AFD7-892A00311A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4728835" y="7078660"/>
                  <a:ext cx="65086" cy="635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8" name="Freeform 664">
                  <a:extLst>
                    <a:ext uri="{FF2B5EF4-FFF2-40B4-BE49-F238E27FC236}">
                      <a16:creationId xmlns:a16="http://schemas.microsoft.com/office/drawing/2014/main" id="{FEF768B5-4CCD-46F2-B1CB-D5A5FF4391B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967086" y="6726235"/>
                  <a:ext cx="115888" cy="420689"/>
                </a:xfrm>
                <a:custGeom>
                  <a:avLst/>
                  <a:gdLst>
                    <a:gd name="T0" fmla="*/ 0 w 31"/>
                    <a:gd name="T1" fmla="*/ 14 h 112"/>
                    <a:gd name="T2" fmla="*/ 8 w 31"/>
                    <a:gd name="T3" fmla="*/ 13 h 112"/>
                    <a:gd name="T4" fmla="*/ 14 w 31"/>
                    <a:gd name="T5" fmla="*/ 10 h 112"/>
                    <a:gd name="T6" fmla="*/ 17 w 31"/>
                    <a:gd name="T7" fmla="*/ 6 h 112"/>
                    <a:gd name="T8" fmla="*/ 19 w 31"/>
                    <a:gd name="T9" fmla="*/ 0 h 112"/>
                    <a:gd name="T10" fmla="*/ 31 w 31"/>
                    <a:gd name="T11" fmla="*/ 0 h 112"/>
                    <a:gd name="T12" fmla="*/ 31 w 31"/>
                    <a:gd name="T13" fmla="*/ 112 h 112"/>
                    <a:gd name="T14" fmla="*/ 14 w 31"/>
                    <a:gd name="T15" fmla="*/ 112 h 112"/>
                    <a:gd name="T16" fmla="*/ 14 w 31"/>
                    <a:gd name="T17" fmla="*/ 27 h 112"/>
                    <a:gd name="T18" fmla="*/ 0 w 31"/>
                    <a:gd name="T19" fmla="*/ 27 h 112"/>
                    <a:gd name="T20" fmla="*/ 0 w 31"/>
                    <a:gd name="T21" fmla="*/ 1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" h="112">
                      <a:moveTo>
                        <a:pt x="0" y="14"/>
                      </a:moveTo>
                      <a:cubicBezTo>
                        <a:pt x="4" y="14"/>
                        <a:pt x="6" y="14"/>
                        <a:pt x="8" y="13"/>
                      </a:cubicBezTo>
                      <a:cubicBezTo>
                        <a:pt x="11" y="12"/>
                        <a:pt x="12" y="11"/>
                        <a:pt x="14" y="10"/>
                      </a:cubicBezTo>
                      <a:cubicBezTo>
                        <a:pt x="15" y="9"/>
                        <a:pt x="16" y="7"/>
                        <a:pt x="17" y="6"/>
                      </a:cubicBezTo>
                      <a:cubicBezTo>
                        <a:pt x="18" y="4"/>
                        <a:pt x="19" y="2"/>
                        <a:pt x="19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112"/>
                        <a:pt x="31" y="112"/>
                        <a:pt x="31" y="112"/>
                      </a:cubicBezTo>
                      <a:cubicBezTo>
                        <a:pt x="14" y="112"/>
                        <a:pt x="14" y="112"/>
                        <a:pt x="14" y="112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9" name="Freeform 665">
                  <a:extLst>
                    <a:ext uri="{FF2B5EF4-FFF2-40B4-BE49-F238E27FC236}">
                      <a16:creationId xmlns:a16="http://schemas.microsoft.com/office/drawing/2014/main" id="{0D446655-3247-4021-8691-62B288EBC3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662160" y="5718172"/>
                  <a:ext cx="198436" cy="423864"/>
                </a:xfrm>
                <a:custGeom>
                  <a:avLst/>
                  <a:gdLst>
                    <a:gd name="T0" fmla="*/ 35 w 53"/>
                    <a:gd name="T1" fmla="*/ 29 h 113"/>
                    <a:gd name="T2" fmla="*/ 33 w 53"/>
                    <a:gd name="T3" fmla="*/ 19 h 113"/>
                    <a:gd name="T4" fmla="*/ 26 w 53"/>
                    <a:gd name="T5" fmla="*/ 16 h 113"/>
                    <a:gd name="T6" fmla="*/ 19 w 53"/>
                    <a:gd name="T7" fmla="*/ 19 h 113"/>
                    <a:gd name="T8" fmla="*/ 17 w 53"/>
                    <a:gd name="T9" fmla="*/ 27 h 113"/>
                    <a:gd name="T10" fmla="*/ 17 w 53"/>
                    <a:gd name="T11" fmla="*/ 39 h 113"/>
                    <a:gd name="T12" fmla="*/ 0 w 53"/>
                    <a:gd name="T13" fmla="*/ 39 h 113"/>
                    <a:gd name="T14" fmla="*/ 0 w 53"/>
                    <a:gd name="T15" fmla="*/ 28 h 113"/>
                    <a:gd name="T16" fmla="*/ 7 w 53"/>
                    <a:gd name="T17" fmla="*/ 7 h 113"/>
                    <a:gd name="T18" fmla="*/ 27 w 53"/>
                    <a:gd name="T19" fmla="*/ 0 h 113"/>
                    <a:gd name="T20" fmla="*/ 46 w 53"/>
                    <a:gd name="T21" fmla="*/ 7 h 113"/>
                    <a:gd name="T22" fmla="*/ 53 w 53"/>
                    <a:gd name="T23" fmla="*/ 28 h 113"/>
                    <a:gd name="T24" fmla="*/ 52 w 53"/>
                    <a:gd name="T25" fmla="*/ 39 h 113"/>
                    <a:gd name="T26" fmla="*/ 48 w 53"/>
                    <a:gd name="T27" fmla="*/ 49 h 113"/>
                    <a:gd name="T28" fmla="*/ 41 w 53"/>
                    <a:gd name="T29" fmla="*/ 60 h 113"/>
                    <a:gd name="T30" fmla="*/ 31 w 53"/>
                    <a:gd name="T31" fmla="*/ 73 h 113"/>
                    <a:gd name="T32" fmla="*/ 25 w 53"/>
                    <a:gd name="T33" fmla="*/ 80 h 113"/>
                    <a:gd name="T34" fmla="*/ 21 w 53"/>
                    <a:gd name="T35" fmla="*/ 86 h 113"/>
                    <a:gd name="T36" fmla="*/ 18 w 53"/>
                    <a:gd name="T37" fmla="*/ 91 h 113"/>
                    <a:gd name="T38" fmla="*/ 18 w 53"/>
                    <a:gd name="T39" fmla="*/ 95 h 113"/>
                    <a:gd name="T40" fmla="*/ 18 w 53"/>
                    <a:gd name="T41" fmla="*/ 97 h 113"/>
                    <a:gd name="T42" fmla="*/ 51 w 53"/>
                    <a:gd name="T43" fmla="*/ 97 h 113"/>
                    <a:gd name="T44" fmla="*/ 51 w 53"/>
                    <a:gd name="T45" fmla="*/ 113 h 113"/>
                    <a:gd name="T46" fmla="*/ 0 w 53"/>
                    <a:gd name="T47" fmla="*/ 113 h 113"/>
                    <a:gd name="T48" fmla="*/ 0 w 53"/>
                    <a:gd name="T49" fmla="*/ 100 h 113"/>
                    <a:gd name="T50" fmla="*/ 1 w 53"/>
                    <a:gd name="T51" fmla="*/ 91 h 113"/>
                    <a:gd name="T52" fmla="*/ 4 w 53"/>
                    <a:gd name="T53" fmla="*/ 82 h 113"/>
                    <a:gd name="T54" fmla="*/ 10 w 53"/>
                    <a:gd name="T55" fmla="*/ 73 h 113"/>
                    <a:gd name="T56" fmla="*/ 18 w 53"/>
                    <a:gd name="T57" fmla="*/ 64 h 113"/>
                    <a:gd name="T58" fmla="*/ 26 w 53"/>
                    <a:gd name="T59" fmla="*/ 54 h 113"/>
                    <a:gd name="T60" fmla="*/ 32 w 53"/>
                    <a:gd name="T61" fmla="*/ 46 h 113"/>
                    <a:gd name="T62" fmla="*/ 34 w 53"/>
                    <a:gd name="T63" fmla="*/ 37 h 113"/>
                    <a:gd name="T64" fmla="*/ 35 w 53"/>
                    <a:gd name="T65" fmla="*/ 29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3" h="113">
                      <a:moveTo>
                        <a:pt x="35" y="29"/>
                      </a:moveTo>
                      <a:cubicBezTo>
                        <a:pt x="35" y="24"/>
                        <a:pt x="34" y="20"/>
                        <a:pt x="33" y="19"/>
                      </a:cubicBezTo>
                      <a:cubicBezTo>
                        <a:pt x="31" y="17"/>
                        <a:pt x="29" y="16"/>
                        <a:pt x="26" y="16"/>
                      </a:cubicBezTo>
                      <a:cubicBezTo>
                        <a:pt x="23" y="16"/>
                        <a:pt x="21" y="17"/>
                        <a:pt x="19" y="19"/>
                      </a:cubicBezTo>
                      <a:cubicBezTo>
                        <a:pt x="18" y="20"/>
                        <a:pt x="17" y="23"/>
                        <a:pt x="17" y="27"/>
                      </a:cubicBezTo>
                      <a:cubicBezTo>
                        <a:pt x="17" y="39"/>
                        <a:pt x="17" y="39"/>
                        <a:pt x="17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19"/>
                        <a:pt x="3" y="12"/>
                        <a:pt x="7" y="7"/>
                      </a:cubicBezTo>
                      <a:cubicBezTo>
                        <a:pt x="11" y="2"/>
                        <a:pt x="18" y="0"/>
                        <a:pt x="27" y="0"/>
                      </a:cubicBezTo>
                      <a:cubicBezTo>
                        <a:pt x="35" y="0"/>
                        <a:pt x="42" y="2"/>
                        <a:pt x="46" y="7"/>
                      </a:cubicBezTo>
                      <a:cubicBezTo>
                        <a:pt x="51" y="12"/>
                        <a:pt x="53" y="19"/>
                        <a:pt x="53" y="28"/>
                      </a:cubicBezTo>
                      <a:cubicBezTo>
                        <a:pt x="53" y="32"/>
                        <a:pt x="52" y="36"/>
                        <a:pt x="52" y="39"/>
                      </a:cubicBezTo>
                      <a:cubicBezTo>
                        <a:pt x="51" y="42"/>
                        <a:pt x="50" y="46"/>
                        <a:pt x="48" y="49"/>
                      </a:cubicBezTo>
                      <a:cubicBezTo>
                        <a:pt x="46" y="53"/>
                        <a:pt x="44" y="57"/>
                        <a:pt x="41" y="60"/>
                      </a:cubicBezTo>
                      <a:cubicBezTo>
                        <a:pt x="39" y="64"/>
                        <a:pt x="35" y="68"/>
                        <a:pt x="31" y="73"/>
                      </a:cubicBezTo>
                      <a:cubicBezTo>
                        <a:pt x="28" y="75"/>
                        <a:pt x="26" y="78"/>
                        <a:pt x="25" y="80"/>
                      </a:cubicBezTo>
                      <a:cubicBezTo>
                        <a:pt x="23" y="82"/>
                        <a:pt x="22" y="84"/>
                        <a:pt x="21" y="86"/>
                      </a:cubicBezTo>
                      <a:cubicBezTo>
                        <a:pt x="20" y="87"/>
                        <a:pt x="19" y="89"/>
                        <a:pt x="18" y="91"/>
                      </a:cubicBezTo>
                      <a:cubicBezTo>
                        <a:pt x="18" y="92"/>
                        <a:pt x="18" y="93"/>
                        <a:pt x="18" y="95"/>
                      </a:cubicBezTo>
                      <a:cubicBezTo>
                        <a:pt x="18" y="96"/>
                        <a:pt x="18" y="97"/>
                        <a:pt x="18" y="97"/>
                      </a:cubicBezTo>
                      <a:cubicBezTo>
                        <a:pt x="51" y="97"/>
                        <a:pt x="51" y="97"/>
                        <a:pt x="51" y="97"/>
                      </a:cubicBezTo>
                      <a:cubicBezTo>
                        <a:pt x="51" y="113"/>
                        <a:pt x="51" y="113"/>
                        <a:pt x="51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96"/>
                        <a:pt x="1" y="94"/>
                        <a:pt x="1" y="91"/>
                      </a:cubicBezTo>
                      <a:cubicBezTo>
                        <a:pt x="2" y="88"/>
                        <a:pt x="3" y="85"/>
                        <a:pt x="4" y="82"/>
                      </a:cubicBezTo>
                      <a:cubicBezTo>
                        <a:pt x="6" y="79"/>
                        <a:pt x="7" y="76"/>
                        <a:pt x="10" y="73"/>
                      </a:cubicBezTo>
                      <a:cubicBezTo>
                        <a:pt x="12" y="71"/>
                        <a:pt x="15" y="67"/>
                        <a:pt x="18" y="64"/>
                      </a:cubicBezTo>
                      <a:cubicBezTo>
                        <a:pt x="21" y="60"/>
                        <a:pt x="24" y="57"/>
                        <a:pt x="26" y="54"/>
                      </a:cubicBezTo>
                      <a:cubicBezTo>
                        <a:pt x="28" y="51"/>
                        <a:pt x="30" y="48"/>
                        <a:pt x="32" y="46"/>
                      </a:cubicBezTo>
                      <a:cubicBezTo>
                        <a:pt x="33" y="43"/>
                        <a:pt x="34" y="40"/>
                        <a:pt x="34" y="37"/>
                      </a:cubicBezTo>
                      <a:cubicBezTo>
                        <a:pt x="35" y="35"/>
                        <a:pt x="35" y="32"/>
                        <a:pt x="35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0" name="Freeform 666">
                  <a:extLst>
                    <a:ext uri="{FF2B5EF4-FFF2-40B4-BE49-F238E27FC236}">
                      <a16:creationId xmlns:a16="http://schemas.microsoft.com/office/drawing/2014/main" id="{F93A64C9-2744-451A-9AE4-A4C92BF1CF8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925809" y="5713409"/>
                  <a:ext cx="198436" cy="431800"/>
                </a:xfrm>
                <a:custGeom>
                  <a:avLst/>
                  <a:gdLst>
                    <a:gd name="T0" fmla="*/ 35 w 53"/>
                    <a:gd name="T1" fmla="*/ 29 h 115"/>
                    <a:gd name="T2" fmla="*/ 33 w 53"/>
                    <a:gd name="T3" fmla="*/ 19 h 115"/>
                    <a:gd name="T4" fmla="*/ 26 w 53"/>
                    <a:gd name="T5" fmla="*/ 16 h 115"/>
                    <a:gd name="T6" fmla="*/ 20 w 53"/>
                    <a:gd name="T7" fmla="*/ 19 h 115"/>
                    <a:gd name="T8" fmla="*/ 17 w 53"/>
                    <a:gd name="T9" fmla="*/ 27 h 115"/>
                    <a:gd name="T10" fmla="*/ 17 w 53"/>
                    <a:gd name="T11" fmla="*/ 35 h 115"/>
                    <a:gd name="T12" fmla="*/ 0 w 53"/>
                    <a:gd name="T13" fmla="*/ 35 h 115"/>
                    <a:gd name="T14" fmla="*/ 0 w 53"/>
                    <a:gd name="T15" fmla="*/ 29 h 115"/>
                    <a:gd name="T16" fmla="*/ 7 w 53"/>
                    <a:gd name="T17" fmla="*/ 8 h 115"/>
                    <a:gd name="T18" fmla="*/ 27 w 53"/>
                    <a:gd name="T19" fmla="*/ 0 h 115"/>
                    <a:gd name="T20" fmla="*/ 46 w 53"/>
                    <a:gd name="T21" fmla="*/ 8 h 115"/>
                    <a:gd name="T22" fmla="*/ 53 w 53"/>
                    <a:gd name="T23" fmla="*/ 29 h 115"/>
                    <a:gd name="T24" fmla="*/ 53 w 53"/>
                    <a:gd name="T25" fmla="*/ 31 h 115"/>
                    <a:gd name="T26" fmla="*/ 41 w 53"/>
                    <a:gd name="T27" fmla="*/ 54 h 115"/>
                    <a:gd name="T28" fmla="*/ 41 w 53"/>
                    <a:gd name="T29" fmla="*/ 55 h 115"/>
                    <a:gd name="T30" fmla="*/ 50 w 53"/>
                    <a:gd name="T31" fmla="*/ 63 h 115"/>
                    <a:gd name="T32" fmla="*/ 53 w 53"/>
                    <a:gd name="T33" fmla="*/ 78 h 115"/>
                    <a:gd name="T34" fmla="*/ 53 w 53"/>
                    <a:gd name="T35" fmla="*/ 87 h 115"/>
                    <a:gd name="T36" fmla="*/ 46 w 53"/>
                    <a:gd name="T37" fmla="*/ 108 h 115"/>
                    <a:gd name="T38" fmla="*/ 27 w 53"/>
                    <a:gd name="T39" fmla="*/ 115 h 115"/>
                    <a:gd name="T40" fmla="*/ 7 w 53"/>
                    <a:gd name="T41" fmla="*/ 108 h 115"/>
                    <a:gd name="T42" fmla="*/ 0 w 53"/>
                    <a:gd name="T43" fmla="*/ 87 h 115"/>
                    <a:gd name="T44" fmla="*/ 0 w 53"/>
                    <a:gd name="T45" fmla="*/ 78 h 115"/>
                    <a:gd name="T46" fmla="*/ 17 w 53"/>
                    <a:gd name="T47" fmla="*/ 78 h 115"/>
                    <a:gd name="T48" fmla="*/ 17 w 53"/>
                    <a:gd name="T49" fmla="*/ 88 h 115"/>
                    <a:gd name="T50" fmla="*/ 20 w 53"/>
                    <a:gd name="T51" fmla="*/ 96 h 115"/>
                    <a:gd name="T52" fmla="*/ 26 w 53"/>
                    <a:gd name="T53" fmla="*/ 99 h 115"/>
                    <a:gd name="T54" fmla="*/ 33 w 53"/>
                    <a:gd name="T55" fmla="*/ 96 h 115"/>
                    <a:gd name="T56" fmla="*/ 35 w 53"/>
                    <a:gd name="T57" fmla="*/ 86 h 115"/>
                    <a:gd name="T58" fmla="*/ 35 w 53"/>
                    <a:gd name="T59" fmla="*/ 78 h 115"/>
                    <a:gd name="T60" fmla="*/ 33 w 53"/>
                    <a:gd name="T61" fmla="*/ 66 h 115"/>
                    <a:gd name="T62" fmla="*/ 24 w 53"/>
                    <a:gd name="T63" fmla="*/ 63 h 115"/>
                    <a:gd name="T64" fmla="*/ 18 w 53"/>
                    <a:gd name="T65" fmla="*/ 63 h 115"/>
                    <a:gd name="T66" fmla="*/ 18 w 53"/>
                    <a:gd name="T67" fmla="*/ 47 h 115"/>
                    <a:gd name="T68" fmla="*/ 25 w 53"/>
                    <a:gd name="T69" fmla="*/ 47 h 115"/>
                    <a:gd name="T70" fmla="*/ 33 w 53"/>
                    <a:gd name="T71" fmla="*/ 45 h 115"/>
                    <a:gd name="T72" fmla="*/ 35 w 53"/>
                    <a:gd name="T73" fmla="*/ 35 h 115"/>
                    <a:gd name="T74" fmla="*/ 35 w 53"/>
                    <a:gd name="T75" fmla="*/ 2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3" h="115">
                      <a:moveTo>
                        <a:pt x="35" y="29"/>
                      </a:moveTo>
                      <a:cubicBezTo>
                        <a:pt x="35" y="24"/>
                        <a:pt x="35" y="21"/>
                        <a:pt x="33" y="19"/>
                      </a:cubicBezTo>
                      <a:cubicBezTo>
                        <a:pt x="31" y="17"/>
                        <a:pt x="29" y="16"/>
                        <a:pt x="26" y="16"/>
                      </a:cubicBezTo>
                      <a:cubicBezTo>
                        <a:pt x="23" y="16"/>
                        <a:pt x="21" y="17"/>
                        <a:pt x="20" y="19"/>
                      </a:cubicBezTo>
                      <a:cubicBezTo>
                        <a:pt x="18" y="21"/>
                        <a:pt x="17" y="23"/>
                        <a:pt x="17" y="27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0"/>
                        <a:pt x="3" y="13"/>
                        <a:pt x="7" y="8"/>
                      </a:cubicBezTo>
                      <a:cubicBezTo>
                        <a:pt x="12" y="3"/>
                        <a:pt x="18" y="0"/>
                        <a:pt x="27" y="0"/>
                      </a:cubicBezTo>
                      <a:cubicBezTo>
                        <a:pt x="35" y="0"/>
                        <a:pt x="42" y="3"/>
                        <a:pt x="46" y="8"/>
                      </a:cubicBezTo>
                      <a:cubicBezTo>
                        <a:pt x="51" y="13"/>
                        <a:pt x="53" y="20"/>
                        <a:pt x="53" y="29"/>
                      </a:cubicBezTo>
                      <a:cubicBezTo>
                        <a:pt x="53" y="31"/>
                        <a:pt x="53" y="31"/>
                        <a:pt x="53" y="31"/>
                      </a:cubicBezTo>
                      <a:cubicBezTo>
                        <a:pt x="53" y="43"/>
                        <a:pt x="49" y="51"/>
                        <a:pt x="41" y="54"/>
                      </a:cubicBezTo>
                      <a:cubicBezTo>
                        <a:pt x="41" y="55"/>
                        <a:pt x="41" y="55"/>
                        <a:pt x="41" y="55"/>
                      </a:cubicBezTo>
                      <a:cubicBezTo>
                        <a:pt x="45" y="57"/>
                        <a:pt x="48" y="60"/>
                        <a:pt x="50" y="63"/>
                      </a:cubicBezTo>
                      <a:cubicBezTo>
                        <a:pt x="52" y="67"/>
                        <a:pt x="53" y="72"/>
                        <a:pt x="53" y="78"/>
                      </a:cubicBezTo>
                      <a:cubicBezTo>
                        <a:pt x="53" y="87"/>
                        <a:pt x="53" y="87"/>
                        <a:pt x="53" y="87"/>
                      </a:cubicBezTo>
                      <a:cubicBezTo>
                        <a:pt x="53" y="96"/>
                        <a:pt x="51" y="103"/>
                        <a:pt x="46" y="108"/>
                      </a:cubicBezTo>
                      <a:cubicBezTo>
                        <a:pt x="42" y="113"/>
                        <a:pt x="35" y="115"/>
                        <a:pt x="27" y="115"/>
                      </a:cubicBezTo>
                      <a:cubicBezTo>
                        <a:pt x="18" y="115"/>
                        <a:pt x="12" y="113"/>
                        <a:pt x="7" y="108"/>
                      </a:cubicBezTo>
                      <a:cubicBezTo>
                        <a:pt x="3" y="103"/>
                        <a:pt x="0" y="96"/>
                        <a:pt x="0" y="87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92"/>
                        <a:pt x="18" y="95"/>
                        <a:pt x="20" y="96"/>
                      </a:cubicBezTo>
                      <a:cubicBezTo>
                        <a:pt x="21" y="98"/>
                        <a:pt x="23" y="99"/>
                        <a:pt x="26" y="99"/>
                      </a:cubicBezTo>
                      <a:cubicBezTo>
                        <a:pt x="29" y="99"/>
                        <a:pt x="31" y="98"/>
                        <a:pt x="33" y="96"/>
                      </a:cubicBezTo>
                      <a:cubicBezTo>
                        <a:pt x="35" y="95"/>
                        <a:pt x="35" y="91"/>
                        <a:pt x="35" y="86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35" y="72"/>
                        <a:pt x="34" y="69"/>
                        <a:pt x="33" y="66"/>
                      </a:cubicBezTo>
                      <a:cubicBezTo>
                        <a:pt x="31" y="64"/>
                        <a:pt x="28" y="63"/>
                        <a:pt x="24" y="63"/>
                      </a:cubicBezTo>
                      <a:cubicBezTo>
                        <a:pt x="18" y="63"/>
                        <a:pt x="18" y="63"/>
                        <a:pt x="18" y="63"/>
                      </a:cubicBezTo>
                      <a:cubicBezTo>
                        <a:pt x="18" y="47"/>
                        <a:pt x="18" y="47"/>
                        <a:pt x="18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8" y="47"/>
                        <a:pt x="31" y="46"/>
                        <a:pt x="33" y="45"/>
                      </a:cubicBezTo>
                      <a:cubicBezTo>
                        <a:pt x="34" y="43"/>
                        <a:pt x="35" y="40"/>
                        <a:pt x="35" y="35"/>
                      </a:cubicBezTo>
                      <a:lnTo>
                        <a:pt x="35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1" name="Freeform 667">
                  <a:extLst>
                    <a:ext uri="{FF2B5EF4-FFF2-40B4-BE49-F238E27FC236}">
                      <a16:creationId xmlns:a16="http://schemas.microsoft.com/office/drawing/2014/main" id="{CBF75605-BC3D-4AA3-9115-D695FFC9D14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466899" y="2781297"/>
                  <a:ext cx="206375" cy="209550"/>
                </a:xfrm>
                <a:custGeom>
                  <a:avLst/>
                  <a:gdLst>
                    <a:gd name="T0" fmla="*/ 80 w 130"/>
                    <a:gd name="T1" fmla="*/ 52 h 132"/>
                    <a:gd name="T2" fmla="*/ 130 w 130"/>
                    <a:gd name="T3" fmla="*/ 52 h 132"/>
                    <a:gd name="T4" fmla="*/ 130 w 130"/>
                    <a:gd name="T5" fmla="*/ 80 h 132"/>
                    <a:gd name="T6" fmla="*/ 80 w 130"/>
                    <a:gd name="T7" fmla="*/ 80 h 132"/>
                    <a:gd name="T8" fmla="*/ 80 w 130"/>
                    <a:gd name="T9" fmla="*/ 132 h 132"/>
                    <a:gd name="T10" fmla="*/ 50 w 130"/>
                    <a:gd name="T11" fmla="*/ 132 h 132"/>
                    <a:gd name="T12" fmla="*/ 50 w 130"/>
                    <a:gd name="T13" fmla="*/ 80 h 132"/>
                    <a:gd name="T14" fmla="*/ 0 w 130"/>
                    <a:gd name="T15" fmla="*/ 80 h 132"/>
                    <a:gd name="T16" fmla="*/ 0 w 130"/>
                    <a:gd name="T17" fmla="*/ 52 h 132"/>
                    <a:gd name="T18" fmla="*/ 50 w 130"/>
                    <a:gd name="T19" fmla="*/ 52 h 132"/>
                    <a:gd name="T20" fmla="*/ 50 w 130"/>
                    <a:gd name="T21" fmla="*/ 0 h 132"/>
                    <a:gd name="T22" fmla="*/ 80 w 130"/>
                    <a:gd name="T23" fmla="*/ 0 h 132"/>
                    <a:gd name="T24" fmla="*/ 80 w 130"/>
                    <a:gd name="T25" fmla="*/ 5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0" h="132">
                      <a:moveTo>
                        <a:pt x="80" y="52"/>
                      </a:moveTo>
                      <a:lnTo>
                        <a:pt x="130" y="52"/>
                      </a:lnTo>
                      <a:lnTo>
                        <a:pt x="130" y="80"/>
                      </a:lnTo>
                      <a:lnTo>
                        <a:pt x="80" y="80"/>
                      </a:lnTo>
                      <a:lnTo>
                        <a:pt x="80" y="132"/>
                      </a:lnTo>
                      <a:lnTo>
                        <a:pt x="50" y="132"/>
                      </a:lnTo>
                      <a:lnTo>
                        <a:pt x="50" y="80"/>
                      </a:lnTo>
                      <a:lnTo>
                        <a:pt x="0" y="80"/>
                      </a:lnTo>
                      <a:lnTo>
                        <a:pt x="0" y="52"/>
                      </a:lnTo>
                      <a:lnTo>
                        <a:pt x="50" y="52"/>
                      </a:lnTo>
                      <a:lnTo>
                        <a:pt x="50" y="0"/>
                      </a:lnTo>
                      <a:lnTo>
                        <a:pt x="80" y="0"/>
                      </a:lnTo>
                      <a:lnTo>
                        <a:pt x="80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2" name="Freeform 668">
                  <a:extLst>
                    <a:ext uri="{FF2B5EF4-FFF2-40B4-BE49-F238E27FC236}">
                      <a16:creationId xmlns:a16="http://schemas.microsoft.com/office/drawing/2014/main" id="{47F4E965-36A1-4B5D-93C1-752CAC6869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692322" y="2676524"/>
                  <a:ext cx="220662" cy="420689"/>
                </a:xfrm>
                <a:custGeom>
                  <a:avLst/>
                  <a:gdLst>
                    <a:gd name="T0" fmla="*/ 104 w 139"/>
                    <a:gd name="T1" fmla="*/ 0 h 265"/>
                    <a:gd name="T2" fmla="*/ 139 w 139"/>
                    <a:gd name="T3" fmla="*/ 0 h 265"/>
                    <a:gd name="T4" fmla="*/ 35 w 139"/>
                    <a:gd name="T5" fmla="*/ 265 h 265"/>
                    <a:gd name="T6" fmla="*/ 0 w 139"/>
                    <a:gd name="T7" fmla="*/ 265 h 265"/>
                    <a:gd name="T8" fmla="*/ 104 w 139"/>
                    <a:gd name="T9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265">
                      <a:moveTo>
                        <a:pt x="104" y="0"/>
                      </a:moveTo>
                      <a:lnTo>
                        <a:pt x="139" y="0"/>
                      </a:lnTo>
                      <a:lnTo>
                        <a:pt x="35" y="265"/>
                      </a:lnTo>
                      <a:lnTo>
                        <a:pt x="0" y="265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3" name="Rectangle 669">
                  <a:extLst>
                    <a:ext uri="{FF2B5EF4-FFF2-40B4-BE49-F238E27FC236}">
                      <a16:creationId xmlns:a16="http://schemas.microsoft.com/office/drawing/2014/main" id="{8D3FE1FF-9AFD-4146-A604-B211326DA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4939964" y="2855911"/>
                  <a:ext cx="119063" cy="603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4" name="Freeform 670">
                  <a:extLst>
                    <a:ext uri="{FF2B5EF4-FFF2-40B4-BE49-F238E27FC236}">
                      <a16:creationId xmlns:a16="http://schemas.microsoft.com/office/drawing/2014/main" id="{9C4F75DD-0648-4DDC-9716-B6703BE8A1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5857538" y="2673351"/>
                  <a:ext cx="334961" cy="427039"/>
                </a:xfrm>
                <a:custGeom>
                  <a:avLst/>
                  <a:gdLst>
                    <a:gd name="T0" fmla="*/ 0 w 89"/>
                    <a:gd name="T1" fmla="*/ 18 h 114"/>
                    <a:gd name="T2" fmla="*/ 4 w 89"/>
                    <a:gd name="T3" fmla="*/ 5 h 114"/>
                    <a:gd name="T4" fmla="*/ 17 w 89"/>
                    <a:gd name="T5" fmla="*/ 0 h 114"/>
                    <a:gd name="T6" fmla="*/ 30 w 89"/>
                    <a:gd name="T7" fmla="*/ 5 h 114"/>
                    <a:gd name="T8" fmla="*/ 34 w 89"/>
                    <a:gd name="T9" fmla="*/ 18 h 114"/>
                    <a:gd name="T10" fmla="*/ 34 w 89"/>
                    <a:gd name="T11" fmla="*/ 55 h 114"/>
                    <a:gd name="T12" fmla="*/ 30 w 89"/>
                    <a:gd name="T13" fmla="*/ 68 h 114"/>
                    <a:gd name="T14" fmla="*/ 17 w 89"/>
                    <a:gd name="T15" fmla="*/ 73 h 114"/>
                    <a:gd name="T16" fmla="*/ 4 w 89"/>
                    <a:gd name="T17" fmla="*/ 68 h 114"/>
                    <a:gd name="T18" fmla="*/ 0 w 89"/>
                    <a:gd name="T19" fmla="*/ 55 h 114"/>
                    <a:gd name="T20" fmla="*/ 0 w 89"/>
                    <a:gd name="T21" fmla="*/ 18 h 114"/>
                    <a:gd name="T22" fmla="*/ 11 w 89"/>
                    <a:gd name="T23" fmla="*/ 56 h 114"/>
                    <a:gd name="T24" fmla="*/ 17 w 89"/>
                    <a:gd name="T25" fmla="*/ 63 h 114"/>
                    <a:gd name="T26" fmla="*/ 21 w 89"/>
                    <a:gd name="T27" fmla="*/ 61 h 114"/>
                    <a:gd name="T28" fmla="*/ 23 w 89"/>
                    <a:gd name="T29" fmla="*/ 56 h 114"/>
                    <a:gd name="T30" fmla="*/ 23 w 89"/>
                    <a:gd name="T31" fmla="*/ 17 h 114"/>
                    <a:gd name="T32" fmla="*/ 21 w 89"/>
                    <a:gd name="T33" fmla="*/ 12 h 114"/>
                    <a:gd name="T34" fmla="*/ 17 w 89"/>
                    <a:gd name="T35" fmla="*/ 10 h 114"/>
                    <a:gd name="T36" fmla="*/ 11 w 89"/>
                    <a:gd name="T37" fmla="*/ 17 h 114"/>
                    <a:gd name="T38" fmla="*/ 11 w 89"/>
                    <a:gd name="T39" fmla="*/ 56 h 114"/>
                    <a:gd name="T40" fmla="*/ 61 w 89"/>
                    <a:gd name="T41" fmla="*/ 1 h 114"/>
                    <a:gd name="T42" fmla="*/ 71 w 89"/>
                    <a:gd name="T43" fmla="*/ 1 h 114"/>
                    <a:gd name="T44" fmla="*/ 27 w 89"/>
                    <a:gd name="T45" fmla="*/ 113 h 114"/>
                    <a:gd name="T46" fmla="*/ 17 w 89"/>
                    <a:gd name="T47" fmla="*/ 113 h 114"/>
                    <a:gd name="T48" fmla="*/ 61 w 89"/>
                    <a:gd name="T49" fmla="*/ 1 h 114"/>
                    <a:gd name="T50" fmla="*/ 55 w 89"/>
                    <a:gd name="T51" fmla="*/ 59 h 114"/>
                    <a:gd name="T52" fmla="*/ 60 w 89"/>
                    <a:gd name="T53" fmla="*/ 46 h 114"/>
                    <a:gd name="T54" fmla="*/ 72 w 89"/>
                    <a:gd name="T55" fmla="*/ 41 h 114"/>
                    <a:gd name="T56" fmla="*/ 85 w 89"/>
                    <a:gd name="T57" fmla="*/ 46 h 114"/>
                    <a:gd name="T58" fmla="*/ 89 w 89"/>
                    <a:gd name="T59" fmla="*/ 59 h 114"/>
                    <a:gd name="T60" fmla="*/ 89 w 89"/>
                    <a:gd name="T61" fmla="*/ 96 h 114"/>
                    <a:gd name="T62" fmla="*/ 85 w 89"/>
                    <a:gd name="T63" fmla="*/ 109 h 114"/>
                    <a:gd name="T64" fmla="*/ 72 w 89"/>
                    <a:gd name="T65" fmla="*/ 114 h 114"/>
                    <a:gd name="T66" fmla="*/ 60 w 89"/>
                    <a:gd name="T67" fmla="*/ 109 h 114"/>
                    <a:gd name="T68" fmla="*/ 55 w 89"/>
                    <a:gd name="T69" fmla="*/ 96 h 114"/>
                    <a:gd name="T70" fmla="*/ 55 w 89"/>
                    <a:gd name="T71" fmla="*/ 59 h 114"/>
                    <a:gd name="T72" fmla="*/ 67 w 89"/>
                    <a:gd name="T73" fmla="*/ 96 h 114"/>
                    <a:gd name="T74" fmla="*/ 72 w 89"/>
                    <a:gd name="T75" fmla="*/ 104 h 114"/>
                    <a:gd name="T76" fmla="*/ 77 w 89"/>
                    <a:gd name="T77" fmla="*/ 102 h 114"/>
                    <a:gd name="T78" fmla="*/ 78 w 89"/>
                    <a:gd name="T79" fmla="*/ 96 h 114"/>
                    <a:gd name="T80" fmla="*/ 78 w 89"/>
                    <a:gd name="T81" fmla="*/ 58 h 114"/>
                    <a:gd name="T82" fmla="*/ 77 w 89"/>
                    <a:gd name="T83" fmla="*/ 53 h 114"/>
                    <a:gd name="T84" fmla="*/ 72 w 89"/>
                    <a:gd name="T85" fmla="*/ 51 h 114"/>
                    <a:gd name="T86" fmla="*/ 67 w 89"/>
                    <a:gd name="T87" fmla="*/ 58 h 114"/>
                    <a:gd name="T88" fmla="*/ 67 w 89"/>
                    <a:gd name="T89" fmla="*/ 96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9" h="114">
                      <a:moveTo>
                        <a:pt x="0" y="18"/>
                      </a:moveTo>
                      <a:cubicBezTo>
                        <a:pt x="0" y="12"/>
                        <a:pt x="1" y="8"/>
                        <a:pt x="4" y="5"/>
                      </a:cubicBezTo>
                      <a:cubicBezTo>
                        <a:pt x="7" y="2"/>
                        <a:pt x="11" y="0"/>
                        <a:pt x="17" y="0"/>
                      </a:cubicBezTo>
                      <a:cubicBezTo>
                        <a:pt x="22" y="0"/>
                        <a:pt x="27" y="2"/>
                        <a:pt x="30" y="5"/>
                      </a:cubicBezTo>
                      <a:cubicBezTo>
                        <a:pt x="32" y="8"/>
                        <a:pt x="34" y="12"/>
                        <a:pt x="34" y="18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60"/>
                        <a:pt x="32" y="65"/>
                        <a:pt x="30" y="68"/>
                      </a:cubicBezTo>
                      <a:cubicBezTo>
                        <a:pt x="27" y="71"/>
                        <a:pt x="22" y="73"/>
                        <a:pt x="17" y="73"/>
                      </a:cubicBezTo>
                      <a:cubicBezTo>
                        <a:pt x="11" y="73"/>
                        <a:pt x="7" y="71"/>
                        <a:pt x="4" y="68"/>
                      </a:cubicBezTo>
                      <a:cubicBezTo>
                        <a:pt x="1" y="65"/>
                        <a:pt x="0" y="60"/>
                        <a:pt x="0" y="55"/>
                      </a:cubicBezTo>
                      <a:lnTo>
                        <a:pt x="0" y="18"/>
                      </a:lnTo>
                      <a:close/>
                      <a:moveTo>
                        <a:pt x="11" y="56"/>
                      </a:moveTo>
                      <a:cubicBezTo>
                        <a:pt x="11" y="60"/>
                        <a:pt x="13" y="63"/>
                        <a:pt x="17" y="63"/>
                      </a:cubicBezTo>
                      <a:cubicBezTo>
                        <a:pt x="19" y="63"/>
                        <a:pt x="20" y="62"/>
                        <a:pt x="21" y="61"/>
                      </a:cubicBezTo>
                      <a:cubicBezTo>
                        <a:pt x="22" y="60"/>
                        <a:pt x="23" y="58"/>
                        <a:pt x="23" y="56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2" y="13"/>
                        <a:pt x="21" y="12"/>
                      </a:cubicBezTo>
                      <a:cubicBezTo>
                        <a:pt x="20" y="11"/>
                        <a:pt x="19" y="10"/>
                        <a:pt x="17" y="10"/>
                      </a:cubicBezTo>
                      <a:cubicBezTo>
                        <a:pt x="13" y="10"/>
                        <a:pt x="11" y="12"/>
                        <a:pt x="11" y="17"/>
                      </a:cubicBezTo>
                      <a:lnTo>
                        <a:pt x="11" y="56"/>
                      </a:lnTo>
                      <a:close/>
                      <a:moveTo>
                        <a:pt x="61" y="1"/>
                      </a:move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27" y="113"/>
                        <a:pt x="27" y="113"/>
                        <a:pt x="27" y="113"/>
                      </a:cubicBezTo>
                      <a:cubicBezTo>
                        <a:pt x="17" y="113"/>
                        <a:pt x="17" y="113"/>
                        <a:pt x="17" y="113"/>
                      </a:cubicBezTo>
                      <a:lnTo>
                        <a:pt x="61" y="1"/>
                      </a:lnTo>
                      <a:close/>
                      <a:moveTo>
                        <a:pt x="55" y="59"/>
                      </a:moveTo>
                      <a:cubicBezTo>
                        <a:pt x="55" y="53"/>
                        <a:pt x="57" y="49"/>
                        <a:pt x="60" y="46"/>
                      </a:cubicBezTo>
                      <a:cubicBezTo>
                        <a:pt x="63" y="43"/>
                        <a:pt x="67" y="41"/>
                        <a:pt x="72" y="41"/>
                      </a:cubicBezTo>
                      <a:cubicBezTo>
                        <a:pt x="78" y="41"/>
                        <a:pt x="82" y="43"/>
                        <a:pt x="85" y="46"/>
                      </a:cubicBezTo>
                      <a:cubicBezTo>
                        <a:pt x="88" y="49"/>
                        <a:pt x="89" y="53"/>
                        <a:pt x="89" y="59"/>
                      </a:cubicBezTo>
                      <a:cubicBezTo>
                        <a:pt x="89" y="96"/>
                        <a:pt x="89" y="96"/>
                        <a:pt x="89" y="96"/>
                      </a:cubicBezTo>
                      <a:cubicBezTo>
                        <a:pt x="89" y="101"/>
                        <a:pt x="88" y="106"/>
                        <a:pt x="85" y="109"/>
                      </a:cubicBezTo>
                      <a:cubicBezTo>
                        <a:pt x="82" y="112"/>
                        <a:pt x="78" y="114"/>
                        <a:pt x="72" y="114"/>
                      </a:cubicBezTo>
                      <a:cubicBezTo>
                        <a:pt x="67" y="114"/>
                        <a:pt x="63" y="112"/>
                        <a:pt x="60" y="109"/>
                      </a:cubicBezTo>
                      <a:cubicBezTo>
                        <a:pt x="57" y="106"/>
                        <a:pt x="55" y="101"/>
                        <a:pt x="55" y="96"/>
                      </a:cubicBezTo>
                      <a:lnTo>
                        <a:pt x="55" y="59"/>
                      </a:lnTo>
                      <a:close/>
                      <a:moveTo>
                        <a:pt x="67" y="96"/>
                      </a:moveTo>
                      <a:cubicBezTo>
                        <a:pt x="67" y="101"/>
                        <a:pt x="69" y="104"/>
                        <a:pt x="72" y="104"/>
                      </a:cubicBezTo>
                      <a:cubicBezTo>
                        <a:pt x="74" y="104"/>
                        <a:pt x="76" y="103"/>
                        <a:pt x="77" y="102"/>
                      </a:cubicBezTo>
                      <a:cubicBezTo>
                        <a:pt x="78" y="101"/>
                        <a:pt x="78" y="99"/>
                        <a:pt x="78" y="96"/>
                      </a:cubicBezTo>
                      <a:cubicBezTo>
                        <a:pt x="78" y="58"/>
                        <a:pt x="78" y="58"/>
                        <a:pt x="78" y="58"/>
                      </a:cubicBezTo>
                      <a:cubicBezTo>
                        <a:pt x="78" y="56"/>
                        <a:pt x="78" y="54"/>
                        <a:pt x="77" y="53"/>
                      </a:cubicBezTo>
                      <a:cubicBezTo>
                        <a:pt x="76" y="52"/>
                        <a:pt x="74" y="51"/>
                        <a:pt x="72" y="51"/>
                      </a:cubicBezTo>
                      <a:cubicBezTo>
                        <a:pt x="69" y="51"/>
                        <a:pt x="67" y="53"/>
                        <a:pt x="67" y="58"/>
                      </a:cubicBezTo>
                      <a:lnTo>
                        <a:pt x="67" y="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99" name="Textmarker blue">
              <a:extLst>
                <a:ext uri="{FF2B5EF4-FFF2-40B4-BE49-F238E27FC236}">
                  <a16:creationId xmlns:a16="http://schemas.microsoft.com/office/drawing/2014/main" id="{5F8A939A-72C9-46FF-82F2-62B95E60E42C}"/>
                </a:ext>
              </a:extLst>
            </p:cNvPr>
            <p:cNvGrpSpPr/>
            <p:nvPr/>
          </p:nvGrpSpPr>
          <p:grpSpPr bwMode="gray">
            <a:xfrm rot="18630381">
              <a:off x="10678650" y="3848331"/>
              <a:ext cx="72005" cy="292297"/>
              <a:chOff x="12860941" y="2815167"/>
              <a:chExt cx="415589" cy="1687044"/>
            </a:xfrm>
            <a:effectLst>
              <a:outerShdw blurRad="114300" dist="25400" dir="8100000" algn="tr" rotWithShape="0">
                <a:prstClr val="black">
                  <a:alpha val="20000"/>
                </a:prstClr>
              </a:outerShdw>
            </a:effectLst>
          </p:grpSpPr>
          <p:sp>
            <p:nvSpPr>
              <p:cNvPr id="525" name="AutoShape 366">
                <a:extLst>
                  <a:ext uri="{FF2B5EF4-FFF2-40B4-BE49-F238E27FC236}">
                    <a16:creationId xmlns:a16="http://schemas.microsoft.com/office/drawing/2014/main" id="{7E52E008-FAFC-40D9-9127-E9A84BA90BC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gray">
              <a:xfrm>
                <a:off x="12860941" y="2815167"/>
                <a:ext cx="415589" cy="1687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368">
                <a:extLst>
                  <a:ext uri="{FF2B5EF4-FFF2-40B4-BE49-F238E27FC236}">
                    <a16:creationId xmlns:a16="http://schemas.microsoft.com/office/drawing/2014/main" id="{11996AF7-7FB7-4BBE-BC0A-A1E5E67849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860941" y="3360409"/>
                <a:ext cx="413577" cy="1141802"/>
              </a:xfrm>
              <a:custGeom>
                <a:avLst/>
                <a:gdLst>
                  <a:gd name="T0" fmla="*/ 0 w 209"/>
                  <a:gd name="T1" fmla="*/ 0 h 561"/>
                  <a:gd name="T2" fmla="*/ 14 w 209"/>
                  <a:gd name="T3" fmla="*/ 523 h 561"/>
                  <a:gd name="T4" fmla="*/ 43 w 209"/>
                  <a:gd name="T5" fmla="*/ 561 h 561"/>
                  <a:gd name="T6" fmla="*/ 163 w 209"/>
                  <a:gd name="T7" fmla="*/ 561 h 561"/>
                  <a:gd name="T8" fmla="*/ 192 w 209"/>
                  <a:gd name="T9" fmla="*/ 523 h 561"/>
                  <a:gd name="T10" fmla="*/ 209 w 209"/>
                  <a:gd name="T11" fmla="*/ 0 h 561"/>
                  <a:gd name="T12" fmla="*/ 0 w 209"/>
                  <a:gd name="T13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561">
                    <a:moveTo>
                      <a:pt x="0" y="0"/>
                    </a:moveTo>
                    <a:cubicBezTo>
                      <a:pt x="14" y="523"/>
                      <a:pt x="14" y="523"/>
                      <a:pt x="14" y="523"/>
                    </a:cubicBezTo>
                    <a:cubicBezTo>
                      <a:pt x="16" y="544"/>
                      <a:pt x="26" y="561"/>
                      <a:pt x="43" y="561"/>
                    </a:cubicBezTo>
                    <a:cubicBezTo>
                      <a:pt x="163" y="561"/>
                      <a:pt x="163" y="561"/>
                      <a:pt x="163" y="561"/>
                    </a:cubicBezTo>
                    <a:cubicBezTo>
                      <a:pt x="178" y="561"/>
                      <a:pt x="190" y="544"/>
                      <a:pt x="192" y="523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DB8DB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Freeform 369">
                <a:extLst>
                  <a:ext uri="{FF2B5EF4-FFF2-40B4-BE49-F238E27FC236}">
                    <a16:creationId xmlns:a16="http://schemas.microsoft.com/office/drawing/2014/main" id="{DAEF94AE-6228-45D7-B774-391E19D92E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922093" y="3283434"/>
                <a:ext cx="289263" cy="44902"/>
              </a:xfrm>
              <a:custGeom>
                <a:avLst/>
                <a:gdLst>
                  <a:gd name="T0" fmla="*/ 0 w 719"/>
                  <a:gd name="T1" fmla="*/ 0 h 7"/>
                  <a:gd name="T2" fmla="*/ 0 w 719"/>
                  <a:gd name="T3" fmla="*/ 7 h 7"/>
                  <a:gd name="T4" fmla="*/ 719 w 719"/>
                  <a:gd name="T5" fmla="*/ 7 h 7"/>
                  <a:gd name="T6" fmla="*/ 719 w 719"/>
                  <a:gd name="T7" fmla="*/ 0 h 7"/>
                  <a:gd name="T8" fmla="*/ 0 w 719"/>
                  <a:gd name="T9" fmla="*/ 0 h 7"/>
                  <a:gd name="T10" fmla="*/ 0 w 719"/>
                  <a:gd name="T11" fmla="*/ 0 h 7"/>
                  <a:gd name="T12" fmla="*/ 0 w 71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9" h="7">
                    <a:moveTo>
                      <a:pt x="0" y="0"/>
                    </a:moveTo>
                    <a:lnTo>
                      <a:pt x="0" y="7"/>
                    </a:lnTo>
                    <a:lnTo>
                      <a:pt x="719" y="7"/>
                    </a:lnTo>
                    <a:lnTo>
                      <a:pt x="71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Freeform 370">
                <a:extLst>
                  <a:ext uri="{FF2B5EF4-FFF2-40B4-BE49-F238E27FC236}">
                    <a16:creationId xmlns:a16="http://schemas.microsoft.com/office/drawing/2014/main" id="{70145848-8E9C-4AFF-932A-231FE4751A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860941" y="3309092"/>
                <a:ext cx="413577" cy="51317"/>
              </a:xfrm>
              <a:custGeom>
                <a:avLst/>
                <a:gdLst>
                  <a:gd name="T0" fmla="*/ 17 w 209"/>
                  <a:gd name="T1" fmla="*/ 0 h 23"/>
                  <a:gd name="T2" fmla="*/ 0 w 209"/>
                  <a:gd name="T3" fmla="*/ 17 h 23"/>
                  <a:gd name="T4" fmla="*/ 0 w 209"/>
                  <a:gd name="T5" fmla="*/ 23 h 23"/>
                  <a:gd name="T6" fmla="*/ 209 w 209"/>
                  <a:gd name="T7" fmla="*/ 23 h 23"/>
                  <a:gd name="T8" fmla="*/ 209 w 209"/>
                  <a:gd name="T9" fmla="*/ 17 h 23"/>
                  <a:gd name="T10" fmla="*/ 190 w 209"/>
                  <a:gd name="T11" fmla="*/ 0 h 23"/>
                  <a:gd name="T12" fmla="*/ 17 w 209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23">
                    <a:moveTo>
                      <a:pt x="17" y="0"/>
                    </a:moveTo>
                    <a:cubicBezTo>
                      <a:pt x="7" y="0"/>
                      <a:pt x="0" y="7"/>
                      <a:pt x="0" y="1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9" y="23"/>
                      <a:pt x="209" y="23"/>
                      <a:pt x="209" y="23"/>
                    </a:cubicBezTo>
                    <a:cubicBezTo>
                      <a:pt x="209" y="17"/>
                      <a:pt x="209" y="17"/>
                      <a:pt x="209" y="17"/>
                    </a:cubicBezTo>
                    <a:cubicBezTo>
                      <a:pt x="209" y="7"/>
                      <a:pt x="201" y="0"/>
                      <a:pt x="190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371">
                <a:extLst>
                  <a:ext uri="{FF2B5EF4-FFF2-40B4-BE49-F238E27FC236}">
                    <a16:creationId xmlns:a16="http://schemas.microsoft.com/office/drawing/2014/main" id="{F86D7B05-871C-4074-B290-2BDE010533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013418" y="2815167"/>
                <a:ext cx="98969" cy="173195"/>
              </a:xfrm>
              <a:custGeom>
                <a:avLst/>
                <a:gdLst>
                  <a:gd name="T0" fmla="*/ 11 w 50"/>
                  <a:gd name="T1" fmla="*/ 11 h 84"/>
                  <a:gd name="T2" fmla="*/ 41 w 50"/>
                  <a:gd name="T3" fmla="*/ 1 h 84"/>
                  <a:gd name="T4" fmla="*/ 50 w 50"/>
                  <a:gd name="T5" fmla="*/ 10 h 84"/>
                  <a:gd name="T6" fmla="*/ 50 w 50"/>
                  <a:gd name="T7" fmla="*/ 74 h 84"/>
                  <a:gd name="T8" fmla="*/ 41 w 50"/>
                  <a:gd name="T9" fmla="*/ 84 h 84"/>
                  <a:gd name="T10" fmla="*/ 11 w 50"/>
                  <a:gd name="T11" fmla="*/ 84 h 84"/>
                  <a:gd name="T12" fmla="*/ 0 w 50"/>
                  <a:gd name="T13" fmla="*/ 74 h 84"/>
                  <a:gd name="T14" fmla="*/ 0 w 50"/>
                  <a:gd name="T15" fmla="*/ 21 h 84"/>
                  <a:gd name="T16" fmla="*/ 11 w 50"/>
                  <a:gd name="T17" fmla="*/ 1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84">
                    <a:moveTo>
                      <a:pt x="11" y="11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45" y="0"/>
                      <a:pt x="50" y="4"/>
                      <a:pt x="50" y="10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9"/>
                      <a:pt x="46" y="84"/>
                      <a:pt x="41" y="84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6" y="84"/>
                      <a:pt x="0" y="79"/>
                      <a:pt x="0" y="7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5"/>
                      <a:pt x="6" y="14"/>
                      <a:pt x="11" y="11"/>
                    </a:cubicBezTo>
                  </a:path>
                </a:pathLst>
              </a:custGeom>
              <a:solidFill>
                <a:srgbClr val="B0CEE6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Freeform 372">
                <a:extLst>
                  <a:ext uri="{FF2B5EF4-FFF2-40B4-BE49-F238E27FC236}">
                    <a16:creationId xmlns:a16="http://schemas.microsoft.com/office/drawing/2014/main" id="{91624ACF-2794-4119-B91D-4F22FDBD42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922093" y="2949874"/>
                <a:ext cx="289263" cy="333560"/>
              </a:xfrm>
              <a:custGeom>
                <a:avLst/>
                <a:gdLst>
                  <a:gd name="T0" fmla="*/ 40 w 146"/>
                  <a:gd name="T1" fmla="*/ 0 h 164"/>
                  <a:gd name="T2" fmla="*/ 109 w 146"/>
                  <a:gd name="T3" fmla="*/ 0 h 164"/>
                  <a:gd name="T4" fmla="*/ 112 w 146"/>
                  <a:gd name="T5" fmla="*/ 96 h 164"/>
                  <a:gd name="T6" fmla="*/ 146 w 146"/>
                  <a:gd name="T7" fmla="*/ 164 h 164"/>
                  <a:gd name="T8" fmla="*/ 0 w 146"/>
                  <a:gd name="T9" fmla="*/ 164 h 164"/>
                  <a:gd name="T10" fmla="*/ 36 w 146"/>
                  <a:gd name="T11" fmla="*/ 96 h 164"/>
                  <a:gd name="T12" fmla="*/ 40 w 146"/>
                  <a:gd name="T1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64">
                    <a:moveTo>
                      <a:pt x="40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105" y="64"/>
                      <a:pt x="112" y="96"/>
                    </a:cubicBezTo>
                    <a:cubicBezTo>
                      <a:pt x="119" y="119"/>
                      <a:pt x="146" y="164"/>
                      <a:pt x="146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30" y="119"/>
                      <a:pt x="36" y="96"/>
                    </a:cubicBezTo>
                    <a:cubicBezTo>
                      <a:pt x="43" y="64"/>
                      <a:pt x="40" y="0"/>
                      <a:pt x="4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Freeform 373">
                <a:extLst>
                  <a:ext uri="{FF2B5EF4-FFF2-40B4-BE49-F238E27FC236}">
                    <a16:creationId xmlns:a16="http://schemas.microsoft.com/office/drawing/2014/main" id="{3BB96D5E-8F69-423E-938D-2504B336B7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003360" y="2930630"/>
                <a:ext cx="134775" cy="19244"/>
              </a:xfrm>
              <a:custGeom>
                <a:avLst/>
                <a:gdLst>
                  <a:gd name="T0" fmla="*/ 9 w 68"/>
                  <a:gd name="T1" fmla="*/ 0 h 9"/>
                  <a:gd name="T2" fmla="*/ 0 w 68"/>
                  <a:gd name="T3" fmla="*/ 9 h 9"/>
                  <a:gd name="T4" fmla="*/ 68 w 68"/>
                  <a:gd name="T5" fmla="*/ 9 h 9"/>
                  <a:gd name="T6" fmla="*/ 58 w 68"/>
                  <a:gd name="T7" fmla="*/ 0 h 9"/>
                  <a:gd name="T8" fmla="*/ 9 w 6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">
                    <a:moveTo>
                      <a:pt x="9" y="0"/>
                    </a:moveTo>
                    <a:cubicBezTo>
                      <a:pt x="5" y="0"/>
                      <a:pt x="2" y="3"/>
                      <a:pt x="0" y="9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8" y="3"/>
                      <a:pt x="65" y="0"/>
                      <a:pt x="58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374">
                <a:extLst>
                  <a:ext uri="{FF2B5EF4-FFF2-40B4-BE49-F238E27FC236}">
                    <a16:creationId xmlns:a16="http://schemas.microsoft.com/office/drawing/2014/main" id="{DB18AC97-349E-4B8F-AFF1-5281B1CDF1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013418" y="2815167"/>
                <a:ext cx="98969" cy="64146"/>
              </a:xfrm>
              <a:custGeom>
                <a:avLst/>
                <a:gdLst>
                  <a:gd name="T0" fmla="*/ 43 w 50"/>
                  <a:gd name="T1" fmla="*/ 1 h 32"/>
                  <a:gd name="T2" fmla="*/ 41 w 50"/>
                  <a:gd name="T3" fmla="*/ 1 h 32"/>
                  <a:gd name="T4" fmla="*/ 11 w 50"/>
                  <a:gd name="T5" fmla="*/ 11 h 32"/>
                  <a:gd name="T6" fmla="*/ 0 w 50"/>
                  <a:gd name="T7" fmla="*/ 21 h 32"/>
                  <a:gd name="T8" fmla="*/ 0 w 50"/>
                  <a:gd name="T9" fmla="*/ 25 h 32"/>
                  <a:gd name="T10" fmla="*/ 22 w 50"/>
                  <a:gd name="T11" fmla="*/ 32 h 32"/>
                  <a:gd name="T12" fmla="*/ 50 w 50"/>
                  <a:gd name="T13" fmla="*/ 15 h 32"/>
                  <a:gd name="T14" fmla="*/ 50 w 50"/>
                  <a:gd name="T15" fmla="*/ 11 h 32"/>
                  <a:gd name="T16" fmla="*/ 43 w 50"/>
                  <a:gd name="T17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2">
                    <a:moveTo>
                      <a:pt x="43" y="1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6" y="12"/>
                      <a:pt x="0" y="15"/>
                      <a:pt x="0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29"/>
                      <a:pt x="14" y="32"/>
                      <a:pt x="22" y="32"/>
                    </a:cubicBezTo>
                    <a:cubicBezTo>
                      <a:pt x="32" y="32"/>
                      <a:pt x="43" y="25"/>
                      <a:pt x="50" y="15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4"/>
                      <a:pt x="46" y="0"/>
                      <a:pt x="43" y="1"/>
                    </a:cubicBezTo>
                  </a:path>
                </a:pathLst>
              </a:custGeom>
              <a:solidFill>
                <a:srgbClr val="8DB8DB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375">
                <a:extLst>
                  <a:ext uri="{FF2B5EF4-FFF2-40B4-BE49-F238E27FC236}">
                    <a16:creationId xmlns:a16="http://schemas.microsoft.com/office/drawing/2014/main" id="{4CE4E9F0-4BF4-4509-8023-0230BE984A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987669" y="3360409"/>
                <a:ext cx="150465" cy="1045582"/>
              </a:xfrm>
              <a:custGeom>
                <a:avLst/>
                <a:gdLst>
                  <a:gd name="T0" fmla="*/ 0 w 76"/>
                  <a:gd name="T1" fmla="*/ 0 h 514"/>
                  <a:gd name="T2" fmla="*/ 17 w 76"/>
                  <a:gd name="T3" fmla="*/ 503 h 514"/>
                  <a:gd name="T4" fmla="*/ 29 w 76"/>
                  <a:gd name="T5" fmla="*/ 514 h 514"/>
                  <a:gd name="T6" fmla="*/ 48 w 76"/>
                  <a:gd name="T7" fmla="*/ 514 h 514"/>
                  <a:gd name="T8" fmla="*/ 59 w 76"/>
                  <a:gd name="T9" fmla="*/ 503 h 514"/>
                  <a:gd name="T10" fmla="*/ 76 w 76"/>
                  <a:gd name="T11" fmla="*/ 0 h 514"/>
                  <a:gd name="T12" fmla="*/ 0 w 76"/>
                  <a:gd name="T13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514">
                    <a:moveTo>
                      <a:pt x="0" y="0"/>
                    </a:moveTo>
                    <a:cubicBezTo>
                      <a:pt x="17" y="503"/>
                      <a:pt x="17" y="503"/>
                      <a:pt x="17" y="503"/>
                    </a:cubicBezTo>
                    <a:cubicBezTo>
                      <a:pt x="17" y="510"/>
                      <a:pt x="22" y="514"/>
                      <a:pt x="29" y="514"/>
                    </a:cubicBezTo>
                    <a:cubicBezTo>
                      <a:pt x="48" y="514"/>
                      <a:pt x="48" y="514"/>
                      <a:pt x="48" y="514"/>
                    </a:cubicBezTo>
                    <a:cubicBezTo>
                      <a:pt x="53" y="514"/>
                      <a:pt x="59" y="510"/>
                      <a:pt x="59" y="503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370A3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0" name="USB Stick">
              <a:extLst>
                <a:ext uri="{FF2B5EF4-FFF2-40B4-BE49-F238E27FC236}">
                  <a16:creationId xmlns:a16="http://schemas.microsoft.com/office/drawing/2014/main" id="{EDA51353-D290-4823-AB23-0D4D31498A6D}"/>
                </a:ext>
              </a:extLst>
            </p:cNvPr>
            <p:cNvGrpSpPr/>
            <p:nvPr/>
          </p:nvGrpSpPr>
          <p:grpSpPr bwMode="gray">
            <a:xfrm rot="7387183">
              <a:off x="8597874" y="5367422"/>
              <a:ext cx="42135" cy="150696"/>
              <a:chOff x="10301428" y="773058"/>
              <a:chExt cx="404813" cy="1447801"/>
            </a:xfrm>
            <a:effectLst>
              <a:outerShdw blurRad="152400" dist="38100" dir="8100000" algn="tr" rotWithShape="0">
                <a:prstClr val="black">
                  <a:alpha val="20000"/>
                </a:prstClr>
              </a:outerShdw>
            </a:effectLst>
          </p:grpSpPr>
          <p:sp>
            <p:nvSpPr>
              <p:cNvPr id="512" name="AutoShape 41">
                <a:extLst>
                  <a:ext uri="{FF2B5EF4-FFF2-40B4-BE49-F238E27FC236}">
                    <a16:creationId xmlns:a16="http://schemas.microsoft.com/office/drawing/2014/main" id="{F6E6D226-DC36-4192-ADF4-66918688A6A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gray">
              <a:xfrm>
                <a:off x="10301428" y="773058"/>
                <a:ext cx="404813" cy="142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43">
                <a:extLst>
                  <a:ext uri="{FF2B5EF4-FFF2-40B4-BE49-F238E27FC236}">
                    <a16:creationId xmlns:a16="http://schemas.microsoft.com/office/drawing/2014/main" id="{8FBE2D9B-0C7B-42D0-B43B-692149B1B1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76041" y="773058"/>
                <a:ext cx="255588" cy="241300"/>
              </a:xfrm>
              <a:custGeom>
                <a:avLst/>
                <a:gdLst>
                  <a:gd name="T0" fmla="*/ 1 w 333"/>
                  <a:gd name="T1" fmla="*/ 0 h 315"/>
                  <a:gd name="T2" fmla="*/ 332 w 333"/>
                  <a:gd name="T3" fmla="*/ 0 h 315"/>
                  <a:gd name="T4" fmla="*/ 333 w 333"/>
                  <a:gd name="T5" fmla="*/ 1 h 315"/>
                  <a:gd name="T6" fmla="*/ 333 w 333"/>
                  <a:gd name="T7" fmla="*/ 314 h 315"/>
                  <a:gd name="T8" fmla="*/ 332 w 333"/>
                  <a:gd name="T9" fmla="*/ 315 h 315"/>
                  <a:gd name="T10" fmla="*/ 1 w 333"/>
                  <a:gd name="T11" fmla="*/ 315 h 315"/>
                  <a:gd name="T12" fmla="*/ 0 w 333"/>
                  <a:gd name="T13" fmla="*/ 314 h 315"/>
                  <a:gd name="T14" fmla="*/ 0 w 333"/>
                  <a:gd name="T15" fmla="*/ 1 h 315"/>
                  <a:gd name="T16" fmla="*/ 1 w 333"/>
                  <a:gd name="T1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15">
                    <a:moveTo>
                      <a:pt x="1" y="0"/>
                    </a:moveTo>
                    <a:cubicBezTo>
                      <a:pt x="332" y="0"/>
                      <a:pt x="332" y="0"/>
                      <a:pt x="332" y="0"/>
                    </a:cubicBezTo>
                    <a:cubicBezTo>
                      <a:pt x="332" y="0"/>
                      <a:pt x="333" y="0"/>
                      <a:pt x="333" y="1"/>
                    </a:cubicBezTo>
                    <a:cubicBezTo>
                      <a:pt x="333" y="314"/>
                      <a:pt x="333" y="314"/>
                      <a:pt x="333" y="314"/>
                    </a:cubicBezTo>
                    <a:cubicBezTo>
                      <a:pt x="333" y="314"/>
                      <a:pt x="332" y="315"/>
                      <a:pt x="332" y="315"/>
                    </a:cubicBezTo>
                    <a:cubicBezTo>
                      <a:pt x="1" y="315"/>
                      <a:pt x="1" y="315"/>
                      <a:pt x="1" y="315"/>
                    </a:cubicBezTo>
                    <a:cubicBezTo>
                      <a:pt x="1" y="315"/>
                      <a:pt x="0" y="314"/>
                      <a:pt x="0" y="31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Freeform 44">
                <a:extLst>
                  <a:ext uri="{FF2B5EF4-FFF2-40B4-BE49-F238E27FC236}">
                    <a16:creationId xmlns:a16="http://schemas.microsoft.com/office/drawing/2014/main" id="{DA74848E-AFD4-4870-AA9D-1AE0262F42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76041" y="773058"/>
                <a:ext cx="255588" cy="241300"/>
              </a:xfrm>
              <a:custGeom>
                <a:avLst/>
                <a:gdLst>
                  <a:gd name="T0" fmla="*/ 1 w 333"/>
                  <a:gd name="T1" fmla="*/ 0 h 315"/>
                  <a:gd name="T2" fmla="*/ 1 w 333"/>
                  <a:gd name="T3" fmla="*/ 0 h 315"/>
                  <a:gd name="T4" fmla="*/ 332 w 333"/>
                  <a:gd name="T5" fmla="*/ 0 h 315"/>
                  <a:gd name="T6" fmla="*/ 332 w 333"/>
                  <a:gd name="T7" fmla="*/ 1 h 315"/>
                  <a:gd name="T8" fmla="*/ 332 w 333"/>
                  <a:gd name="T9" fmla="*/ 314 h 315"/>
                  <a:gd name="T10" fmla="*/ 332 w 333"/>
                  <a:gd name="T11" fmla="*/ 315 h 315"/>
                  <a:gd name="T12" fmla="*/ 1 w 333"/>
                  <a:gd name="T13" fmla="*/ 315 h 315"/>
                  <a:gd name="T14" fmla="*/ 1 w 333"/>
                  <a:gd name="T15" fmla="*/ 314 h 315"/>
                  <a:gd name="T16" fmla="*/ 1 w 333"/>
                  <a:gd name="T17" fmla="*/ 1 h 315"/>
                  <a:gd name="T18" fmla="*/ 1 w 333"/>
                  <a:gd name="T19" fmla="*/ 0 h 315"/>
                  <a:gd name="T20" fmla="*/ 1 w 333"/>
                  <a:gd name="T21" fmla="*/ 0 h 315"/>
                  <a:gd name="T22" fmla="*/ 1 w 333"/>
                  <a:gd name="T23" fmla="*/ 0 h 315"/>
                  <a:gd name="T24" fmla="*/ 0 w 333"/>
                  <a:gd name="T25" fmla="*/ 1 h 315"/>
                  <a:gd name="T26" fmla="*/ 0 w 333"/>
                  <a:gd name="T27" fmla="*/ 314 h 315"/>
                  <a:gd name="T28" fmla="*/ 1 w 333"/>
                  <a:gd name="T29" fmla="*/ 315 h 315"/>
                  <a:gd name="T30" fmla="*/ 332 w 333"/>
                  <a:gd name="T31" fmla="*/ 315 h 315"/>
                  <a:gd name="T32" fmla="*/ 333 w 333"/>
                  <a:gd name="T33" fmla="*/ 314 h 315"/>
                  <a:gd name="T34" fmla="*/ 333 w 333"/>
                  <a:gd name="T35" fmla="*/ 1 h 315"/>
                  <a:gd name="T36" fmla="*/ 332 w 333"/>
                  <a:gd name="T37" fmla="*/ 0 h 315"/>
                  <a:gd name="T38" fmla="*/ 1 w 333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3" h="31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32" y="1"/>
                      <a:pt x="332" y="1"/>
                      <a:pt x="332" y="1"/>
                    </a:cubicBezTo>
                    <a:cubicBezTo>
                      <a:pt x="332" y="314"/>
                      <a:pt x="332" y="314"/>
                      <a:pt x="332" y="314"/>
                    </a:cubicBezTo>
                    <a:cubicBezTo>
                      <a:pt x="332" y="315"/>
                      <a:pt x="332" y="315"/>
                      <a:pt x="332" y="315"/>
                    </a:cubicBezTo>
                    <a:cubicBezTo>
                      <a:pt x="1" y="315"/>
                      <a:pt x="1" y="315"/>
                      <a:pt x="1" y="315"/>
                    </a:cubicBezTo>
                    <a:cubicBezTo>
                      <a:pt x="1" y="314"/>
                      <a:pt x="1" y="314"/>
                      <a:pt x="1" y="31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0" y="315"/>
                      <a:pt x="1" y="315"/>
                      <a:pt x="1" y="315"/>
                    </a:cubicBezTo>
                    <a:cubicBezTo>
                      <a:pt x="332" y="315"/>
                      <a:pt x="332" y="315"/>
                      <a:pt x="332" y="315"/>
                    </a:cubicBezTo>
                    <a:cubicBezTo>
                      <a:pt x="332" y="315"/>
                      <a:pt x="333" y="315"/>
                      <a:pt x="333" y="314"/>
                    </a:cubicBezTo>
                    <a:cubicBezTo>
                      <a:pt x="333" y="1"/>
                      <a:pt x="333" y="1"/>
                      <a:pt x="333" y="1"/>
                    </a:cubicBezTo>
                    <a:cubicBezTo>
                      <a:pt x="333" y="0"/>
                      <a:pt x="332" y="0"/>
                      <a:pt x="33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Freeform 45">
                <a:extLst>
                  <a:ext uri="{FF2B5EF4-FFF2-40B4-BE49-F238E27FC236}">
                    <a16:creationId xmlns:a16="http://schemas.microsoft.com/office/drawing/2014/main" id="{4A3F7018-B8CA-4BAE-8D26-18DFD53A72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76041" y="773058"/>
                <a:ext cx="255588" cy="241300"/>
              </a:xfrm>
              <a:custGeom>
                <a:avLst/>
                <a:gdLst>
                  <a:gd name="T0" fmla="*/ 1 w 333"/>
                  <a:gd name="T1" fmla="*/ 0 h 315"/>
                  <a:gd name="T2" fmla="*/ 332 w 333"/>
                  <a:gd name="T3" fmla="*/ 0 h 315"/>
                  <a:gd name="T4" fmla="*/ 333 w 333"/>
                  <a:gd name="T5" fmla="*/ 1 h 315"/>
                  <a:gd name="T6" fmla="*/ 333 w 333"/>
                  <a:gd name="T7" fmla="*/ 314 h 315"/>
                  <a:gd name="T8" fmla="*/ 332 w 333"/>
                  <a:gd name="T9" fmla="*/ 315 h 315"/>
                  <a:gd name="T10" fmla="*/ 1 w 333"/>
                  <a:gd name="T11" fmla="*/ 315 h 315"/>
                  <a:gd name="T12" fmla="*/ 0 w 333"/>
                  <a:gd name="T13" fmla="*/ 314 h 315"/>
                  <a:gd name="T14" fmla="*/ 0 w 333"/>
                  <a:gd name="T15" fmla="*/ 1 h 315"/>
                  <a:gd name="T16" fmla="*/ 1 w 333"/>
                  <a:gd name="T1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15">
                    <a:moveTo>
                      <a:pt x="1" y="0"/>
                    </a:moveTo>
                    <a:cubicBezTo>
                      <a:pt x="332" y="0"/>
                      <a:pt x="332" y="0"/>
                      <a:pt x="332" y="0"/>
                    </a:cubicBezTo>
                    <a:cubicBezTo>
                      <a:pt x="332" y="0"/>
                      <a:pt x="333" y="0"/>
                      <a:pt x="333" y="1"/>
                    </a:cubicBezTo>
                    <a:cubicBezTo>
                      <a:pt x="333" y="314"/>
                      <a:pt x="333" y="314"/>
                      <a:pt x="333" y="314"/>
                    </a:cubicBezTo>
                    <a:cubicBezTo>
                      <a:pt x="333" y="314"/>
                      <a:pt x="332" y="315"/>
                      <a:pt x="332" y="315"/>
                    </a:cubicBezTo>
                    <a:cubicBezTo>
                      <a:pt x="1" y="315"/>
                      <a:pt x="1" y="315"/>
                      <a:pt x="1" y="315"/>
                    </a:cubicBezTo>
                    <a:cubicBezTo>
                      <a:pt x="1" y="315"/>
                      <a:pt x="0" y="314"/>
                      <a:pt x="0" y="31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46">
                <a:extLst>
                  <a:ext uri="{FF2B5EF4-FFF2-40B4-BE49-F238E27FC236}">
                    <a16:creationId xmlns:a16="http://schemas.microsoft.com/office/drawing/2014/main" id="{14F8D0C1-0856-4D06-ADDD-3AD935DAC6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76041" y="773058"/>
                <a:ext cx="255588" cy="241300"/>
              </a:xfrm>
              <a:custGeom>
                <a:avLst/>
                <a:gdLst>
                  <a:gd name="T0" fmla="*/ 1 w 333"/>
                  <a:gd name="T1" fmla="*/ 0 h 315"/>
                  <a:gd name="T2" fmla="*/ 1 w 333"/>
                  <a:gd name="T3" fmla="*/ 0 h 315"/>
                  <a:gd name="T4" fmla="*/ 332 w 333"/>
                  <a:gd name="T5" fmla="*/ 0 h 315"/>
                  <a:gd name="T6" fmla="*/ 332 w 333"/>
                  <a:gd name="T7" fmla="*/ 1 h 315"/>
                  <a:gd name="T8" fmla="*/ 332 w 333"/>
                  <a:gd name="T9" fmla="*/ 314 h 315"/>
                  <a:gd name="T10" fmla="*/ 332 w 333"/>
                  <a:gd name="T11" fmla="*/ 315 h 315"/>
                  <a:gd name="T12" fmla="*/ 1 w 333"/>
                  <a:gd name="T13" fmla="*/ 315 h 315"/>
                  <a:gd name="T14" fmla="*/ 1 w 333"/>
                  <a:gd name="T15" fmla="*/ 314 h 315"/>
                  <a:gd name="T16" fmla="*/ 1 w 333"/>
                  <a:gd name="T17" fmla="*/ 1 h 315"/>
                  <a:gd name="T18" fmla="*/ 1 w 333"/>
                  <a:gd name="T19" fmla="*/ 0 h 315"/>
                  <a:gd name="T20" fmla="*/ 1 w 333"/>
                  <a:gd name="T21" fmla="*/ 0 h 315"/>
                  <a:gd name="T22" fmla="*/ 1 w 333"/>
                  <a:gd name="T23" fmla="*/ 0 h 315"/>
                  <a:gd name="T24" fmla="*/ 0 w 333"/>
                  <a:gd name="T25" fmla="*/ 1 h 315"/>
                  <a:gd name="T26" fmla="*/ 0 w 333"/>
                  <a:gd name="T27" fmla="*/ 314 h 315"/>
                  <a:gd name="T28" fmla="*/ 1 w 333"/>
                  <a:gd name="T29" fmla="*/ 315 h 315"/>
                  <a:gd name="T30" fmla="*/ 332 w 333"/>
                  <a:gd name="T31" fmla="*/ 315 h 315"/>
                  <a:gd name="T32" fmla="*/ 333 w 333"/>
                  <a:gd name="T33" fmla="*/ 314 h 315"/>
                  <a:gd name="T34" fmla="*/ 333 w 333"/>
                  <a:gd name="T35" fmla="*/ 1 h 315"/>
                  <a:gd name="T36" fmla="*/ 332 w 333"/>
                  <a:gd name="T37" fmla="*/ 0 h 315"/>
                  <a:gd name="T38" fmla="*/ 1 w 333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3" h="31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32" y="1"/>
                      <a:pt x="332" y="1"/>
                      <a:pt x="332" y="1"/>
                    </a:cubicBezTo>
                    <a:cubicBezTo>
                      <a:pt x="332" y="314"/>
                      <a:pt x="332" y="314"/>
                      <a:pt x="332" y="314"/>
                    </a:cubicBezTo>
                    <a:cubicBezTo>
                      <a:pt x="332" y="315"/>
                      <a:pt x="332" y="315"/>
                      <a:pt x="332" y="315"/>
                    </a:cubicBezTo>
                    <a:cubicBezTo>
                      <a:pt x="1" y="315"/>
                      <a:pt x="1" y="315"/>
                      <a:pt x="1" y="315"/>
                    </a:cubicBezTo>
                    <a:cubicBezTo>
                      <a:pt x="1" y="314"/>
                      <a:pt x="1" y="314"/>
                      <a:pt x="1" y="31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0" y="315"/>
                      <a:pt x="1" y="315"/>
                      <a:pt x="1" y="315"/>
                    </a:cubicBezTo>
                    <a:cubicBezTo>
                      <a:pt x="332" y="315"/>
                      <a:pt x="332" y="315"/>
                      <a:pt x="332" y="315"/>
                    </a:cubicBezTo>
                    <a:cubicBezTo>
                      <a:pt x="332" y="315"/>
                      <a:pt x="333" y="315"/>
                      <a:pt x="333" y="314"/>
                    </a:cubicBezTo>
                    <a:cubicBezTo>
                      <a:pt x="333" y="1"/>
                      <a:pt x="333" y="1"/>
                      <a:pt x="333" y="1"/>
                    </a:cubicBezTo>
                    <a:cubicBezTo>
                      <a:pt x="333" y="0"/>
                      <a:pt x="332" y="0"/>
                      <a:pt x="33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48">
                <a:extLst>
                  <a:ext uri="{FF2B5EF4-FFF2-40B4-BE49-F238E27FC236}">
                    <a16:creationId xmlns:a16="http://schemas.microsoft.com/office/drawing/2014/main" id="{500689C3-A182-41D3-9293-9C72F84DBDC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85566" y="773058"/>
                <a:ext cx="238125" cy="241300"/>
              </a:xfrm>
              <a:custGeom>
                <a:avLst/>
                <a:gdLst>
                  <a:gd name="T0" fmla="*/ 1 w 311"/>
                  <a:gd name="T1" fmla="*/ 0 h 315"/>
                  <a:gd name="T2" fmla="*/ 310 w 311"/>
                  <a:gd name="T3" fmla="*/ 0 h 315"/>
                  <a:gd name="T4" fmla="*/ 311 w 311"/>
                  <a:gd name="T5" fmla="*/ 1 h 315"/>
                  <a:gd name="T6" fmla="*/ 311 w 311"/>
                  <a:gd name="T7" fmla="*/ 314 h 315"/>
                  <a:gd name="T8" fmla="*/ 310 w 311"/>
                  <a:gd name="T9" fmla="*/ 315 h 315"/>
                  <a:gd name="T10" fmla="*/ 1 w 311"/>
                  <a:gd name="T11" fmla="*/ 315 h 315"/>
                  <a:gd name="T12" fmla="*/ 0 w 311"/>
                  <a:gd name="T13" fmla="*/ 314 h 315"/>
                  <a:gd name="T14" fmla="*/ 0 w 311"/>
                  <a:gd name="T15" fmla="*/ 1 h 315"/>
                  <a:gd name="T16" fmla="*/ 1 w 311"/>
                  <a:gd name="T1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315">
                    <a:moveTo>
                      <a:pt x="1" y="0"/>
                    </a:moveTo>
                    <a:cubicBezTo>
                      <a:pt x="310" y="0"/>
                      <a:pt x="310" y="0"/>
                      <a:pt x="310" y="0"/>
                    </a:cubicBezTo>
                    <a:cubicBezTo>
                      <a:pt x="310" y="0"/>
                      <a:pt x="311" y="0"/>
                      <a:pt x="311" y="1"/>
                    </a:cubicBezTo>
                    <a:cubicBezTo>
                      <a:pt x="311" y="314"/>
                      <a:pt x="311" y="314"/>
                      <a:pt x="311" y="314"/>
                    </a:cubicBezTo>
                    <a:cubicBezTo>
                      <a:pt x="311" y="314"/>
                      <a:pt x="310" y="315"/>
                      <a:pt x="310" y="315"/>
                    </a:cubicBezTo>
                    <a:cubicBezTo>
                      <a:pt x="1" y="315"/>
                      <a:pt x="1" y="315"/>
                      <a:pt x="1" y="315"/>
                    </a:cubicBezTo>
                    <a:cubicBezTo>
                      <a:pt x="1" y="315"/>
                      <a:pt x="0" y="314"/>
                      <a:pt x="0" y="31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518" name="Gruppieren 1105">
                <a:extLst>
                  <a:ext uri="{FF2B5EF4-FFF2-40B4-BE49-F238E27FC236}">
                    <a16:creationId xmlns:a16="http://schemas.microsoft.com/office/drawing/2014/main" id="{185E1855-C603-4D54-93DA-3DA3AAB53486}"/>
                  </a:ext>
                </a:extLst>
              </p:cNvPr>
              <p:cNvGrpSpPr/>
              <p:nvPr/>
            </p:nvGrpSpPr>
            <p:grpSpPr bwMode="gray">
              <a:xfrm>
                <a:off x="10423666" y="866721"/>
                <a:ext cx="169862" cy="58738"/>
                <a:chOff x="10423666" y="866721"/>
                <a:chExt cx="169862" cy="58738"/>
              </a:xfrm>
            </p:grpSpPr>
            <p:sp>
              <p:nvSpPr>
                <p:cNvPr id="523" name="Freeform 49">
                  <a:extLst>
                    <a:ext uri="{FF2B5EF4-FFF2-40B4-BE49-F238E27FC236}">
                      <a16:creationId xmlns:a16="http://schemas.microsoft.com/office/drawing/2014/main" id="{1D558B82-1617-4C97-80BC-AEC2C40C282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536378" y="866721"/>
                  <a:ext cx="57150" cy="58738"/>
                </a:xfrm>
                <a:custGeom>
                  <a:avLst/>
                  <a:gdLst>
                    <a:gd name="T0" fmla="*/ 8 w 75"/>
                    <a:gd name="T1" fmla="*/ 0 h 75"/>
                    <a:gd name="T2" fmla="*/ 68 w 75"/>
                    <a:gd name="T3" fmla="*/ 0 h 75"/>
                    <a:gd name="T4" fmla="*/ 75 w 75"/>
                    <a:gd name="T5" fmla="*/ 8 h 75"/>
                    <a:gd name="T6" fmla="*/ 75 w 75"/>
                    <a:gd name="T7" fmla="*/ 68 h 75"/>
                    <a:gd name="T8" fmla="*/ 68 w 75"/>
                    <a:gd name="T9" fmla="*/ 75 h 75"/>
                    <a:gd name="T10" fmla="*/ 8 w 75"/>
                    <a:gd name="T11" fmla="*/ 75 h 75"/>
                    <a:gd name="T12" fmla="*/ 0 w 75"/>
                    <a:gd name="T13" fmla="*/ 68 h 75"/>
                    <a:gd name="T14" fmla="*/ 0 w 75"/>
                    <a:gd name="T15" fmla="*/ 8 h 75"/>
                    <a:gd name="T16" fmla="*/ 8 w 75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75">
                      <a:moveTo>
                        <a:pt x="8" y="0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72" y="0"/>
                        <a:pt x="75" y="4"/>
                        <a:pt x="75" y="8"/>
                      </a:cubicBez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75" y="72"/>
                        <a:pt x="72" y="75"/>
                        <a:pt x="68" y="75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4" y="75"/>
                        <a:pt x="0" y="72"/>
                        <a:pt x="0" y="6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787878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4" name="Freeform 50">
                  <a:extLst>
                    <a:ext uri="{FF2B5EF4-FFF2-40B4-BE49-F238E27FC236}">
                      <a16:creationId xmlns:a16="http://schemas.microsoft.com/office/drawing/2014/main" id="{346B1A75-9DA6-407D-BEA6-1647CC4C7E1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423666" y="866721"/>
                  <a:ext cx="57150" cy="58738"/>
                </a:xfrm>
                <a:custGeom>
                  <a:avLst/>
                  <a:gdLst>
                    <a:gd name="T0" fmla="*/ 7 w 74"/>
                    <a:gd name="T1" fmla="*/ 0 h 75"/>
                    <a:gd name="T2" fmla="*/ 67 w 74"/>
                    <a:gd name="T3" fmla="*/ 0 h 75"/>
                    <a:gd name="T4" fmla="*/ 74 w 74"/>
                    <a:gd name="T5" fmla="*/ 8 h 75"/>
                    <a:gd name="T6" fmla="*/ 74 w 74"/>
                    <a:gd name="T7" fmla="*/ 68 h 75"/>
                    <a:gd name="T8" fmla="*/ 67 w 74"/>
                    <a:gd name="T9" fmla="*/ 75 h 75"/>
                    <a:gd name="T10" fmla="*/ 7 w 74"/>
                    <a:gd name="T11" fmla="*/ 75 h 75"/>
                    <a:gd name="T12" fmla="*/ 0 w 74"/>
                    <a:gd name="T13" fmla="*/ 68 h 75"/>
                    <a:gd name="T14" fmla="*/ 0 w 74"/>
                    <a:gd name="T15" fmla="*/ 8 h 75"/>
                    <a:gd name="T16" fmla="*/ 7 w 74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" h="75">
                      <a:moveTo>
                        <a:pt x="7" y="0"/>
                      </a:move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71" y="0"/>
                        <a:pt x="74" y="4"/>
                        <a:pt x="74" y="8"/>
                      </a:cubicBezTo>
                      <a:cubicBezTo>
                        <a:pt x="74" y="68"/>
                        <a:pt x="74" y="68"/>
                        <a:pt x="74" y="68"/>
                      </a:cubicBezTo>
                      <a:cubicBezTo>
                        <a:pt x="74" y="72"/>
                        <a:pt x="71" y="75"/>
                        <a:pt x="67" y="75"/>
                      </a:cubicBezTo>
                      <a:cubicBezTo>
                        <a:pt x="7" y="75"/>
                        <a:pt x="7" y="75"/>
                        <a:pt x="7" y="75"/>
                      </a:cubicBezTo>
                      <a:cubicBezTo>
                        <a:pt x="3" y="75"/>
                        <a:pt x="0" y="72"/>
                        <a:pt x="0" y="6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787878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519" name="Oval 51">
                <a:extLst>
                  <a:ext uri="{FF2B5EF4-FFF2-40B4-BE49-F238E27FC236}">
                    <a16:creationId xmlns:a16="http://schemas.microsoft.com/office/drawing/2014/main" id="{C3D96206-F9CE-4835-B2F2-E33229F6C5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487166" y="958796"/>
                <a:ext cx="34925" cy="33338"/>
              </a:xfrm>
              <a:prstGeom prst="ellipse">
                <a:avLst/>
              </a:pr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53">
                <a:extLst>
                  <a:ext uri="{FF2B5EF4-FFF2-40B4-BE49-F238E27FC236}">
                    <a16:creationId xmlns:a16="http://schemas.microsoft.com/office/drawing/2014/main" id="{1C9CC965-8F60-4947-94BD-9D2C8956D3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03016" y="1012771"/>
                <a:ext cx="403225" cy="1208088"/>
              </a:xfrm>
              <a:custGeom>
                <a:avLst/>
                <a:gdLst>
                  <a:gd name="T0" fmla="*/ 72 w 525"/>
                  <a:gd name="T1" fmla="*/ 0 h 1575"/>
                  <a:gd name="T2" fmla="*/ 453 w 525"/>
                  <a:gd name="T3" fmla="*/ 0 h 1575"/>
                  <a:gd name="T4" fmla="*/ 525 w 525"/>
                  <a:gd name="T5" fmla="*/ 72 h 1575"/>
                  <a:gd name="T6" fmla="*/ 525 w 525"/>
                  <a:gd name="T7" fmla="*/ 1426 h 1575"/>
                  <a:gd name="T8" fmla="*/ 453 w 525"/>
                  <a:gd name="T9" fmla="*/ 1498 h 1575"/>
                  <a:gd name="T10" fmla="*/ 72 w 525"/>
                  <a:gd name="T11" fmla="*/ 1498 h 1575"/>
                  <a:gd name="T12" fmla="*/ 0 w 525"/>
                  <a:gd name="T13" fmla="*/ 1426 h 1575"/>
                  <a:gd name="T14" fmla="*/ 0 w 525"/>
                  <a:gd name="T15" fmla="*/ 72 h 1575"/>
                  <a:gd name="T16" fmla="*/ 72 w 525"/>
                  <a:gd name="T17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5" h="1575">
                    <a:moveTo>
                      <a:pt x="72" y="0"/>
                    </a:moveTo>
                    <a:cubicBezTo>
                      <a:pt x="453" y="0"/>
                      <a:pt x="453" y="0"/>
                      <a:pt x="453" y="0"/>
                    </a:cubicBezTo>
                    <a:cubicBezTo>
                      <a:pt x="493" y="0"/>
                      <a:pt x="525" y="32"/>
                      <a:pt x="525" y="72"/>
                    </a:cubicBezTo>
                    <a:cubicBezTo>
                      <a:pt x="525" y="1426"/>
                      <a:pt x="525" y="1426"/>
                      <a:pt x="525" y="1426"/>
                    </a:cubicBezTo>
                    <a:cubicBezTo>
                      <a:pt x="525" y="1466"/>
                      <a:pt x="487" y="1477"/>
                      <a:pt x="453" y="1498"/>
                    </a:cubicBezTo>
                    <a:cubicBezTo>
                      <a:pt x="326" y="1575"/>
                      <a:pt x="199" y="1557"/>
                      <a:pt x="72" y="1498"/>
                    </a:cubicBezTo>
                    <a:cubicBezTo>
                      <a:pt x="36" y="1482"/>
                      <a:pt x="0" y="1466"/>
                      <a:pt x="0" y="142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54">
                <a:extLst>
                  <a:ext uri="{FF2B5EF4-FFF2-40B4-BE49-F238E27FC236}">
                    <a16:creationId xmlns:a16="http://schemas.microsoft.com/office/drawing/2014/main" id="{5702767C-19C2-464B-A107-70EF931032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01428" y="1011183"/>
                <a:ext cx="404813" cy="1190625"/>
              </a:xfrm>
              <a:custGeom>
                <a:avLst/>
                <a:gdLst>
                  <a:gd name="T0" fmla="*/ 74 w 529"/>
                  <a:gd name="T1" fmla="*/ 2 h 1553"/>
                  <a:gd name="T2" fmla="*/ 74 w 529"/>
                  <a:gd name="T3" fmla="*/ 4 h 1553"/>
                  <a:gd name="T4" fmla="*/ 455 w 529"/>
                  <a:gd name="T5" fmla="*/ 4 h 1553"/>
                  <a:gd name="T6" fmla="*/ 525 w 529"/>
                  <a:gd name="T7" fmla="*/ 74 h 1553"/>
                  <a:gd name="T8" fmla="*/ 525 w 529"/>
                  <a:gd name="T9" fmla="*/ 1428 h 1553"/>
                  <a:gd name="T10" fmla="*/ 519 w 529"/>
                  <a:gd name="T11" fmla="*/ 1452 h 1553"/>
                  <a:gd name="T12" fmla="*/ 492 w 529"/>
                  <a:gd name="T13" fmla="*/ 1477 h 1553"/>
                  <a:gd name="T14" fmla="*/ 454 w 529"/>
                  <a:gd name="T15" fmla="*/ 1498 h 1553"/>
                  <a:gd name="T16" fmla="*/ 277 w 529"/>
                  <a:gd name="T17" fmla="*/ 1549 h 1553"/>
                  <a:gd name="T18" fmla="*/ 75 w 529"/>
                  <a:gd name="T19" fmla="*/ 1498 h 1553"/>
                  <a:gd name="T20" fmla="*/ 26 w 529"/>
                  <a:gd name="T21" fmla="*/ 1471 h 1553"/>
                  <a:gd name="T22" fmla="*/ 4 w 529"/>
                  <a:gd name="T23" fmla="*/ 1428 h 1553"/>
                  <a:gd name="T24" fmla="*/ 4 w 529"/>
                  <a:gd name="T25" fmla="*/ 74 h 1553"/>
                  <a:gd name="T26" fmla="*/ 74 w 529"/>
                  <a:gd name="T27" fmla="*/ 4 h 1553"/>
                  <a:gd name="T28" fmla="*/ 74 w 529"/>
                  <a:gd name="T29" fmla="*/ 2 h 1553"/>
                  <a:gd name="T30" fmla="*/ 74 w 529"/>
                  <a:gd name="T31" fmla="*/ 0 h 1553"/>
                  <a:gd name="T32" fmla="*/ 22 w 529"/>
                  <a:gd name="T33" fmla="*/ 21 h 1553"/>
                  <a:gd name="T34" fmla="*/ 0 w 529"/>
                  <a:gd name="T35" fmla="*/ 74 h 1553"/>
                  <a:gd name="T36" fmla="*/ 0 w 529"/>
                  <a:gd name="T37" fmla="*/ 1428 h 1553"/>
                  <a:gd name="T38" fmla="*/ 23 w 529"/>
                  <a:gd name="T39" fmla="*/ 1474 h 1553"/>
                  <a:gd name="T40" fmla="*/ 73 w 529"/>
                  <a:gd name="T41" fmla="*/ 1502 h 1553"/>
                  <a:gd name="T42" fmla="*/ 277 w 529"/>
                  <a:gd name="T43" fmla="*/ 1553 h 1553"/>
                  <a:gd name="T44" fmla="*/ 456 w 529"/>
                  <a:gd name="T45" fmla="*/ 1502 h 1553"/>
                  <a:gd name="T46" fmla="*/ 505 w 529"/>
                  <a:gd name="T47" fmla="*/ 1473 h 1553"/>
                  <a:gd name="T48" fmla="*/ 522 w 529"/>
                  <a:gd name="T49" fmla="*/ 1454 h 1553"/>
                  <a:gd name="T50" fmla="*/ 529 w 529"/>
                  <a:gd name="T51" fmla="*/ 1428 h 1553"/>
                  <a:gd name="T52" fmla="*/ 529 w 529"/>
                  <a:gd name="T53" fmla="*/ 74 h 1553"/>
                  <a:gd name="T54" fmla="*/ 508 w 529"/>
                  <a:gd name="T55" fmla="*/ 21 h 1553"/>
                  <a:gd name="T56" fmla="*/ 455 w 529"/>
                  <a:gd name="T57" fmla="*/ 0 h 1553"/>
                  <a:gd name="T58" fmla="*/ 74 w 529"/>
                  <a:gd name="T59" fmla="*/ 0 h 1553"/>
                  <a:gd name="T60" fmla="*/ 74 w 529"/>
                  <a:gd name="T61" fmla="*/ 2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29" h="1553">
                    <a:moveTo>
                      <a:pt x="74" y="2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455" y="4"/>
                      <a:pt x="455" y="4"/>
                      <a:pt x="455" y="4"/>
                    </a:cubicBezTo>
                    <a:cubicBezTo>
                      <a:pt x="494" y="4"/>
                      <a:pt x="525" y="35"/>
                      <a:pt x="525" y="74"/>
                    </a:cubicBezTo>
                    <a:cubicBezTo>
                      <a:pt x="525" y="1428"/>
                      <a:pt x="525" y="1428"/>
                      <a:pt x="525" y="1428"/>
                    </a:cubicBezTo>
                    <a:cubicBezTo>
                      <a:pt x="525" y="1438"/>
                      <a:pt x="523" y="1446"/>
                      <a:pt x="519" y="1452"/>
                    </a:cubicBezTo>
                    <a:cubicBezTo>
                      <a:pt x="513" y="1462"/>
                      <a:pt x="503" y="1470"/>
                      <a:pt x="492" y="1477"/>
                    </a:cubicBezTo>
                    <a:cubicBezTo>
                      <a:pt x="480" y="1484"/>
                      <a:pt x="467" y="1491"/>
                      <a:pt x="454" y="1498"/>
                    </a:cubicBezTo>
                    <a:cubicBezTo>
                      <a:pt x="395" y="1534"/>
                      <a:pt x="336" y="1549"/>
                      <a:pt x="277" y="1549"/>
                    </a:cubicBezTo>
                    <a:cubicBezTo>
                      <a:pt x="210" y="1549"/>
                      <a:pt x="142" y="1529"/>
                      <a:pt x="75" y="1498"/>
                    </a:cubicBezTo>
                    <a:cubicBezTo>
                      <a:pt x="57" y="1490"/>
                      <a:pt x="39" y="1482"/>
                      <a:pt x="26" y="1471"/>
                    </a:cubicBezTo>
                    <a:cubicBezTo>
                      <a:pt x="12" y="1461"/>
                      <a:pt x="4" y="1447"/>
                      <a:pt x="4" y="1428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4" y="35"/>
                      <a:pt x="35" y="4"/>
                      <a:pt x="74" y="4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53" y="0"/>
                      <a:pt x="35" y="8"/>
                      <a:pt x="22" y="21"/>
                    </a:cubicBezTo>
                    <a:cubicBezTo>
                      <a:pt x="8" y="35"/>
                      <a:pt x="0" y="53"/>
                      <a:pt x="0" y="74"/>
                    </a:cubicBezTo>
                    <a:cubicBezTo>
                      <a:pt x="0" y="1428"/>
                      <a:pt x="0" y="1428"/>
                      <a:pt x="0" y="1428"/>
                    </a:cubicBezTo>
                    <a:cubicBezTo>
                      <a:pt x="0" y="1449"/>
                      <a:pt x="9" y="1463"/>
                      <a:pt x="23" y="1474"/>
                    </a:cubicBezTo>
                    <a:cubicBezTo>
                      <a:pt x="37" y="1486"/>
                      <a:pt x="55" y="1494"/>
                      <a:pt x="73" y="1502"/>
                    </a:cubicBezTo>
                    <a:cubicBezTo>
                      <a:pt x="141" y="1533"/>
                      <a:pt x="209" y="1553"/>
                      <a:pt x="277" y="1553"/>
                    </a:cubicBezTo>
                    <a:cubicBezTo>
                      <a:pt x="337" y="1553"/>
                      <a:pt x="397" y="1538"/>
                      <a:pt x="456" y="1502"/>
                    </a:cubicBezTo>
                    <a:cubicBezTo>
                      <a:pt x="473" y="1492"/>
                      <a:pt x="491" y="1484"/>
                      <a:pt x="505" y="1473"/>
                    </a:cubicBezTo>
                    <a:cubicBezTo>
                      <a:pt x="512" y="1468"/>
                      <a:pt x="518" y="1462"/>
                      <a:pt x="522" y="1454"/>
                    </a:cubicBezTo>
                    <a:cubicBezTo>
                      <a:pt x="527" y="1447"/>
                      <a:pt x="529" y="1438"/>
                      <a:pt x="529" y="1428"/>
                    </a:cubicBezTo>
                    <a:cubicBezTo>
                      <a:pt x="529" y="74"/>
                      <a:pt x="529" y="74"/>
                      <a:pt x="529" y="74"/>
                    </a:cubicBezTo>
                    <a:cubicBezTo>
                      <a:pt x="529" y="53"/>
                      <a:pt x="521" y="35"/>
                      <a:pt x="508" y="21"/>
                    </a:cubicBezTo>
                    <a:cubicBezTo>
                      <a:pt x="494" y="8"/>
                      <a:pt x="476" y="0"/>
                      <a:pt x="45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2"/>
                      <a:pt x="74" y="2"/>
                      <a:pt x="74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56">
                <a:extLst>
                  <a:ext uri="{FF2B5EF4-FFF2-40B4-BE49-F238E27FC236}">
                    <a16:creationId xmlns:a16="http://schemas.microsoft.com/office/drawing/2014/main" id="{EB85B9E8-BF95-4450-A332-F9DF265622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07791" y="1508071"/>
                <a:ext cx="203200" cy="398463"/>
              </a:xfrm>
              <a:custGeom>
                <a:avLst/>
                <a:gdLst>
                  <a:gd name="T0" fmla="*/ 72 w 266"/>
                  <a:gd name="T1" fmla="*/ 0 h 520"/>
                  <a:gd name="T2" fmla="*/ 194 w 266"/>
                  <a:gd name="T3" fmla="*/ 0 h 520"/>
                  <a:gd name="T4" fmla="*/ 266 w 266"/>
                  <a:gd name="T5" fmla="*/ 72 h 520"/>
                  <a:gd name="T6" fmla="*/ 266 w 266"/>
                  <a:gd name="T7" fmla="*/ 448 h 520"/>
                  <a:gd name="T8" fmla="*/ 194 w 266"/>
                  <a:gd name="T9" fmla="*/ 520 h 520"/>
                  <a:gd name="T10" fmla="*/ 72 w 266"/>
                  <a:gd name="T11" fmla="*/ 520 h 520"/>
                  <a:gd name="T12" fmla="*/ 0 w 266"/>
                  <a:gd name="T13" fmla="*/ 448 h 520"/>
                  <a:gd name="T14" fmla="*/ 0 w 266"/>
                  <a:gd name="T15" fmla="*/ 72 h 520"/>
                  <a:gd name="T16" fmla="*/ 72 w 266"/>
                  <a:gd name="T17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520">
                    <a:moveTo>
                      <a:pt x="72" y="0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233" y="0"/>
                      <a:pt x="266" y="32"/>
                      <a:pt x="266" y="72"/>
                    </a:cubicBezTo>
                    <a:cubicBezTo>
                      <a:pt x="266" y="448"/>
                      <a:pt x="266" y="448"/>
                      <a:pt x="266" y="448"/>
                    </a:cubicBezTo>
                    <a:cubicBezTo>
                      <a:pt x="266" y="488"/>
                      <a:pt x="233" y="520"/>
                      <a:pt x="194" y="520"/>
                    </a:cubicBezTo>
                    <a:cubicBezTo>
                      <a:pt x="72" y="520"/>
                      <a:pt x="72" y="520"/>
                      <a:pt x="72" y="520"/>
                    </a:cubicBezTo>
                    <a:cubicBezTo>
                      <a:pt x="32" y="520"/>
                      <a:pt x="0" y="488"/>
                      <a:pt x="0" y="448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close/>
                  </a:path>
                </a:pathLst>
              </a:custGeom>
              <a:solidFill>
                <a:srgbClr val="33A754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1" name="Calendar">
              <a:extLst>
                <a:ext uri="{FF2B5EF4-FFF2-40B4-BE49-F238E27FC236}">
                  <a16:creationId xmlns:a16="http://schemas.microsoft.com/office/drawing/2014/main" id="{123CC2F1-A3AB-4E6C-9E3C-F89CA425A980}"/>
                </a:ext>
              </a:extLst>
            </p:cNvPr>
            <p:cNvGrpSpPr/>
            <p:nvPr/>
          </p:nvGrpSpPr>
          <p:grpSpPr bwMode="gray">
            <a:xfrm rot="7644024">
              <a:off x="8291304" y="2962752"/>
              <a:ext cx="360097" cy="343749"/>
              <a:chOff x="741363" y="4579938"/>
              <a:chExt cx="2692400" cy="2570162"/>
            </a:xfrm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363" name="Freeform 6">
                <a:extLst>
                  <a:ext uri="{FF2B5EF4-FFF2-40B4-BE49-F238E27FC236}">
                    <a16:creationId xmlns:a16="http://schemas.microsoft.com/office/drawing/2014/main" id="{769BB7F0-D9C7-4846-ABF5-2A16D65C8DB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 rot="20743167">
                <a:off x="1358446" y="5834158"/>
                <a:ext cx="398721" cy="377938"/>
              </a:xfrm>
              <a:custGeom>
                <a:avLst/>
                <a:gdLst>
                  <a:gd name="T0" fmla="*/ 791 w 795"/>
                  <a:gd name="T1" fmla="*/ 378 h 755"/>
                  <a:gd name="T2" fmla="*/ 685 w 795"/>
                  <a:gd name="T3" fmla="*/ 133 h 755"/>
                  <a:gd name="T4" fmla="*/ 537 w 795"/>
                  <a:gd name="T5" fmla="*/ 48 h 755"/>
                  <a:gd name="T6" fmla="*/ 275 w 795"/>
                  <a:gd name="T7" fmla="*/ 15 h 755"/>
                  <a:gd name="T8" fmla="*/ 157 w 795"/>
                  <a:gd name="T9" fmla="*/ 70 h 755"/>
                  <a:gd name="T10" fmla="*/ 135 w 795"/>
                  <a:gd name="T11" fmla="*/ 95 h 755"/>
                  <a:gd name="T12" fmla="*/ 28 w 795"/>
                  <a:gd name="T13" fmla="*/ 199 h 755"/>
                  <a:gd name="T14" fmla="*/ 31 w 795"/>
                  <a:gd name="T15" fmla="*/ 471 h 755"/>
                  <a:gd name="T16" fmla="*/ 186 w 795"/>
                  <a:gd name="T17" fmla="*/ 669 h 755"/>
                  <a:gd name="T18" fmla="*/ 466 w 795"/>
                  <a:gd name="T19" fmla="*/ 749 h 755"/>
                  <a:gd name="T20" fmla="*/ 705 w 795"/>
                  <a:gd name="T21" fmla="*/ 647 h 755"/>
                  <a:gd name="T22" fmla="*/ 791 w 795"/>
                  <a:gd name="T23" fmla="*/ 378 h 755"/>
                  <a:gd name="T24" fmla="*/ 756 w 795"/>
                  <a:gd name="T25" fmla="*/ 526 h 755"/>
                  <a:gd name="T26" fmla="*/ 685 w 795"/>
                  <a:gd name="T27" fmla="*/ 651 h 755"/>
                  <a:gd name="T28" fmla="*/ 561 w 795"/>
                  <a:gd name="T29" fmla="*/ 721 h 755"/>
                  <a:gd name="T30" fmla="*/ 248 w 795"/>
                  <a:gd name="T31" fmla="*/ 691 h 755"/>
                  <a:gd name="T32" fmla="*/ 56 w 795"/>
                  <a:gd name="T33" fmla="*/ 491 h 755"/>
                  <a:gd name="T34" fmla="*/ 30 w 795"/>
                  <a:gd name="T35" fmla="*/ 251 h 755"/>
                  <a:gd name="T36" fmla="*/ 127 w 795"/>
                  <a:gd name="T37" fmla="*/ 106 h 755"/>
                  <a:gd name="T38" fmla="*/ 89 w 795"/>
                  <a:gd name="T39" fmla="*/ 208 h 755"/>
                  <a:gd name="T40" fmla="*/ 105 w 795"/>
                  <a:gd name="T41" fmla="*/ 207 h 755"/>
                  <a:gd name="T42" fmla="*/ 141 w 795"/>
                  <a:gd name="T43" fmla="*/ 111 h 755"/>
                  <a:gd name="T44" fmla="*/ 144 w 795"/>
                  <a:gd name="T45" fmla="*/ 113 h 755"/>
                  <a:gd name="T46" fmla="*/ 156 w 795"/>
                  <a:gd name="T47" fmla="*/ 105 h 755"/>
                  <a:gd name="T48" fmla="*/ 148 w 795"/>
                  <a:gd name="T49" fmla="*/ 100 h 755"/>
                  <a:gd name="T50" fmla="*/ 222 w 795"/>
                  <a:gd name="T51" fmla="*/ 41 h 755"/>
                  <a:gd name="T52" fmla="*/ 410 w 795"/>
                  <a:gd name="T53" fmla="*/ 27 h 755"/>
                  <a:gd name="T54" fmla="*/ 727 w 795"/>
                  <a:gd name="T55" fmla="*/ 211 h 755"/>
                  <a:gd name="T56" fmla="*/ 756 w 795"/>
                  <a:gd name="T57" fmla="*/ 526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95" h="755">
                    <a:moveTo>
                      <a:pt x="791" y="378"/>
                    </a:moveTo>
                    <a:cubicBezTo>
                      <a:pt x="787" y="288"/>
                      <a:pt x="752" y="195"/>
                      <a:pt x="685" y="133"/>
                    </a:cubicBezTo>
                    <a:cubicBezTo>
                      <a:pt x="643" y="94"/>
                      <a:pt x="590" y="68"/>
                      <a:pt x="537" y="48"/>
                    </a:cubicBezTo>
                    <a:cubicBezTo>
                      <a:pt x="455" y="18"/>
                      <a:pt x="362" y="0"/>
                      <a:pt x="275" y="15"/>
                    </a:cubicBezTo>
                    <a:cubicBezTo>
                      <a:pt x="232" y="22"/>
                      <a:pt x="190" y="40"/>
                      <a:pt x="157" y="70"/>
                    </a:cubicBezTo>
                    <a:cubicBezTo>
                      <a:pt x="149" y="78"/>
                      <a:pt x="142" y="86"/>
                      <a:pt x="135" y="95"/>
                    </a:cubicBezTo>
                    <a:cubicBezTo>
                      <a:pt x="80" y="80"/>
                      <a:pt x="43" y="153"/>
                      <a:pt x="28" y="199"/>
                    </a:cubicBezTo>
                    <a:cubicBezTo>
                      <a:pt x="0" y="286"/>
                      <a:pt x="2" y="385"/>
                      <a:pt x="31" y="471"/>
                    </a:cubicBezTo>
                    <a:cubicBezTo>
                      <a:pt x="58" y="552"/>
                      <a:pt x="118" y="618"/>
                      <a:pt x="186" y="669"/>
                    </a:cubicBezTo>
                    <a:cubicBezTo>
                      <a:pt x="267" y="728"/>
                      <a:pt x="366" y="755"/>
                      <a:pt x="466" y="749"/>
                    </a:cubicBezTo>
                    <a:cubicBezTo>
                      <a:pt x="553" y="743"/>
                      <a:pt x="646" y="715"/>
                      <a:pt x="705" y="647"/>
                    </a:cubicBezTo>
                    <a:cubicBezTo>
                      <a:pt x="768" y="575"/>
                      <a:pt x="795" y="473"/>
                      <a:pt x="791" y="378"/>
                    </a:cubicBezTo>
                    <a:close/>
                    <a:moveTo>
                      <a:pt x="756" y="526"/>
                    </a:moveTo>
                    <a:cubicBezTo>
                      <a:pt x="741" y="571"/>
                      <a:pt x="718" y="615"/>
                      <a:pt x="685" y="651"/>
                    </a:cubicBezTo>
                    <a:cubicBezTo>
                      <a:pt x="652" y="688"/>
                      <a:pt x="608" y="706"/>
                      <a:pt x="561" y="721"/>
                    </a:cubicBezTo>
                    <a:cubicBezTo>
                      <a:pt x="457" y="752"/>
                      <a:pt x="344" y="742"/>
                      <a:pt x="248" y="691"/>
                    </a:cubicBezTo>
                    <a:cubicBezTo>
                      <a:pt x="166" y="648"/>
                      <a:pt x="93" y="576"/>
                      <a:pt x="56" y="491"/>
                    </a:cubicBezTo>
                    <a:cubicBezTo>
                      <a:pt x="24" y="417"/>
                      <a:pt x="17" y="329"/>
                      <a:pt x="30" y="251"/>
                    </a:cubicBezTo>
                    <a:cubicBezTo>
                      <a:pt x="37" y="209"/>
                      <a:pt x="68" y="90"/>
                      <a:pt x="127" y="106"/>
                    </a:cubicBezTo>
                    <a:cubicBezTo>
                      <a:pt x="107" y="136"/>
                      <a:pt x="96" y="172"/>
                      <a:pt x="89" y="208"/>
                    </a:cubicBezTo>
                    <a:cubicBezTo>
                      <a:pt x="88" y="216"/>
                      <a:pt x="104" y="214"/>
                      <a:pt x="105" y="207"/>
                    </a:cubicBezTo>
                    <a:cubicBezTo>
                      <a:pt x="111" y="172"/>
                      <a:pt x="122" y="139"/>
                      <a:pt x="141" y="111"/>
                    </a:cubicBezTo>
                    <a:cubicBezTo>
                      <a:pt x="142" y="112"/>
                      <a:pt x="143" y="113"/>
                      <a:pt x="144" y="113"/>
                    </a:cubicBezTo>
                    <a:cubicBezTo>
                      <a:pt x="149" y="117"/>
                      <a:pt x="163" y="109"/>
                      <a:pt x="156" y="105"/>
                    </a:cubicBezTo>
                    <a:cubicBezTo>
                      <a:pt x="153" y="103"/>
                      <a:pt x="151" y="102"/>
                      <a:pt x="148" y="100"/>
                    </a:cubicBezTo>
                    <a:cubicBezTo>
                      <a:pt x="167" y="75"/>
                      <a:pt x="191" y="55"/>
                      <a:pt x="222" y="41"/>
                    </a:cubicBezTo>
                    <a:cubicBezTo>
                      <a:pt x="280" y="15"/>
                      <a:pt x="348" y="18"/>
                      <a:pt x="410" y="27"/>
                    </a:cubicBezTo>
                    <a:cubicBezTo>
                      <a:pt x="532" y="46"/>
                      <a:pt x="663" y="100"/>
                      <a:pt x="727" y="211"/>
                    </a:cubicBezTo>
                    <a:cubicBezTo>
                      <a:pt x="782" y="305"/>
                      <a:pt x="789" y="423"/>
                      <a:pt x="756" y="5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515869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grpSp>
            <p:nvGrpSpPr>
              <p:cNvPr id="364" name="Group 4">
                <a:extLst>
                  <a:ext uri="{FF2B5EF4-FFF2-40B4-BE49-F238E27FC236}">
                    <a16:creationId xmlns:a16="http://schemas.microsoft.com/office/drawing/2014/main" id="{6E6D2A4D-9B68-46FF-AD80-9242B8EBFEED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741363" y="4579938"/>
                <a:ext cx="2692400" cy="2570162"/>
                <a:chOff x="467" y="2885"/>
                <a:chExt cx="1696" cy="1619"/>
              </a:xfrm>
            </p:grpSpPr>
            <p:sp>
              <p:nvSpPr>
                <p:cNvPr id="365" name="AutoShape 3">
                  <a:extLst>
                    <a:ext uri="{FF2B5EF4-FFF2-40B4-BE49-F238E27FC236}">
                      <a16:creationId xmlns:a16="http://schemas.microsoft.com/office/drawing/2014/main" id="{01916348-2E23-4D3C-BE4C-A544B7766DAD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467" y="2885"/>
                  <a:ext cx="1696" cy="1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" name="Freeform 5">
                  <a:extLst>
                    <a:ext uri="{FF2B5EF4-FFF2-40B4-BE49-F238E27FC236}">
                      <a16:creationId xmlns:a16="http://schemas.microsoft.com/office/drawing/2014/main" id="{E9FB3A53-80A3-4276-83B1-681B89309C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8" y="3049"/>
                  <a:ext cx="1694" cy="1454"/>
                </a:xfrm>
                <a:custGeom>
                  <a:avLst/>
                  <a:gdLst>
                    <a:gd name="T0" fmla="*/ 2164 w 2164"/>
                    <a:gd name="T1" fmla="*/ 1849 h 1857"/>
                    <a:gd name="T2" fmla="*/ 2156 w 2164"/>
                    <a:gd name="T3" fmla="*/ 1857 h 1857"/>
                    <a:gd name="T4" fmla="*/ 8 w 2164"/>
                    <a:gd name="T5" fmla="*/ 1857 h 1857"/>
                    <a:gd name="T6" fmla="*/ 0 w 2164"/>
                    <a:gd name="T7" fmla="*/ 1849 h 1857"/>
                    <a:gd name="T8" fmla="*/ 0 w 2164"/>
                    <a:gd name="T9" fmla="*/ 8 h 1857"/>
                    <a:gd name="T10" fmla="*/ 8 w 2164"/>
                    <a:gd name="T11" fmla="*/ 0 h 1857"/>
                    <a:gd name="T12" fmla="*/ 2156 w 2164"/>
                    <a:gd name="T13" fmla="*/ 0 h 1857"/>
                    <a:gd name="T14" fmla="*/ 2164 w 2164"/>
                    <a:gd name="T15" fmla="*/ 8 h 1857"/>
                    <a:gd name="T16" fmla="*/ 2164 w 2164"/>
                    <a:gd name="T17" fmla="*/ 1849 h 18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4" h="1857">
                      <a:moveTo>
                        <a:pt x="2164" y="1849"/>
                      </a:moveTo>
                      <a:cubicBezTo>
                        <a:pt x="2164" y="1853"/>
                        <a:pt x="2160" y="1857"/>
                        <a:pt x="2156" y="1857"/>
                      </a:cubicBezTo>
                      <a:cubicBezTo>
                        <a:pt x="8" y="1857"/>
                        <a:pt x="8" y="1857"/>
                        <a:pt x="8" y="1857"/>
                      </a:cubicBezTo>
                      <a:cubicBezTo>
                        <a:pt x="4" y="1857"/>
                        <a:pt x="0" y="1853"/>
                        <a:pt x="0" y="184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3"/>
                        <a:pt x="4" y="0"/>
                        <a:pt x="8" y="0"/>
                      </a:cubicBezTo>
                      <a:cubicBezTo>
                        <a:pt x="2156" y="0"/>
                        <a:pt x="2156" y="0"/>
                        <a:pt x="2156" y="0"/>
                      </a:cubicBezTo>
                      <a:cubicBezTo>
                        <a:pt x="2160" y="0"/>
                        <a:pt x="2164" y="3"/>
                        <a:pt x="2164" y="8"/>
                      </a:cubicBezTo>
                      <a:lnTo>
                        <a:pt x="2164" y="18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" name="Freeform 7">
                  <a:extLst>
                    <a:ext uri="{FF2B5EF4-FFF2-40B4-BE49-F238E27FC236}">
                      <a16:creationId xmlns:a16="http://schemas.microsoft.com/office/drawing/2014/main" id="{6A95DEBD-D530-488A-9089-28EA109EBC9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33" y="3078"/>
                  <a:ext cx="74" cy="81"/>
                </a:xfrm>
                <a:custGeom>
                  <a:avLst/>
                  <a:gdLst>
                    <a:gd name="T0" fmla="*/ 31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30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5" y="50"/>
                        <a:pt x="86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" name="Freeform 8">
                  <a:extLst>
                    <a:ext uri="{FF2B5EF4-FFF2-40B4-BE49-F238E27FC236}">
                      <a16:creationId xmlns:a16="http://schemas.microsoft.com/office/drawing/2014/main" id="{4C36D5B8-39B3-4D0E-AF36-BF240457EFB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33" y="3078"/>
                  <a:ext cx="74" cy="81"/>
                </a:xfrm>
                <a:custGeom>
                  <a:avLst/>
                  <a:gdLst>
                    <a:gd name="T0" fmla="*/ 31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30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5" y="50"/>
                        <a:pt x="86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" name="Freeform 9">
                  <a:extLst>
                    <a:ext uri="{FF2B5EF4-FFF2-40B4-BE49-F238E27FC236}">
                      <a16:creationId xmlns:a16="http://schemas.microsoft.com/office/drawing/2014/main" id="{639A19C5-AC22-4CD7-86D3-1CEB57CABE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51" y="2886"/>
                  <a:ext cx="37" cy="250"/>
                </a:xfrm>
                <a:custGeom>
                  <a:avLst/>
                  <a:gdLst>
                    <a:gd name="T0" fmla="*/ 23 w 47"/>
                    <a:gd name="T1" fmla="*/ 0 h 319"/>
                    <a:gd name="T2" fmla="*/ 23 w 47"/>
                    <a:gd name="T3" fmla="*/ 0 h 319"/>
                    <a:gd name="T4" fmla="*/ 47 w 47"/>
                    <a:gd name="T5" fmla="*/ 24 h 319"/>
                    <a:gd name="T6" fmla="*/ 47 w 47"/>
                    <a:gd name="T7" fmla="*/ 295 h 319"/>
                    <a:gd name="T8" fmla="*/ 23 w 47"/>
                    <a:gd name="T9" fmla="*/ 319 h 319"/>
                    <a:gd name="T10" fmla="*/ 23 w 47"/>
                    <a:gd name="T11" fmla="*/ 319 h 319"/>
                    <a:gd name="T12" fmla="*/ 0 w 47"/>
                    <a:gd name="T13" fmla="*/ 295 h 319"/>
                    <a:gd name="T14" fmla="*/ 0 w 47"/>
                    <a:gd name="T15" fmla="*/ 24 h 319"/>
                    <a:gd name="T16" fmla="*/ 23 w 47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19"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37" y="0"/>
                        <a:pt x="47" y="11"/>
                        <a:pt x="47" y="24"/>
                      </a:cubicBezTo>
                      <a:cubicBezTo>
                        <a:pt x="47" y="295"/>
                        <a:pt x="47" y="295"/>
                        <a:pt x="47" y="295"/>
                      </a:cubicBezTo>
                      <a:cubicBezTo>
                        <a:pt x="47" y="308"/>
                        <a:pt x="37" y="319"/>
                        <a:pt x="23" y="319"/>
                      </a:cubicBezTo>
                      <a:cubicBezTo>
                        <a:pt x="23" y="319"/>
                        <a:pt x="23" y="319"/>
                        <a:pt x="23" y="319"/>
                      </a:cubicBezTo>
                      <a:cubicBezTo>
                        <a:pt x="10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0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" name="Freeform 10">
                  <a:extLst>
                    <a:ext uri="{FF2B5EF4-FFF2-40B4-BE49-F238E27FC236}">
                      <a16:creationId xmlns:a16="http://schemas.microsoft.com/office/drawing/2014/main" id="{B3B3310B-AC47-46C3-8634-6712F2D006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40" y="3078"/>
                  <a:ext cx="76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6 w 96"/>
                    <a:gd name="T3" fmla="*/ 29 h 104"/>
                    <a:gd name="T4" fmla="*/ 65 w 96"/>
                    <a:gd name="T5" fmla="*/ 91 h 104"/>
                    <a:gd name="T6" fmla="*/ 9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3" y="104"/>
                        <a:pt x="19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" name="Freeform 11">
                  <a:extLst>
                    <a:ext uri="{FF2B5EF4-FFF2-40B4-BE49-F238E27FC236}">
                      <a16:creationId xmlns:a16="http://schemas.microsoft.com/office/drawing/2014/main" id="{D4D47EB2-A8D3-45F0-91F3-29FB1BF6E9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40" y="3078"/>
                  <a:ext cx="76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6 w 96"/>
                    <a:gd name="T3" fmla="*/ 29 h 104"/>
                    <a:gd name="T4" fmla="*/ 65 w 96"/>
                    <a:gd name="T5" fmla="*/ 91 h 104"/>
                    <a:gd name="T6" fmla="*/ 9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3" y="104"/>
                        <a:pt x="19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" name="Freeform 12">
                  <a:extLst>
                    <a:ext uri="{FF2B5EF4-FFF2-40B4-BE49-F238E27FC236}">
                      <a16:creationId xmlns:a16="http://schemas.microsoft.com/office/drawing/2014/main" id="{3F6F9F16-0DF1-4328-B44C-869AA9AFA21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58" y="2886"/>
                  <a:ext cx="38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7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1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3" name="Freeform 13">
                  <a:extLst>
                    <a:ext uri="{FF2B5EF4-FFF2-40B4-BE49-F238E27FC236}">
                      <a16:creationId xmlns:a16="http://schemas.microsoft.com/office/drawing/2014/main" id="{322BD25C-0ECD-47A3-8401-A2D9BC8F77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49" y="3078"/>
                  <a:ext cx="74" cy="81"/>
                </a:xfrm>
                <a:custGeom>
                  <a:avLst/>
                  <a:gdLst>
                    <a:gd name="T0" fmla="*/ 30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29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0" y="12"/>
                      </a:moveTo>
                      <a:cubicBezTo>
                        <a:pt x="52" y="0"/>
                        <a:pt x="76" y="7"/>
                        <a:pt x="86" y="29"/>
                      </a:cubicBezTo>
                      <a:cubicBezTo>
                        <a:pt x="95" y="50"/>
                        <a:pt x="85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29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" name="Freeform 14">
                  <a:extLst>
                    <a:ext uri="{FF2B5EF4-FFF2-40B4-BE49-F238E27FC236}">
                      <a16:creationId xmlns:a16="http://schemas.microsoft.com/office/drawing/2014/main" id="{5C7ADC5A-1B35-48F5-8029-62F19FB0D4E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49" y="3078"/>
                  <a:ext cx="74" cy="81"/>
                </a:xfrm>
                <a:custGeom>
                  <a:avLst/>
                  <a:gdLst>
                    <a:gd name="T0" fmla="*/ 30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29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0" y="12"/>
                      </a:moveTo>
                      <a:cubicBezTo>
                        <a:pt x="52" y="0"/>
                        <a:pt x="76" y="7"/>
                        <a:pt x="86" y="29"/>
                      </a:cubicBezTo>
                      <a:cubicBezTo>
                        <a:pt x="95" y="50"/>
                        <a:pt x="85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29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5" name="Freeform 15">
                  <a:extLst>
                    <a:ext uri="{FF2B5EF4-FFF2-40B4-BE49-F238E27FC236}">
                      <a16:creationId xmlns:a16="http://schemas.microsoft.com/office/drawing/2014/main" id="{29D2FEEB-3EBC-4ED8-9E07-1723664A7F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66" y="2886"/>
                  <a:ext cx="38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7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1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" name="Freeform 16">
                  <a:extLst>
                    <a:ext uri="{FF2B5EF4-FFF2-40B4-BE49-F238E27FC236}">
                      <a16:creationId xmlns:a16="http://schemas.microsoft.com/office/drawing/2014/main" id="{08F62653-52F5-4398-8394-133BF4CBF4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56" y="3078"/>
                  <a:ext cx="75" cy="81"/>
                </a:xfrm>
                <a:custGeom>
                  <a:avLst/>
                  <a:gdLst>
                    <a:gd name="T0" fmla="*/ 31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30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5" y="50"/>
                        <a:pt x="86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" name="Freeform 17">
                  <a:extLst>
                    <a:ext uri="{FF2B5EF4-FFF2-40B4-BE49-F238E27FC236}">
                      <a16:creationId xmlns:a16="http://schemas.microsoft.com/office/drawing/2014/main" id="{18B11EDF-F882-4F99-ADAF-6CFA036919D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56" y="3078"/>
                  <a:ext cx="75" cy="81"/>
                </a:xfrm>
                <a:custGeom>
                  <a:avLst/>
                  <a:gdLst>
                    <a:gd name="T0" fmla="*/ 31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30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5" y="50"/>
                        <a:pt x="86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" name="Freeform 18">
                  <a:extLst>
                    <a:ext uri="{FF2B5EF4-FFF2-40B4-BE49-F238E27FC236}">
                      <a16:creationId xmlns:a16="http://schemas.microsoft.com/office/drawing/2014/main" id="{E93A4A52-6526-4E5E-915A-A91D28693C7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74" y="2886"/>
                  <a:ext cx="37" cy="250"/>
                </a:xfrm>
                <a:custGeom>
                  <a:avLst/>
                  <a:gdLst>
                    <a:gd name="T0" fmla="*/ 23 w 47"/>
                    <a:gd name="T1" fmla="*/ 0 h 319"/>
                    <a:gd name="T2" fmla="*/ 23 w 47"/>
                    <a:gd name="T3" fmla="*/ 0 h 319"/>
                    <a:gd name="T4" fmla="*/ 47 w 47"/>
                    <a:gd name="T5" fmla="*/ 24 h 319"/>
                    <a:gd name="T6" fmla="*/ 47 w 47"/>
                    <a:gd name="T7" fmla="*/ 295 h 319"/>
                    <a:gd name="T8" fmla="*/ 23 w 47"/>
                    <a:gd name="T9" fmla="*/ 319 h 319"/>
                    <a:gd name="T10" fmla="*/ 23 w 47"/>
                    <a:gd name="T11" fmla="*/ 319 h 319"/>
                    <a:gd name="T12" fmla="*/ 0 w 47"/>
                    <a:gd name="T13" fmla="*/ 295 h 319"/>
                    <a:gd name="T14" fmla="*/ 0 w 47"/>
                    <a:gd name="T15" fmla="*/ 24 h 319"/>
                    <a:gd name="T16" fmla="*/ 23 w 47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19"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37" y="0"/>
                        <a:pt x="47" y="11"/>
                        <a:pt x="47" y="24"/>
                      </a:cubicBezTo>
                      <a:cubicBezTo>
                        <a:pt x="47" y="295"/>
                        <a:pt x="47" y="295"/>
                        <a:pt x="47" y="295"/>
                      </a:cubicBezTo>
                      <a:cubicBezTo>
                        <a:pt x="47" y="308"/>
                        <a:pt x="37" y="319"/>
                        <a:pt x="23" y="319"/>
                      </a:cubicBezTo>
                      <a:cubicBezTo>
                        <a:pt x="23" y="319"/>
                        <a:pt x="23" y="319"/>
                        <a:pt x="23" y="319"/>
                      </a:cubicBezTo>
                      <a:cubicBezTo>
                        <a:pt x="10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0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" name="Freeform 19">
                  <a:extLst>
                    <a:ext uri="{FF2B5EF4-FFF2-40B4-BE49-F238E27FC236}">
                      <a16:creationId xmlns:a16="http://schemas.microsoft.com/office/drawing/2014/main" id="{8DD6D610-F8A0-4CEE-976C-3013EA2A32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64" y="3078"/>
                  <a:ext cx="75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6 w 96"/>
                    <a:gd name="T3" fmla="*/ 29 h 104"/>
                    <a:gd name="T4" fmla="*/ 65 w 96"/>
                    <a:gd name="T5" fmla="*/ 91 h 104"/>
                    <a:gd name="T6" fmla="*/ 9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3" y="104"/>
                        <a:pt x="19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" name="Freeform 20">
                  <a:extLst>
                    <a:ext uri="{FF2B5EF4-FFF2-40B4-BE49-F238E27FC236}">
                      <a16:creationId xmlns:a16="http://schemas.microsoft.com/office/drawing/2014/main" id="{8F211622-1179-484D-9DFF-2C6F926A1C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64" y="3078"/>
                  <a:ext cx="75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6 w 96"/>
                    <a:gd name="T3" fmla="*/ 29 h 104"/>
                    <a:gd name="T4" fmla="*/ 65 w 96"/>
                    <a:gd name="T5" fmla="*/ 91 h 104"/>
                    <a:gd name="T6" fmla="*/ 9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3" y="104"/>
                        <a:pt x="19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" name="Freeform 21">
                  <a:extLst>
                    <a:ext uri="{FF2B5EF4-FFF2-40B4-BE49-F238E27FC236}">
                      <a16:creationId xmlns:a16="http://schemas.microsoft.com/office/drawing/2014/main" id="{D62FBB03-F0BD-4FFC-9DDC-C74C40C6D4E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82" y="2886"/>
                  <a:ext cx="38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7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1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" name="Freeform 22">
                  <a:extLst>
                    <a:ext uri="{FF2B5EF4-FFF2-40B4-BE49-F238E27FC236}">
                      <a16:creationId xmlns:a16="http://schemas.microsoft.com/office/drawing/2014/main" id="{6F540693-7811-470C-B5AA-E4911EB2A1A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72" y="3078"/>
                  <a:ext cx="75" cy="81"/>
                </a:xfrm>
                <a:custGeom>
                  <a:avLst/>
                  <a:gdLst>
                    <a:gd name="T0" fmla="*/ 30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29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0" y="12"/>
                      </a:moveTo>
                      <a:cubicBezTo>
                        <a:pt x="52" y="0"/>
                        <a:pt x="76" y="7"/>
                        <a:pt x="86" y="29"/>
                      </a:cubicBezTo>
                      <a:cubicBezTo>
                        <a:pt x="95" y="50"/>
                        <a:pt x="85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29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" name="Freeform 23">
                  <a:extLst>
                    <a:ext uri="{FF2B5EF4-FFF2-40B4-BE49-F238E27FC236}">
                      <a16:creationId xmlns:a16="http://schemas.microsoft.com/office/drawing/2014/main" id="{A8797E91-20EA-4991-A9EC-79A0BCABC4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72" y="3078"/>
                  <a:ext cx="75" cy="81"/>
                </a:xfrm>
                <a:custGeom>
                  <a:avLst/>
                  <a:gdLst>
                    <a:gd name="T0" fmla="*/ 30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29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0" y="12"/>
                      </a:moveTo>
                      <a:cubicBezTo>
                        <a:pt x="52" y="0"/>
                        <a:pt x="76" y="7"/>
                        <a:pt x="86" y="29"/>
                      </a:cubicBezTo>
                      <a:cubicBezTo>
                        <a:pt x="95" y="50"/>
                        <a:pt x="85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29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" name="Freeform 24">
                  <a:extLst>
                    <a:ext uri="{FF2B5EF4-FFF2-40B4-BE49-F238E27FC236}">
                      <a16:creationId xmlns:a16="http://schemas.microsoft.com/office/drawing/2014/main" id="{92DFB11E-D7B4-4763-9FAD-40FBD18A6E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90" y="2886"/>
                  <a:ext cx="37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7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1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" name="Freeform 25">
                  <a:extLst>
                    <a:ext uri="{FF2B5EF4-FFF2-40B4-BE49-F238E27FC236}">
                      <a16:creationId xmlns:a16="http://schemas.microsoft.com/office/drawing/2014/main" id="{EF6813BF-BF47-4FF6-8D53-8CA0A9A69E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80" y="3078"/>
                  <a:ext cx="74" cy="81"/>
                </a:xfrm>
                <a:custGeom>
                  <a:avLst/>
                  <a:gdLst>
                    <a:gd name="T0" fmla="*/ 31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30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5" y="50"/>
                        <a:pt x="86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" name="Freeform 26">
                  <a:extLst>
                    <a:ext uri="{FF2B5EF4-FFF2-40B4-BE49-F238E27FC236}">
                      <a16:creationId xmlns:a16="http://schemas.microsoft.com/office/drawing/2014/main" id="{7C31215A-B563-4A93-98FE-3CF0ABDAAD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80" y="3078"/>
                  <a:ext cx="74" cy="81"/>
                </a:xfrm>
                <a:custGeom>
                  <a:avLst/>
                  <a:gdLst>
                    <a:gd name="T0" fmla="*/ 31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30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5" y="50"/>
                        <a:pt x="86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" name="Freeform 27">
                  <a:extLst>
                    <a:ext uri="{FF2B5EF4-FFF2-40B4-BE49-F238E27FC236}">
                      <a16:creationId xmlns:a16="http://schemas.microsoft.com/office/drawing/2014/main" id="{523B00E8-2E09-408C-B6BE-E16CAF9A94B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98" y="2886"/>
                  <a:ext cx="37" cy="250"/>
                </a:xfrm>
                <a:custGeom>
                  <a:avLst/>
                  <a:gdLst>
                    <a:gd name="T0" fmla="*/ 23 w 47"/>
                    <a:gd name="T1" fmla="*/ 0 h 319"/>
                    <a:gd name="T2" fmla="*/ 23 w 47"/>
                    <a:gd name="T3" fmla="*/ 0 h 319"/>
                    <a:gd name="T4" fmla="*/ 47 w 47"/>
                    <a:gd name="T5" fmla="*/ 24 h 319"/>
                    <a:gd name="T6" fmla="*/ 47 w 47"/>
                    <a:gd name="T7" fmla="*/ 295 h 319"/>
                    <a:gd name="T8" fmla="*/ 23 w 47"/>
                    <a:gd name="T9" fmla="*/ 319 h 319"/>
                    <a:gd name="T10" fmla="*/ 23 w 47"/>
                    <a:gd name="T11" fmla="*/ 319 h 319"/>
                    <a:gd name="T12" fmla="*/ 0 w 47"/>
                    <a:gd name="T13" fmla="*/ 295 h 319"/>
                    <a:gd name="T14" fmla="*/ 0 w 47"/>
                    <a:gd name="T15" fmla="*/ 24 h 319"/>
                    <a:gd name="T16" fmla="*/ 23 w 47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19"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37" y="0"/>
                        <a:pt x="47" y="11"/>
                        <a:pt x="47" y="24"/>
                      </a:cubicBezTo>
                      <a:cubicBezTo>
                        <a:pt x="47" y="295"/>
                        <a:pt x="47" y="295"/>
                        <a:pt x="47" y="295"/>
                      </a:cubicBezTo>
                      <a:cubicBezTo>
                        <a:pt x="47" y="308"/>
                        <a:pt x="37" y="319"/>
                        <a:pt x="23" y="319"/>
                      </a:cubicBezTo>
                      <a:cubicBezTo>
                        <a:pt x="23" y="319"/>
                        <a:pt x="23" y="319"/>
                        <a:pt x="23" y="319"/>
                      </a:cubicBezTo>
                      <a:cubicBezTo>
                        <a:pt x="10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0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" name="Freeform 28">
                  <a:extLst>
                    <a:ext uri="{FF2B5EF4-FFF2-40B4-BE49-F238E27FC236}">
                      <a16:creationId xmlns:a16="http://schemas.microsoft.com/office/drawing/2014/main" id="{D0418A85-D593-445F-9105-BFBF7FC6075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88" y="3078"/>
                  <a:ext cx="75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6 w 96"/>
                    <a:gd name="T3" fmla="*/ 29 h 104"/>
                    <a:gd name="T4" fmla="*/ 65 w 96"/>
                    <a:gd name="T5" fmla="*/ 91 h 104"/>
                    <a:gd name="T6" fmla="*/ 9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3" y="104"/>
                        <a:pt x="19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" name="Freeform 29">
                  <a:extLst>
                    <a:ext uri="{FF2B5EF4-FFF2-40B4-BE49-F238E27FC236}">
                      <a16:creationId xmlns:a16="http://schemas.microsoft.com/office/drawing/2014/main" id="{94747FAC-A13D-406E-B8B1-7A31FCBB454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88" y="3078"/>
                  <a:ext cx="75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6 w 96"/>
                    <a:gd name="T3" fmla="*/ 29 h 104"/>
                    <a:gd name="T4" fmla="*/ 65 w 96"/>
                    <a:gd name="T5" fmla="*/ 91 h 104"/>
                    <a:gd name="T6" fmla="*/ 9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3" y="104"/>
                        <a:pt x="19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" name="Freeform 30">
                  <a:extLst>
                    <a:ext uri="{FF2B5EF4-FFF2-40B4-BE49-F238E27FC236}">
                      <a16:creationId xmlns:a16="http://schemas.microsoft.com/office/drawing/2014/main" id="{0C2C7190-EA78-4A3D-8BA7-08E3A5DA594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6" y="2886"/>
                  <a:ext cx="37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7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1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" name="Freeform 31">
                  <a:extLst>
                    <a:ext uri="{FF2B5EF4-FFF2-40B4-BE49-F238E27FC236}">
                      <a16:creationId xmlns:a16="http://schemas.microsoft.com/office/drawing/2014/main" id="{14BFBD70-AB23-42C5-87A0-619768A961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95" y="3078"/>
                  <a:ext cx="75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7 w 96"/>
                    <a:gd name="T3" fmla="*/ 29 h 104"/>
                    <a:gd name="T4" fmla="*/ 65 w 96"/>
                    <a:gd name="T5" fmla="*/ 91 h 104"/>
                    <a:gd name="T6" fmla="*/ 10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3" y="0"/>
                        <a:pt x="77" y="7"/>
                        <a:pt x="87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4" y="104"/>
                        <a:pt x="19" y="96"/>
                        <a:pt x="10" y="75"/>
                      </a:cubicBezTo>
                      <a:cubicBezTo>
                        <a:pt x="0" y="53"/>
                        <a:pt x="10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" name="Freeform 32">
                  <a:extLst>
                    <a:ext uri="{FF2B5EF4-FFF2-40B4-BE49-F238E27FC236}">
                      <a16:creationId xmlns:a16="http://schemas.microsoft.com/office/drawing/2014/main" id="{B1B1CED0-8E75-4CA7-BCBB-7F3D96DD1E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95" y="3078"/>
                  <a:ext cx="75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7 w 96"/>
                    <a:gd name="T3" fmla="*/ 29 h 104"/>
                    <a:gd name="T4" fmla="*/ 65 w 96"/>
                    <a:gd name="T5" fmla="*/ 91 h 104"/>
                    <a:gd name="T6" fmla="*/ 10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3" y="0"/>
                        <a:pt x="77" y="7"/>
                        <a:pt x="87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4" y="104"/>
                        <a:pt x="19" y="96"/>
                        <a:pt x="10" y="75"/>
                      </a:cubicBezTo>
                      <a:cubicBezTo>
                        <a:pt x="0" y="53"/>
                        <a:pt x="10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3" name="Freeform 33">
                  <a:extLst>
                    <a:ext uri="{FF2B5EF4-FFF2-40B4-BE49-F238E27FC236}">
                      <a16:creationId xmlns:a16="http://schemas.microsoft.com/office/drawing/2014/main" id="{39491916-2608-4E4B-887F-B1A5AACB65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13" y="2886"/>
                  <a:ext cx="38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7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1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4" name="Freeform 34">
                  <a:extLst>
                    <a:ext uri="{FF2B5EF4-FFF2-40B4-BE49-F238E27FC236}">
                      <a16:creationId xmlns:a16="http://schemas.microsoft.com/office/drawing/2014/main" id="{ADBD2B94-CEA3-469E-AA66-EAE2E4A6B6F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4" y="3078"/>
                  <a:ext cx="74" cy="81"/>
                </a:xfrm>
                <a:custGeom>
                  <a:avLst/>
                  <a:gdLst>
                    <a:gd name="T0" fmla="*/ 31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30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5" y="50"/>
                        <a:pt x="86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5" name="Freeform 35">
                  <a:extLst>
                    <a:ext uri="{FF2B5EF4-FFF2-40B4-BE49-F238E27FC236}">
                      <a16:creationId xmlns:a16="http://schemas.microsoft.com/office/drawing/2014/main" id="{5263CF31-21C1-4F9B-8A1B-7E965A7A66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4" y="3078"/>
                  <a:ext cx="74" cy="81"/>
                </a:xfrm>
                <a:custGeom>
                  <a:avLst/>
                  <a:gdLst>
                    <a:gd name="T0" fmla="*/ 31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30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5" y="50"/>
                        <a:pt x="86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6" name="Freeform 36">
                  <a:extLst>
                    <a:ext uri="{FF2B5EF4-FFF2-40B4-BE49-F238E27FC236}">
                      <a16:creationId xmlns:a16="http://schemas.microsoft.com/office/drawing/2014/main" id="{C3F68D74-FBCA-4A67-A745-E45AA0AC720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21" y="2886"/>
                  <a:ext cx="37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8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8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1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7" name="Freeform 37">
                  <a:extLst>
                    <a:ext uri="{FF2B5EF4-FFF2-40B4-BE49-F238E27FC236}">
                      <a16:creationId xmlns:a16="http://schemas.microsoft.com/office/drawing/2014/main" id="{5AC35205-64EB-4AEA-87F1-54C821421D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1" y="3078"/>
                  <a:ext cx="75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6 w 96"/>
                    <a:gd name="T3" fmla="*/ 29 h 104"/>
                    <a:gd name="T4" fmla="*/ 65 w 96"/>
                    <a:gd name="T5" fmla="*/ 91 h 104"/>
                    <a:gd name="T6" fmla="*/ 9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3" y="104"/>
                        <a:pt x="19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8" name="Freeform 38">
                  <a:extLst>
                    <a:ext uri="{FF2B5EF4-FFF2-40B4-BE49-F238E27FC236}">
                      <a16:creationId xmlns:a16="http://schemas.microsoft.com/office/drawing/2014/main" id="{53B0EB0E-5813-423D-8651-2F77660AF10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1" y="3078"/>
                  <a:ext cx="75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6 w 96"/>
                    <a:gd name="T3" fmla="*/ 29 h 104"/>
                    <a:gd name="T4" fmla="*/ 65 w 96"/>
                    <a:gd name="T5" fmla="*/ 91 h 104"/>
                    <a:gd name="T6" fmla="*/ 9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3" y="104"/>
                        <a:pt x="19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" name="Freeform 39">
                  <a:extLst>
                    <a:ext uri="{FF2B5EF4-FFF2-40B4-BE49-F238E27FC236}">
                      <a16:creationId xmlns:a16="http://schemas.microsoft.com/office/drawing/2014/main" id="{78B7EA74-E187-4AA7-B09C-CEAA3CBEA2F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29" y="2886"/>
                  <a:ext cx="38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7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1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0" name="Freeform 40">
                  <a:extLst>
                    <a:ext uri="{FF2B5EF4-FFF2-40B4-BE49-F238E27FC236}">
                      <a16:creationId xmlns:a16="http://schemas.microsoft.com/office/drawing/2014/main" id="{9271F7E4-4A00-4FB6-821A-1F1E6B0434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19" y="3078"/>
                  <a:ext cx="75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7 w 96"/>
                    <a:gd name="T3" fmla="*/ 29 h 104"/>
                    <a:gd name="T4" fmla="*/ 65 w 96"/>
                    <a:gd name="T5" fmla="*/ 91 h 104"/>
                    <a:gd name="T6" fmla="*/ 10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3" y="0"/>
                        <a:pt x="77" y="7"/>
                        <a:pt x="87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4" y="104"/>
                        <a:pt x="19" y="96"/>
                        <a:pt x="10" y="75"/>
                      </a:cubicBezTo>
                      <a:cubicBezTo>
                        <a:pt x="0" y="53"/>
                        <a:pt x="10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1" name="Freeform 41">
                  <a:extLst>
                    <a:ext uri="{FF2B5EF4-FFF2-40B4-BE49-F238E27FC236}">
                      <a16:creationId xmlns:a16="http://schemas.microsoft.com/office/drawing/2014/main" id="{C1B2D41C-609B-4FD4-8DCF-7E3C1AF4CC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19" y="3078"/>
                  <a:ext cx="75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7 w 96"/>
                    <a:gd name="T3" fmla="*/ 29 h 104"/>
                    <a:gd name="T4" fmla="*/ 65 w 96"/>
                    <a:gd name="T5" fmla="*/ 91 h 104"/>
                    <a:gd name="T6" fmla="*/ 10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3" y="0"/>
                        <a:pt x="77" y="7"/>
                        <a:pt x="87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4" y="104"/>
                        <a:pt x="19" y="96"/>
                        <a:pt x="10" y="75"/>
                      </a:cubicBezTo>
                      <a:cubicBezTo>
                        <a:pt x="0" y="53"/>
                        <a:pt x="10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2" name="Freeform 42">
                  <a:extLst>
                    <a:ext uri="{FF2B5EF4-FFF2-40B4-BE49-F238E27FC236}">
                      <a16:creationId xmlns:a16="http://schemas.microsoft.com/office/drawing/2014/main" id="{71B6ABCD-55F8-4B70-9340-F355619AE2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37" y="2886"/>
                  <a:ext cx="37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7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1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3" name="Freeform 43">
                  <a:extLst>
                    <a:ext uri="{FF2B5EF4-FFF2-40B4-BE49-F238E27FC236}">
                      <a16:creationId xmlns:a16="http://schemas.microsoft.com/office/drawing/2014/main" id="{33FDA482-5000-4FC6-9F04-DCDB62ECE6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27" y="3078"/>
                  <a:ext cx="75" cy="81"/>
                </a:xfrm>
                <a:custGeom>
                  <a:avLst/>
                  <a:gdLst>
                    <a:gd name="T0" fmla="*/ 31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30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5" y="50"/>
                        <a:pt x="86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4" name="Freeform 44">
                  <a:extLst>
                    <a:ext uri="{FF2B5EF4-FFF2-40B4-BE49-F238E27FC236}">
                      <a16:creationId xmlns:a16="http://schemas.microsoft.com/office/drawing/2014/main" id="{BFCE1D81-FCB9-47FD-8036-027014B918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27" y="3078"/>
                  <a:ext cx="75" cy="81"/>
                </a:xfrm>
                <a:custGeom>
                  <a:avLst/>
                  <a:gdLst>
                    <a:gd name="T0" fmla="*/ 31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30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5" y="50"/>
                        <a:pt x="86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5" name="Freeform 45">
                  <a:extLst>
                    <a:ext uri="{FF2B5EF4-FFF2-40B4-BE49-F238E27FC236}">
                      <a16:creationId xmlns:a16="http://schemas.microsoft.com/office/drawing/2014/main" id="{712FF2AA-ABEC-4FD5-822D-D6AB9FB0944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44" y="2886"/>
                  <a:ext cx="38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8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8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1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6" name="Freeform 46">
                  <a:extLst>
                    <a:ext uri="{FF2B5EF4-FFF2-40B4-BE49-F238E27FC236}">
                      <a16:creationId xmlns:a16="http://schemas.microsoft.com/office/drawing/2014/main" id="{685714B5-EE1A-4770-BD66-E3129049C9D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5" y="3078"/>
                  <a:ext cx="75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6 w 96"/>
                    <a:gd name="T3" fmla="*/ 29 h 104"/>
                    <a:gd name="T4" fmla="*/ 65 w 96"/>
                    <a:gd name="T5" fmla="*/ 91 h 104"/>
                    <a:gd name="T6" fmla="*/ 9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3" y="104"/>
                        <a:pt x="19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7" name="Freeform 47">
                  <a:extLst>
                    <a:ext uri="{FF2B5EF4-FFF2-40B4-BE49-F238E27FC236}">
                      <a16:creationId xmlns:a16="http://schemas.microsoft.com/office/drawing/2014/main" id="{334D9859-D345-4B29-B4B1-3016D2F9CF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5" y="3078"/>
                  <a:ext cx="75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6 w 96"/>
                    <a:gd name="T3" fmla="*/ 29 h 104"/>
                    <a:gd name="T4" fmla="*/ 65 w 96"/>
                    <a:gd name="T5" fmla="*/ 91 h 104"/>
                    <a:gd name="T6" fmla="*/ 9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3" y="104"/>
                        <a:pt x="19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8" name="Freeform 48">
                  <a:extLst>
                    <a:ext uri="{FF2B5EF4-FFF2-40B4-BE49-F238E27FC236}">
                      <a16:creationId xmlns:a16="http://schemas.microsoft.com/office/drawing/2014/main" id="{F07D18F5-8662-409A-A802-4E2180ABDE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3" y="2886"/>
                  <a:ext cx="37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7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0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9" name="Freeform 49">
                  <a:extLst>
                    <a:ext uri="{FF2B5EF4-FFF2-40B4-BE49-F238E27FC236}">
                      <a16:creationId xmlns:a16="http://schemas.microsoft.com/office/drawing/2014/main" id="{F12FDB42-EFD9-46D8-8197-AB3F97D32FF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2" y="3078"/>
                  <a:ext cx="76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7 w 96"/>
                    <a:gd name="T3" fmla="*/ 29 h 104"/>
                    <a:gd name="T4" fmla="*/ 65 w 96"/>
                    <a:gd name="T5" fmla="*/ 91 h 104"/>
                    <a:gd name="T6" fmla="*/ 10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3" y="0"/>
                        <a:pt x="77" y="7"/>
                        <a:pt x="87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4" y="104"/>
                        <a:pt x="19" y="96"/>
                        <a:pt x="10" y="75"/>
                      </a:cubicBezTo>
                      <a:cubicBezTo>
                        <a:pt x="0" y="53"/>
                        <a:pt x="10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0" name="Freeform 50">
                  <a:extLst>
                    <a:ext uri="{FF2B5EF4-FFF2-40B4-BE49-F238E27FC236}">
                      <a16:creationId xmlns:a16="http://schemas.microsoft.com/office/drawing/2014/main" id="{33EC0BF5-05E5-47D0-BBCE-C7CA317D64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2" y="3078"/>
                  <a:ext cx="76" cy="81"/>
                </a:xfrm>
                <a:custGeom>
                  <a:avLst/>
                  <a:gdLst>
                    <a:gd name="T0" fmla="*/ 31 w 96"/>
                    <a:gd name="T1" fmla="*/ 12 h 104"/>
                    <a:gd name="T2" fmla="*/ 87 w 96"/>
                    <a:gd name="T3" fmla="*/ 29 h 104"/>
                    <a:gd name="T4" fmla="*/ 65 w 96"/>
                    <a:gd name="T5" fmla="*/ 91 h 104"/>
                    <a:gd name="T6" fmla="*/ 10 w 96"/>
                    <a:gd name="T7" fmla="*/ 75 h 104"/>
                    <a:gd name="T8" fmla="*/ 30 w 96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4">
                      <a:moveTo>
                        <a:pt x="31" y="12"/>
                      </a:moveTo>
                      <a:cubicBezTo>
                        <a:pt x="53" y="0"/>
                        <a:pt x="77" y="7"/>
                        <a:pt x="87" y="29"/>
                      </a:cubicBezTo>
                      <a:cubicBezTo>
                        <a:pt x="96" y="50"/>
                        <a:pt x="86" y="78"/>
                        <a:pt x="65" y="91"/>
                      </a:cubicBezTo>
                      <a:cubicBezTo>
                        <a:pt x="44" y="104"/>
                        <a:pt x="19" y="96"/>
                        <a:pt x="10" y="75"/>
                      </a:cubicBezTo>
                      <a:cubicBezTo>
                        <a:pt x="0" y="53"/>
                        <a:pt x="10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" name="Freeform 51">
                  <a:extLst>
                    <a:ext uri="{FF2B5EF4-FFF2-40B4-BE49-F238E27FC236}">
                      <a16:creationId xmlns:a16="http://schemas.microsoft.com/office/drawing/2014/main" id="{B4FAE8A8-68B7-4A28-A7F9-EC1E258713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0" y="2886"/>
                  <a:ext cx="38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7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1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2" name="Freeform 52">
                  <a:extLst>
                    <a:ext uri="{FF2B5EF4-FFF2-40B4-BE49-F238E27FC236}">
                      <a16:creationId xmlns:a16="http://schemas.microsoft.com/office/drawing/2014/main" id="{940BD13F-EE48-489A-8A44-18FAC08C23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1" y="3078"/>
                  <a:ext cx="74" cy="81"/>
                </a:xfrm>
                <a:custGeom>
                  <a:avLst/>
                  <a:gdLst>
                    <a:gd name="T0" fmla="*/ 31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30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5" y="50"/>
                        <a:pt x="86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3" name="Freeform 53">
                  <a:extLst>
                    <a:ext uri="{FF2B5EF4-FFF2-40B4-BE49-F238E27FC236}">
                      <a16:creationId xmlns:a16="http://schemas.microsoft.com/office/drawing/2014/main" id="{8515520C-D7C7-40CA-B228-4ABD1632B27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1" y="3078"/>
                  <a:ext cx="74" cy="81"/>
                </a:xfrm>
                <a:custGeom>
                  <a:avLst/>
                  <a:gdLst>
                    <a:gd name="T0" fmla="*/ 31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30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1" y="12"/>
                      </a:moveTo>
                      <a:cubicBezTo>
                        <a:pt x="52" y="0"/>
                        <a:pt x="77" y="7"/>
                        <a:pt x="86" y="29"/>
                      </a:cubicBezTo>
                      <a:cubicBezTo>
                        <a:pt x="95" y="50"/>
                        <a:pt x="86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30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4" name="Freeform 54">
                  <a:extLst>
                    <a:ext uri="{FF2B5EF4-FFF2-40B4-BE49-F238E27FC236}">
                      <a16:creationId xmlns:a16="http://schemas.microsoft.com/office/drawing/2014/main" id="{40AFEFF3-8AD6-4A60-82F4-0B377F44D0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8" y="2886"/>
                  <a:ext cx="38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7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1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5" name="Freeform 55">
                  <a:extLst>
                    <a:ext uri="{FF2B5EF4-FFF2-40B4-BE49-F238E27FC236}">
                      <a16:creationId xmlns:a16="http://schemas.microsoft.com/office/drawing/2014/main" id="{C444A6AA-86E1-487E-A7B2-9056A251A3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25" y="3078"/>
                  <a:ext cx="75" cy="81"/>
                </a:xfrm>
                <a:custGeom>
                  <a:avLst/>
                  <a:gdLst>
                    <a:gd name="T0" fmla="*/ 30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29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0" y="12"/>
                      </a:moveTo>
                      <a:cubicBezTo>
                        <a:pt x="52" y="0"/>
                        <a:pt x="76" y="7"/>
                        <a:pt x="86" y="29"/>
                      </a:cubicBezTo>
                      <a:cubicBezTo>
                        <a:pt x="95" y="50"/>
                        <a:pt x="85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29" y="13"/>
                      </a:cubicBezTo>
                    </a:path>
                  </a:pathLst>
                </a:custGeom>
                <a:solidFill>
                  <a:srgbClr val="707173"/>
                </a:solidFill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6" name="Freeform 56">
                  <a:extLst>
                    <a:ext uri="{FF2B5EF4-FFF2-40B4-BE49-F238E27FC236}">
                      <a16:creationId xmlns:a16="http://schemas.microsoft.com/office/drawing/2014/main" id="{BD35DBD0-720D-4978-B2A8-76EC44242F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25" y="3078"/>
                  <a:ext cx="75" cy="81"/>
                </a:xfrm>
                <a:custGeom>
                  <a:avLst/>
                  <a:gdLst>
                    <a:gd name="T0" fmla="*/ 30 w 95"/>
                    <a:gd name="T1" fmla="*/ 12 h 104"/>
                    <a:gd name="T2" fmla="*/ 86 w 95"/>
                    <a:gd name="T3" fmla="*/ 29 h 104"/>
                    <a:gd name="T4" fmla="*/ 64 w 95"/>
                    <a:gd name="T5" fmla="*/ 91 h 104"/>
                    <a:gd name="T6" fmla="*/ 9 w 95"/>
                    <a:gd name="T7" fmla="*/ 75 h 104"/>
                    <a:gd name="T8" fmla="*/ 29 w 95"/>
                    <a:gd name="T9" fmla="*/ 1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4">
                      <a:moveTo>
                        <a:pt x="30" y="12"/>
                      </a:moveTo>
                      <a:cubicBezTo>
                        <a:pt x="52" y="0"/>
                        <a:pt x="76" y="7"/>
                        <a:pt x="86" y="29"/>
                      </a:cubicBezTo>
                      <a:cubicBezTo>
                        <a:pt x="95" y="50"/>
                        <a:pt x="85" y="78"/>
                        <a:pt x="64" y="91"/>
                      </a:cubicBezTo>
                      <a:cubicBezTo>
                        <a:pt x="43" y="104"/>
                        <a:pt x="18" y="96"/>
                        <a:pt x="9" y="75"/>
                      </a:cubicBezTo>
                      <a:cubicBezTo>
                        <a:pt x="0" y="53"/>
                        <a:pt x="9" y="26"/>
                        <a:pt x="29" y="13"/>
                      </a:cubicBezTo>
                    </a:path>
                  </a:pathLst>
                </a:custGeom>
                <a:noFill/>
                <a:ln w="0" cap="flat">
                  <a:solidFill>
                    <a:srgbClr val="8E8E8E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7" name="Freeform 57">
                  <a:extLst>
                    <a:ext uri="{FF2B5EF4-FFF2-40B4-BE49-F238E27FC236}">
                      <a16:creationId xmlns:a16="http://schemas.microsoft.com/office/drawing/2014/main" id="{1A870462-862C-47B5-A475-3771118BCE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42" y="2886"/>
                  <a:ext cx="38" cy="250"/>
                </a:xfrm>
                <a:custGeom>
                  <a:avLst/>
                  <a:gdLst>
                    <a:gd name="T0" fmla="*/ 24 w 48"/>
                    <a:gd name="T1" fmla="*/ 0 h 319"/>
                    <a:gd name="T2" fmla="*/ 24 w 48"/>
                    <a:gd name="T3" fmla="*/ 0 h 319"/>
                    <a:gd name="T4" fmla="*/ 48 w 48"/>
                    <a:gd name="T5" fmla="*/ 24 h 319"/>
                    <a:gd name="T6" fmla="*/ 48 w 48"/>
                    <a:gd name="T7" fmla="*/ 295 h 319"/>
                    <a:gd name="T8" fmla="*/ 24 w 48"/>
                    <a:gd name="T9" fmla="*/ 319 h 319"/>
                    <a:gd name="T10" fmla="*/ 24 w 48"/>
                    <a:gd name="T11" fmla="*/ 319 h 319"/>
                    <a:gd name="T12" fmla="*/ 0 w 48"/>
                    <a:gd name="T13" fmla="*/ 295 h 319"/>
                    <a:gd name="T14" fmla="*/ 0 w 48"/>
                    <a:gd name="T15" fmla="*/ 24 h 319"/>
                    <a:gd name="T16" fmla="*/ 24 w 48"/>
                    <a:gd name="T17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319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ubicBezTo>
                        <a:pt x="48" y="295"/>
                        <a:pt x="48" y="295"/>
                        <a:pt x="48" y="295"/>
                      </a:cubicBezTo>
                      <a:cubicBezTo>
                        <a:pt x="48" y="308"/>
                        <a:pt x="37" y="319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11" y="319"/>
                        <a:pt x="0" y="308"/>
                        <a:pt x="0" y="29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8" name="Freeform 58">
                  <a:extLst>
                    <a:ext uri="{FF2B5EF4-FFF2-40B4-BE49-F238E27FC236}">
                      <a16:creationId xmlns:a16="http://schemas.microsoft.com/office/drawing/2014/main" id="{4FE21303-CB52-436F-B8FE-85AAB679BA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36" y="4191"/>
                  <a:ext cx="205" cy="154"/>
                </a:xfrm>
                <a:custGeom>
                  <a:avLst/>
                  <a:gdLst>
                    <a:gd name="T0" fmla="*/ 19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19 h 196"/>
                    <a:gd name="T6" fmla="*/ 262 w 262"/>
                    <a:gd name="T7" fmla="*/ 176 h 196"/>
                    <a:gd name="T8" fmla="*/ 242 w 262"/>
                    <a:gd name="T9" fmla="*/ 196 h 196"/>
                    <a:gd name="T10" fmla="*/ 19 w 262"/>
                    <a:gd name="T11" fmla="*/ 196 h 196"/>
                    <a:gd name="T12" fmla="*/ 0 w 262"/>
                    <a:gd name="T13" fmla="*/ 176 h 196"/>
                    <a:gd name="T14" fmla="*/ 0 w 262"/>
                    <a:gd name="T15" fmla="*/ 19 h 196"/>
                    <a:gd name="T16" fmla="*/ 19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19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8"/>
                        <a:pt x="262" y="19"/>
                      </a:cubicBezTo>
                      <a:cubicBezTo>
                        <a:pt x="262" y="176"/>
                        <a:pt x="262" y="176"/>
                        <a:pt x="262" y="176"/>
                      </a:cubicBezTo>
                      <a:cubicBezTo>
                        <a:pt x="262" y="187"/>
                        <a:pt x="253" y="196"/>
                        <a:pt x="242" y="196"/>
                      </a:cubicBezTo>
                      <a:cubicBezTo>
                        <a:pt x="19" y="196"/>
                        <a:pt x="19" y="196"/>
                        <a:pt x="19" y="196"/>
                      </a:cubicBezTo>
                      <a:cubicBezTo>
                        <a:pt x="8" y="196"/>
                        <a:pt x="0" y="187"/>
                        <a:pt x="0" y="17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8"/>
                        <a:pt x="8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9" name="Freeform 59">
                  <a:extLst>
                    <a:ext uri="{FF2B5EF4-FFF2-40B4-BE49-F238E27FC236}">
                      <a16:creationId xmlns:a16="http://schemas.microsoft.com/office/drawing/2014/main" id="{B4A7FD13-ABD7-4B71-B899-8FFC6FF4EB1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36" y="4007"/>
                  <a:ext cx="205" cy="153"/>
                </a:xfrm>
                <a:custGeom>
                  <a:avLst/>
                  <a:gdLst>
                    <a:gd name="T0" fmla="*/ 19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19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19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19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3" y="196"/>
                        <a:pt x="242" y="196"/>
                      </a:cubicBezTo>
                      <a:cubicBezTo>
                        <a:pt x="19" y="196"/>
                        <a:pt x="19" y="196"/>
                        <a:pt x="19" y="196"/>
                      </a:cubicBezTo>
                      <a:cubicBezTo>
                        <a:pt x="8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8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0" name="Freeform 60">
                  <a:extLst>
                    <a:ext uri="{FF2B5EF4-FFF2-40B4-BE49-F238E27FC236}">
                      <a16:creationId xmlns:a16="http://schemas.microsoft.com/office/drawing/2014/main" id="{4EA1E5D6-CCD8-4189-BD81-B2A651CBB3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36" y="3823"/>
                  <a:ext cx="205" cy="153"/>
                </a:xfrm>
                <a:custGeom>
                  <a:avLst/>
                  <a:gdLst>
                    <a:gd name="T0" fmla="*/ 19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19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19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19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3" y="196"/>
                        <a:pt x="242" y="196"/>
                      </a:cubicBezTo>
                      <a:cubicBezTo>
                        <a:pt x="19" y="196"/>
                        <a:pt x="19" y="196"/>
                        <a:pt x="19" y="196"/>
                      </a:cubicBezTo>
                      <a:cubicBezTo>
                        <a:pt x="8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8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1" name="Freeform 61">
                  <a:extLst>
                    <a:ext uri="{FF2B5EF4-FFF2-40B4-BE49-F238E27FC236}">
                      <a16:creationId xmlns:a16="http://schemas.microsoft.com/office/drawing/2014/main" id="{CCEC2491-BFD9-4103-9EC6-A68A203277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36" y="3638"/>
                  <a:ext cx="205" cy="154"/>
                </a:xfrm>
                <a:custGeom>
                  <a:avLst/>
                  <a:gdLst>
                    <a:gd name="T0" fmla="*/ 19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19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19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19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3" y="196"/>
                        <a:pt x="242" y="196"/>
                      </a:cubicBezTo>
                      <a:cubicBezTo>
                        <a:pt x="19" y="196"/>
                        <a:pt x="19" y="196"/>
                        <a:pt x="19" y="196"/>
                      </a:cubicBezTo>
                      <a:cubicBezTo>
                        <a:pt x="8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8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2" name="Freeform 62">
                  <a:extLst>
                    <a:ext uri="{FF2B5EF4-FFF2-40B4-BE49-F238E27FC236}">
                      <a16:creationId xmlns:a16="http://schemas.microsoft.com/office/drawing/2014/main" id="{489AA2F0-B6D1-4A00-9791-94F8F33964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36" y="3454"/>
                  <a:ext cx="205" cy="154"/>
                </a:xfrm>
                <a:custGeom>
                  <a:avLst/>
                  <a:gdLst>
                    <a:gd name="T0" fmla="*/ 19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19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19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19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7"/>
                        <a:pt x="253" y="196"/>
                        <a:pt x="242" y="196"/>
                      </a:cubicBezTo>
                      <a:cubicBezTo>
                        <a:pt x="19" y="196"/>
                        <a:pt x="19" y="196"/>
                        <a:pt x="19" y="196"/>
                      </a:cubicBezTo>
                      <a:cubicBezTo>
                        <a:pt x="8" y="196"/>
                        <a:pt x="0" y="187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8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3" name="Freeform 63">
                  <a:extLst>
                    <a:ext uri="{FF2B5EF4-FFF2-40B4-BE49-F238E27FC236}">
                      <a16:creationId xmlns:a16="http://schemas.microsoft.com/office/drawing/2014/main" id="{E5516257-D39A-475F-88C2-96FD4C7B95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36" y="3270"/>
                  <a:ext cx="205" cy="154"/>
                </a:xfrm>
                <a:custGeom>
                  <a:avLst/>
                  <a:gdLst>
                    <a:gd name="T0" fmla="*/ 19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19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19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19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7"/>
                        <a:pt x="253" y="196"/>
                        <a:pt x="242" y="196"/>
                      </a:cubicBezTo>
                      <a:cubicBezTo>
                        <a:pt x="19" y="196"/>
                        <a:pt x="19" y="196"/>
                        <a:pt x="19" y="196"/>
                      </a:cubicBezTo>
                      <a:cubicBezTo>
                        <a:pt x="8" y="196"/>
                        <a:pt x="0" y="187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8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4" name="Freeform 64">
                  <a:extLst>
                    <a:ext uri="{FF2B5EF4-FFF2-40B4-BE49-F238E27FC236}">
                      <a16:creationId xmlns:a16="http://schemas.microsoft.com/office/drawing/2014/main" id="{043E506A-CEE5-44E8-BB4D-5A42B81CE16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91" y="4191"/>
                  <a:ext cx="206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19 h 196"/>
                    <a:gd name="T6" fmla="*/ 262 w 262"/>
                    <a:gd name="T7" fmla="*/ 176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6 h 196"/>
                    <a:gd name="T14" fmla="*/ 0 w 262"/>
                    <a:gd name="T15" fmla="*/ 19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4" y="0"/>
                        <a:pt x="262" y="8"/>
                        <a:pt x="262" y="19"/>
                      </a:cubicBezTo>
                      <a:cubicBezTo>
                        <a:pt x="262" y="176"/>
                        <a:pt x="262" y="176"/>
                        <a:pt x="262" y="176"/>
                      </a:cubicBezTo>
                      <a:cubicBezTo>
                        <a:pt x="262" y="187"/>
                        <a:pt x="254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7"/>
                        <a:pt x="0" y="17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8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5" name="Freeform 65">
                  <a:extLst>
                    <a:ext uri="{FF2B5EF4-FFF2-40B4-BE49-F238E27FC236}">
                      <a16:creationId xmlns:a16="http://schemas.microsoft.com/office/drawing/2014/main" id="{FE6357D1-A737-4A55-936B-86CC7B49383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91" y="4007"/>
                  <a:ext cx="206" cy="153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4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4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6" name="Freeform 66">
                  <a:extLst>
                    <a:ext uri="{FF2B5EF4-FFF2-40B4-BE49-F238E27FC236}">
                      <a16:creationId xmlns:a16="http://schemas.microsoft.com/office/drawing/2014/main" id="{C15D27C0-BAF7-4C61-8511-7B4866FA03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91" y="3823"/>
                  <a:ext cx="206" cy="153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4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4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7" name="Freeform 67">
                  <a:extLst>
                    <a:ext uri="{FF2B5EF4-FFF2-40B4-BE49-F238E27FC236}">
                      <a16:creationId xmlns:a16="http://schemas.microsoft.com/office/drawing/2014/main" id="{45A61E5D-B850-418E-932D-CBA5593257D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91" y="3638"/>
                  <a:ext cx="206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4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4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8" name="Freeform 68">
                  <a:extLst>
                    <a:ext uri="{FF2B5EF4-FFF2-40B4-BE49-F238E27FC236}">
                      <a16:creationId xmlns:a16="http://schemas.microsoft.com/office/drawing/2014/main" id="{3B16D580-7309-48EB-8CFD-2AEAEE333F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91" y="3454"/>
                  <a:ext cx="206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4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7"/>
                        <a:pt x="254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7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9" name="Freeform 69">
                  <a:extLst>
                    <a:ext uri="{FF2B5EF4-FFF2-40B4-BE49-F238E27FC236}">
                      <a16:creationId xmlns:a16="http://schemas.microsoft.com/office/drawing/2014/main" id="{BCE7E5FB-3381-46E6-82A9-6344AC1DB5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91" y="3270"/>
                  <a:ext cx="206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4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7"/>
                        <a:pt x="254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7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0" name="Freeform 70">
                  <a:extLst>
                    <a:ext uri="{FF2B5EF4-FFF2-40B4-BE49-F238E27FC236}">
                      <a16:creationId xmlns:a16="http://schemas.microsoft.com/office/drawing/2014/main" id="{5CD91CBE-BB0B-489D-A7FF-7A4942E60D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48" y="4191"/>
                  <a:ext cx="205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19 h 196"/>
                    <a:gd name="T6" fmla="*/ 262 w 262"/>
                    <a:gd name="T7" fmla="*/ 176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6 h 196"/>
                    <a:gd name="T14" fmla="*/ 0 w 262"/>
                    <a:gd name="T15" fmla="*/ 19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3" y="0"/>
                        <a:pt x="262" y="8"/>
                        <a:pt x="262" y="19"/>
                      </a:cubicBezTo>
                      <a:cubicBezTo>
                        <a:pt x="262" y="176"/>
                        <a:pt x="262" y="176"/>
                        <a:pt x="262" y="176"/>
                      </a:cubicBezTo>
                      <a:cubicBezTo>
                        <a:pt x="262" y="187"/>
                        <a:pt x="253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7"/>
                        <a:pt x="0" y="17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8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1" name="Freeform 71">
                  <a:extLst>
                    <a:ext uri="{FF2B5EF4-FFF2-40B4-BE49-F238E27FC236}">
                      <a16:creationId xmlns:a16="http://schemas.microsoft.com/office/drawing/2014/main" id="{E991DE6A-AB54-48C5-81A4-7B256A5F03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48" y="4007"/>
                  <a:ext cx="205" cy="153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3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2" name="Freeform 72">
                  <a:extLst>
                    <a:ext uri="{FF2B5EF4-FFF2-40B4-BE49-F238E27FC236}">
                      <a16:creationId xmlns:a16="http://schemas.microsoft.com/office/drawing/2014/main" id="{A990320A-AE8C-4EFF-8F33-E27DDDB736B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48" y="3823"/>
                  <a:ext cx="205" cy="153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3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3" name="Freeform 73">
                  <a:extLst>
                    <a:ext uri="{FF2B5EF4-FFF2-40B4-BE49-F238E27FC236}">
                      <a16:creationId xmlns:a16="http://schemas.microsoft.com/office/drawing/2014/main" id="{D072503B-C51F-4FEA-AF01-67A5731CA9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48" y="3638"/>
                  <a:ext cx="205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3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4" name="Freeform 74">
                  <a:extLst>
                    <a:ext uri="{FF2B5EF4-FFF2-40B4-BE49-F238E27FC236}">
                      <a16:creationId xmlns:a16="http://schemas.microsoft.com/office/drawing/2014/main" id="{7217626B-FBDD-4E56-9186-76362FD9F5B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48" y="3454"/>
                  <a:ext cx="205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7"/>
                        <a:pt x="253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7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5" name="Freeform 75">
                  <a:extLst>
                    <a:ext uri="{FF2B5EF4-FFF2-40B4-BE49-F238E27FC236}">
                      <a16:creationId xmlns:a16="http://schemas.microsoft.com/office/drawing/2014/main" id="{F59F1E92-B0B6-430D-AFB9-5697EFFFCD2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48" y="3270"/>
                  <a:ext cx="205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7"/>
                        <a:pt x="253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7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6" name="Freeform 76">
                  <a:extLst>
                    <a:ext uri="{FF2B5EF4-FFF2-40B4-BE49-F238E27FC236}">
                      <a16:creationId xmlns:a16="http://schemas.microsoft.com/office/drawing/2014/main" id="{F86ABC4F-0B93-4253-95D5-8545D6FAB12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4" y="4191"/>
                  <a:ext cx="206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19 h 196"/>
                    <a:gd name="T6" fmla="*/ 262 w 262"/>
                    <a:gd name="T7" fmla="*/ 176 h 196"/>
                    <a:gd name="T8" fmla="*/ 242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6 h 196"/>
                    <a:gd name="T14" fmla="*/ 0 w 262"/>
                    <a:gd name="T15" fmla="*/ 19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8"/>
                        <a:pt x="262" y="19"/>
                      </a:cubicBezTo>
                      <a:cubicBezTo>
                        <a:pt x="262" y="176"/>
                        <a:pt x="262" y="176"/>
                        <a:pt x="262" y="176"/>
                      </a:cubicBezTo>
                      <a:cubicBezTo>
                        <a:pt x="262" y="187"/>
                        <a:pt x="253" y="196"/>
                        <a:pt x="242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7"/>
                        <a:pt x="0" y="17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8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7" name="Freeform 77">
                  <a:extLst>
                    <a:ext uri="{FF2B5EF4-FFF2-40B4-BE49-F238E27FC236}">
                      <a16:creationId xmlns:a16="http://schemas.microsoft.com/office/drawing/2014/main" id="{7CD67F7C-4DBE-4F30-BD43-47D55AD79E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4" y="4007"/>
                  <a:ext cx="206" cy="153"/>
                </a:xfrm>
                <a:custGeom>
                  <a:avLst/>
                  <a:gdLst>
                    <a:gd name="T0" fmla="*/ 20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3" y="196"/>
                        <a:pt x="242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8" name="Freeform 78">
                  <a:extLst>
                    <a:ext uri="{FF2B5EF4-FFF2-40B4-BE49-F238E27FC236}">
                      <a16:creationId xmlns:a16="http://schemas.microsoft.com/office/drawing/2014/main" id="{90F8099B-6DFC-4045-8E32-5111AA75037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4" y="3823"/>
                  <a:ext cx="206" cy="153"/>
                </a:xfrm>
                <a:custGeom>
                  <a:avLst/>
                  <a:gdLst>
                    <a:gd name="T0" fmla="*/ 20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3" y="196"/>
                        <a:pt x="242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9" name="Freeform 79">
                  <a:extLst>
                    <a:ext uri="{FF2B5EF4-FFF2-40B4-BE49-F238E27FC236}">
                      <a16:creationId xmlns:a16="http://schemas.microsoft.com/office/drawing/2014/main" id="{FC3CA28D-D930-44BE-9521-CDDC1FF9C7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4" y="3638"/>
                  <a:ext cx="206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3" y="196"/>
                        <a:pt x="242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0" name="Freeform 80">
                  <a:extLst>
                    <a:ext uri="{FF2B5EF4-FFF2-40B4-BE49-F238E27FC236}">
                      <a16:creationId xmlns:a16="http://schemas.microsoft.com/office/drawing/2014/main" id="{29B15556-3F89-4BEA-92DA-E548A27511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4" y="3454"/>
                  <a:ext cx="206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7"/>
                        <a:pt x="253" y="196"/>
                        <a:pt x="242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7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1" name="Freeform 81">
                  <a:extLst>
                    <a:ext uri="{FF2B5EF4-FFF2-40B4-BE49-F238E27FC236}">
                      <a16:creationId xmlns:a16="http://schemas.microsoft.com/office/drawing/2014/main" id="{C4EDEE37-5766-46D9-87CB-F83091D755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4" y="3270"/>
                  <a:ext cx="206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7"/>
                        <a:pt x="253" y="196"/>
                        <a:pt x="242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7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2" name="Freeform 82">
                  <a:extLst>
                    <a:ext uri="{FF2B5EF4-FFF2-40B4-BE49-F238E27FC236}">
                      <a16:creationId xmlns:a16="http://schemas.microsoft.com/office/drawing/2014/main" id="{86D44F1F-F7C7-4AAC-8FDE-CCE9A7D4DD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61" y="4191"/>
                  <a:ext cx="205" cy="154"/>
                </a:xfrm>
                <a:custGeom>
                  <a:avLst/>
                  <a:gdLst>
                    <a:gd name="T0" fmla="*/ 19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19 h 196"/>
                    <a:gd name="T6" fmla="*/ 262 w 262"/>
                    <a:gd name="T7" fmla="*/ 176 h 196"/>
                    <a:gd name="T8" fmla="*/ 242 w 262"/>
                    <a:gd name="T9" fmla="*/ 196 h 196"/>
                    <a:gd name="T10" fmla="*/ 19 w 262"/>
                    <a:gd name="T11" fmla="*/ 196 h 196"/>
                    <a:gd name="T12" fmla="*/ 0 w 262"/>
                    <a:gd name="T13" fmla="*/ 176 h 196"/>
                    <a:gd name="T14" fmla="*/ 0 w 262"/>
                    <a:gd name="T15" fmla="*/ 19 h 196"/>
                    <a:gd name="T16" fmla="*/ 19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19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8"/>
                        <a:pt x="262" y="19"/>
                      </a:cubicBezTo>
                      <a:cubicBezTo>
                        <a:pt x="262" y="176"/>
                        <a:pt x="262" y="176"/>
                        <a:pt x="262" y="176"/>
                      </a:cubicBezTo>
                      <a:cubicBezTo>
                        <a:pt x="262" y="187"/>
                        <a:pt x="253" y="196"/>
                        <a:pt x="242" y="196"/>
                      </a:cubicBezTo>
                      <a:cubicBezTo>
                        <a:pt x="19" y="196"/>
                        <a:pt x="19" y="196"/>
                        <a:pt x="19" y="196"/>
                      </a:cubicBezTo>
                      <a:cubicBezTo>
                        <a:pt x="8" y="196"/>
                        <a:pt x="0" y="187"/>
                        <a:pt x="0" y="17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8"/>
                        <a:pt x="8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3" name="Freeform 83">
                  <a:extLst>
                    <a:ext uri="{FF2B5EF4-FFF2-40B4-BE49-F238E27FC236}">
                      <a16:creationId xmlns:a16="http://schemas.microsoft.com/office/drawing/2014/main" id="{0AF8748B-DAF3-43CD-93F9-14EA41E554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61" y="4007"/>
                  <a:ext cx="205" cy="153"/>
                </a:xfrm>
                <a:custGeom>
                  <a:avLst/>
                  <a:gdLst>
                    <a:gd name="T0" fmla="*/ 19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19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19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19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3" y="196"/>
                        <a:pt x="242" y="196"/>
                      </a:cubicBezTo>
                      <a:cubicBezTo>
                        <a:pt x="19" y="196"/>
                        <a:pt x="19" y="196"/>
                        <a:pt x="19" y="196"/>
                      </a:cubicBezTo>
                      <a:cubicBezTo>
                        <a:pt x="8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8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4" name="Freeform 84">
                  <a:extLst>
                    <a:ext uri="{FF2B5EF4-FFF2-40B4-BE49-F238E27FC236}">
                      <a16:creationId xmlns:a16="http://schemas.microsoft.com/office/drawing/2014/main" id="{5FF20E49-5357-4BD0-9013-B89A9BEC71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61" y="3823"/>
                  <a:ext cx="205" cy="153"/>
                </a:xfrm>
                <a:custGeom>
                  <a:avLst/>
                  <a:gdLst>
                    <a:gd name="T0" fmla="*/ 19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19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19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19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3" y="196"/>
                        <a:pt x="242" y="196"/>
                      </a:cubicBezTo>
                      <a:cubicBezTo>
                        <a:pt x="19" y="196"/>
                        <a:pt x="19" y="196"/>
                        <a:pt x="19" y="196"/>
                      </a:cubicBezTo>
                      <a:cubicBezTo>
                        <a:pt x="8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8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5" name="Freeform 85">
                  <a:extLst>
                    <a:ext uri="{FF2B5EF4-FFF2-40B4-BE49-F238E27FC236}">
                      <a16:creationId xmlns:a16="http://schemas.microsoft.com/office/drawing/2014/main" id="{BE6AED44-8438-47C7-871E-CB22441021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61" y="3638"/>
                  <a:ext cx="205" cy="154"/>
                </a:xfrm>
                <a:custGeom>
                  <a:avLst/>
                  <a:gdLst>
                    <a:gd name="T0" fmla="*/ 19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19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19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19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3" y="196"/>
                        <a:pt x="242" y="196"/>
                      </a:cubicBezTo>
                      <a:cubicBezTo>
                        <a:pt x="19" y="196"/>
                        <a:pt x="19" y="196"/>
                        <a:pt x="19" y="196"/>
                      </a:cubicBezTo>
                      <a:cubicBezTo>
                        <a:pt x="8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8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6" name="Freeform 86">
                  <a:extLst>
                    <a:ext uri="{FF2B5EF4-FFF2-40B4-BE49-F238E27FC236}">
                      <a16:creationId xmlns:a16="http://schemas.microsoft.com/office/drawing/2014/main" id="{835791F3-F029-4123-A6B6-A25788441C0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61" y="3454"/>
                  <a:ext cx="205" cy="154"/>
                </a:xfrm>
                <a:custGeom>
                  <a:avLst/>
                  <a:gdLst>
                    <a:gd name="T0" fmla="*/ 19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19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19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19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7"/>
                        <a:pt x="253" y="196"/>
                        <a:pt x="242" y="196"/>
                      </a:cubicBezTo>
                      <a:cubicBezTo>
                        <a:pt x="19" y="196"/>
                        <a:pt x="19" y="196"/>
                        <a:pt x="19" y="196"/>
                      </a:cubicBezTo>
                      <a:cubicBezTo>
                        <a:pt x="8" y="196"/>
                        <a:pt x="0" y="187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8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7" name="Freeform 87">
                  <a:extLst>
                    <a:ext uri="{FF2B5EF4-FFF2-40B4-BE49-F238E27FC236}">
                      <a16:creationId xmlns:a16="http://schemas.microsoft.com/office/drawing/2014/main" id="{B3C720A1-8BB5-4D45-98D4-024580AD78F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61" y="3270"/>
                  <a:ext cx="205" cy="154"/>
                </a:xfrm>
                <a:custGeom>
                  <a:avLst/>
                  <a:gdLst>
                    <a:gd name="T0" fmla="*/ 19 w 262"/>
                    <a:gd name="T1" fmla="*/ 0 h 196"/>
                    <a:gd name="T2" fmla="*/ 242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2 w 262"/>
                    <a:gd name="T9" fmla="*/ 196 h 196"/>
                    <a:gd name="T10" fmla="*/ 19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19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19" y="0"/>
                      </a:moveTo>
                      <a:cubicBezTo>
                        <a:pt x="242" y="0"/>
                        <a:pt x="242" y="0"/>
                        <a:pt x="242" y="0"/>
                      </a:cubicBezTo>
                      <a:cubicBezTo>
                        <a:pt x="253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7"/>
                        <a:pt x="253" y="196"/>
                        <a:pt x="242" y="196"/>
                      </a:cubicBezTo>
                      <a:cubicBezTo>
                        <a:pt x="19" y="196"/>
                        <a:pt x="19" y="196"/>
                        <a:pt x="19" y="196"/>
                      </a:cubicBezTo>
                      <a:cubicBezTo>
                        <a:pt x="8" y="196"/>
                        <a:pt x="0" y="187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8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8" name="Freeform 88">
                  <a:extLst>
                    <a:ext uri="{FF2B5EF4-FFF2-40B4-BE49-F238E27FC236}">
                      <a16:creationId xmlns:a16="http://schemas.microsoft.com/office/drawing/2014/main" id="{26014ED6-4354-4E3E-A97E-A32C1344448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7" y="4191"/>
                  <a:ext cx="205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19 h 196"/>
                    <a:gd name="T6" fmla="*/ 262 w 262"/>
                    <a:gd name="T7" fmla="*/ 176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6 h 196"/>
                    <a:gd name="T14" fmla="*/ 0 w 262"/>
                    <a:gd name="T15" fmla="*/ 19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4" y="0"/>
                        <a:pt x="262" y="8"/>
                        <a:pt x="262" y="19"/>
                      </a:cubicBezTo>
                      <a:cubicBezTo>
                        <a:pt x="262" y="176"/>
                        <a:pt x="262" y="176"/>
                        <a:pt x="262" y="176"/>
                      </a:cubicBezTo>
                      <a:cubicBezTo>
                        <a:pt x="262" y="187"/>
                        <a:pt x="254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7"/>
                        <a:pt x="0" y="17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8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9" name="Freeform 89">
                  <a:extLst>
                    <a:ext uri="{FF2B5EF4-FFF2-40B4-BE49-F238E27FC236}">
                      <a16:creationId xmlns:a16="http://schemas.microsoft.com/office/drawing/2014/main" id="{0FFE86C6-FD61-4E70-B7E8-97BFD54D4A0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7" y="4007"/>
                  <a:ext cx="205" cy="153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4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4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0" name="Freeform 90">
                  <a:extLst>
                    <a:ext uri="{FF2B5EF4-FFF2-40B4-BE49-F238E27FC236}">
                      <a16:creationId xmlns:a16="http://schemas.microsoft.com/office/drawing/2014/main" id="{C119C8B6-D096-45A6-9586-43CE15D768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7" y="3823"/>
                  <a:ext cx="205" cy="153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4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4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1" name="Freeform 91">
                  <a:extLst>
                    <a:ext uri="{FF2B5EF4-FFF2-40B4-BE49-F238E27FC236}">
                      <a16:creationId xmlns:a16="http://schemas.microsoft.com/office/drawing/2014/main" id="{1C7CD803-4EBB-46C7-89A9-CBB29C55D7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7" y="3638"/>
                  <a:ext cx="205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4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8"/>
                        <a:pt x="254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8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2" name="Freeform 92">
                  <a:extLst>
                    <a:ext uri="{FF2B5EF4-FFF2-40B4-BE49-F238E27FC236}">
                      <a16:creationId xmlns:a16="http://schemas.microsoft.com/office/drawing/2014/main" id="{561796C6-71EB-4907-A453-70345446BE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7" y="3454"/>
                  <a:ext cx="205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4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7"/>
                        <a:pt x="254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7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3" name="Freeform 93">
                  <a:extLst>
                    <a:ext uri="{FF2B5EF4-FFF2-40B4-BE49-F238E27FC236}">
                      <a16:creationId xmlns:a16="http://schemas.microsoft.com/office/drawing/2014/main" id="{9FDC1F0D-DEAD-4ACE-A9B7-4FDF9099FE2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7" y="3270"/>
                  <a:ext cx="205" cy="154"/>
                </a:xfrm>
                <a:custGeom>
                  <a:avLst/>
                  <a:gdLst>
                    <a:gd name="T0" fmla="*/ 20 w 262"/>
                    <a:gd name="T1" fmla="*/ 0 h 196"/>
                    <a:gd name="T2" fmla="*/ 243 w 262"/>
                    <a:gd name="T3" fmla="*/ 0 h 196"/>
                    <a:gd name="T4" fmla="*/ 262 w 262"/>
                    <a:gd name="T5" fmla="*/ 20 h 196"/>
                    <a:gd name="T6" fmla="*/ 262 w 262"/>
                    <a:gd name="T7" fmla="*/ 177 h 196"/>
                    <a:gd name="T8" fmla="*/ 243 w 262"/>
                    <a:gd name="T9" fmla="*/ 196 h 196"/>
                    <a:gd name="T10" fmla="*/ 20 w 262"/>
                    <a:gd name="T11" fmla="*/ 196 h 196"/>
                    <a:gd name="T12" fmla="*/ 0 w 262"/>
                    <a:gd name="T13" fmla="*/ 177 h 196"/>
                    <a:gd name="T14" fmla="*/ 0 w 262"/>
                    <a:gd name="T15" fmla="*/ 20 h 196"/>
                    <a:gd name="T16" fmla="*/ 20 w 262"/>
                    <a:gd name="T1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2" h="196">
                      <a:moveTo>
                        <a:pt x="20" y="0"/>
                      </a:moveTo>
                      <a:cubicBezTo>
                        <a:pt x="243" y="0"/>
                        <a:pt x="243" y="0"/>
                        <a:pt x="243" y="0"/>
                      </a:cubicBezTo>
                      <a:cubicBezTo>
                        <a:pt x="254" y="0"/>
                        <a:pt x="262" y="9"/>
                        <a:pt x="262" y="20"/>
                      </a:cubicBezTo>
                      <a:cubicBezTo>
                        <a:pt x="262" y="177"/>
                        <a:pt x="262" y="177"/>
                        <a:pt x="262" y="177"/>
                      </a:cubicBezTo>
                      <a:cubicBezTo>
                        <a:pt x="262" y="187"/>
                        <a:pt x="254" y="196"/>
                        <a:pt x="243" y="196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9" y="196"/>
                        <a:pt x="0" y="187"/>
                        <a:pt x="0" y="17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4" name="Freeform 94">
                  <a:extLst>
                    <a:ext uri="{FF2B5EF4-FFF2-40B4-BE49-F238E27FC236}">
                      <a16:creationId xmlns:a16="http://schemas.microsoft.com/office/drawing/2014/main" id="{42E682FF-AB98-4DA2-B432-09A479EC1D7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51" y="3288"/>
                  <a:ext cx="55" cy="119"/>
                </a:xfrm>
                <a:custGeom>
                  <a:avLst/>
                  <a:gdLst>
                    <a:gd name="T0" fmla="*/ 47 w 70"/>
                    <a:gd name="T1" fmla="*/ 38 h 152"/>
                    <a:gd name="T2" fmla="*/ 43 w 70"/>
                    <a:gd name="T3" fmla="*/ 25 h 152"/>
                    <a:gd name="T4" fmla="*/ 35 w 70"/>
                    <a:gd name="T5" fmla="*/ 22 h 152"/>
                    <a:gd name="T6" fmla="*/ 26 w 70"/>
                    <a:gd name="T7" fmla="*/ 25 h 152"/>
                    <a:gd name="T8" fmla="*/ 22 w 70"/>
                    <a:gd name="T9" fmla="*/ 36 h 152"/>
                    <a:gd name="T10" fmla="*/ 22 w 70"/>
                    <a:gd name="T11" fmla="*/ 46 h 152"/>
                    <a:gd name="T12" fmla="*/ 0 w 70"/>
                    <a:gd name="T13" fmla="*/ 46 h 152"/>
                    <a:gd name="T14" fmla="*/ 0 w 70"/>
                    <a:gd name="T15" fmla="*/ 38 h 152"/>
                    <a:gd name="T16" fmla="*/ 9 w 70"/>
                    <a:gd name="T17" fmla="*/ 10 h 152"/>
                    <a:gd name="T18" fmla="*/ 35 w 70"/>
                    <a:gd name="T19" fmla="*/ 0 h 152"/>
                    <a:gd name="T20" fmla="*/ 61 w 70"/>
                    <a:gd name="T21" fmla="*/ 10 h 152"/>
                    <a:gd name="T22" fmla="*/ 70 w 70"/>
                    <a:gd name="T23" fmla="*/ 38 h 152"/>
                    <a:gd name="T24" fmla="*/ 70 w 70"/>
                    <a:gd name="T25" fmla="*/ 41 h 152"/>
                    <a:gd name="T26" fmla="*/ 54 w 70"/>
                    <a:gd name="T27" fmla="*/ 72 h 152"/>
                    <a:gd name="T28" fmla="*/ 54 w 70"/>
                    <a:gd name="T29" fmla="*/ 72 h 152"/>
                    <a:gd name="T30" fmla="*/ 66 w 70"/>
                    <a:gd name="T31" fmla="*/ 84 h 152"/>
                    <a:gd name="T32" fmla="*/ 70 w 70"/>
                    <a:gd name="T33" fmla="*/ 103 h 152"/>
                    <a:gd name="T34" fmla="*/ 70 w 70"/>
                    <a:gd name="T35" fmla="*/ 115 h 152"/>
                    <a:gd name="T36" fmla="*/ 61 w 70"/>
                    <a:gd name="T37" fmla="*/ 142 h 152"/>
                    <a:gd name="T38" fmla="*/ 35 w 70"/>
                    <a:gd name="T39" fmla="*/ 152 h 152"/>
                    <a:gd name="T40" fmla="*/ 9 w 70"/>
                    <a:gd name="T41" fmla="*/ 142 h 152"/>
                    <a:gd name="T42" fmla="*/ 0 w 70"/>
                    <a:gd name="T43" fmla="*/ 115 h 152"/>
                    <a:gd name="T44" fmla="*/ 0 w 70"/>
                    <a:gd name="T45" fmla="*/ 103 h 152"/>
                    <a:gd name="T46" fmla="*/ 22 w 70"/>
                    <a:gd name="T47" fmla="*/ 103 h 152"/>
                    <a:gd name="T48" fmla="*/ 22 w 70"/>
                    <a:gd name="T49" fmla="*/ 116 h 152"/>
                    <a:gd name="T50" fmla="*/ 26 w 70"/>
                    <a:gd name="T51" fmla="*/ 128 h 152"/>
                    <a:gd name="T52" fmla="*/ 35 w 70"/>
                    <a:gd name="T53" fmla="*/ 131 h 152"/>
                    <a:gd name="T54" fmla="*/ 43 w 70"/>
                    <a:gd name="T55" fmla="*/ 128 h 152"/>
                    <a:gd name="T56" fmla="*/ 47 w 70"/>
                    <a:gd name="T57" fmla="*/ 114 h 152"/>
                    <a:gd name="T58" fmla="*/ 47 w 70"/>
                    <a:gd name="T59" fmla="*/ 103 h 152"/>
                    <a:gd name="T60" fmla="*/ 43 w 70"/>
                    <a:gd name="T61" fmla="*/ 88 h 152"/>
                    <a:gd name="T62" fmla="*/ 31 w 70"/>
                    <a:gd name="T63" fmla="*/ 84 h 152"/>
                    <a:gd name="T64" fmla="*/ 24 w 70"/>
                    <a:gd name="T65" fmla="*/ 84 h 152"/>
                    <a:gd name="T66" fmla="*/ 24 w 70"/>
                    <a:gd name="T67" fmla="*/ 62 h 152"/>
                    <a:gd name="T68" fmla="*/ 33 w 70"/>
                    <a:gd name="T69" fmla="*/ 62 h 152"/>
                    <a:gd name="T70" fmla="*/ 43 w 70"/>
                    <a:gd name="T71" fmla="*/ 59 h 152"/>
                    <a:gd name="T72" fmla="*/ 47 w 70"/>
                    <a:gd name="T73" fmla="*/ 47 h 152"/>
                    <a:gd name="T74" fmla="*/ 47 w 70"/>
                    <a:gd name="T75" fmla="*/ 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0" h="152">
                      <a:moveTo>
                        <a:pt x="47" y="38"/>
                      </a:moveTo>
                      <a:cubicBezTo>
                        <a:pt x="47" y="32"/>
                        <a:pt x="46" y="27"/>
                        <a:pt x="43" y="25"/>
                      </a:cubicBezTo>
                      <a:cubicBezTo>
                        <a:pt x="41" y="23"/>
                        <a:pt x="38" y="22"/>
                        <a:pt x="35" y="22"/>
                      </a:cubicBezTo>
                      <a:cubicBezTo>
                        <a:pt x="31" y="22"/>
                        <a:pt x="28" y="23"/>
                        <a:pt x="26" y="25"/>
                      </a:cubicBezTo>
                      <a:cubicBezTo>
                        <a:pt x="24" y="27"/>
                        <a:pt x="22" y="31"/>
                        <a:pt x="22" y="36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6"/>
                        <a:pt x="9" y="10"/>
                      </a:cubicBezTo>
                      <a:cubicBezTo>
                        <a:pt x="15" y="4"/>
                        <a:pt x="24" y="0"/>
                        <a:pt x="35" y="0"/>
                      </a:cubicBezTo>
                      <a:cubicBezTo>
                        <a:pt x="47" y="0"/>
                        <a:pt x="55" y="4"/>
                        <a:pt x="61" y="10"/>
                      </a:cubicBezTo>
                      <a:cubicBezTo>
                        <a:pt x="67" y="16"/>
                        <a:pt x="70" y="26"/>
                        <a:pt x="70" y="38"/>
                      </a:cubicBezTo>
                      <a:cubicBezTo>
                        <a:pt x="70" y="41"/>
                        <a:pt x="70" y="41"/>
                        <a:pt x="70" y="41"/>
                      </a:cubicBezTo>
                      <a:cubicBezTo>
                        <a:pt x="70" y="57"/>
                        <a:pt x="65" y="67"/>
                        <a:pt x="54" y="72"/>
                      </a:cubicBezTo>
                      <a:cubicBezTo>
                        <a:pt x="54" y="72"/>
                        <a:pt x="54" y="72"/>
                        <a:pt x="54" y="72"/>
                      </a:cubicBezTo>
                      <a:cubicBezTo>
                        <a:pt x="60" y="75"/>
                        <a:pt x="64" y="79"/>
                        <a:pt x="66" y="84"/>
                      </a:cubicBezTo>
                      <a:cubicBezTo>
                        <a:pt x="69" y="89"/>
                        <a:pt x="70" y="96"/>
                        <a:pt x="70" y="103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70" y="127"/>
                        <a:pt x="67" y="136"/>
                        <a:pt x="61" y="142"/>
                      </a:cubicBezTo>
                      <a:cubicBezTo>
                        <a:pt x="55" y="149"/>
                        <a:pt x="47" y="152"/>
                        <a:pt x="35" y="152"/>
                      </a:cubicBezTo>
                      <a:cubicBezTo>
                        <a:pt x="24" y="152"/>
                        <a:pt x="15" y="149"/>
                        <a:pt x="9" y="142"/>
                      </a:cubicBezTo>
                      <a:cubicBezTo>
                        <a:pt x="3" y="136"/>
                        <a:pt x="0" y="127"/>
                        <a:pt x="0" y="115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22" y="103"/>
                        <a:pt x="22" y="103"/>
                        <a:pt x="22" y="103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22" y="122"/>
                        <a:pt x="24" y="125"/>
                        <a:pt x="26" y="128"/>
                      </a:cubicBezTo>
                      <a:cubicBezTo>
                        <a:pt x="28" y="130"/>
                        <a:pt x="31" y="131"/>
                        <a:pt x="35" y="131"/>
                      </a:cubicBezTo>
                      <a:cubicBezTo>
                        <a:pt x="38" y="131"/>
                        <a:pt x="41" y="130"/>
                        <a:pt x="43" y="128"/>
                      </a:cubicBezTo>
                      <a:cubicBezTo>
                        <a:pt x="46" y="125"/>
                        <a:pt x="47" y="121"/>
                        <a:pt x="47" y="114"/>
                      </a:cubicBezTo>
                      <a:cubicBezTo>
                        <a:pt x="47" y="103"/>
                        <a:pt x="47" y="103"/>
                        <a:pt x="47" y="103"/>
                      </a:cubicBezTo>
                      <a:cubicBezTo>
                        <a:pt x="47" y="96"/>
                        <a:pt x="45" y="91"/>
                        <a:pt x="43" y="88"/>
                      </a:cubicBezTo>
                      <a:cubicBezTo>
                        <a:pt x="41" y="85"/>
                        <a:pt x="37" y="84"/>
                        <a:pt x="31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33" y="62"/>
                        <a:pt x="33" y="62"/>
                        <a:pt x="33" y="62"/>
                      </a:cubicBezTo>
                      <a:cubicBezTo>
                        <a:pt x="37" y="62"/>
                        <a:pt x="40" y="61"/>
                        <a:pt x="43" y="59"/>
                      </a:cubicBezTo>
                      <a:cubicBezTo>
                        <a:pt x="45" y="57"/>
                        <a:pt x="47" y="53"/>
                        <a:pt x="47" y="47"/>
                      </a:cubicBezTo>
                      <a:lnTo>
                        <a:pt x="47" y="38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5" name="Freeform 95">
                  <a:extLst>
                    <a:ext uri="{FF2B5EF4-FFF2-40B4-BE49-F238E27FC236}">
                      <a16:creationId xmlns:a16="http://schemas.microsoft.com/office/drawing/2014/main" id="{895C09BA-8DD7-4767-A585-E62C1261F2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30" y="3289"/>
                  <a:ext cx="32" cy="116"/>
                </a:xfrm>
                <a:custGeom>
                  <a:avLst/>
                  <a:gdLst>
                    <a:gd name="T0" fmla="*/ 0 w 41"/>
                    <a:gd name="T1" fmla="*/ 19 h 148"/>
                    <a:gd name="T2" fmla="*/ 11 w 41"/>
                    <a:gd name="T3" fmla="*/ 17 h 148"/>
                    <a:gd name="T4" fmla="*/ 18 w 41"/>
                    <a:gd name="T5" fmla="*/ 13 h 148"/>
                    <a:gd name="T6" fmla="*/ 23 w 41"/>
                    <a:gd name="T7" fmla="*/ 7 h 148"/>
                    <a:gd name="T8" fmla="*/ 26 w 41"/>
                    <a:gd name="T9" fmla="*/ 0 h 148"/>
                    <a:gd name="T10" fmla="*/ 41 w 41"/>
                    <a:gd name="T11" fmla="*/ 0 h 148"/>
                    <a:gd name="T12" fmla="*/ 41 w 41"/>
                    <a:gd name="T13" fmla="*/ 148 h 148"/>
                    <a:gd name="T14" fmla="*/ 18 w 41"/>
                    <a:gd name="T15" fmla="*/ 148 h 148"/>
                    <a:gd name="T16" fmla="*/ 18 w 41"/>
                    <a:gd name="T17" fmla="*/ 35 h 148"/>
                    <a:gd name="T18" fmla="*/ 0 w 41"/>
                    <a:gd name="T19" fmla="*/ 35 h 148"/>
                    <a:gd name="T20" fmla="*/ 0 w 41"/>
                    <a:gd name="T21" fmla="*/ 1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48">
                      <a:moveTo>
                        <a:pt x="0" y="19"/>
                      </a:moveTo>
                      <a:cubicBezTo>
                        <a:pt x="5" y="19"/>
                        <a:pt x="8" y="18"/>
                        <a:pt x="11" y="17"/>
                      </a:cubicBezTo>
                      <a:cubicBezTo>
                        <a:pt x="14" y="16"/>
                        <a:pt x="16" y="15"/>
                        <a:pt x="18" y="13"/>
                      </a:cubicBezTo>
                      <a:cubicBezTo>
                        <a:pt x="20" y="11"/>
                        <a:pt x="22" y="9"/>
                        <a:pt x="23" y="7"/>
                      </a:cubicBezTo>
                      <a:cubicBezTo>
                        <a:pt x="24" y="5"/>
                        <a:pt x="25" y="3"/>
                        <a:pt x="2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148"/>
                        <a:pt x="41" y="148"/>
                        <a:pt x="41" y="148"/>
                      </a:cubicBezTo>
                      <a:cubicBezTo>
                        <a:pt x="18" y="148"/>
                        <a:pt x="18" y="148"/>
                        <a:pt x="18" y="148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6" name="Freeform 96">
                  <a:extLst>
                    <a:ext uri="{FF2B5EF4-FFF2-40B4-BE49-F238E27FC236}">
                      <a16:creationId xmlns:a16="http://schemas.microsoft.com/office/drawing/2014/main" id="{C092CC8D-1540-4EAE-9A2D-487E31E7708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35" y="3289"/>
                  <a:ext cx="32" cy="116"/>
                </a:xfrm>
                <a:custGeom>
                  <a:avLst/>
                  <a:gdLst>
                    <a:gd name="T0" fmla="*/ 0 w 41"/>
                    <a:gd name="T1" fmla="*/ 19 h 148"/>
                    <a:gd name="T2" fmla="*/ 11 w 41"/>
                    <a:gd name="T3" fmla="*/ 17 h 148"/>
                    <a:gd name="T4" fmla="*/ 18 w 41"/>
                    <a:gd name="T5" fmla="*/ 13 h 148"/>
                    <a:gd name="T6" fmla="*/ 22 w 41"/>
                    <a:gd name="T7" fmla="*/ 7 h 148"/>
                    <a:gd name="T8" fmla="*/ 25 w 41"/>
                    <a:gd name="T9" fmla="*/ 0 h 148"/>
                    <a:gd name="T10" fmla="*/ 41 w 41"/>
                    <a:gd name="T11" fmla="*/ 0 h 148"/>
                    <a:gd name="T12" fmla="*/ 41 w 41"/>
                    <a:gd name="T13" fmla="*/ 148 h 148"/>
                    <a:gd name="T14" fmla="*/ 18 w 41"/>
                    <a:gd name="T15" fmla="*/ 148 h 148"/>
                    <a:gd name="T16" fmla="*/ 18 w 41"/>
                    <a:gd name="T17" fmla="*/ 35 h 148"/>
                    <a:gd name="T18" fmla="*/ 0 w 41"/>
                    <a:gd name="T19" fmla="*/ 35 h 148"/>
                    <a:gd name="T20" fmla="*/ 0 w 41"/>
                    <a:gd name="T21" fmla="*/ 1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48">
                      <a:moveTo>
                        <a:pt x="0" y="19"/>
                      </a:moveTo>
                      <a:cubicBezTo>
                        <a:pt x="4" y="19"/>
                        <a:pt x="8" y="18"/>
                        <a:pt x="11" y="17"/>
                      </a:cubicBezTo>
                      <a:cubicBezTo>
                        <a:pt x="14" y="16"/>
                        <a:pt x="16" y="15"/>
                        <a:pt x="18" y="13"/>
                      </a:cubicBezTo>
                      <a:cubicBezTo>
                        <a:pt x="20" y="11"/>
                        <a:pt x="21" y="9"/>
                        <a:pt x="22" y="7"/>
                      </a:cubicBezTo>
                      <a:cubicBezTo>
                        <a:pt x="23" y="5"/>
                        <a:pt x="24" y="3"/>
                        <a:pt x="25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148"/>
                        <a:pt x="41" y="148"/>
                        <a:pt x="41" y="148"/>
                      </a:cubicBezTo>
                      <a:cubicBezTo>
                        <a:pt x="18" y="148"/>
                        <a:pt x="18" y="148"/>
                        <a:pt x="18" y="148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7" name="Freeform 97">
                  <a:extLst>
                    <a:ext uri="{FF2B5EF4-FFF2-40B4-BE49-F238E27FC236}">
                      <a16:creationId xmlns:a16="http://schemas.microsoft.com/office/drawing/2014/main" id="{47D7910E-5A51-4F27-9D32-146C3F5CE54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67" y="3288"/>
                  <a:ext cx="54" cy="118"/>
                </a:xfrm>
                <a:custGeom>
                  <a:avLst/>
                  <a:gdLst>
                    <a:gd name="T0" fmla="*/ 46 w 69"/>
                    <a:gd name="T1" fmla="*/ 38 h 150"/>
                    <a:gd name="T2" fmla="*/ 43 w 69"/>
                    <a:gd name="T3" fmla="*/ 25 h 150"/>
                    <a:gd name="T4" fmla="*/ 34 w 69"/>
                    <a:gd name="T5" fmla="*/ 21 h 150"/>
                    <a:gd name="T6" fmla="*/ 25 w 69"/>
                    <a:gd name="T7" fmla="*/ 25 h 150"/>
                    <a:gd name="T8" fmla="*/ 22 w 69"/>
                    <a:gd name="T9" fmla="*/ 36 h 150"/>
                    <a:gd name="T10" fmla="*/ 22 w 69"/>
                    <a:gd name="T11" fmla="*/ 52 h 150"/>
                    <a:gd name="T12" fmla="*/ 0 w 69"/>
                    <a:gd name="T13" fmla="*/ 52 h 150"/>
                    <a:gd name="T14" fmla="*/ 0 w 69"/>
                    <a:gd name="T15" fmla="*/ 37 h 150"/>
                    <a:gd name="T16" fmla="*/ 8 w 69"/>
                    <a:gd name="T17" fmla="*/ 10 h 150"/>
                    <a:gd name="T18" fmla="*/ 34 w 69"/>
                    <a:gd name="T19" fmla="*/ 0 h 150"/>
                    <a:gd name="T20" fmla="*/ 60 w 69"/>
                    <a:gd name="T21" fmla="*/ 10 h 150"/>
                    <a:gd name="T22" fmla="*/ 69 w 69"/>
                    <a:gd name="T23" fmla="*/ 37 h 150"/>
                    <a:gd name="T24" fmla="*/ 68 w 69"/>
                    <a:gd name="T25" fmla="*/ 52 h 150"/>
                    <a:gd name="T26" fmla="*/ 63 w 69"/>
                    <a:gd name="T27" fmla="*/ 66 h 150"/>
                    <a:gd name="T28" fmla="*/ 54 w 69"/>
                    <a:gd name="T29" fmla="*/ 80 h 150"/>
                    <a:gd name="T30" fmla="*/ 40 w 69"/>
                    <a:gd name="T31" fmla="*/ 96 h 150"/>
                    <a:gd name="T32" fmla="*/ 32 w 69"/>
                    <a:gd name="T33" fmla="*/ 106 h 150"/>
                    <a:gd name="T34" fmla="*/ 26 w 69"/>
                    <a:gd name="T35" fmla="*/ 114 h 150"/>
                    <a:gd name="T36" fmla="*/ 24 w 69"/>
                    <a:gd name="T37" fmla="*/ 120 h 150"/>
                    <a:gd name="T38" fmla="*/ 23 w 69"/>
                    <a:gd name="T39" fmla="*/ 126 h 150"/>
                    <a:gd name="T40" fmla="*/ 23 w 69"/>
                    <a:gd name="T41" fmla="*/ 129 h 150"/>
                    <a:gd name="T42" fmla="*/ 67 w 69"/>
                    <a:gd name="T43" fmla="*/ 129 h 150"/>
                    <a:gd name="T44" fmla="*/ 67 w 69"/>
                    <a:gd name="T45" fmla="*/ 150 h 150"/>
                    <a:gd name="T46" fmla="*/ 0 w 69"/>
                    <a:gd name="T47" fmla="*/ 150 h 150"/>
                    <a:gd name="T48" fmla="*/ 0 w 69"/>
                    <a:gd name="T49" fmla="*/ 132 h 150"/>
                    <a:gd name="T50" fmla="*/ 1 w 69"/>
                    <a:gd name="T51" fmla="*/ 120 h 150"/>
                    <a:gd name="T52" fmla="*/ 5 w 69"/>
                    <a:gd name="T53" fmla="*/ 109 h 150"/>
                    <a:gd name="T54" fmla="*/ 12 w 69"/>
                    <a:gd name="T55" fmla="*/ 97 h 150"/>
                    <a:gd name="T56" fmla="*/ 23 w 69"/>
                    <a:gd name="T57" fmla="*/ 85 h 150"/>
                    <a:gd name="T58" fmla="*/ 34 w 69"/>
                    <a:gd name="T59" fmla="*/ 72 h 150"/>
                    <a:gd name="T60" fmla="*/ 41 w 69"/>
                    <a:gd name="T61" fmla="*/ 60 h 150"/>
                    <a:gd name="T62" fmla="*/ 45 w 69"/>
                    <a:gd name="T63" fmla="*/ 50 h 150"/>
                    <a:gd name="T64" fmla="*/ 46 w 69"/>
                    <a:gd name="T65" fmla="*/ 3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" h="150">
                      <a:moveTo>
                        <a:pt x="46" y="38"/>
                      </a:moveTo>
                      <a:cubicBezTo>
                        <a:pt x="46" y="32"/>
                        <a:pt x="45" y="27"/>
                        <a:pt x="43" y="25"/>
                      </a:cubicBezTo>
                      <a:cubicBezTo>
                        <a:pt x="40" y="23"/>
                        <a:pt x="37" y="21"/>
                        <a:pt x="34" y="21"/>
                      </a:cubicBezTo>
                      <a:cubicBezTo>
                        <a:pt x="30" y="21"/>
                        <a:pt x="27" y="22"/>
                        <a:pt x="25" y="25"/>
                      </a:cubicBezTo>
                      <a:cubicBezTo>
                        <a:pt x="23" y="27"/>
                        <a:pt x="22" y="31"/>
                        <a:pt x="22" y="36"/>
                      </a:cubicBez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25"/>
                        <a:pt x="3" y="16"/>
                        <a:pt x="8" y="10"/>
                      </a:cubicBezTo>
                      <a:cubicBezTo>
                        <a:pt x="14" y="3"/>
                        <a:pt x="23" y="0"/>
                        <a:pt x="34" y="0"/>
                      </a:cubicBezTo>
                      <a:cubicBezTo>
                        <a:pt x="46" y="0"/>
                        <a:pt x="55" y="3"/>
                        <a:pt x="60" y="10"/>
                      </a:cubicBezTo>
                      <a:cubicBezTo>
                        <a:pt x="66" y="16"/>
                        <a:pt x="69" y="25"/>
                        <a:pt x="69" y="37"/>
                      </a:cubicBezTo>
                      <a:cubicBezTo>
                        <a:pt x="69" y="42"/>
                        <a:pt x="69" y="47"/>
                        <a:pt x="68" y="52"/>
                      </a:cubicBezTo>
                      <a:cubicBezTo>
                        <a:pt x="67" y="56"/>
                        <a:pt x="65" y="61"/>
                        <a:pt x="63" y="66"/>
                      </a:cubicBezTo>
                      <a:cubicBezTo>
                        <a:pt x="61" y="70"/>
                        <a:pt x="58" y="75"/>
                        <a:pt x="54" y="80"/>
                      </a:cubicBezTo>
                      <a:cubicBezTo>
                        <a:pt x="50" y="85"/>
                        <a:pt x="46" y="90"/>
                        <a:pt x="40" y="96"/>
                      </a:cubicBezTo>
                      <a:cubicBezTo>
                        <a:pt x="37" y="100"/>
                        <a:pt x="34" y="103"/>
                        <a:pt x="32" y="106"/>
                      </a:cubicBezTo>
                      <a:cubicBezTo>
                        <a:pt x="30" y="109"/>
                        <a:pt x="28" y="111"/>
                        <a:pt x="26" y="114"/>
                      </a:cubicBezTo>
                      <a:cubicBezTo>
                        <a:pt x="25" y="116"/>
                        <a:pt x="24" y="118"/>
                        <a:pt x="24" y="120"/>
                      </a:cubicBezTo>
                      <a:cubicBezTo>
                        <a:pt x="23" y="122"/>
                        <a:pt x="23" y="124"/>
                        <a:pt x="23" y="126"/>
                      </a:cubicBezTo>
                      <a:cubicBezTo>
                        <a:pt x="23" y="127"/>
                        <a:pt x="23" y="128"/>
                        <a:pt x="23" y="129"/>
                      </a:cubicBezTo>
                      <a:cubicBezTo>
                        <a:pt x="67" y="129"/>
                        <a:pt x="67" y="129"/>
                        <a:pt x="67" y="129"/>
                      </a:cubicBezTo>
                      <a:cubicBezTo>
                        <a:pt x="67" y="150"/>
                        <a:pt x="67" y="150"/>
                        <a:pt x="67" y="150"/>
                      </a:cubicBezTo>
                      <a:cubicBezTo>
                        <a:pt x="0" y="150"/>
                        <a:pt x="0" y="150"/>
                        <a:pt x="0" y="150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0" y="128"/>
                        <a:pt x="0" y="124"/>
                        <a:pt x="1" y="120"/>
                      </a:cubicBezTo>
                      <a:cubicBezTo>
                        <a:pt x="2" y="117"/>
                        <a:pt x="3" y="113"/>
                        <a:pt x="5" y="109"/>
                      </a:cubicBezTo>
                      <a:cubicBezTo>
                        <a:pt x="7" y="105"/>
                        <a:pt x="9" y="101"/>
                        <a:pt x="12" y="97"/>
                      </a:cubicBezTo>
                      <a:cubicBezTo>
                        <a:pt x="15" y="94"/>
                        <a:pt x="19" y="89"/>
                        <a:pt x="23" y="85"/>
                      </a:cubicBezTo>
                      <a:cubicBezTo>
                        <a:pt x="27" y="80"/>
                        <a:pt x="31" y="76"/>
                        <a:pt x="34" y="72"/>
                      </a:cubicBezTo>
                      <a:cubicBezTo>
                        <a:pt x="37" y="68"/>
                        <a:pt x="39" y="64"/>
                        <a:pt x="41" y="60"/>
                      </a:cubicBezTo>
                      <a:cubicBezTo>
                        <a:pt x="43" y="57"/>
                        <a:pt x="44" y="53"/>
                        <a:pt x="45" y="50"/>
                      </a:cubicBezTo>
                      <a:cubicBezTo>
                        <a:pt x="46" y="46"/>
                        <a:pt x="46" y="42"/>
                        <a:pt x="46" y="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8" name="Freeform 98">
                  <a:extLst>
                    <a:ext uri="{FF2B5EF4-FFF2-40B4-BE49-F238E27FC236}">
                      <a16:creationId xmlns:a16="http://schemas.microsoft.com/office/drawing/2014/main" id="{0733BABB-7698-4C57-953B-A08E078FF7D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11" y="3288"/>
                  <a:ext cx="54" cy="119"/>
                </a:xfrm>
                <a:custGeom>
                  <a:avLst/>
                  <a:gdLst>
                    <a:gd name="T0" fmla="*/ 46 w 69"/>
                    <a:gd name="T1" fmla="*/ 38 h 152"/>
                    <a:gd name="T2" fmla="*/ 43 w 69"/>
                    <a:gd name="T3" fmla="*/ 25 h 152"/>
                    <a:gd name="T4" fmla="*/ 34 w 69"/>
                    <a:gd name="T5" fmla="*/ 22 h 152"/>
                    <a:gd name="T6" fmla="*/ 25 w 69"/>
                    <a:gd name="T7" fmla="*/ 25 h 152"/>
                    <a:gd name="T8" fmla="*/ 22 w 69"/>
                    <a:gd name="T9" fmla="*/ 36 h 152"/>
                    <a:gd name="T10" fmla="*/ 22 w 69"/>
                    <a:gd name="T11" fmla="*/ 46 h 152"/>
                    <a:gd name="T12" fmla="*/ 0 w 69"/>
                    <a:gd name="T13" fmla="*/ 46 h 152"/>
                    <a:gd name="T14" fmla="*/ 0 w 69"/>
                    <a:gd name="T15" fmla="*/ 38 h 152"/>
                    <a:gd name="T16" fmla="*/ 9 w 69"/>
                    <a:gd name="T17" fmla="*/ 10 h 152"/>
                    <a:gd name="T18" fmla="*/ 35 w 69"/>
                    <a:gd name="T19" fmla="*/ 0 h 152"/>
                    <a:gd name="T20" fmla="*/ 61 w 69"/>
                    <a:gd name="T21" fmla="*/ 10 h 152"/>
                    <a:gd name="T22" fmla="*/ 69 w 69"/>
                    <a:gd name="T23" fmla="*/ 38 h 152"/>
                    <a:gd name="T24" fmla="*/ 69 w 69"/>
                    <a:gd name="T25" fmla="*/ 41 h 152"/>
                    <a:gd name="T26" fmla="*/ 53 w 69"/>
                    <a:gd name="T27" fmla="*/ 72 h 152"/>
                    <a:gd name="T28" fmla="*/ 53 w 69"/>
                    <a:gd name="T29" fmla="*/ 72 h 152"/>
                    <a:gd name="T30" fmla="*/ 66 w 69"/>
                    <a:gd name="T31" fmla="*/ 84 h 152"/>
                    <a:gd name="T32" fmla="*/ 69 w 69"/>
                    <a:gd name="T33" fmla="*/ 103 h 152"/>
                    <a:gd name="T34" fmla="*/ 69 w 69"/>
                    <a:gd name="T35" fmla="*/ 115 h 152"/>
                    <a:gd name="T36" fmla="*/ 61 w 69"/>
                    <a:gd name="T37" fmla="*/ 142 h 152"/>
                    <a:gd name="T38" fmla="*/ 35 w 69"/>
                    <a:gd name="T39" fmla="*/ 152 h 152"/>
                    <a:gd name="T40" fmla="*/ 9 w 69"/>
                    <a:gd name="T41" fmla="*/ 142 h 152"/>
                    <a:gd name="T42" fmla="*/ 0 w 69"/>
                    <a:gd name="T43" fmla="*/ 115 h 152"/>
                    <a:gd name="T44" fmla="*/ 0 w 69"/>
                    <a:gd name="T45" fmla="*/ 103 h 152"/>
                    <a:gd name="T46" fmla="*/ 22 w 69"/>
                    <a:gd name="T47" fmla="*/ 103 h 152"/>
                    <a:gd name="T48" fmla="*/ 22 w 69"/>
                    <a:gd name="T49" fmla="*/ 116 h 152"/>
                    <a:gd name="T50" fmla="*/ 25 w 69"/>
                    <a:gd name="T51" fmla="*/ 128 h 152"/>
                    <a:gd name="T52" fmla="*/ 34 w 69"/>
                    <a:gd name="T53" fmla="*/ 131 h 152"/>
                    <a:gd name="T54" fmla="*/ 43 w 69"/>
                    <a:gd name="T55" fmla="*/ 128 h 152"/>
                    <a:gd name="T56" fmla="*/ 46 w 69"/>
                    <a:gd name="T57" fmla="*/ 114 h 152"/>
                    <a:gd name="T58" fmla="*/ 46 w 69"/>
                    <a:gd name="T59" fmla="*/ 103 h 152"/>
                    <a:gd name="T60" fmla="*/ 43 w 69"/>
                    <a:gd name="T61" fmla="*/ 88 h 152"/>
                    <a:gd name="T62" fmla="*/ 31 w 69"/>
                    <a:gd name="T63" fmla="*/ 84 h 152"/>
                    <a:gd name="T64" fmla="*/ 23 w 69"/>
                    <a:gd name="T65" fmla="*/ 84 h 152"/>
                    <a:gd name="T66" fmla="*/ 23 w 69"/>
                    <a:gd name="T67" fmla="*/ 62 h 152"/>
                    <a:gd name="T68" fmla="*/ 32 w 69"/>
                    <a:gd name="T69" fmla="*/ 62 h 152"/>
                    <a:gd name="T70" fmla="*/ 42 w 69"/>
                    <a:gd name="T71" fmla="*/ 59 h 152"/>
                    <a:gd name="T72" fmla="*/ 46 w 69"/>
                    <a:gd name="T73" fmla="*/ 47 h 152"/>
                    <a:gd name="T74" fmla="*/ 46 w 69"/>
                    <a:gd name="T75" fmla="*/ 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9" h="152">
                      <a:moveTo>
                        <a:pt x="46" y="38"/>
                      </a:moveTo>
                      <a:cubicBezTo>
                        <a:pt x="46" y="32"/>
                        <a:pt x="45" y="27"/>
                        <a:pt x="43" y="25"/>
                      </a:cubicBezTo>
                      <a:cubicBezTo>
                        <a:pt x="41" y="23"/>
                        <a:pt x="38" y="22"/>
                        <a:pt x="34" y="22"/>
                      </a:cubicBezTo>
                      <a:cubicBezTo>
                        <a:pt x="30" y="22"/>
                        <a:pt x="27" y="23"/>
                        <a:pt x="25" y="25"/>
                      </a:cubicBezTo>
                      <a:cubicBezTo>
                        <a:pt x="23" y="27"/>
                        <a:pt x="22" y="31"/>
                        <a:pt x="22" y="36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6"/>
                        <a:pt x="9" y="10"/>
                      </a:cubicBezTo>
                      <a:cubicBezTo>
                        <a:pt x="15" y="4"/>
                        <a:pt x="23" y="0"/>
                        <a:pt x="35" y="0"/>
                      </a:cubicBezTo>
                      <a:cubicBezTo>
                        <a:pt x="46" y="0"/>
                        <a:pt x="55" y="4"/>
                        <a:pt x="61" y="10"/>
                      </a:cubicBezTo>
                      <a:cubicBezTo>
                        <a:pt x="67" y="16"/>
                        <a:pt x="69" y="26"/>
                        <a:pt x="69" y="38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57"/>
                        <a:pt x="64" y="67"/>
                        <a:pt x="53" y="72"/>
                      </a:cubicBezTo>
                      <a:cubicBezTo>
                        <a:pt x="53" y="72"/>
                        <a:pt x="53" y="72"/>
                        <a:pt x="53" y="72"/>
                      </a:cubicBezTo>
                      <a:cubicBezTo>
                        <a:pt x="59" y="75"/>
                        <a:pt x="63" y="79"/>
                        <a:pt x="66" y="84"/>
                      </a:cubicBezTo>
                      <a:cubicBezTo>
                        <a:pt x="68" y="89"/>
                        <a:pt x="69" y="96"/>
                        <a:pt x="69" y="103"/>
                      </a:cubicBezTo>
                      <a:cubicBezTo>
                        <a:pt x="69" y="115"/>
                        <a:pt x="69" y="115"/>
                        <a:pt x="69" y="115"/>
                      </a:cubicBezTo>
                      <a:cubicBezTo>
                        <a:pt x="69" y="127"/>
                        <a:pt x="67" y="136"/>
                        <a:pt x="61" y="142"/>
                      </a:cubicBezTo>
                      <a:cubicBezTo>
                        <a:pt x="55" y="149"/>
                        <a:pt x="46" y="152"/>
                        <a:pt x="35" y="152"/>
                      </a:cubicBezTo>
                      <a:cubicBezTo>
                        <a:pt x="23" y="152"/>
                        <a:pt x="15" y="149"/>
                        <a:pt x="9" y="142"/>
                      </a:cubicBezTo>
                      <a:cubicBezTo>
                        <a:pt x="3" y="136"/>
                        <a:pt x="0" y="127"/>
                        <a:pt x="0" y="115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22" y="103"/>
                        <a:pt x="22" y="103"/>
                        <a:pt x="22" y="103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22" y="122"/>
                        <a:pt x="23" y="125"/>
                        <a:pt x="25" y="128"/>
                      </a:cubicBezTo>
                      <a:cubicBezTo>
                        <a:pt x="27" y="130"/>
                        <a:pt x="30" y="131"/>
                        <a:pt x="34" y="131"/>
                      </a:cubicBezTo>
                      <a:cubicBezTo>
                        <a:pt x="38" y="131"/>
                        <a:pt x="41" y="130"/>
                        <a:pt x="43" y="128"/>
                      </a:cubicBezTo>
                      <a:cubicBezTo>
                        <a:pt x="45" y="125"/>
                        <a:pt x="46" y="121"/>
                        <a:pt x="46" y="114"/>
                      </a:cubicBezTo>
                      <a:cubicBezTo>
                        <a:pt x="46" y="103"/>
                        <a:pt x="46" y="103"/>
                        <a:pt x="46" y="103"/>
                      </a:cubicBezTo>
                      <a:cubicBezTo>
                        <a:pt x="46" y="96"/>
                        <a:pt x="45" y="91"/>
                        <a:pt x="43" y="88"/>
                      </a:cubicBezTo>
                      <a:cubicBezTo>
                        <a:pt x="40" y="85"/>
                        <a:pt x="36" y="84"/>
                        <a:pt x="31" y="84"/>
                      </a:cubicBezTo>
                      <a:cubicBezTo>
                        <a:pt x="23" y="84"/>
                        <a:pt x="23" y="84"/>
                        <a:pt x="23" y="84"/>
                      </a:cubicBezTo>
                      <a:cubicBezTo>
                        <a:pt x="23" y="62"/>
                        <a:pt x="23" y="62"/>
                        <a:pt x="23" y="62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7" y="62"/>
                        <a:pt x="40" y="61"/>
                        <a:pt x="42" y="59"/>
                      </a:cubicBezTo>
                      <a:cubicBezTo>
                        <a:pt x="45" y="57"/>
                        <a:pt x="46" y="53"/>
                        <a:pt x="46" y="47"/>
                      </a:cubicBezTo>
                      <a:lnTo>
                        <a:pt x="46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9" name="Freeform 99">
                  <a:extLst>
                    <a:ext uri="{FF2B5EF4-FFF2-40B4-BE49-F238E27FC236}">
                      <a16:creationId xmlns:a16="http://schemas.microsoft.com/office/drawing/2014/main" id="{789A4036-8875-4232-92B4-B426419653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23" y="3473"/>
                  <a:ext cx="55" cy="117"/>
                </a:xfrm>
                <a:custGeom>
                  <a:avLst/>
                  <a:gdLst>
                    <a:gd name="T0" fmla="*/ 55 w 55"/>
                    <a:gd name="T1" fmla="*/ 0 h 117"/>
                    <a:gd name="T2" fmla="*/ 55 w 55"/>
                    <a:gd name="T3" fmla="*/ 16 h 117"/>
                    <a:gd name="T4" fmla="*/ 28 w 55"/>
                    <a:gd name="T5" fmla="*/ 117 h 117"/>
                    <a:gd name="T6" fmla="*/ 9 w 55"/>
                    <a:gd name="T7" fmla="*/ 117 h 117"/>
                    <a:gd name="T8" fmla="*/ 37 w 55"/>
                    <a:gd name="T9" fmla="*/ 17 h 117"/>
                    <a:gd name="T10" fmla="*/ 0 w 55"/>
                    <a:gd name="T11" fmla="*/ 17 h 117"/>
                    <a:gd name="T12" fmla="*/ 0 w 55"/>
                    <a:gd name="T13" fmla="*/ 0 h 117"/>
                    <a:gd name="T14" fmla="*/ 55 w 55"/>
                    <a:gd name="T1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117">
                      <a:moveTo>
                        <a:pt x="55" y="0"/>
                      </a:moveTo>
                      <a:lnTo>
                        <a:pt x="55" y="16"/>
                      </a:lnTo>
                      <a:lnTo>
                        <a:pt x="28" y="117"/>
                      </a:lnTo>
                      <a:lnTo>
                        <a:pt x="9" y="117"/>
                      </a:lnTo>
                      <a:lnTo>
                        <a:pt x="37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0" name="Freeform 100">
                  <a:extLst>
                    <a:ext uri="{FF2B5EF4-FFF2-40B4-BE49-F238E27FC236}">
                      <a16:creationId xmlns:a16="http://schemas.microsoft.com/office/drawing/2014/main" id="{E72F4EDE-5525-4658-BE25-8E8E241E60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910" y="3472"/>
                  <a:ext cx="56" cy="119"/>
                </a:xfrm>
                <a:custGeom>
                  <a:avLst/>
                  <a:gdLst>
                    <a:gd name="T0" fmla="*/ 71 w 71"/>
                    <a:gd name="T1" fmla="*/ 114 h 152"/>
                    <a:gd name="T2" fmla="*/ 62 w 71"/>
                    <a:gd name="T3" fmla="*/ 142 h 152"/>
                    <a:gd name="T4" fmla="*/ 35 w 71"/>
                    <a:gd name="T5" fmla="*/ 152 h 152"/>
                    <a:gd name="T6" fmla="*/ 10 w 71"/>
                    <a:gd name="T7" fmla="*/ 143 h 152"/>
                    <a:gd name="T8" fmla="*/ 1 w 71"/>
                    <a:gd name="T9" fmla="*/ 115 h 152"/>
                    <a:gd name="T10" fmla="*/ 1 w 71"/>
                    <a:gd name="T11" fmla="*/ 111 h 152"/>
                    <a:gd name="T12" fmla="*/ 23 w 71"/>
                    <a:gd name="T13" fmla="*/ 111 h 152"/>
                    <a:gd name="T14" fmla="*/ 23 w 71"/>
                    <a:gd name="T15" fmla="*/ 116 h 152"/>
                    <a:gd name="T16" fmla="*/ 26 w 71"/>
                    <a:gd name="T17" fmla="*/ 128 h 152"/>
                    <a:gd name="T18" fmla="*/ 35 w 71"/>
                    <a:gd name="T19" fmla="*/ 131 h 152"/>
                    <a:gd name="T20" fmla="*/ 44 w 71"/>
                    <a:gd name="T21" fmla="*/ 127 h 152"/>
                    <a:gd name="T22" fmla="*/ 48 w 71"/>
                    <a:gd name="T23" fmla="*/ 113 h 152"/>
                    <a:gd name="T24" fmla="*/ 48 w 71"/>
                    <a:gd name="T25" fmla="*/ 86 h 152"/>
                    <a:gd name="T26" fmla="*/ 47 w 71"/>
                    <a:gd name="T27" fmla="*/ 86 h 152"/>
                    <a:gd name="T28" fmla="*/ 26 w 71"/>
                    <a:gd name="T29" fmla="*/ 99 h 152"/>
                    <a:gd name="T30" fmla="*/ 7 w 71"/>
                    <a:gd name="T31" fmla="*/ 90 h 152"/>
                    <a:gd name="T32" fmla="*/ 0 w 71"/>
                    <a:gd name="T33" fmla="*/ 65 h 152"/>
                    <a:gd name="T34" fmla="*/ 0 w 71"/>
                    <a:gd name="T35" fmla="*/ 38 h 152"/>
                    <a:gd name="T36" fmla="*/ 9 w 71"/>
                    <a:gd name="T37" fmla="*/ 10 h 152"/>
                    <a:gd name="T38" fmla="*/ 36 w 71"/>
                    <a:gd name="T39" fmla="*/ 0 h 152"/>
                    <a:gd name="T40" fmla="*/ 62 w 71"/>
                    <a:gd name="T41" fmla="*/ 10 h 152"/>
                    <a:gd name="T42" fmla="*/ 71 w 71"/>
                    <a:gd name="T43" fmla="*/ 38 h 152"/>
                    <a:gd name="T44" fmla="*/ 71 w 71"/>
                    <a:gd name="T45" fmla="*/ 114 h 152"/>
                    <a:gd name="T46" fmla="*/ 36 w 71"/>
                    <a:gd name="T47" fmla="*/ 78 h 152"/>
                    <a:gd name="T48" fmla="*/ 45 w 71"/>
                    <a:gd name="T49" fmla="*/ 74 h 152"/>
                    <a:gd name="T50" fmla="*/ 48 w 71"/>
                    <a:gd name="T51" fmla="*/ 63 h 152"/>
                    <a:gd name="T52" fmla="*/ 48 w 71"/>
                    <a:gd name="T53" fmla="*/ 36 h 152"/>
                    <a:gd name="T54" fmla="*/ 45 w 71"/>
                    <a:gd name="T55" fmla="*/ 25 h 152"/>
                    <a:gd name="T56" fmla="*/ 36 w 71"/>
                    <a:gd name="T57" fmla="*/ 22 h 152"/>
                    <a:gd name="T58" fmla="*/ 27 w 71"/>
                    <a:gd name="T59" fmla="*/ 25 h 152"/>
                    <a:gd name="T60" fmla="*/ 24 w 71"/>
                    <a:gd name="T61" fmla="*/ 36 h 152"/>
                    <a:gd name="T62" fmla="*/ 24 w 71"/>
                    <a:gd name="T63" fmla="*/ 63 h 152"/>
                    <a:gd name="T64" fmla="*/ 27 w 71"/>
                    <a:gd name="T65" fmla="*/ 74 h 152"/>
                    <a:gd name="T66" fmla="*/ 36 w 71"/>
                    <a:gd name="T67" fmla="*/ 7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1" h="152">
                      <a:moveTo>
                        <a:pt x="71" y="114"/>
                      </a:moveTo>
                      <a:cubicBezTo>
                        <a:pt x="71" y="126"/>
                        <a:pt x="68" y="136"/>
                        <a:pt x="62" y="142"/>
                      </a:cubicBezTo>
                      <a:cubicBezTo>
                        <a:pt x="57" y="149"/>
                        <a:pt x="48" y="152"/>
                        <a:pt x="35" y="152"/>
                      </a:cubicBezTo>
                      <a:cubicBezTo>
                        <a:pt x="24" y="152"/>
                        <a:pt x="15" y="149"/>
                        <a:pt x="10" y="143"/>
                      </a:cubicBezTo>
                      <a:cubicBezTo>
                        <a:pt x="4" y="136"/>
                        <a:pt x="1" y="127"/>
                        <a:pt x="1" y="115"/>
                      </a:cubicBezTo>
                      <a:cubicBezTo>
                        <a:pt x="1" y="111"/>
                        <a:pt x="1" y="111"/>
                        <a:pt x="1" y="111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3" y="122"/>
                        <a:pt x="24" y="126"/>
                        <a:pt x="26" y="128"/>
                      </a:cubicBezTo>
                      <a:cubicBezTo>
                        <a:pt x="28" y="130"/>
                        <a:pt x="31" y="131"/>
                        <a:pt x="35" y="131"/>
                      </a:cubicBezTo>
                      <a:cubicBezTo>
                        <a:pt x="39" y="131"/>
                        <a:pt x="42" y="130"/>
                        <a:pt x="44" y="127"/>
                      </a:cubicBezTo>
                      <a:cubicBezTo>
                        <a:pt x="47" y="125"/>
                        <a:pt x="48" y="120"/>
                        <a:pt x="48" y="113"/>
                      </a:cubicBezTo>
                      <a:cubicBezTo>
                        <a:pt x="48" y="86"/>
                        <a:pt x="48" y="86"/>
                        <a:pt x="48" y="86"/>
                      </a:cubicBezTo>
                      <a:cubicBezTo>
                        <a:pt x="47" y="86"/>
                        <a:pt x="47" y="86"/>
                        <a:pt x="47" y="86"/>
                      </a:cubicBezTo>
                      <a:cubicBezTo>
                        <a:pt x="43" y="94"/>
                        <a:pt x="36" y="99"/>
                        <a:pt x="26" y="99"/>
                      </a:cubicBezTo>
                      <a:cubicBezTo>
                        <a:pt x="18" y="99"/>
                        <a:pt x="11" y="96"/>
                        <a:pt x="7" y="90"/>
                      </a:cubicBezTo>
                      <a:cubicBezTo>
                        <a:pt x="2" y="84"/>
                        <a:pt x="0" y="76"/>
                        <a:pt x="0" y="65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6"/>
                        <a:pt x="9" y="10"/>
                      </a:cubicBezTo>
                      <a:cubicBezTo>
                        <a:pt x="15" y="4"/>
                        <a:pt x="24" y="0"/>
                        <a:pt x="36" y="0"/>
                      </a:cubicBezTo>
                      <a:cubicBezTo>
                        <a:pt x="47" y="0"/>
                        <a:pt x="56" y="4"/>
                        <a:pt x="62" y="10"/>
                      </a:cubicBezTo>
                      <a:cubicBezTo>
                        <a:pt x="68" y="16"/>
                        <a:pt x="71" y="26"/>
                        <a:pt x="71" y="38"/>
                      </a:cubicBezTo>
                      <a:lnTo>
                        <a:pt x="71" y="114"/>
                      </a:lnTo>
                      <a:close/>
                      <a:moveTo>
                        <a:pt x="36" y="78"/>
                      </a:moveTo>
                      <a:cubicBezTo>
                        <a:pt x="39" y="78"/>
                        <a:pt x="42" y="76"/>
                        <a:pt x="45" y="74"/>
                      </a:cubicBezTo>
                      <a:cubicBezTo>
                        <a:pt x="47" y="72"/>
                        <a:pt x="48" y="68"/>
                        <a:pt x="48" y="63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1"/>
                        <a:pt x="47" y="27"/>
                        <a:pt x="45" y="25"/>
                      </a:cubicBezTo>
                      <a:cubicBezTo>
                        <a:pt x="42" y="23"/>
                        <a:pt x="39" y="22"/>
                        <a:pt x="36" y="22"/>
                      </a:cubicBezTo>
                      <a:cubicBezTo>
                        <a:pt x="32" y="22"/>
                        <a:pt x="29" y="23"/>
                        <a:pt x="27" y="25"/>
                      </a:cubicBezTo>
                      <a:cubicBezTo>
                        <a:pt x="25" y="27"/>
                        <a:pt x="24" y="31"/>
                        <a:pt x="24" y="36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68"/>
                        <a:pt x="25" y="72"/>
                        <a:pt x="27" y="74"/>
                      </a:cubicBezTo>
                      <a:cubicBezTo>
                        <a:pt x="29" y="76"/>
                        <a:pt x="32" y="78"/>
                        <a:pt x="36" y="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1" name="Freeform 101">
                  <a:extLst>
                    <a:ext uri="{FF2B5EF4-FFF2-40B4-BE49-F238E27FC236}">
                      <a16:creationId xmlns:a16="http://schemas.microsoft.com/office/drawing/2014/main" id="{D8444136-F68C-4CD3-8E40-D1E38A0EFF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89" y="3473"/>
                  <a:ext cx="61" cy="117"/>
                </a:xfrm>
                <a:custGeom>
                  <a:avLst/>
                  <a:gdLst>
                    <a:gd name="T0" fmla="*/ 0 w 61"/>
                    <a:gd name="T1" fmla="*/ 79 h 117"/>
                    <a:gd name="T2" fmla="*/ 33 w 61"/>
                    <a:gd name="T3" fmla="*/ 0 h 117"/>
                    <a:gd name="T4" fmla="*/ 53 w 61"/>
                    <a:gd name="T5" fmla="*/ 0 h 117"/>
                    <a:gd name="T6" fmla="*/ 53 w 61"/>
                    <a:gd name="T7" fmla="*/ 79 h 117"/>
                    <a:gd name="T8" fmla="*/ 61 w 61"/>
                    <a:gd name="T9" fmla="*/ 79 h 117"/>
                    <a:gd name="T10" fmla="*/ 61 w 61"/>
                    <a:gd name="T11" fmla="*/ 96 h 117"/>
                    <a:gd name="T12" fmla="*/ 53 w 61"/>
                    <a:gd name="T13" fmla="*/ 96 h 117"/>
                    <a:gd name="T14" fmla="*/ 53 w 61"/>
                    <a:gd name="T15" fmla="*/ 117 h 117"/>
                    <a:gd name="T16" fmla="*/ 34 w 61"/>
                    <a:gd name="T17" fmla="*/ 117 h 117"/>
                    <a:gd name="T18" fmla="*/ 34 w 61"/>
                    <a:gd name="T19" fmla="*/ 96 h 117"/>
                    <a:gd name="T20" fmla="*/ 0 w 61"/>
                    <a:gd name="T21" fmla="*/ 96 h 117"/>
                    <a:gd name="T22" fmla="*/ 0 w 61"/>
                    <a:gd name="T23" fmla="*/ 79 h 117"/>
                    <a:gd name="T24" fmla="*/ 34 w 61"/>
                    <a:gd name="T25" fmla="*/ 79 h 117"/>
                    <a:gd name="T26" fmla="*/ 34 w 61"/>
                    <a:gd name="T27" fmla="*/ 35 h 117"/>
                    <a:gd name="T28" fmla="*/ 34 w 61"/>
                    <a:gd name="T29" fmla="*/ 35 h 117"/>
                    <a:gd name="T30" fmla="*/ 16 w 61"/>
                    <a:gd name="T31" fmla="*/ 79 h 117"/>
                    <a:gd name="T32" fmla="*/ 34 w 61"/>
                    <a:gd name="T33" fmla="*/ 79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117">
                      <a:moveTo>
                        <a:pt x="0" y="79"/>
                      </a:moveTo>
                      <a:lnTo>
                        <a:pt x="33" y="0"/>
                      </a:lnTo>
                      <a:lnTo>
                        <a:pt x="53" y="0"/>
                      </a:lnTo>
                      <a:lnTo>
                        <a:pt x="53" y="79"/>
                      </a:lnTo>
                      <a:lnTo>
                        <a:pt x="61" y="79"/>
                      </a:lnTo>
                      <a:lnTo>
                        <a:pt x="61" y="96"/>
                      </a:lnTo>
                      <a:lnTo>
                        <a:pt x="53" y="96"/>
                      </a:lnTo>
                      <a:lnTo>
                        <a:pt x="53" y="117"/>
                      </a:lnTo>
                      <a:lnTo>
                        <a:pt x="34" y="117"/>
                      </a:lnTo>
                      <a:lnTo>
                        <a:pt x="34" y="96"/>
                      </a:lnTo>
                      <a:lnTo>
                        <a:pt x="0" y="96"/>
                      </a:lnTo>
                      <a:lnTo>
                        <a:pt x="0" y="79"/>
                      </a:lnTo>
                      <a:close/>
                      <a:moveTo>
                        <a:pt x="34" y="79"/>
                      </a:moveTo>
                      <a:lnTo>
                        <a:pt x="34" y="35"/>
                      </a:lnTo>
                      <a:lnTo>
                        <a:pt x="34" y="35"/>
                      </a:lnTo>
                      <a:lnTo>
                        <a:pt x="16" y="79"/>
                      </a:lnTo>
                      <a:lnTo>
                        <a:pt x="34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2" name="Freeform 102">
                  <a:extLst>
                    <a:ext uri="{FF2B5EF4-FFF2-40B4-BE49-F238E27FC236}">
                      <a16:creationId xmlns:a16="http://schemas.microsoft.com/office/drawing/2014/main" id="{9E067E38-5239-40E4-94A7-A04E6D21DF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36" y="3472"/>
                  <a:ext cx="54" cy="118"/>
                </a:xfrm>
                <a:custGeom>
                  <a:avLst/>
                  <a:gdLst>
                    <a:gd name="T0" fmla="*/ 22 w 69"/>
                    <a:gd name="T1" fmla="*/ 101 h 150"/>
                    <a:gd name="T2" fmla="*/ 22 w 69"/>
                    <a:gd name="T3" fmla="*/ 115 h 150"/>
                    <a:gd name="T4" fmla="*/ 25 w 69"/>
                    <a:gd name="T5" fmla="*/ 126 h 150"/>
                    <a:gd name="T6" fmla="*/ 34 w 69"/>
                    <a:gd name="T7" fmla="*/ 129 h 150"/>
                    <a:gd name="T8" fmla="*/ 43 w 69"/>
                    <a:gd name="T9" fmla="*/ 126 h 150"/>
                    <a:gd name="T10" fmla="*/ 46 w 69"/>
                    <a:gd name="T11" fmla="*/ 115 h 150"/>
                    <a:gd name="T12" fmla="*/ 46 w 69"/>
                    <a:gd name="T13" fmla="*/ 82 h 150"/>
                    <a:gd name="T14" fmla="*/ 43 w 69"/>
                    <a:gd name="T15" fmla="*/ 71 h 150"/>
                    <a:gd name="T16" fmla="*/ 34 w 69"/>
                    <a:gd name="T17" fmla="*/ 67 h 150"/>
                    <a:gd name="T18" fmla="*/ 25 w 69"/>
                    <a:gd name="T19" fmla="*/ 71 h 150"/>
                    <a:gd name="T20" fmla="*/ 22 w 69"/>
                    <a:gd name="T21" fmla="*/ 82 h 150"/>
                    <a:gd name="T22" fmla="*/ 22 w 69"/>
                    <a:gd name="T23" fmla="*/ 86 h 150"/>
                    <a:gd name="T24" fmla="*/ 0 w 69"/>
                    <a:gd name="T25" fmla="*/ 86 h 150"/>
                    <a:gd name="T26" fmla="*/ 4 w 69"/>
                    <a:gd name="T27" fmla="*/ 0 h 150"/>
                    <a:gd name="T28" fmla="*/ 66 w 69"/>
                    <a:gd name="T29" fmla="*/ 0 h 150"/>
                    <a:gd name="T30" fmla="*/ 66 w 69"/>
                    <a:gd name="T31" fmla="*/ 21 h 150"/>
                    <a:gd name="T32" fmla="*/ 25 w 69"/>
                    <a:gd name="T33" fmla="*/ 21 h 150"/>
                    <a:gd name="T34" fmla="*/ 23 w 69"/>
                    <a:gd name="T35" fmla="*/ 57 h 150"/>
                    <a:gd name="T36" fmla="*/ 23 w 69"/>
                    <a:gd name="T37" fmla="*/ 57 h 150"/>
                    <a:gd name="T38" fmla="*/ 44 w 69"/>
                    <a:gd name="T39" fmla="*/ 46 h 150"/>
                    <a:gd name="T40" fmla="*/ 63 w 69"/>
                    <a:gd name="T41" fmla="*/ 55 h 150"/>
                    <a:gd name="T42" fmla="*/ 69 w 69"/>
                    <a:gd name="T43" fmla="*/ 80 h 150"/>
                    <a:gd name="T44" fmla="*/ 69 w 69"/>
                    <a:gd name="T45" fmla="*/ 113 h 150"/>
                    <a:gd name="T46" fmla="*/ 61 w 69"/>
                    <a:gd name="T47" fmla="*/ 141 h 150"/>
                    <a:gd name="T48" fmla="*/ 35 w 69"/>
                    <a:gd name="T49" fmla="*/ 150 h 150"/>
                    <a:gd name="T50" fmla="*/ 9 w 69"/>
                    <a:gd name="T51" fmla="*/ 141 h 150"/>
                    <a:gd name="T52" fmla="*/ 0 w 69"/>
                    <a:gd name="T53" fmla="*/ 113 h 150"/>
                    <a:gd name="T54" fmla="*/ 0 w 69"/>
                    <a:gd name="T55" fmla="*/ 101 h 150"/>
                    <a:gd name="T56" fmla="*/ 22 w 69"/>
                    <a:gd name="T57" fmla="*/ 101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150">
                      <a:moveTo>
                        <a:pt x="22" y="101"/>
                      </a:moveTo>
                      <a:cubicBezTo>
                        <a:pt x="22" y="115"/>
                        <a:pt x="22" y="115"/>
                        <a:pt x="22" y="115"/>
                      </a:cubicBezTo>
                      <a:cubicBezTo>
                        <a:pt x="22" y="120"/>
                        <a:pt x="23" y="124"/>
                        <a:pt x="25" y="126"/>
                      </a:cubicBezTo>
                      <a:cubicBezTo>
                        <a:pt x="27" y="128"/>
                        <a:pt x="30" y="129"/>
                        <a:pt x="34" y="129"/>
                      </a:cubicBezTo>
                      <a:cubicBezTo>
                        <a:pt x="38" y="129"/>
                        <a:pt x="41" y="128"/>
                        <a:pt x="43" y="126"/>
                      </a:cubicBezTo>
                      <a:cubicBezTo>
                        <a:pt x="45" y="124"/>
                        <a:pt x="46" y="120"/>
                        <a:pt x="46" y="115"/>
                      </a:cubicBezTo>
                      <a:cubicBezTo>
                        <a:pt x="46" y="82"/>
                        <a:pt x="46" y="82"/>
                        <a:pt x="46" y="82"/>
                      </a:cubicBezTo>
                      <a:cubicBezTo>
                        <a:pt x="46" y="77"/>
                        <a:pt x="45" y="73"/>
                        <a:pt x="43" y="71"/>
                      </a:cubicBezTo>
                      <a:cubicBezTo>
                        <a:pt x="41" y="68"/>
                        <a:pt x="38" y="67"/>
                        <a:pt x="34" y="67"/>
                      </a:cubicBezTo>
                      <a:cubicBezTo>
                        <a:pt x="30" y="67"/>
                        <a:pt x="27" y="68"/>
                        <a:pt x="25" y="71"/>
                      </a:cubicBezTo>
                      <a:cubicBezTo>
                        <a:pt x="23" y="73"/>
                        <a:pt x="22" y="77"/>
                        <a:pt x="22" y="82"/>
                      </a:cubicBezTo>
                      <a:cubicBezTo>
                        <a:pt x="22" y="86"/>
                        <a:pt x="22" y="86"/>
                        <a:pt x="22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21"/>
                        <a:pt x="66" y="21"/>
                        <a:pt x="66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8" y="50"/>
                        <a:pt x="34" y="46"/>
                        <a:pt x="44" y="46"/>
                      </a:cubicBezTo>
                      <a:cubicBezTo>
                        <a:pt x="52" y="46"/>
                        <a:pt x="59" y="49"/>
                        <a:pt x="63" y="55"/>
                      </a:cubicBezTo>
                      <a:cubicBezTo>
                        <a:pt x="67" y="61"/>
                        <a:pt x="69" y="69"/>
                        <a:pt x="69" y="80"/>
                      </a:cubicBezTo>
                      <a:cubicBezTo>
                        <a:pt x="69" y="113"/>
                        <a:pt x="69" y="113"/>
                        <a:pt x="69" y="113"/>
                      </a:cubicBezTo>
                      <a:cubicBezTo>
                        <a:pt x="69" y="125"/>
                        <a:pt x="66" y="134"/>
                        <a:pt x="61" y="141"/>
                      </a:cubicBezTo>
                      <a:cubicBezTo>
                        <a:pt x="55" y="147"/>
                        <a:pt x="46" y="150"/>
                        <a:pt x="35" y="150"/>
                      </a:cubicBezTo>
                      <a:cubicBezTo>
                        <a:pt x="23" y="150"/>
                        <a:pt x="14" y="147"/>
                        <a:pt x="9" y="141"/>
                      </a:cubicBezTo>
                      <a:cubicBezTo>
                        <a:pt x="3" y="134"/>
                        <a:pt x="0" y="125"/>
                        <a:pt x="0" y="113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lnTo>
                        <a:pt x="22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3" name="Freeform 103">
                  <a:extLst>
                    <a:ext uri="{FF2B5EF4-FFF2-40B4-BE49-F238E27FC236}">
                      <a16:creationId xmlns:a16="http://schemas.microsoft.com/office/drawing/2014/main" id="{8D1AE2DD-0636-45E5-8C1E-8AE219E98F7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7" y="3288"/>
                  <a:ext cx="55" cy="117"/>
                </a:xfrm>
                <a:custGeom>
                  <a:avLst/>
                  <a:gdLst>
                    <a:gd name="T0" fmla="*/ 47 w 70"/>
                    <a:gd name="T1" fmla="*/ 38 h 150"/>
                    <a:gd name="T2" fmla="*/ 43 w 70"/>
                    <a:gd name="T3" fmla="*/ 25 h 150"/>
                    <a:gd name="T4" fmla="*/ 35 w 70"/>
                    <a:gd name="T5" fmla="*/ 22 h 150"/>
                    <a:gd name="T6" fmla="*/ 26 w 70"/>
                    <a:gd name="T7" fmla="*/ 25 h 150"/>
                    <a:gd name="T8" fmla="*/ 23 w 70"/>
                    <a:gd name="T9" fmla="*/ 36 h 150"/>
                    <a:gd name="T10" fmla="*/ 23 w 70"/>
                    <a:gd name="T11" fmla="*/ 52 h 150"/>
                    <a:gd name="T12" fmla="*/ 0 w 70"/>
                    <a:gd name="T13" fmla="*/ 52 h 150"/>
                    <a:gd name="T14" fmla="*/ 0 w 70"/>
                    <a:gd name="T15" fmla="*/ 38 h 150"/>
                    <a:gd name="T16" fmla="*/ 9 w 70"/>
                    <a:gd name="T17" fmla="*/ 10 h 150"/>
                    <a:gd name="T18" fmla="*/ 35 w 70"/>
                    <a:gd name="T19" fmla="*/ 0 h 150"/>
                    <a:gd name="T20" fmla="*/ 61 w 70"/>
                    <a:gd name="T21" fmla="*/ 10 h 150"/>
                    <a:gd name="T22" fmla="*/ 70 w 70"/>
                    <a:gd name="T23" fmla="*/ 38 h 150"/>
                    <a:gd name="T24" fmla="*/ 69 w 70"/>
                    <a:gd name="T25" fmla="*/ 52 h 150"/>
                    <a:gd name="T26" fmla="*/ 64 w 70"/>
                    <a:gd name="T27" fmla="*/ 66 h 150"/>
                    <a:gd name="T28" fmla="*/ 55 w 70"/>
                    <a:gd name="T29" fmla="*/ 80 h 150"/>
                    <a:gd name="T30" fmla="*/ 41 w 70"/>
                    <a:gd name="T31" fmla="*/ 96 h 150"/>
                    <a:gd name="T32" fmla="*/ 33 w 70"/>
                    <a:gd name="T33" fmla="*/ 106 h 150"/>
                    <a:gd name="T34" fmla="*/ 27 w 70"/>
                    <a:gd name="T35" fmla="*/ 114 h 150"/>
                    <a:gd name="T36" fmla="*/ 24 w 70"/>
                    <a:gd name="T37" fmla="*/ 120 h 150"/>
                    <a:gd name="T38" fmla="*/ 24 w 70"/>
                    <a:gd name="T39" fmla="*/ 126 h 150"/>
                    <a:gd name="T40" fmla="*/ 24 w 70"/>
                    <a:gd name="T41" fmla="*/ 129 h 150"/>
                    <a:gd name="T42" fmla="*/ 68 w 70"/>
                    <a:gd name="T43" fmla="*/ 129 h 150"/>
                    <a:gd name="T44" fmla="*/ 68 w 70"/>
                    <a:gd name="T45" fmla="*/ 150 h 150"/>
                    <a:gd name="T46" fmla="*/ 0 w 70"/>
                    <a:gd name="T47" fmla="*/ 150 h 150"/>
                    <a:gd name="T48" fmla="*/ 0 w 70"/>
                    <a:gd name="T49" fmla="*/ 132 h 150"/>
                    <a:gd name="T50" fmla="*/ 2 w 70"/>
                    <a:gd name="T51" fmla="*/ 120 h 150"/>
                    <a:gd name="T52" fmla="*/ 6 w 70"/>
                    <a:gd name="T53" fmla="*/ 109 h 150"/>
                    <a:gd name="T54" fmla="*/ 13 w 70"/>
                    <a:gd name="T55" fmla="*/ 98 h 150"/>
                    <a:gd name="T56" fmla="*/ 24 w 70"/>
                    <a:gd name="T57" fmla="*/ 85 h 150"/>
                    <a:gd name="T58" fmla="*/ 35 w 70"/>
                    <a:gd name="T59" fmla="*/ 72 h 150"/>
                    <a:gd name="T60" fmla="*/ 42 w 70"/>
                    <a:gd name="T61" fmla="*/ 61 h 150"/>
                    <a:gd name="T62" fmla="*/ 46 w 70"/>
                    <a:gd name="T63" fmla="*/ 50 h 150"/>
                    <a:gd name="T64" fmla="*/ 47 w 70"/>
                    <a:gd name="T65" fmla="*/ 3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0" h="150">
                      <a:moveTo>
                        <a:pt x="47" y="38"/>
                      </a:moveTo>
                      <a:cubicBezTo>
                        <a:pt x="47" y="32"/>
                        <a:pt x="46" y="27"/>
                        <a:pt x="43" y="25"/>
                      </a:cubicBezTo>
                      <a:cubicBezTo>
                        <a:pt x="41" y="23"/>
                        <a:pt x="38" y="22"/>
                        <a:pt x="35" y="22"/>
                      </a:cubicBezTo>
                      <a:cubicBezTo>
                        <a:pt x="31" y="22"/>
                        <a:pt x="28" y="23"/>
                        <a:pt x="26" y="25"/>
                      </a:cubicBezTo>
                      <a:cubicBezTo>
                        <a:pt x="24" y="27"/>
                        <a:pt x="23" y="31"/>
                        <a:pt x="23" y="36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6"/>
                        <a:pt x="9" y="10"/>
                      </a:cubicBezTo>
                      <a:cubicBezTo>
                        <a:pt x="15" y="4"/>
                        <a:pt x="24" y="0"/>
                        <a:pt x="35" y="0"/>
                      </a:cubicBezTo>
                      <a:cubicBezTo>
                        <a:pt x="47" y="0"/>
                        <a:pt x="55" y="4"/>
                        <a:pt x="61" y="10"/>
                      </a:cubicBezTo>
                      <a:cubicBezTo>
                        <a:pt x="67" y="16"/>
                        <a:pt x="70" y="26"/>
                        <a:pt x="70" y="38"/>
                      </a:cubicBezTo>
                      <a:cubicBezTo>
                        <a:pt x="70" y="43"/>
                        <a:pt x="70" y="47"/>
                        <a:pt x="69" y="52"/>
                      </a:cubicBezTo>
                      <a:cubicBezTo>
                        <a:pt x="68" y="57"/>
                        <a:pt x="66" y="61"/>
                        <a:pt x="64" y="66"/>
                      </a:cubicBezTo>
                      <a:cubicBezTo>
                        <a:pt x="61" y="70"/>
                        <a:pt x="58" y="75"/>
                        <a:pt x="55" y="80"/>
                      </a:cubicBezTo>
                      <a:cubicBezTo>
                        <a:pt x="51" y="85"/>
                        <a:pt x="47" y="91"/>
                        <a:pt x="41" y="96"/>
                      </a:cubicBezTo>
                      <a:cubicBezTo>
                        <a:pt x="38" y="100"/>
                        <a:pt x="35" y="103"/>
                        <a:pt x="33" y="106"/>
                      </a:cubicBezTo>
                      <a:cubicBezTo>
                        <a:pt x="30" y="109"/>
                        <a:pt x="29" y="112"/>
                        <a:pt x="27" y="114"/>
                      </a:cubicBezTo>
                      <a:cubicBezTo>
                        <a:pt x="26" y="116"/>
                        <a:pt x="25" y="118"/>
                        <a:pt x="24" y="120"/>
                      </a:cubicBezTo>
                      <a:cubicBezTo>
                        <a:pt x="24" y="122"/>
                        <a:pt x="24" y="124"/>
                        <a:pt x="24" y="126"/>
                      </a:cubicBezTo>
                      <a:cubicBezTo>
                        <a:pt x="24" y="127"/>
                        <a:pt x="24" y="129"/>
                        <a:pt x="24" y="129"/>
                      </a:cubicBezTo>
                      <a:cubicBezTo>
                        <a:pt x="68" y="129"/>
                        <a:pt x="68" y="129"/>
                        <a:pt x="68" y="129"/>
                      </a:cubicBezTo>
                      <a:cubicBezTo>
                        <a:pt x="68" y="150"/>
                        <a:pt x="68" y="150"/>
                        <a:pt x="68" y="150"/>
                      </a:cubicBezTo>
                      <a:cubicBezTo>
                        <a:pt x="0" y="150"/>
                        <a:pt x="0" y="150"/>
                        <a:pt x="0" y="150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0" y="128"/>
                        <a:pt x="1" y="124"/>
                        <a:pt x="2" y="120"/>
                      </a:cubicBezTo>
                      <a:cubicBezTo>
                        <a:pt x="2" y="117"/>
                        <a:pt x="4" y="113"/>
                        <a:pt x="6" y="109"/>
                      </a:cubicBezTo>
                      <a:cubicBezTo>
                        <a:pt x="7" y="105"/>
                        <a:pt x="10" y="102"/>
                        <a:pt x="13" y="98"/>
                      </a:cubicBezTo>
                      <a:cubicBezTo>
                        <a:pt x="16" y="94"/>
                        <a:pt x="19" y="89"/>
                        <a:pt x="24" y="85"/>
                      </a:cubicBezTo>
                      <a:cubicBezTo>
                        <a:pt x="28" y="80"/>
                        <a:pt x="32" y="76"/>
                        <a:pt x="35" y="72"/>
                      </a:cubicBezTo>
                      <a:cubicBezTo>
                        <a:pt x="38" y="68"/>
                        <a:pt x="40" y="64"/>
                        <a:pt x="42" y="61"/>
                      </a:cubicBezTo>
                      <a:cubicBezTo>
                        <a:pt x="44" y="57"/>
                        <a:pt x="45" y="53"/>
                        <a:pt x="46" y="50"/>
                      </a:cubicBezTo>
                      <a:cubicBezTo>
                        <a:pt x="46" y="46"/>
                        <a:pt x="47" y="42"/>
                        <a:pt x="47" y="38"/>
                      </a:cubicBez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4" name="Freeform 104">
                  <a:extLst>
                    <a:ext uri="{FF2B5EF4-FFF2-40B4-BE49-F238E27FC236}">
                      <a16:creationId xmlns:a16="http://schemas.microsoft.com/office/drawing/2014/main" id="{97BCE6DE-C1AC-4E82-86F4-3215659DCB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25" y="3288"/>
                  <a:ext cx="56" cy="119"/>
                </a:xfrm>
                <a:custGeom>
                  <a:avLst/>
                  <a:gdLst>
                    <a:gd name="T0" fmla="*/ 71 w 71"/>
                    <a:gd name="T1" fmla="*/ 114 h 152"/>
                    <a:gd name="T2" fmla="*/ 63 w 71"/>
                    <a:gd name="T3" fmla="*/ 142 h 152"/>
                    <a:gd name="T4" fmla="*/ 36 w 71"/>
                    <a:gd name="T5" fmla="*/ 152 h 152"/>
                    <a:gd name="T6" fmla="*/ 10 w 71"/>
                    <a:gd name="T7" fmla="*/ 142 h 152"/>
                    <a:gd name="T8" fmla="*/ 1 w 71"/>
                    <a:gd name="T9" fmla="*/ 115 h 152"/>
                    <a:gd name="T10" fmla="*/ 1 w 71"/>
                    <a:gd name="T11" fmla="*/ 111 h 152"/>
                    <a:gd name="T12" fmla="*/ 23 w 71"/>
                    <a:gd name="T13" fmla="*/ 111 h 152"/>
                    <a:gd name="T14" fmla="*/ 23 w 71"/>
                    <a:gd name="T15" fmla="*/ 116 h 152"/>
                    <a:gd name="T16" fmla="*/ 26 w 71"/>
                    <a:gd name="T17" fmla="*/ 128 h 152"/>
                    <a:gd name="T18" fmla="*/ 35 w 71"/>
                    <a:gd name="T19" fmla="*/ 131 h 152"/>
                    <a:gd name="T20" fmla="*/ 44 w 71"/>
                    <a:gd name="T21" fmla="*/ 127 h 152"/>
                    <a:gd name="T22" fmla="*/ 48 w 71"/>
                    <a:gd name="T23" fmla="*/ 113 h 152"/>
                    <a:gd name="T24" fmla="*/ 48 w 71"/>
                    <a:gd name="T25" fmla="*/ 86 h 152"/>
                    <a:gd name="T26" fmla="*/ 47 w 71"/>
                    <a:gd name="T27" fmla="*/ 86 h 152"/>
                    <a:gd name="T28" fmla="*/ 26 w 71"/>
                    <a:gd name="T29" fmla="*/ 99 h 152"/>
                    <a:gd name="T30" fmla="*/ 7 w 71"/>
                    <a:gd name="T31" fmla="*/ 90 h 152"/>
                    <a:gd name="T32" fmla="*/ 0 w 71"/>
                    <a:gd name="T33" fmla="*/ 65 h 152"/>
                    <a:gd name="T34" fmla="*/ 0 w 71"/>
                    <a:gd name="T35" fmla="*/ 38 h 152"/>
                    <a:gd name="T36" fmla="*/ 10 w 71"/>
                    <a:gd name="T37" fmla="*/ 10 h 152"/>
                    <a:gd name="T38" fmla="*/ 36 w 71"/>
                    <a:gd name="T39" fmla="*/ 0 h 152"/>
                    <a:gd name="T40" fmla="*/ 62 w 71"/>
                    <a:gd name="T41" fmla="*/ 10 h 152"/>
                    <a:gd name="T42" fmla="*/ 71 w 71"/>
                    <a:gd name="T43" fmla="*/ 38 h 152"/>
                    <a:gd name="T44" fmla="*/ 71 w 71"/>
                    <a:gd name="T45" fmla="*/ 114 h 152"/>
                    <a:gd name="T46" fmla="*/ 36 w 71"/>
                    <a:gd name="T47" fmla="*/ 77 h 152"/>
                    <a:gd name="T48" fmla="*/ 45 w 71"/>
                    <a:gd name="T49" fmla="*/ 74 h 152"/>
                    <a:gd name="T50" fmla="*/ 48 w 71"/>
                    <a:gd name="T51" fmla="*/ 63 h 152"/>
                    <a:gd name="T52" fmla="*/ 48 w 71"/>
                    <a:gd name="T53" fmla="*/ 36 h 152"/>
                    <a:gd name="T54" fmla="*/ 45 w 71"/>
                    <a:gd name="T55" fmla="*/ 25 h 152"/>
                    <a:gd name="T56" fmla="*/ 36 w 71"/>
                    <a:gd name="T57" fmla="*/ 22 h 152"/>
                    <a:gd name="T58" fmla="*/ 27 w 71"/>
                    <a:gd name="T59" fmla="*/ 25 h 152"/>
                    <a:gd name="T60" fmla="*/ 24 w 71"/>
                    <a:gd name="T61" fmla="*/ 36 h 152"/>
                    <a:gd name="T62" fmla="*/ 24 w 71"/>
                    <a:gd name="T63" fmla="*/ 63 h 152"/>
                    <a:gd name="T64" fmla="*/ 27 w 71"/>
                    <a:gd name="T65" fmla="*/ 74 h 152"/>
                    <a:gd name="T66" fmla="*/ 36 w 71"/>
                    <a:gd name="T67" fmla="*/ 77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1" h="152">
                      <a:moveTo>
                        <a:pt x="71" y="114"/>
                      </a:moveTo>
                      <a:cubicBezTo>
                        <a:pt x="71" y="126"/>
                        <a:pt x="68" y="136"/>
                        <a:pt x="63" y="142"/>
                      </a:cubicBezTo>
                      <a:cubicBezTo>
                        <a:pt x="57" y="149"/>
                        <a:pt x="48" y="152"/>
                        <a:pt x="36" y="152"/>
                      </a:cubicBezTo>
                      <a:cubicBezTo>
                        <a:pt x="24" y="152"/>
                        <a:pt x="15" y="149"/>
                        <a:pt x="10" y="142"/>
                      </a:cubicBezTo>
                      <a:cubicBezTo>
                        <a:pt x="4" y="136"/>
                        <a:pt x="1" y="127"/>
                        <a:pt x="1" y="115"/>
                      </a:cubicBezTo>
                      <a:cubicBezTo>
                        <a:pt x="1" y="111"/>
                        <a:pt x="1" y="111"/>
                        <a:pt x="1" y="111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3" y="122"/>
                        <a:pt x="24" y="125"/>
                        <a:pt x="26" y="128"/>
                      </a:cubicBezTo>
                      <a:cubicBezTo>
                        <a:pt x="28" y="130"/>
                        <a:pt x="31" y="131"/>
                        <a:pt x="35" y="131"/>
                      </a:cubicBezTo>
                      <a:cubicBezTo>
                        <a:pt x="39" y="131"/>
                        <a:pt x="42" y="130"/>
                        <a:pt x="44" y="127"/>
                      </a:cubicBezTo>
                      <a:cubicBezTo>
                        <a:pt x="47" y="125"/>
                        <a:pt x="48" y="120"/>
                        <a:pt x="48" y="113"/>
                      </a:cubicBezTo>
                      <a:cubicBezTo>
                        <a:pt x="48" y="86"/>
                        <a:pt x="48" y="86"/>
                        <a:pt x="48" y="86"/>
                      </a:cubicBezTo>
                      <a:cubicBezTo>
                        <a:pt x="47" y="86"/>
                        <a:pt x="47" y="86"/>
                        <a:pt x="47" y="86"/>
                      </a:cubicBezTo>
                      <a:cubicBezTo>
                        <a:pt x="43" y="94"/>
                        <a:pt x="36" y="99"/>
                        <a:pt x="26" y="99"/>
                      </a:cubicBezTo>
                      <a:cubicBezTo>
                        <a:pt x="18" y="99"/>
                        <a:pt x="11" y="96"/>
                        <a:pt x="7" y="90"/>
                      </a:cubicBezTo>
                      <a:cubicBezTo>
                        <a:pt x="3" y="84"/>
                        <a:pt x="0" y="76"/>
                        <a:pt x="0" y="65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6"/>
                        <a:pt x="10" y="10"/>
                      </a:cubicBezTo>
                      <a:cubicBezTo>
                        <a:pt x="16" y="4"/>
                        <a:pt x="24" y="0"/>
                        <a:pt x="36" y="0"/>
                      </a:cubicBezTo>
                      <a:cubicBezTo>
                        <a:pt x="47" y="0"/>
                        <a:pt x="56" y="4"/>
                        <a:pt x="62" y="10"/>
                      </a:cubicBezTo>
                      <a:cubicBezTo>
                        <a:pt x="68" y="16"/>
                        <a:pt x="71" y="26"/>
                        <a:pt x="71" y="38"/>
                      </a:cubicBezTo>
                      <a:lnTo>
                        <a:pt x="71" y="114"/>
                      </a:lnTo>
                      <a:close/>
                      <a:moveTo>
                        <a:pt x="36" y="77"/>
                      </a:moveTo>
                      <a:cubicBezTo>
                        <a:pt x="39" y="77"/>
                        <a:pt x="42" y="76"/>
                        <a:pt x="45" y="74"/>
                      </a:cubicBezTo>
                      <a:cubicBezTo>
                        <a:pt x="47" y="72"/>
                        <a:pt x="48" y="68"/>
                        <a:pt x="48" y="63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1"/>
                        <a:pt x="47" y="27"/>
                        <a:pt x="45" y="25"/>
                      </a:cubicBezTo>
                      <a:cubicBezTo>
                        <a:pt x="42" y="23"/>
                        <a:pt x="39" y="22"/>
                        <a:pt x="36" y="22"/>
                      </a:cubicBezTo>
                      <a:cubicBezTo>
                        <a:pt x="32" y="22"/>
                        <a:pt x="29" y="23"/>
                        <a:pt x="27" y="25"/>
                      </a:cubicBezTo>
                      <a:cubicBezTo>
                        <a:pt x="25" y="27"/>
                        <a:pt x="24" y="31"/>
                        <a:pt x="24" y="36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68"/>
                        <a:pt x="25" y="72"/>
                        <a:pt x="27" y="74"/>
                      </a:cubicBezTo>
                      <a:cubicBezTo>
                        <a:pt x="29" y="76"/>
                        <a:pt x="32" y="77"/>
                        <a:pt x="36" y="77"/>
                      </a:cubicBez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5" name="Freeform 105">
                  <a:extLst>
                    <a:ext uri="{FF2B5EF4-FFF2-40B4-BE49-F238E27FC236}">
                      <a16:creationId xmlns:a16="http://schemas.microsoft.com/office/drawing/2014/main" id="{CAC387BD-6C8E-4B5D-8D6A-1C9A20D678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96" y="3657"/>
                  <a:ext cx="33" cy="117"/>
                </a:xfrm>
                <a:custGeom>
                  <a:avLst/>
                  <a:gdLst>
                    <a:gd name="T0" fmla="*/ 0 w 42"/>
                    <a:gd name="T1" fmla="*/ 19 h 149"/>
                    <a:gd name="T2" fmla="*/ 11 w 42"/>
                    <a:gd name="T3" fmla="*/ 17 h 149"/>
                    <a:gd name="T4" fmla="*/ 18 w 42"/>
                    <a:gd name="T5" fmla="*/ 13 h 149"/>
                    <a:gd name="T6" fmla="*/ 23 w 42"/>
                    <a:gd name="T7" fmla="*/ 7 h 149"/>
                    <a:gd name="T8" fmla="*/ 26 w 42"/>
                    <a:gd name="T9" fmla="*/ 0 h 149"/>
                    <a:gd name="T10" fmla="*/ 42 w 42"/>
                    <a:gd name="T11" fmla="*/ 0 h 149"/>
                    <a:gd name="T12" fmla="*/ 42 w 42"/>
                    <a:gd name="T13" fmla="*/ 149 h 149"/>
                    <a:gd name="T14" fmla="*/ 18 w 42"/>
                    <a:gd name="T15" fmla="*/ 149 h 149"/>
                    <a:gd name="T16" fmla="*/ 18 w 42"/>
                    <a:gd name="T17" fmla="*/ 35 h 149"/>
                    <a:gd name="T18" fmla="*/ 0 w 42"/>
                    <a:gd name="T19" fmla="*/ 35 h 149"/>
                    <a:gd name="T20" fmla="*/ 0 w 42"/>
                    <a:gd name="T21" fmla="*/ 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149">
                      <a:moveTo>
                        <a:pt x="0" y="19"/>
                      </a:moveTo>
                      <a:cubicBezTo>
                        <a:pt x="5" y="19"/>
                        <a:pt x="8" y="18"/>
                        <a:pt x="11" y="17"/>
                      </a:cubicBezTo>
                      <a:cubicBezTo>
                        <a:pt x="14" y="16"/>
                        <a:pt x="17" y="15"/>
                        <a:pt x="18" y="13"/>
                      </a:cubicBezTo>
                      <a:cubicBezTo>
                        <a:pt x="20" y="12"/>
                        <a:pt x="22" y="10"/>
                        <a:pt x="23" y="7"/>
                      </a:cubicBezTo>
                      <a:cubicBezTo>
                        <a:pt x="24" y="5"/>
                        <a:pt x="25" y="3"/>
                        <a:pt x="26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149"/>
                        <a:pt x="42" y="149"/>
                        <a:pt x="42" y="149"/>
                      </a:cubicBezTo>
                      <a:cubicBezTo>
                        <a:pt x="18" y="149"/>
                        <a:pt x="18" y="149"/>
                        <a:pt x="18" y="149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6" name="Freeform 106">
                  <a:extLst>
                    <a:ext uri="{FF2B5EF4-FFF2-40B4-BE49-F238E27FC236}">
                      <a16:creationId xmlns:a16="http://schemas.microsoft.com/office/drawing/2014/main" id="{F2E4255F-4123-4862-9E4D-4045CAF87BB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51" y="3656"/>
                  <a:ext cx="54" cy="119"/>
                </a:xfrm>
                <a:custGeom>
                  <a:avLst/>
                  <a:gdLst>
                    <a:gd name="T0" fmla="*/ 46 w 69"/>
                    <a:gd name="T1" fmla="*/ 39 h 152"/>
                    <a:gd name="T2" fmla="*/ 43 w 69"/>
                    <a:gd name="T3" fmla="*/ 25 h 152"/>
                    <a:gd name="T4" fmla="*/ 34 w 69"/>
                    <a:gd name="T5" fmla="*/ 22 h 152"/>
                    <a:gd name="T6" fmla="*/ 25 w 69"/>
                    <a:gd name="T7" fmla="*/ 25 h 152"/>
                    <a:gd name="T8" fmla="*/ 22 w 69"/>
                    <a:gd name="T9" fmla="*/ 36 h 152"/>
                    <a:gd name="T10" fmla="*/ 22 w 69"/>
                    <a:gd name="T11" fmla="*/ 46 h 152"/>
                    <a:gd name="T12" fmla="*/ 0 w 69"/>
                    <a:gd name="T13" fmla="*/ 46 h 152"/>
                    <a:gd name="T14" fmla="*/ 0 w 69"/>
                    <a:gd name="T15" fmla="*/ 38 h 152"/>
                    <a:gd name="T16" fmla="*/ 8 w 69"/>
                    <a:gd name="T17" fmla="*/ 10 h 152"/>
                    <a:gd name="T18" fmla="*/ 34 w 69"/>
                    <a:gd name="T19" fmla="*/ 0 h 152"/>
                    <a:gd name="T20" fmla="*/ 60 w 69"/>
                    <a:gd name="T21" fmla="*/ 10 h 152"/>
                    <a:gd name="T22" fmla="*/ 69 w 69"/>
                    <a:gd name="T23" fmla="*/ 38 h 152"/>
                    <a:gd name="T24" fmla="*/ 69 w 69"/>
                    <a:gd name="T25" fmla="*/ 42 h 152"/>
                    <a:gd name="T26" fmla="*/ 53 w 69"/>
                    <a:gd name="T27" fmla="*/ 72 h 152"/>
                    <a:gd name="T28" fmla="*/ 53 w 69"/>
                    <a:gd name="T29" fmla="*/ 72 h 152"/>
                    <a:gd name="T30" fmla="*/ 65 w 69"/>
                    <a:gd name="T31" fmla="*/ 84 h 152"/>
                    <a:gd name="T32" fmla="*/ 69 w 69"/>
                    <a:gd name="T33" fmla="*/ 103 h 152"/>
                    <a:gd name="T34" fmla="*/ 69 w 69"/>
                    <a:gd name="T35" fmla="*/ 115 h 152"/>
                    <a:gd name="T36" fmla="*/ 60 w 69"/>
                    <a:gd name="T37" fmla="*/ 143 h 152"/>
                    <a:gd name="T38" fmla="*/ 34 w 69"/>
                    <a:gd name="T39" fmla="*/ 152 h 152"/>
                    <a:gd name="T40" fmla="*/ 8 w 69"/>
                    <a:gd name="T41" fmla="*/ 143 h 152"/>
                    <a:gd name="T42" fmla="*/ 0 w 69"/>
                    <a:gd name="T43" fmla="*/ 115 h 152"/>
                    <a:gd name="T44" fmla="*/ 0 w 69"/>
                    <a:gd name="T45" fmla="*/ 103 h 152"/>
                    <a:gd name="T46" fmla="*/ 22 w 69"/>
                    <a:gd name="T47" fmla="*/ 103 h 152"/>
                    <a:gd name="T48" fmla="*/ 22 w 69"/>
                    <a:gd name="T49" fmla="*/ 116 h 152"/>
                    <a:gd name="T50" fmla="*/ 25 w 69"/>
                    <a:gd name="T51" fmla="*/ 128 h 152"/>
                    <a:gd name="T52" fmla="*/ 34 w 69"/>
                    <a:gd name="T53" fmla="*/ 131 h 152"/>
                    <a:gd name="T54" fmla="*/ 43 w 69"/>
                    <a:gd name="T55" fmla="*/ 128 h 152"/>
                    <a:gd name="T56" fmla="*/ 46 w 69"/>
                    <a:gd name="T57" fmla="*/ 114 h 152"/>
                    <a:gd name="T58" fmla="*/ 46 w 69"/>
                    <a:gd name="T59" fmla="*/ 103 h 152"/>
                    <a:gd name="T60" fmla="*/ 42 w 69"/>
                    <a:gd name="T61" fmla="*/ 88 h 152"/>
                    <a:gd name="T62" fmla="*/ 31 w 69"/>
                    <a:gd name="T63" fmla="*/ 84 h 152"/>
                    <a:gd name="T64" fmla="*/ 23 w 69"/>
                    <a:gd name="T65" fmla="*/ 84 h 152"/>
                    <a:gd name="T66" fmla="*/ 23 w 69"/>
                    <a:gd name="T67" fmla="*/ 63 h 152"/>
                    <a:gd name="T68" fmla="*/ 32 w 69"/>
                    <a:gd name="T69" fmla="*/ 63 h 152"/>
                    <a:gd name="T70" fmla="*/ 42 w 69"/>
                    <a:gd name="T71" fmla="*/ 59 h 152"/>
                    <a:gd name="T72" fmla="*/ 46 w 69"/>
                    <a:gd name="T73" fmla="*/ 47 h 152"/>
                    <a:gd name="T74" fmla="*/ 46 w 69"/>
                    <a:gd name="T75" fmla="*/ 39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9" h="152">
                      <a:moveTo>
                        <a:pt x="46" y="39"/>
                      </a:moveTo>
                      <a:cubicBezTo>
                        <a:pt x="46" y="32"/>
                        <a:pt x="45" y="27"/>
                        <a:pt x="43" y="25"/>
                      </a:cubicBezTo>
                      <a:cubicBezTo>
                        <a:pt x="40" y="23"/>
                        <a:pt x="37" y="22"/>
                        <a:pt x="34" y="22"/>
                      </a:cubicBezTo>
                      <a:cubicBezTo>
                        <a:pt x="30" y="22"/>
                        <a:pt x="27" y="23"/>
                        <a:pt x="25" y="25"/>
                      </a:cubicBezTo>
                      <a:cubicBezTo>
                        <a:pt x="23" y="27"/>
                        <a:pt x="22" y="31"/>
                        <a:pt x="22" y="36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7"/>
                        <a:pt x="8" y="10"/>
                      </a:cubicBezTo>
                      <a:cubicBezTo>
                        <a:pt x="14" y="4"/>
                        <a:pt x="23" y="0"/>
                        <a:pt x="34" y="0"/>
                      </a:cubicBezTo>
                      <a:cubicBezTo>
                        <a:pt x="46" y="0"/>
                        <a:pt x="54" y="4"/>
                        <a:pt x="60" y="10"/>
                      </a:cubicBezTo>
                      <a:cubicBezTo>
                        <a:pt x="66" y="17"/>
                        <a:pt x="69" y="26"/>
                        <a:pt x="69" y="38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69" y="57"/>
                        <a:pt x="64" y="67"/>
                        <a:pt x="53" y="72"/>
                      </a:cubicBezTo>
                      <a:cubicBezTo>
                        <a:pt x="53" y="72"/>
                        <a:pt x="53" y="72"/>
                        <a:pt x="53" y="72"/>
                      </a:cubicBezTo>
                      <a:cubicBezTo>
                        <a:pt x="59" y="75"/>
                        <a:pt x="63" y="79"/>
                        <a:pt x="65" y="84"/>
                      </a:cubicBezTo>
                      <a:cubicBezTo>
                        <a:pt x="68" y="89"/>
                        <a:pt x="69" y="96"/>
                        <a:pt x="69" y="103"/>
                      </a:cubicBezTo>
                      <a:cubicBezTo>
                        <a:pt x="69" y="115"/>
                        <a:pt x="69" y="115"/>
                        <a:pt x="69" y="115"/>
                      </a:cubicBezTo>
                      <a:cubicBezTo>
                        <a:pt x="69" y="127"/>
                        <a:pt x="66" y="136"/>
                        <a:pt x="60" y="143"/>
                      </a:cubicBezTo>
                      <a:cubicBezTo>
                        <a:pt x="54" y="149"/>
                        <a:pt x="46" y="152"/>
                        <a:pt x="34" y="152"/>
                      </a:cubicBezTo>
                      <a:cubicBezTo>
                        <a:pt x="23" y="152"/>
                        <a:pt x="14" y="149"/>
                        <a:pt x="8" y="143"/>
                      </a:cubicBezTo>
                      <a:cubicBezTo>
                        <a:pt x="3" y="136"/>
                        <a:pt x="0" y="127"/>
                        <a:pt x="0" y="115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22" y="103"/>
                        <a:pt x="22" y="103"/>
                        <a:pt x="22" y="103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22" y="122"/>
                        <a:pt x="23" y="126"/>
                        <a:pt x="25" y="128"/>
                      </a:cubicBezTo>
                      <a:cubicBezTo>
                        <a:pt x="27" y="130"/>
                        <a:pt x="30" y="131"/>
                        <a:pt x="34" y="131"/>
                      </a:cubicBezTo>
                      <a:cubicBezTo>
                        <a:pt x="37" y="131"/>
                        <a:pt x="40" y="130"/>
                        <a:pt x="43" y="128"/>
                      </a:cubicBezTo>
                      <a:cubicBezTo>
                        <a:pt x="45" y="125"/>
                        <a:pt x="46" y="121"/>
                        <a:pt x="46" y="114"/>
                      </a:cubicBezTo>
                      <a:cubicBezTo>
                        <a:pt x="46" y="103"/>
                        <a:pt x="46" y="103"/>
                        <a:pt x="46" y="103"/>
                      </a:cubicBezTo>
                      <a:cubicBezTo>
                        <a:pt x="46" y="96"/>
                        <a:pt x="45" y="91"/>
                        <a:pt x="42" y="88"/>
                      </a:cubicBezTo>
                      <a:cubicBezTo>
                        <a:pt x="40" y="85"/>
                        <a:pt x="36" y="84"/>
                        <a:pt x="31" y="84"/>
                      </a:cubicBezTo>
                      <a:cubicBezTo>
                        <a:pt x="23" y="84"/>
                        <a:pt x="23" y="84"/>
                        <a:pt x="23" y="84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32" y="63"/>
                        <a:pt x="32" y="63"/>
                        <a:pt x="32" y="63"/>
                      </a:cubicBezTo>
                      <a:cubicBezTo>
                        <a:pt x="36" y="63"/>
                        <a:pt x="40" y="61"/>
                        <a:pt x="42" y="59"/>
                      </a:cubicBezTo>
                      <a:cubicBezTo>
                        <a:pt x="45" y="57"/>
                        <a:pt x="46" y="53"/>
                        <a:pt x="46" y="47"/>
                      </a:cubicBezTo>
                      <a:lnTo>
                        <a:pt x="46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7" name="Freeform 107">
                  <a:extLst>
                    <a:ext uri="{FF2B5EF4-FFF2-40B4-BE49-F238E27FC236}">
                      <a16:creationId xmlns:a16="http://schemas.microsoft.com/office/drawing/2014/main" id="{0FA7F18F-7EDC-4F72-89E3-30D764A87A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38" y="3657"/>
                  <a:ext cx="32" cy="117"/>
                </a:xfrm>
                <a:custGeom>
                  <a:avLst/>
                  <a:gdLst>
                    <a:gd name="T0" fmla="*/ 0 w 41"/>
                    <a:gd name="T1" fmla="*/ 19 h 149"/>
                    <a:gd name="T2" fmla="*/ 11 w 41"/>
                    <a:gd name="T3" fmla="*/ 17 h 149"/>
                    <a:gd name="T4" fmla="*/ 18 w 41"/>
                    <a:gd name="T5" fmla="*/ 13 h 149"/>
                    <a:gd name="T6" fmla="*/ 23 w 41"/>
                    <a:gd name="T7" fmla="*/ 7 h 149"/>
                    <a:gd name="T8" fmla="*/ 26 w 41"/>
                    <a:gd name="T9" fmla="*/ 0 h 149"/>
                    <a:gd name="T10" fmla="*/ 41 w 41"/>
                    <a:gd name="T11" fmla="*/ 0 h 149"/>
                    <a:gd name="T12" fmla="*/ 41 w 41"/>
                    <a:gd name="T13" fmla="*/ 149 h 149"/>
                    <a:gd name="T14" fmla="*/ 18 w 41"/>
                    <a:gd name="T15" fmla="*/ 149 h 149"/>
                    <a:gd name="T16" fmla="*/ 18 w 41"/>
                    <a:gd name="T17" fmla="*/ 35 h 149"/>
                    <a:gd name="T18" fmla="*/ 0 w 41"/>
                    <a:gd name="T19" fmla="*/ 35 h 149"/>
                    <a:gd name="T20" fmla="*/ 0 w 41"/>
                    <a:gd name="T21" fmla="*/ 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49">
                      <a:moveTo>
                        <a:pt x="0" y="19"/>
                      </a:moveTo>
                      <a:cubicBezTo>
                        <a:pt x="4" y="19"/>
                        <a:pt x="8" y="18"/>
                        <a:pt x="11" y="17"/>
                      </a:cubicBezTo>
                      <a:cubicBezTo>
                        <a:pt x="14" y="16"/>
                        <a:pt x="16" y="15"/>
                        <a:pt x="18" y="13"/>
                      </a:cubicBezTo>
                      <a:cubicBezTo>
                        <a:pt x="20" y="12"/>
                        <a:pt x="21" y="10"/>
                        <a:pt x="23" y="7"/>
                      </a:cubicBezTo>
                      <a:cubicBezTo>
                        <a:pt x="24" y="5"/>
                        <a:pt x="25" y="3"/>
                        <a:pt x="2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18" y="149"/>
                        <a:pt x="18" y="149"/>
                        <a:pt x="18" y="149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8" name="Freeform 108">
                  <a:extLst>
                    <a:ext uri="{FF2B5EF4-FFF2-40B4-BE49-F238E27FC236}">
                      <a16:creationId xmlns:a16="http://schemas.microsoft.com/office/drawing/2014/main" id="{41EC7751-DB4A-42BA-8286-7C4C9F8E69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689" y="3657"/>
                  <a:ext cx="62" cy="117"/>
                </a:xfrm>
                <a:custGeom>
                  <a:avLst/>
                  <a:gdLst>
                    <a:gd name="T0" fmla="*/ 0 w 62"/>
                    <a:gd name="T1" fmla="*/ 79 h 117"/>
                    <a:gd name="T2" fmla="*/ 33 w 62"/>
                    <a:gd name="T3" fmla="*/ 0 h 117"/>
                    <a:gd name="T4" fmla="*/ 54 w 62"/>
                    <a:gd name="T5" fmla="*/ 0 h 117"/>
                    <a:gd name="T6" fmla="*/ 54 w 62"/>
                    <a:gd name="T7" fmla="*/ 79 h 117"/>
                    <a:gd name="T8" fmla="*/ 62 w 62"/>
                    <a:gd name="T9" fmla="*/ 79 h 117"/>
                    <a:gd name="T10" fmla="*/ 62 w 62"/>
                    <a:gd name="T11" fmla="*/ 96 h 117"/>
                    <a:gd name="T12" fmla="*/ 54 w 62"/>
                    <a:gd name="T13" fmla="*/ 96 h 117"/>
                    <a:gd name="T14" fmla="*/ 54 w 62"/>
                    <a:gd name="T15" fmla="*/ 117 h 117"/>
                    <a:gd name="T16" fmla="*/ 36 w 62"/>
                    <a:gd name="T17" fmla="*/ 117 h 117"/>
                    <a:gd name="T18" fmla="*/ 36 w 62"/>
                    <a:gd name="T19" fmla="*/ 96 h 117"/>
                    <a:gd name="T20" fmla="*/ 0 w 62"/>
                    <a:gd name="T21" fmla="*/ 96 h 117"/>
                    <a:gd name="T22" fmla="*/ 0 w 62"/>
                    <a:gd name="T23" fmla="*/ 79 h 117"/>
                    <a:gd name="T24" fmla="*/ 36 w 62"/>
                    <a:gd name="T25" fmla="*/ 79 h 117"/>
                    <a:gd name="T26" fmla="*/ 36 w 62"/>
                    <a:gd name="T27" fmla="*/ 36 h 117"/>
                    <a:gd name="T28" fmla="*/ 35 w 62"/>
                    <a:gd name="T29" fmla="*/ 36 h 117"/>
                    <a:gd name="T30" fmla="*/ 17 w 62"/>
                    <a:gd name="T31" fmla="*/ 79 h 117"/>
                    <a:gd name="T32" fmla="*/ 36 w 62"/>
                    <a:gd name="T33" fmla="*/ 79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17">
                      <a:moveTo>
                        <a:pt x="0" y="79"/>
                      </a:moveTo>
                      <a:lnTo>
                        <a:pt x="33" y="0"/>
                      </a:lnTo>
                      <a:lnTo>
                        <a:pt x="54" y="0"/>
                      </a:lnTo>
                      <a:lnTo>
                        <a:pt x="54" y="79"/>
                      </a:lnTo>
                      <a:lnTo>
                        <a:pt x="62" y="79"/>
                      </a:lnTo>
                      <a:lnTo>
                        <a:pt x="62" y="96"/>
                      </a:lnTo>
                      <a:lnTo>
                        <a:pt x="54" y="96"/>
                      </a:lnTo>
                      <a:lnTo>
                        <a:pt x="54" y="117"/>
                      </a:lnTo>
                      <a:lnTo>
                        <a:pt x="36" y="117"/>
                      </a:lnTo>
                      <a:lnTo>
                        <a:pt x="36" y="96"/>
                      </a:lnTo>
                      <a:lnTo>
                        <a:pt x="0" y="96"/>
                      </a:lnTo>
                      <a:lnTo>
                        <a:pt x="0" y="79"/>
                      </a:lnTo>
                      <a:close/>
                      <a:moveTo>
                        <a:pt x="36" y="79"/>
                      </a:moveTo>
                      <a:lnTo>
                        <a:pt x="36" y="36"/>
                      </a:lnTo>
                      <a:lnTo>
                        <a:pt x="35" y="36"/>
                      </a:lnTo>
                      <a:lnTo>
                        <a:pt x="17" y="79"/>
                      </a:lnTo>
                      <a:lnTo>
                        <a:pt x="3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9" name="Freeform 109">
                  <a:extLst>
                    <a:ext uri="{FF2B5EF4-FFF2-40B4-BE49-F238E27FC236}">
                      <a16:creationId xmlns:a16="http://schemas.microsoft.com/office/drawing/2014/main" id="{8E704EF1-58C6-402F-A380-0F3524F2B9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83" y="3657"/>
                  <a:ext cx="33" cy="116"/>
                </a:xfrm>
                <a:custGeom>
                  <a:avLst/>
                  <a:gdLst>
                    <a:gd name="T0" fmla="*/ 0 w 41"/>
                    <a:gd name="T1" fmla="*/ 19 h 149"/>
                    <a:gd name="T2" fmla="*/ 11 w 41"/>
                    <a:gd name="T3" fmla="*/ 17 h 149"/>
                    <a:gd name="T4" fmla="*/ 18 w 41"/>
                    <a:gd name="T5" fmla="*/ 13 h 149"/>
                    <a:gd name="T6" fmla="*/ 22 w 41"/>
                    <a:gd name="T7" fmla="*/ 8 h 149"/>
                    <a:gd name="T8" fmla="*/ 25 w 41"/>
                    <a:gd name="T9" fmla="*/ 0 h 149"/>
                    <a:gd name="T10" fmla="*/ 41 w 41"/>
                    <a:gd name="T11" fmla="*/ 0 h 149"/>
                    <a:gd name="T12" fmla="*/ 41 w 41"/>
                    <a:gd name="T13" fmla="*/ 149 h 149"/>
                    <a:gd name="T14" fmla="*/ 18 w 41"/>
                    <a:gd name="T15" fmla="*/ 149 h 149"/>
                    <a:gd name="T16" fmla="*/ 18 w 41"/>
                    <a:gd name="T17" fmla="*/ 35 h 149"/>
                    <a:gd name="T18" fmla="*/ 0 w 41"/>
                    <a:gd name="T19" fmla="*/ 35 h 149"/>
                    <a:gd name="T20" fmla="*/ 0 w 41"/>
                    <a:gd name="T21" fmla="*/ 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49">
                      <a:moveTo>
                        <a:pt x="0" y="19"/>
                      </a:moveTo>
                      <a:cubicBezTo>
                        <a:pt x="4" y="19"/>
                        <a:pt x="8" y="18"/>
                        <a:pt x="11" y="17"/>
                      </a:cubicBezTo>
                      <a:cubicBezTo>
                        <a:pt x="14" y="16"/>
                        <a:pt x="16" y="15"/>
                        <a:pt x="18" y="13"/>
                      </a:cubicBezTo>
                      <a:cubicBezTo>
                        <a:pt x="20" y="12"/>
                        <a:pt x="21" y="10"/>
                        <a:pt x="22" y="8"/>
                      </a:cubicBezTo>
                      <a:cubicBezTo>
                        <a:pt x="23" y="5"/>
                        <a:pt x="24" y="3"/>
                        <a:pt x="25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18" y="149"/>
                        <a:pt x="18" y="149"/>
                        <a:pt x="18" y="149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0" name="Freeform 110">
                  <a:extLst>
                    <a:ext uri="{FF2B5EF4-FFF2-40B4-BE49-F238E27FC236}">
                      <a16:creationId xmlns:a16="http://schemas.microsoft.com/office/drawing/2014/main" id="{C3E9F922-DD60-4B0A-A5C4-90CADD95AE9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38" y="3657"/>
                  <a:ext cx="55" cy="117"/>
                </a:xfrm>
                <a:custGeom>
                  <a:avLst/>
                  <a:gdLst>
                    <a:gd name="T0" fmla="*/ 22 w 70"/>
                    <a:gd name="T1" fmla="*/ 101 h 150"/>
                    <a:gd name="T2" fmla="*/ 22 w 70"/>
                    <a:gd name="T3" fmla="*/ 115 h 150"/>
                    <a:gd name="T4" fmla="*/ 26 w 70"/>
                    <a:gd name="T5" fmla="*/ 126 h 150"/>
                    <a:gd name="T6" fmla="*/ 34 w 70"/>
                    <a:gd name="T7" fmla="*/ 129 h 150"/>
                    <a:gd name="T8" fmla="*/ 43 w 70"/>
                    <a:gd name="T9" fmla="*/ 126 h 150"/>
                    <a:gd name="T10" fmla="*/ 46 w 70"/>
                    <a:gd name="T11" fmla="*/ 115 h 150"/>
                    <a:gd name="T12" fmla="*/ 46 w 70"/>
                    <a:gd name="T13" fmla="*/ 82 h 150"/>
                    <a:gd name="T14" fmla="*/ 43 w 70"/>
                    <a:gd name="T15" fmla="*/ 71 h 150"/>
                    <a:gd name="T16" fmla="*/ 34 w 70"/>
                    <a:gd name="T17" fmla="*/ 67 h 150"/>
                    <a:gd name="T18" fmla="*/ 26 w 70"/>
                    <a:gd name="T19" fmla="*/ 71 h 150"/>
                    <a:gd name="T20" fmla="*/ 22 w 70"/>
                    <a:gd name="T21" fmla="*/ 82 h 150"/>
                    <a:gd name="T22" fmla="*/ 22 w 70"/>
                    <a:gd name="T23" fmla="*/ 86 h 150"/>
                    <a:gd name="T24" fmla="*/ 0 w 70"/>
                    <a:gd name="T25" fmla="*/ 86 h 150"/>
                    <a:gd name="T26" fmla="*/ 4 w 70"/>
                    <a:gd name="T27" fmla="*/ 0 h 150"/>
                    <a:gd name="T28" fmla="*/ 66 w 70"/>
                    <a:gd name="T29" fmla="*/ 0 h 150"/>
                    <a:gd name="T30" fmla="*/ 66 w 70"/>
                    <a:gd name="T31" fmla="*/ 22 h 150"/>
                    <a:gd name="T32" fmla="*/ 25 w 70"/>
                    <a:gd name="T33" fmla="*/ 22 h 150"/>
                    <a:gd name="T34" fmla="*/ 23 w 70"/>
                    <a:gd name="T35" fmla="*/ 57 h 150"/>
                    <a:gd name="T36" fmla="*/ 24 w 70"/>
                    <a:gd name="T37" fmla="*/ 57 h 150"/>
                    <a:gd name="T38" fmla="*/ 44 w 70"/>
                    <a:gd name="T39" fmla="*/ 46 h 150"/>
                    <a:gd name="T40" fmla="*/ 63 w 70"/>
                    <a:gd name="T41" fmla="*/ 55 h 150"/>
                    <a:gd name="T42" fmla="*/ 70 w 70"/>
                    <a:gd name="T43" fmla="*/ 80 h 150"/>
                    <a:gd name="T44" fmla="*/ 70 w 70"/>
                    <a:gd name="T45" fmla="*/ 113 h 150"/>
                    <a:gd name="T46" fmla="*/ 61 w 70"/>
                    <a:gd name="T47" fmla="*/ 141 h 150"/>
                    <a:gd name="T48" fmla="*/ 35 w 70"/>
                    <a:gd name="T49" fmla="*/ 150 h 150"/>
                    <a:gd name="T50" fmla="*/ 9 w 70"/>
                    <a:gd name="T51" fmla="*/ 141 h 150"/>
                    <a:gd name="T52" fmla="*/ 0 w 70"/>
                    <a:gd name="T53" fmla="*/ 113 h 150"/>
                    <a:gd name="T54" fmla="*/ 0 w 70"/>
                    <a:gd name="T55" fmla="*/ 101 h 150"/>
                    <a:gd name="T56" fmla="*/ 22 w 70"/>
                    <a:gd name="T57" fmla="*/ 101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" h="150">
                      <a:moveTo>
                        <a:pt x="22" y="101"/>
                      </a:moveTo>
                      <a:cubicBezTo>
                        <a:pt x="22" y="115"/>
                        <a:pt x="22" y="115"/>
                        <a:pt x="22" y="115"/>
                      </a:cubicBezTo>
                      <a:cubicBezTo>
                        <a:pt x="22" y="120"/>
                        <a:pt x="23" y="124"/>
                        <a:pt x="26" y="126"/>
                      </a:cubicBezTo>
                      <a:cubicBezTo>
                        <a:pt x="28" y="128"/>
                        <a:pt x="31" y="129"/>
                        <a:pt x="34" y="129"/>
                      </a:cubicBezTo>
                      <a:cubicBezTo>
                        <a:pt x="38" y="129"/>
                        <a:pt x="41" y="128"/>
                        <a:pt x="43" y="126"/>
                      </a:cubicBezTo>
                      <a:cubicBezTo>
                        <a:pt x="45" y="124"/>
                        <a:pt x="46" y="120"/>
                        <a:pt x="46" y="115"/>
                      </a:cubicBezTo>
                      <a:cubicBezTo>
                        <a:pt x="46" y="82"/>
                        <a:pt x="46" y="82"/>
                        <a:pt x="46" y="82"/>
                      </a:cubicBezTo>
                      <a:cubicBezTo>
                        <a:pt x="46" y="77"/>
                        <a:pt x="45" y="73"/>
                        <a:pt x="43" y="71"/>
                      </a:cubicBezTo>
                      <a:cubicBezTo>
                        <a:pt x="41" y="68"/>
                        <a:pt x="38" y="67"/>
                        <a:pt x="34" y="67"/>
                      </a:cubicBezTo>
                      <a:cubicBezTo>
                        <a:pt x="31" y="67"/>
                        <a:pt x="28" y="68"/>
                        <a:pt x="26" y="71"/>
                      </a:cubicBezTo>
                      <a:cubicBezTo>
                        <a:pt x="23" y="73"/>
                        <a:pt x="22" y="77"/>
                        <a:pt x="22" y="82"/>
                      </a:cubicBezTo>
                      <a:cubicBezTo>
                        <a:pt x="22" y="86"/>
                        <a:pt x="22" y="86"/>
                        <a:pt x="22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22"/>
                        <a:pt x="66" y="22"/>
                        <a:pt x="66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4" y="57"/>
                        <a:pt x="24" y="57"/>
                      </a:cubicBezTo>
                      <a:cubicBezTo>
                        <a:pt x="28" y="50"/>
                        <a:pt x="35" y="46"/>
                        <a:pt x="44" y="46"/>
                      </a:cubicBezTo>
                      <a:cubicBezTo>
                        <a:pt x="53" y="46"/>
                        <a:pt x="59" y="49"/>
                        <a:pt x="63" y="55"/>
                      </a:cubicBezTo>
                      <a:cubicBezTo>
                        <a:pt x="68" y="61"/>
                        <a:pt x="70" y="69"/>
                        <a:pt x="70" y="80"/>
                      </a:cubicBezTo>
                      <a:cubicBezTo>
                        <a:pt x="70" y="113"/>
                        <a:pt x="70" y="113"/>
                        <a:pt x="70" y="113"/>
                      </a:cubicBezTo>
                      <a:cubicBezTo>
                        <a:pt x="70" y="125"/>
                        <a:pt x="67" y="134"/>
                        <a:pt x="61" y="141"/>
                      </a:cubicBezTo>
                      <a:cubicBezTo>
                        <a:pt x="55" y="147"/>
                        <a:pt x="46" y="150"/>
                        <a:pt x="35" y="150"/>
                      </a:cubicBezTo>
                      <a:cubicBezTo>
                        <a:pt x="24" y="150"/>
                        <a:pt x="15" y="147"/>
                        <a:pt x="9" y="141"/>
                      </a:cubicBezTo>
                      <a:cubicBezTo>
                        <a:pt x="3" y="134"/>
                        <a:pt x="0" y="125"/>
                        <a:pt x="0" y="113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lnTo>
                        <a:pt x="22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1" name="Freeform 111">
                  <a:extLst>
                    <a:ext uri="{FF2B5EF4-FFF2-40B4-BE49-F238E27FC236}">
                      <a16:creationId xmlns:a16="http://schemas.microsoft.com/office/drawing/2014/main" id="{7BCDB1BE-8742-4CAC-A82D-FE74AE00706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3" y="3657"/>
                  <a:ext cx="33" cy="117"/>
                </a:xfrm>
                <a:custGeom>
                  <a:avLst/>
                  <a:gdLst>
                    <a:gd name="T0" fmla="*/ 0 w 42"/>
                    <a:gd name="T1" fmla="*/ 19 h 149"/>
                    <a:gd name="T2" fmla="*/ 12 w 42"/>
                    <a:gd name="T3" fmla="*/ 17 h 149"/>
                    <a:gd name="T4" fmla="*/ 19 w 42"/>
                    <a:gd name="T5" fmla="*/ 13 h 149"/>
                    <a:gd name="T6" fmla="*/ 23 w 42"/>
                    <a:gd name="T7" fmla="*/ 7 h 149"/>
                    <a:gd name="T8" fmla="*/ 26 w 42"/>
                    <a:gd name="T9" fmla="*/ 0 h 149"/>
                    <a:gd name="T10" fmla="*/ 42 w 42"/>
                    <a:gd name="T11" fmla="*/ 0 h 149"/>
                    <a:gd name="T12" fmla="*/ 42 w 42"/>
                    <a:gd name="T13" fmla="*/ 149 h 149"/>
                    <a:gd name="T14" fmla="*/ 18 w 42"/>
                    <a:gd name="T15" fmla="*/ 149 h 149"/>
                    <a:gd name="T16" fmla="*/ 18 w 42"/>
                    <a:gd name="T17" fmla="*/ 35 h 149"/>
                    <a:gd name="T18" fmla="*/ 0 w 42"/>
                    <a:gd name="T19" fmla="*/ 35 h 149"/>
                    <a:gd name="T20" fmla="*/ 0 w 42"/>
                    <a:gd name="T21" fmla="*/ 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149">
                      <a:moveTo>
                        <a:pt x="0" y="19"/>
                      </a:moveTo>
                      <a:cubicBezTo>
                        <a:pt x="5" y="19"/>
                        <a:pt x="9" y="18"/>
                        <a:pt x="12" y="17"/>
                      </a:cubicBezTo>
                      <a:cubicBezTo>
                        <a:pt x="14" y="16"/>
                        <a:pt x="17" y="15"/>
                        <a:pt x="19" y="13"/>
                      </a:cubicBezTo>
                      <a:cubicBezTo>
                        <a:pt x="21" y="12"/>
                        <a:pt x="22" y="10"/>
                        <a:pt x="23" y="7"/>
                      </a:cubicBezTo>
                      <a:cubicBezTo>
                        <a:pt x="24" y="5"/>
                        <a:pt x="25" y="3"/>
                        <a:pt x="26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149"/>
                        <a:pt x="42" y="149"/>
                        <a:pt x="42" y="149"/>
                      </a:cubicBezTo>
                      <a:cubicBezTo>
                        <a:pt x="18" y="149"/>
                        <a:pt x="18" y="149"/>
                        <a:pt x="18" y="149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2" name="Freeform 112">
                  <a:extLst>
                    <a:ext uri="{FF2B5EF4-FFF2-40B4-BE49-F238E27FC236}">
                      <a16:creationId xmlns:a16="http://schemas.microsoft.com/office/drawing/2014/main" id="{85272241-6C64-4CA9-B3DD-EC9DD92A7C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20" y="3656"/>
                  <a:ext cx="56" cy="119"/>
                </a:xfrm>
                <a:custGeom>
                  <a:avLst/>
                  <a:gdLst>
                    <a:gd name="T0" fmla="*/ 0 w 71"/>
                    <a:gd name="T1" fmla="*/ 38 h 152"/>
                    <a:gd name="T2" fmla="*/ 10 w 71"/>
                    <a:gd name="T3" fmla="*/ 10 h 152"/>
                    <a:gd name="T4" fmla="*/ 36 w 71"/>
                    <a:gd name="T5" fmla="*/ 0 h 152"/>
                    <a:gd name="T6" fmla="*/ 62 w 71"/>
                    <a:gd name="T7" fmla="*/ 10 h 152"/>
                    <a:gd name="T8" fmla="*/ 71 w 71"/>
                    <a:gd name="T9" fmla="*/ 38 h 152"/>
                    <a:gd name="T10" fmla="*/ 71 w 71"/>
                    <a:gd name="T11" fmla="*/ 115 h 152"/>
                    <a:gd name="T12" fmla="*/ 62 w 71"/>
                    <a:gd name="T13" fmla="*/ 143 h 152"/>
                    <a:gd name="T14" fmla="*/ 36 w 71"/>
                    <a:gd name="T15" fmla="*/ 152 h 152"/>
                    <a:gd name="T16" fmla="*/ 10 w 71"/>
                    <a:gd name="T17" fmla="*/ 143 h 152"/>
                    <a:gd name="T18" fmla="*/ 0 w 71"/>
                    <a:gd name="T19" fmla="*/ 115 h 152"/>
                    <a:gd name="T20" fmla="*/ 0 w 71"/>
                    <a:gd name="T21" fmla="*/ 38 h 152"/>
                    <a:gd name="T22" fmla="*/ 24 w 71"/>
                    <a:gd name="T23" fmla="*/ 116 h 152"/>
                    <a:gd name="T24" fmla="*/ 27 w 71"/>
                    <a:gd name="T25" fmla="*/ 128 h 152"/>
                    <a:gd name="T26" fmla="*/ 36 w 71"/>
                    <a:gd name="T27" fmla="*/ 131 h 152"/>
                    <a:gd name="T28" fmla="*/ 45 w 71"/>
                    <a:gd name="T29" fmla="*/ 128 h 152"/>
                    <a:gd name="T30" fmla="*/ 48 w 71"/>
                    <a:gd name="T31" fmla="*/ 116 h 152"/>
                    <a:gd name="T32" fmla="*/ 48 w 71"/>
                    <a:gd name="T33" fmla="*/ 36 h 152"/>
                    <a:gd name="T34" fmla="*/ 45 w 71"/>
                    <a:gd name="T35" fmla="*/ 25 h 152"/>
                    <a:gd name="T36" fmla="*/ 36 w 71"/>
                    <a:gd name="T37" fmla="*/ 22 h 152"/>
                    <a:gd name="T38" fmla="*/ 27 w 71"/>
                    <a:gd name="T39" fmla="*/ 25 h 152"/>
                    <a:gd name="T40" fmla="*/ 24 w 71"/>
                    <a:gd name="T41" fmla="*/ 36 h 152"/>
                    <a:gd name="T42" fmla="*/ 24 w 71"/>
                    <a:gd name="T43" fmla="*/ 116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1" h="152">
                      <a:moveTo>
                        <a:pt x="0" y="38"/>
                      </a:moveTo>
                      <a:cubicBezTo>
                        <a:pt x="0" y="26"/>
                        <a:pt x="3" y="17"/>
                        <a:pt x="10" y="10"/>
                      </a:cubicBezTo>
                      <a:cubicBezTo>
                        <a:pt x="16" y="4"/>
                        <a:pt x="24" y="0"/>
                        <a:pt x="36" y="0"/>
                      </a:cubicBezTo>
                      <a:cubicBezTo>
                        <a:pt x="47" y="0"/>
                        <a:pt x="56" y="4"/>
                        <a:pt x="62" y="10"/>
                      </a:cubicBezTo>
                      <a:cubicBezTo>
                        <a:pt x="68" y="17"/>
                        <a:pt x="71" y="26"/>
                        <a:pt x="71" y="38"/>
                      </a:cubicBezTo>
                      <a:cubicBezTo>
                        <a:pt x="71" y="115"/>
                        <a:pt x="71" y="115"/>
                        <a:pt x="71" y="115"/>
                      </a:cubicBezTo>
                      <a:cubicBezTo>
                        <a:pt x="71" y="127"/>
                        <a:pt x="68" y="136"/>
                        <a:pt x="62" y="143"/>
                      </a:cubicBezTo>
                      <a:cubicBezTo>
                        <a:pt x="56" y="149"/>
                        <a:pt x="47" y="152"/>
                        <a:pt x="36" y="152"/>
                      </a:cubicBezTo>
                      <a:cubicBezTo>
                        <a:pt x="24" y="152"/>
                        <a:pt x="16" y="149"/>
                        <a:pt x="10" y="143"/>
                      </a:cubicBezTo>
                      <a:cubicBezTo>
                        <a:pt x="3" y="136"/>
                        <a:pt x="0" y="127"/>
                        <a:pt x="0" y="115"/>
                      </a:cubicBezTo>
                      <a:lnTo>
                        <a:pt x="0" y="38"/>
                      </a:lnTo>
                      <a:close/>
                      <a:moveTo>
                        <a:pt x="24" y="116"/>
                      </a:moveTo>
                      <a:cubicBezTo>
                        <a:pt x="24" y="122"/>
                        <a:pt x="25" y="126"/>
                        <a:pt x="27" y="128"/>
                      </a:cubicBezTo>
                      <a:cubicBezTo>
                        <a:pt x="29" y="130"/>
                        <a:pt x="32" y="131"/>
                        <a:pt x="36" y="131"/>
                      </a:cubicBezTo>
                      <a:cubicBezTo>
                        <a:pt x="39" y="131"/>
                        <a:pt x="42" y="130"/>
                        <a:pt x="45" y="128"/>
                      </a:cubicBezTo>
                      <a:cubicBezTo>
                        <a:pt x="47" y="126"/>
                        <a:pt x="48" y="122"/>
                        <a:pt x="48" y="11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1"/>
                        <a:pt x="47" y="27"/>
                        <a:pt x="45" y="25"/>
                      </a:cubicBezTo>
                      <a:cubicBezTo>
                        <a:pt x="42" y="23"/>
                        <a:pt x="39" y="22"/>
                        <a:pt x="36" y="22"/>
                      </a:cubicBezTo>
                      <a:cubicBezTo>
                        <a:pt x="32" y="22"/>
                        <a:pt x="29" y="23"/>
                        <a:pt x="27" y="25"/>
                      </a:cubicBezTo>
                      <a:cubicBezTo>
                        <a:pt x="25" y="27"/>
                        <a:pt x="24" y="31"/>
                        <a:pt x="24" y="36"/>
                      </a:cubicBezTo>
                      <a:lnTo>
                        <a:pt x="24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3" name="Freeform 113">
                  <a:extLst>
                    <a:ext uri="{FF2B5EF4-FFF2-40B4-BE49-F238E27FC236}">
                      <a16:creationId xmlns:a16="http://schemas.microsoft.com/office/drawing/2014/main" id="{7CBDD2BA-2DF3-47E5-B643-D9A5B1E5F78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14" y="3657"/>
                  <a:ext cx="32" cy="117"/>
                </a:xfrm>
                <a:custGeom>
                  <a:avLst/>
                  <a:gdLst>
                    <a:gd name="T0" fmla="*/ 0 w 41"/>
                    <a:gd name="T1" fmla="*/ 19 h 149"/>
                    <a:gd name="T2" fmla="*/ 11 w 41"/>
                    <a:gd name="T3" fmla="*/ 17 h 149"/>
                    <a:gd name="T4" fmla="*/ 18 w 41"/>
                    <a:gd name="T5" fmla="*/ 13 h 149"/>
                    <a:gd name="T6" fmla="*/ 23 w 41"/>
                    <a:gd name="T7" fmla="*/ 7 h 149"/>
                    <a:gd name="T8" fmla="*/ 26 w 41"/>
                    <a:gd name="T9" fmla="*/ 0 h 149"/>
                    <a:gd name="T10" fmla="*/ 41 w 41"/>
                    <a:gd name="T11" fmla="*/ 0 h 149"/>
                    <a:gd name="T12" fmla="*/ 41 w 41"/>
                    <a:gd name="T13" fmla="*/ 149 h 149"/>
                    <a:gd name="T14" fmla="*/ 18 w 41"/>
                    <a:gd name="T15" fmla="*/ 149 h 149"/>
                    <a:gd name="T16" fmla="*/ 18 w 41"/>
                    <a:gd name="T17" fmla="*/ 35 h 149"/>
                    <a:gd name="T18" fmla="*/ 0 w 41"/>
                    <a:gd name="T19" fmla="*/ 35 h 149"/>
                    <a:gd name="T20" fmla="*/ 0 w 41"/>
                    <a:gd name="T21" fmla="*/ 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49">
                      <a:moveTo>
                        <a:pt x="0" y="19"/>
                      </a:moveTo>
                      <a:cubicBezTo>
                        <a:pt x="4" y="19"/>
                        <a:pt x="8" y="18"/>
                        <a:pt x="11" y="17"/>
                      </a:cubicBezTo>
                      <a:cubicBezTo>
                        <a:pt x="14" y="16"/>
                        <a:pt x="16" y="15"/>
                        <a:pt x="18" y="13"/>
                      </a:cubicBezTo>
                      <a:cubicBezTo>
                        <a:pt x="20" y="12"/>
                        <a:pt x="22" y="10"/>
                        <a:pt x="23" y="7"/>
                      </a:cubicBezTo>
                      <a:cubicBezTo>
                        <a:pt x="24" y="5"/>
                        <a:pt x="25" y="3"/>
                        <a:pt x="2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18" y="149"/>
                        <a:pt x="18" y="149"/>
                        <a:pt x="18" y="149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4" name="Freeform 114">
                  <a:extLst>
                    <a:ext uri="{FF2B5EF4-FFF2-40B4-BE49-F238E27FC236}">
                      <a16:creationId xmlns:a16="http://schemas.microsoft.com/office/drawing/2014/main" id="{AF7662A4-2C8F-47D0-8B36-9B82B1270E6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80" y="3657"/>
                  <a:ext cx="32" cy="117"/>
                </a:xfrm>
                <a:custGeom>
                  <a:avLst/>
                  <a:gdLst>
                    <a:gd name="T0" fmla="*/ 0 w 41"/>
                    <a:gd name="T1" fmla="*/ 19 h 149"/>
                    <a:gd name="T2" fmla="*/ 11 w 41"/>
                    <a:gd name="T3" fmla="*/ 17 h 149"/>
                    <a:gd name="T4" fmla="*/ 18 w 41"/>
                    <a:gd name="T5" fmla="*/ 13 h 149"/>
                    <a:gd name="T6" fmla="*/ 23 w 41"/>
                    <a:gd name="T7" fmla="*/ 7 h 149"/>
                    <a:gd name="T8" fmla="*/ 26 w 41"/>
                    <a:gd name="T9" fmla="*/ 0 h 149"/>
                    <a:gd name="T10" fmla="*/ 41 w 41"/>
                    <a:gd name="T11" fmla="*/ 0 h 149"/>
                    <a:gd name="T12" fmla="*/ 41 w 41"/>
                    <a:gd name="T13" fmla="*/ 149 h 149"/>
                    <a:gd name="T14" fmla="*/ 18 w 41"/>
                    <a:gd name="T15" fmla="*/ 149 h 149"/>
                    <a:gd name="T16" fmla="*/ 18 w 41"/>
                    <a:gd name="T17" fmla="*/ 35 h 149"/>
                    <a:gd name="T18" fmla="*/ 0 w 41"/>
                    <a:gd name="T19" fmla="*/ 35 h 149"/>
                    <a:gd name="T20" fmla="*/ 0 w 41"/>
                    <a:gd name="T21" fmla="*/ 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49">
                      <a:moveTo>
                        <a:pt x="0" y="19"/>
                      </a:moveTo>
                      <a:cubicBezTo>
                        <a:pt x="4" y="19"/>
                        <a:pt x="8" y="18"/>
                        <a:pt x="11" y="17"/>
                      </a:cubicBezTo>
                      <a:cubicBezTo>
                        <a:pt x="14" y="16"/>
                        <a:pt x="16" y="15"/>
                        <a:pt x="18" y="13"/>
                      </a:cubicBezTo>
                      <a:cubicBezTo>
                        <a:pt x="20" y="12"/>
                        <a:pt x="21" y="10"/>
                        <a:pt x="23" y="7"/>
                      </a:cubicBezTo>
                      <a:cubicBezTo>
                        <a:pt x="24" y="5"/>
                        <a:pt x="25" y="3"/>
                        <a:pt x="2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18" y="149"/>
                        <a:pt x="18" y="149"/>
                        <a:pt x="18" y="149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5" name="Freeform 115">
                  <a:extLst>
                    <a:ext uri="{FF2B5EF4-FFF2-40B4-BE49-F238E27FC236}">
                      <a16:creationId xmlns:a16="http://schemas.microsoft.com/office/drawing/2014/main" id="{CBD35D16-5E0B-4CBD-A111-F17A1B9BF2A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51" y="3658"/>
                  <a:ext cx="33" cy="116"/>
                </a:xfrm>
                <a:custGeom>
                  <a:avLst/>
                  <a:gdLst>
                    <a:gd name="T0" fmla="*/ 0 w 42"/>
                    <a:gd name="T1" fmla="*/ 19 h 148"/>
                    <a:gd name="T2" fmla="*/ 11 w 42"/>
                    <a:gd name="T3" fmla="*/ 17 h 148"/>
                    <a:gd name="T4" fmla="*/ 19 w 42"/>
                    <a:gd name="T5" fmla="*/ 13 h 148"/>
                    <a:gd name="T6" fmla="*/ 23 w 42"/>
                    <a:gd name="T7" fmla="*/ 7 h 148"/>
                    <a:gd name="T8" fmla="*/ 26 w 42"/>
                    <a:gd name="T9" fmla="*/ 0 h 148"/>
                    <a:gd name="T10" fmla="*/ 42 w 42"/>
                    <a:gd name="T11" fmla="*/ 0 h 148"/>
                    <a:gd name="T12" fmla="*/ 42 w 42"/>
                    <a:gd name="T13" fmla="*/ 148 h 148"/>
                    <a:gd name="T14" fmla="*/ 18 w 42"/>
                    <a:gd name="T15" fmla="*/ 148 h 148"/>
                    <a:gd name="T16" fmla="*/ 18 w 42"/>
                    <a:gd name="T17" fmla="*/ 35 h 148"/>
                    <a:gd name="T18" fmla="*/ 0 w 42"/>
                    <a:gd name="T19" fmla="*/ 35 h 148"/>
                    <a:gd name="T20" fmla="*/ 0 w 42"/>
                    <a:gd name="T21" fmla="*/ 1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148">
                      <a:moveTo>
                        <a:pt x="0" y="19"/>
                      </a:moveTo>
                      <a:cubicBezTo>
                        <a:pt x="5" y="19"/>
                        <a:pt x="9" y="18"/>
                        <a:pt x="11" y="17"/>
                      </a:cubicBezTo>
                      <a:cubicBezTo>
                        <a:pt x="14" y="16"/>
                        <a:pt x="17" y="15"/>
                        <a:pt x="19" y="13"/>
                      </a:cubicBezTo>
                      <a:cubicBezTo>
                        <a:pt x="20" y="11"/>
                        <a:pt x="22" y="9"/>
                        <a:pt x="23" y="7"/>
                      </a:cubicBezTo>
                      <a:cubicBezTo>
                        <a:pt x="24" y="5"/>
                        <a:pt x="25" y="3"/>
                        <a:pt x="26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148"/>
                        <a:pt x="42" y="148"/>
                        <a:pt x="42" y="148"/>
                      </a:cubicBezTo>
                      <a:cubicBezTo>
                        <a:pt x="18" y="148"/>
                        <a:pt x="18" y="148"/>
                        <a:pt x="18" y="148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6" name="Freeform 116">
                  <a:extLst>
                    <a:ext uri="{FF2B5EF4-FFF2-40B4-BE49-F238E27FC236}">
                      <a16:creationId xmlns:a16="http://schemas.microsoft.com/office/drawing/2014/main" id="{7177CFD7-D7BC-4AD1-9F08-34F89DD1D6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08" y="3657"/>
                  <a:ext cx="55" cy="117"/>
                </a:xfrm>
                <a:custGeom>
                  <a:avLst/>
                  <a:gdLst>
                    <a:gd name="T0" fmla="*/ 46 w 70"/>
                    <a:gd name="T1" fmla="*/ 38 h 150"/>
                    <a:gd name="T2" fmla="*/ 43 w 70"/>
                    <a:gd name="T3" fmla="*/ 25 h 150"/>
                    <a:gd name="T4" fmla="*/ 34 w 70"/>
                    <a:gd name="T5" fmla="*/ 22 h 150"/>
                    <a:gd name="T6" fmla="*/ 25 w 70"/>
                    <a:gd name="T7" fmla="*/ 25 h 150"/>
                    <a:gd name="T8" fmla="*/ 22 w 70"/>
                    <a:gd name="T9" fmla="*/ 36 h 150"/>
                    <a:gd name="T10" fmla="*/ 22 w 70"/>
                    <a:gd name="T11" fmla="*/ 52 h 150"/>
                    <a:gd name="T12" fmla="*/ 0 w 70"/>
                    <a:gd name="T13" fmla="*/ 52 h 150"/>
                    <a:gd name="T14" fmla="*/ 0 w 70"/>
                    <a:gd name="T15" fmla="*/ 38 h 150"/>
                    <a:gd name="T16" fmla="*/ 9 w 70"/>
                    <a:gd name="T17" fmla="*/ 10 h 150"/>
                    <a:gd name="T18" fmla="*/ 35 w 70"/>
                    <a:gd name="T19" fmla="*/ 0 h 150"/>
                    <a:gd name="T20" fmla="*/ 61 w 70"/>
                    <a:gd name="T21" fmla="*/ 10 h 150"/>
                    <a:gd name="T22" fmla="*/ 70 w 70"/>
                    <a:gd name="T23" fmla="*/ 38 h 150"/>
                    <a:gd name="T24" fmla="*/ 68 w 70"/>
                    <a:gd name="T25" fmla="*/ 52 h 150"/>
                    <a:gd name="T26" fmla="*/ 63 w 70"/>
                    <a:gd name="T27" fmla="*/ 66 h 150"/>
                    <a:gd name="T28" fmla="*/ 54 w 70"/>
                    <a:gd name="T29" fmla="*/ 80 h 150"/>
                    <a:gd name="T30" fmla="*/ 41 w 70"/>
                    <a:gd name="T31" fmla="*/ 96 h 150"/>
                    <a:gd name="T32" fmla="*/ 32 w 70"/>
                    <a:gd name="T33" fmla="*/ 106 h 150"/>
                    <a:gd name="T34" fmla="*/ 27 w 70"/>
                    <a:gd name="T35" fmla="*/ 114 h 150"/>
                    <a:gd name="T36" fmla="*/ 24 w 70"/>
                    <a:gd name="T37" fmla="*/ 120 h 150"/>
                    <a:gd name="T38" fmla="*/ 23 w 70"/>
                    <a:gd name="T39" fmla="*/ 126 h 150"/>
                    <a:gd name="T40" fmla="*/ 23 w 70"/>
                    <a:gd name="T41" fmla="*/ 129 h 150"/>
                    <a:gd name="T42" fmla="*/ 67 w 70"/>
                    <a:gd name="T43" fmla="*/ 129 h 150"/>
                    <a:gd name="T44" fmla="*/ 67 w 70"/>
                    <a:gd name="T45" fmla="*/ 150 h 150"/>
                    <a:gd name="T46" fmla="*/ 0 w 70"/>
                    <a:gd name="T47" fmla="*/ 150 h 150"/>
                    <a:gd name="T48" fmla="*/ 0 w 70"/>
                    <a:gd name="T49" fmla="*/ 132 h 150"/>
                    <a:gd name="T50" fmla="*/ 1 w 70"/>
                    <a:gd name="T51" fmla="*/ 120 h 150"/>
                    <a:gd name="T52" fmla="*/ 5 w 70"/>
                    <a:gd name="T53" fmla="*/ 109 h 150"/>
                    <a:gd name="T54" fmla="*/ 12 w 70"/>
                    <a:gd name="T55" fmla="*/ 98 h 150"/>
                    <a:gd name="T56" fmla="*/ 23 w 70"/>
                    <a:gd name="T57" fmla="*/ 85 h 150"/>
                    <a:gd name="T58" fmla="*/ 34 w 70"/>
                    <a:gd name="T59" fmla="*/ 72 h 150"/>
                    <a:gd name="T60" fmla="*/ 41 w 70"/>
                    <a:gd name="T61" fmla="*/ 61 h 150"/>
                    <a:gd name="T62" fmla="*/ 45 w 70"/>
                    <a:gd name="T63" fmla="*/ 50 h 150"/>
                    <a:gd name="T64" fmla="*/ 46 w 70"/>
                    <a:gd name="T65" fmla="*/ 3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0" h="150">
                      <a:moveTo>
                        <a:pt x="46" y="38"/>
                      </a:moveTo>
                      <a:cubicBezTo>
                        <a:pt x="46" y="32"/>
                        <a:pt x="45" y="27"/>
                        <a:pt x="43" y="25"/>
                      </a:cubicBezTo>
                      <a:cubicBezTo>
                        <a:pt x="41" y="23"/>
                        <a:pt x="38" y="22"/>
                        <a:pt x="34" y="22"/>
                      </a:cubicBezTo>
                      <a:cubicBezTo>
                        <a:pt x="30" y="22"/>
                        <a:pt x="27" y="23"/>
                        <a:pt x="25" y="25"/>
                      </a:cubicBezTo>
                      <a:cubicBezTo>
                        <a:pt x="23" y="27"/>
                        <a:pt x="22" y="31"/>
                        <a:pt x="22" y="36"/>
                      </a:cubicBez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6"/>
                        <a:pt x="9" y="10"/>
                      </a:cubicBezTo>
                      <a:cubicBezTo>
                        <a:pt x="15" y="4"/>
                        <a:pt x="23" y="0"/>
                        <a:pt x="35" y="0"/>
                      </a:cubicBezTo>
                      <a:cubicBezTo>
                        <a:pt x="46" y="0"/>
                        <a:pt x="55" y="4"/>
                        <a:pt x="61" y="10"/>
                      </a:cubicBezTo>
                      <a:cubicBezTo>
                        <a:pt x="67" y="16"/>
                        <a:pt x="70" y="26"/>
                        <a:pt x="70" y="38"/>
                      </a:cubicBezTo>
                      <a:cubicBezTo>
                        <a:pt x="70" y="43"/>
                        <a:pt x="69" y="47"/>
                        <a:pt x="68" y="52"/>
                      </a:cubicBezTo>
                      <a:cubicBezTo>
                        <a:pt x="67" y="57"/>
                        <a:pt x="65" y="61"/>
                        <a:pt x="63" y="66"/>
                      </a:cubicBezTo>
                      <a:cubicBezTo>
                        <a:pt x="61" y="70"/>
                        <a:pt x="58" y="75"/>
                        <a:pt x="54" y="80"/>
                      </a:cubicBezTo>
                      <a:cubicBezTo>
                        <a:pt x="51" y="85"/>
                        <a:pt x="46" y="91"/>
                        <a:pt x="41" y="96"/>
                      </a:cubicBezTo>
                      <a:cubicBezTo>
                        <a:pt x="37" y="100"/>
                        <a:pt x="34" y="103"/>
                        <a:pt x="32" y="106"/>
                      </a:cubicBezTo>
                      <a:cubicBezTo>
                        <a:pt x="30" y="109"/>
                        <a:pt x="28" y="111"/>
                        <a:pt x="27" y="114"/>
                      </a:cubicBezTo>
                      <a:cubicBezTo>
                        <a:pt x="25" y="116"/>
                        <a:pt x="24" y="118"/>
                        <a:pt x="24" y="120"/>
                      </a:cubicBezTo>
                      <a:cubicBezTo>
                        <a:pt x="23" y="122"/>
                        <a:pt x="23" y="124"/>
                        <a:pt x="23" y="126"/>
                      </a:cubicBezTo>
                      <a:cubicBezTo>
                        <a:pt x="23" y="127"/>
                        <a:pt x="23" y="128"/>
                        <a:pt x="23" y="129"/>
                      </a:cubicBezTo>
                      <a:cubicBezTo>
                        <a:pt x="67" y="129"/>
                        <a:pt x="67" y="129"/>
                        <a:pt x="67" y="129"/>
                      </a:cubicBezTo>
                      <a:cubicBezTo>
                        <a:pt x="67" y="150"/>
                        <a:pt x="67" y="150"/>
                        <a:pt x="67" y="150"/>
                      </a:cubicBezTo>
                      <a:cubicBezTo>
                        <a:pt x="0" y="150"/>
                        <a:pt x="0" y="150"/>
                        <a:pt x="0" y="150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0" y="128"/>
                        <a:pt x="0" y="124"/>
                        <a:pt x="1" y="120"/>
                      </a:cubicBezTo>
                      <a:cubicBezTo>
                        <a:pt x="2" y="117"/>
                        <a:pt x="3" y="113"/>
                        <a:pt x="5" y="109"/>
                      </a:cubicBezTo>
                      <a:cubicBezTo>
                        <a:pt x="7" y="105"/>
                        <a:pt x="9" y="102"/>
                        <a:pt x="12" y="98"/>
                      </a:cubicBezTo>
                      <a:cubicBezTo>
                        <a:pt x="15" y="94"/>
                        <a:pt x="19" y="89"/>
                        <a:pt x="23" y="85"/>
                      </a:cubicBezTo>
                      <a:cubicBezTo>
                        <a:pt x="28" y="80"/>
                        <a:pt x="31" y="76"/>
                        <a:pt x="34" y="72"/>
                      </a:cubicBezTo>
                      <a:cubicBezTo>
                        <a:pt x="37" y="68"/>
                        <a:pt x="40" y="64"/>
                        <a:pt x="41" y="61"/>
                      </a:cubicBezTo>
                      <a:cubicBezTo>
                        <a:pt x="43" y="57"/>
                        <a:pt x="44" y="53"/>
                        <a:pt x="45" y="50"/>
                      </a:cubicBezTo>
                      <a:cubicBezTo>
                        <a:pt x="46" y="46"/>
                        <a:pt x="46" y="42"/>
                        <a:pt x="46" y="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7" name="Freeform 117">
                  <a:extLst>
                    <a:ext uri="{FF2B5EF4-FFF2-40B4-BE49-F238E27FC236}">
                      <a16:creationId xmlns:a16="http://schemas.microsoft.com/office/drawing/2014/main" id="{809D755B-BD27-4D30-942D-989AD146C74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96" y="3841"/>
                  <a:ext cx="32" cy="117"/>
                </a:xfrm>
                <a:custGeom>
                  <a:avLst/>
                  <a:gdLst>
                    <a:gd name="T0" fmla="*/ 0 w 41"/>
                    <a:gd name="T1" fmla="*/ 19 h 149"/>
                    <a:gd name="T2" fmla="*/ 11 w 41"/>
                    <a:gd name="T3" fmla="*/ 17 h 149"/>
                    <a:gd name="T4" fmla="*/ 18 w 41"/>
                    <a:gd name="T5" fmla="*/ 13 h 149"/>
                    <a:gd name="T6" fmla="*/ 23 w 41"/>
                    <a:gd name="T7" fmla="*/ 7 h 149"/>
                    <a:gd name="T8" fmla="*/ 26 w 41"/>
                    <a:gd name="T9" fmla="*/ 0 h 149"/>
                    <a:gd name="T10" fmla="*/ 41 w 41"/>
                    <a:gd name="T11" fmla="*/ 0 h 149"/>
                    <a:gd name="T12" fmla="*/ 41 w 41"/>
                    <a:gd name="T13" fmla="*/ 149 h 149"/>
                    <a:gd name="T14" fmla="*/ 18 w 41"/>
                    <a:gd name="T15" fmla="*/ 149 h 149"/>
                    <a:gd name="T16" fmla="*/ 18 w 41"/>
                    <a:gd name="T17" fmla="*/ 35 h 149"/>
                    <a:gd name="T18" fmla="*/ 0 w 41"/>
                    <a:gd name="T19" fmla="*/ 35 h 149"/>
                    <a:gd name="T20" fmla="*/ 0 w 41"/>
                    <a:gd name="T21" fmla="*/ 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49">
                      <a:moveTo>
                        <a:pt x="0" y="19"/>
                      </a:moveTo>
                      <a:cubicBezTo>
                        <a:pt x="5" y="19"/>
                        <a:pt x="8" y="18"/>
                        <a:pt x="11" y="17"/>
                      </a:cubicBezTo>
                      <a:cubicBezTo>
                        <a:pt x="14" y="16"/>
                        <a:pt x="17" y="15"/>
                        <a:pt x="18" y="13"/>
                      </a:cubicBezTo>
                      <a:cubicBezTo>
                        <a:pt x="20" y="12"/>
                        <a:pt x="22" y="10"/>
                        <a:pt x="23" y="7"/>
                      </a:cubicBezTo>
                      <a:cubicBezTo>
                        <a:pt x="24" y="5"/>
                        <a:pt x="25" y="3"/>
                        <a:pt x="2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18" y="149"/>
                        <a:pt x="18" y="149"/>
                        <a:pt x="18" y="149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8" name="Freeform 118">
                  <a:extLst>
                    <a:ext uri="{FF2B5EF4-FFF2-40B4-BE49-F238E27FC236}">
                      <a16:creationId xmlns:a16="http://schemas.microsoft.com/office/drawing/2014/main" id="{3A72FFE8-4F6A-4FFD-B69C-568BBDDAB5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450" y="3841"/>
                  <a:ext cx="55" cy="118"/>
                </a:xfrm>
                <a:custGeom>
                  <a:avLst/>
                  <a:gdLst>
                    <a:gd name="T0" fmla="*/ 71 w 71"/>
                    <a:gd name="T1" fmla="*/ 113 h 151"/>
                    <a:gd name="T2" fmla="*/ 63 w 71"/>
                    <a:gd name="T3" fmla="*/ 141 h 151"/>
                    <a:gd name="T4" fmla="*/ 36 w 71"/>
                    <a:gd name="T5" fmla="*/ 151 h 151"/>
                    <a:gd name="T6" fmla="*/ 10 w 71"/>
                    <a:gd name="T7" fmla="*/ 142 h 151"/>
                    <a:gd name="T8" fmla="*/ 1 w 71"/>
                    <a:gd name="T9" fmla="*/ 114 h 151"/>
                    <a:gd name="T10" fmla="*/ 1 w 71"/>
                    <a:gd name="T11" fmla="*/ 110 h 151"/>
                    <a:gd name="T12" fmla="*/ 23 w 71"/>
                    <a:gd name="T13" fmla="*/ 110 h 151"/>
                    <a:gd name="T14" fmla="*/ 23 w 71"/>
                    <a:gd name="T15" fmla="*/ 116 h 151"/>
                    <a:gd name="T16" fmla="*/ 26 w 71"/>
                    <a:gd name="T17" fmla="*/ 127 h 151"/>
                    <a:gd name="T18" fmla="*/ 35 w 71"/>
                    <a:gd name="T19" fmla="*/ 130 h 151"/>
                    <a:gd name="T20" fmla="*/ 45 w 71"/>
                    <a:gd name="T21" fmla="*/ 126 h 151"/>
                    <a:gd name="T22" fmla="*/ 48 w 71"/>
                    <a:gd name="T23" fmla="*/ 112 h 151"/>
                    <a:gd name="T24" fmla="*/ 48 w 71"/>
                    <a:gd name="T25" fmla="*/ 85 h 151"/>
                    <a:gd name="T26" fmla="*/ 48 w 71"/>
                    <a:gd name="T27" fmla="*/ 85 h 151"/>
                    <a:gd name="T28" fmla="*/ 26 w 71"/>
                    <a:gd name="T29" fmla="*/ 98 h 151"/>
                    <a:gd name="T30" fmla="*/ 7 w 71"/>
                    <a:gd name="T31" fmla="*/ 89 h 151"/>
                    <a:gd name="T32" fmla="*/ 0 w 71"/>
                    <a:gd name="T33" fmla="*/ 64 h 151"/>
                    <a:gd name="T34" fmla="*/ 0 w 71"/>
                    <a:gd name="T35" fmla="*/ 37 h 151"/>
                    <a:gd name="T36" fmla="*/ 10 w 71"/>
                    <a:gd name="T37" fmla="*/ 9 h 151"/>
                    <a:gd name="T38" fmla="*/ 36 w 71"/>
                    <a:gd name="T39" fmla="*/ 0 h 151"/>
                    <a:gd name="T40" fmla="*/ 62 w 71"/>
                    <a:gd name="T41" fmla="*/ 9 h 151"/>
                    <a:gd name="T42" fmla="*/ 71 w 71"/>
                    <a:gd name="T43" fmla="*/ 37 h 151"/>
                    <a:gd name="T44" fmla="*/ 71 w 71"/>
                    <a:gd name="T45" fmla="*/ 113 h 151"/>
                    <a:gd name="T46" fmla="*/ 36 w 71"/>
                    <a:gd name="T47" fmla="*/ 77 h 151"/>
                    <a:gd name="T48" fmla="*/ 45 w 71"/>
                    <a:gd name="T49" fmla="*/ 73 h 151"/>
                    <a:gd name="T50" fmla="*/ 48 w 71"/>
                    <a:gd name="T51" fmla="*/ 62 h 151"/>
                    <a:gd name="T52" fmla="*/ 48 w 71"/>
                    <a:gd name="T53" fmla="*/ 35 h 151"/>
                    <a:gd name="T54" fmla="*/ 45 w 71"/>
                    <a:gd name="T55" fmla="*/ 24 h 151"/>
                    <a:gd name="T56" fmla="*/ 36 w 71"/>
                    <a:gd name="T57" fmla="*/ 21 h 151"/>
                    <a:gd name="T58" fmla="*/ 27 w 71"/>
                    <a:gd name="T59" fmla="*/ 24 h 151"/>
                    <a:gd name="T60" fmla="*/ 24 w 71"/>
                    <a:gd name="T61" fmla="*/ 35 h 151"/>
                    <a:gd name="T62" fmla="*/ 24 w 71"/>
                    <a:gd name="T63" fmla="*/ 62 h 151"/>
                    <a:gd name="T64" fmla="*/ 27 w 71"/>
                    <a:gd name="T65" fmla="*/ 73 h 151"/>
                    <a:gd name="T66" fmla="*/ 36 w 71"/>
                    <a:gd name="T67" fmla="*/ 7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1" h="151">
                      <a:moveTo>
                        <a:pt x="71" y="113"/>
                      </a:moveTo>
                      <a:cubicBezTo>
                        <a:pt x="71" y="125"/>
                        <a:pt x="68" y="135"/>
                        <a:pt x="63" y="141"/>
                      </a:cubicBezTo>
                      <a:cubicBezTo>
                        <a:pt x="57" y="148"/>
                        <a:pt x="48" y="151"/>
                        <a:pt x="36" y="151"/>
                      </a:cubicBezTo>
                      <a:cubicBezTo>
                        <a:pt x="24" y="151"/>
                        <a:pt x="16" y="148"/>
                        <a:pt x="10" y="142"/>
                      </a:cubicBezTo>
                      <a:cubicBezTo>
                        <a:pt x="4" y="135"/>
                        <a:pt x="1" y="126"/>
                        <a:pt x="1" y="114"/>
                      </a:cubicBezTo>
                      <a:cubicBezTo>
                        <a:pt x="1" y="110"/>
                        <a:pt x="1" y="110"/>
                        <a:pt x="1" y="110"/>
                      </a:cubicBezTo>
                      <a:cubicBezTo>
                        <a:pt x="23" y="110"/>
                        <a:pt x="23" y="110"/>
                        <a:pt x="23" y="110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3" y="121"/>
                        <a:pt x="24" y="125"/>
                        <a:pt x="26" y="127"/>
                      </a:cubicBezTo>
                      <a:cubicBezTo>
                        <a:pt x="28" y="129"/>
                        <a:pt x="31" y="130"/>
                        <a:pt x="35" y="130"/>
                      </a:cubicBezTo>
                      <a:cubicBezTo>
                        <a:pt x="39" y="130"/>
                        <a:pt x="42" y="129"/>
                        <a:pt x="45" y="126"/>
                      </a:cubicBezTo>
                      <a:cubicBezTo>
                        <a:pt x="47" y="124"/>
                        <a:pt x="48" y="119"/>
                        <a:pt x="48" y="112"/>
                      </a:cubicBezTo>
                      <a:cubicBezTo>
                        <a:pt x="48" y="85"/>
                        <a:pt x="48" y="85"/>
                        <a:pt x="48" y="85"/>
                      </a:cubicBezTo>
                      <a:cubicBezTo>
                        <a:pt x="48" y="85"/>
                        <a:pt x="48" y="85"/>
                        <a:pt x="48" y="85"/>
                      </a:cubicBezTo>
                      <a:cubicBezTo>
                        <a:pt x="43" y="94"/>
                        <a:pt x="36" y="98"/>
                        <a:pt x="26" y="98"/>
                      </a:cubicBezTo>
                      <a:cubicBezTo>
                        <a:pt x="18" y="98"/>
                        <a:pt x="11" y="95"/>
                        <a:pt x="7" y="89"/>
                      </a:cubicBezTo>
                      <a:cubicBezTo>
                        <a:pt x="3" y="83"/>
                        <a:pt x="0" y="75"/>
                        <a:pt x="0" y="6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25"/>
                        <a:pt x="3" y="16"/>
                        <a:pt x="10" y="9"/>
                      </a:cubicBezTo>
                      <a:cubicBezTo>
                        <a:pt x="16" y="3"/>
                        <a:pt x="24" y="0"/>
                        <a:pt x="36" y="0"/>
                      </a:cubicBezTo>
                      <a:cubicBezTo>
                        <a:pt x="47" y="0"/>
                        <a:pt x="56" y="3"/>
                        <a:pt x="62" y="9"/>
                      </a:cubicBezTo>
                      <a:cubicBezTo>
                        <a:pt x="68" y="16"/>
                        <a:pt x="71" y="25"/>
                        <a:pt x="71" y="37"/>
                      </a:cubicBezTo>
                      <a:lnTo>
                        <a:pt x="71" y="113"/>
                      </a:lnTo>
                      <a:close/>
                      <a:moveTo>
                        <a:pt x="36" y="77"/>
                      </a:moveTo>
                      <a:cubicBezTo>
                        <a:pt x="40" y="77"/>
                        <a:pt x="42" y="76"/>
                        <a:pt x="45" y="73"/>
                      </a:cubicBezTo>
                      <a:cubicBezTo>
                        <a:pt x="47" y="71"/>
                        <a:pt x="48" y="67"/>
                        <a:pt x="48" y="62"/>
                      </a:cubicBezTo>
                      <a:cubicBezTo>
                        <a:pt x="48" y="35"/>
                        <a:pt x="48" y="35"/>
                        <a:pt x="48" y="35"/>
                      </a:cubicBezTo>
                      <a:cubicBezTo>
                        <a:pt x="48" y="30"/>
                        <a:pt x="47" y="26"/>
                        <a:pt x="45" y="24"/>
                      </a:cubicBezTo>
                      <a:cubicBezTo>
                        <a:pt x="42" y="22"/>
                        <a:pt x="40" y="21"/>
                        <a:pt x="36" y="21"/>
                      </a:cubicBezTo>
                      <a:cubicBezTo>
                        <a:pt x="32" y="21"/>
                        <a:pt x="29" y="22"/>
                        <a:pt x="27" y="24"/>
                      </a:cubicBezTo>
                      <a:cubicBezTo>
                        <a:pt x="25" y="26"/>
                        <a:pt x="24" y="30"/>
                        <a:pt x="24" y="35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67"/>
                        <a:pt x="25" y="71"/>
                        <a:pt x="27" y="73"/>
                      </a:cubicBezTo>
                      <a:cubicBezTo>
                        <a:pt x="29" y="76"/>
                        <a:pt x="32" y="77"/>
                        <a:pt x="36" y="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9" name="Freeform 119">
                  <a:extLst>
                    <a:ext uri="{FF2B5EF4-FFF2-40B4-BE49-F238E27FC236}">
                      <a16:creationId xmlns:a16="http://schemas.microsoft.com/office/drawing/2014/main" id="{829D7F76-E77A-4F12-82BB-13EF583AF68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32" y="3841"/>
                  <a:ext cx="55" cy="117"/>
                </a:xfrm>
                <a:custGeom>
                  <a:avLst/>
                  <a:gdLst>
                    <a:gd name="T0" fmla="*/ 47 w 70"/>
                    <a:gd name="T1" fmla="*/ 38 h 150"/>
                    <a:gd name="T2" fmla="*/ 43 w 70"/>
                    <a:gd name="T3" fmla="*/ 24 h 150"/>
                    <a:gd name="T4" fmla="*/ 35 w 70"/>
                    <a:gd name="T5" fmla="*/ 21 h 150"/>
                    <a:gd name="T6" fmla="*/ 26 w 70"/>
                    <a:gd name="T7" fmla="*/ 24 h 150"/>
                    <a:gd name="T8" fmla="*/ 22 w 70"/>
                    <a:gd name="T9" fmla="*/ 35 h 150"/>
                    <a:gd name="T10" fmla="*/ 22 w 70"/>
                    <a:gd name="T11" fmla="*/ 51 h 150"/>
                    <a:gd name="T12" fmla="*/ 0 w 70"/>
                    <a:gd name="T13" fmla="*/ 51 h 150"/>
                    <a:gd name="T14" fmla="*/ 0 w 70"/>
                    <a:gd name="T15" fmla="*/ 37 h 150"/>
                    <a:gd name="T16" fmla="*/ 9 w 70"/>
                    <a:gd name="T17" fmla="*/ 9 h 150"/>
                    <a:gd name="T18" fmla="*/ 35 w 70"/>
                    <a:gd name="T19" fmla="*/ 0 h 150"/>
                    <a:gd name="T20" fmla="*/ 61 w 70"/>
                    <a:gd name="T21" fmla="*/ 9 h 150"/>
                    <a:gd name="T22" fmla="*/ 70 w 70"/>
                    <a:gd name="T23" fmla="*/ 37 h 150"/>
                    <a:gd name="T24" fmla="*/ 68 w 70"/>
                    <a:gd name="T25" fmla="*/ 51 h 150"/>
                    <a:gd name="T26" fmla="*/ 64 w 70"/>
                    <a:gd name="T27" fmla="*/ 65 h 150"/>
                    <a:gd name="T28" fmla="*/ 55 w 70"/>
                    <a:gd name="T29" fmla="*/ 79 h 150"/>
                    <a:gd name="T30" fmla="*/ 41 w 70"/>
                    <a:gd name="T31" fmla="*/ 96 h 150"/>
                    <a:gd name="T32" fmla="*/ 33 w 70"/>
                    <a:gd name="T33" fmla="*/ 105 h 150"/>
                    <a:gd name="T34" fmla="*/ 27 w 70"/>
                    <a:gd name="T35" fmla="*/ 113 h 150"/>
                    <a:gd name="T36" fmla="*/ 24 w 70"/>
                    <a:gd name="T37" fmla="*/ 119 h 150"/>
                    <a:gd name="T38" fmla="*/ 23 w 70"/>
                    <a:gd name="T39" fmla="*/ 125 h 150"/>
                    <a:gd name="T40" fmla="*/ 24 w 70"/>
                    <a:gd name="T41" fmla="*/ 128 h 150"/>
                    <a:gd name="T42" fmla="*/ 68 w 70"/>
                    <a:gd name="T43" fmla="*/ 128 h 150"/>
                    <a:gd name="T44" fmla="*/ 68 w 70"/>
                    <a:gd name="T45" fmla="*/ 150 h 150"/>
                    <a:gd name="T46" fmla="*/ 0 w 70"/>
                    <a:gd name="T47" fmla="*/ 150 h 150"/>
                    <a:gd name="T48" fmla="*/ 0 w 70"/>
                    <a:gd name="T49" fmla="*/ 131 h 150"/>
                    <a:gd name="T50" fmla="*/ 2 w 70"/>
                    <a:gd name="T51" fmla="*/ 120 h 150"/>
                    <a:gd name="T52" fmla="*/ 5 w 70"/>
                    <a:gd name="T53" fmla="*/ 108 h 150"/>
                    <a:gd name="T54" fmla="*/ 13 w 70"/>
                    <a:gd name="T55" fmla="*/ 97 h 150"/>
                    <a:gd name="T56" fmla="*/ 24 w 70"/>
                    <a:gd name="T57" fmla="*/ 84 h 150"/>
                    <a:gd name="T58" fmla="*/ 35 w 70"/>
                    <a:gd name="T59" fmla="*/ 71 h 150"/>
                    <a:gd name="T60" fmla="*/ 42 w 70"/>
                    <a:gd name="T61" fmla="*/ 60 h 150"/>
                    <a:gd name="T62" fmla="*/ 46 w 70"/>
                    <a:gd name="T63" fmla="*/ 49 h 150"/>
                    <a:gd name="T64" fmla="*/ 47 w 70"/>
                    <a:gd name="T65" fmla="*/ 3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0" h="150">
                      <a:moveTo>
                        <a:pt x="47" y="38"/>
                      </a:moveTo>
                      <a:cubicBezTo>
                        <a:pt x="47" y="31"/>
                        <a:pt x="45" y="27"/>
                        <a:pt x="43" y="24"/>
                      </a:cubicBezTo>
                      <a:cubicBezTo>
                        <a:pt x="41" y="22"/>
                        <a:pt x="38" y="21"/>
                        <a:pt x="35" y="21"/>
                      </a:cubicBezTo>
                      <a:cubicBezTo>
                        <a:pt x="31" y="21"/>
                        <a:pt x="28" y="22"/>
                        <a:pt x="26" y="24"/>
                      </a:cubicBezTo>
                      <a:cubicBezTo>
                        <a:pt x="24" y="26"/>
                        <a:pt x="22" y="30"/>
                        <a:pt x="22" y="35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25"/>
                        <a:pt x="3" y="16"/>
                        <a:pt x="9" y="9"/>
                      </a:cubicBezTo>
                      <a:cubicBezTo>
                        <a:pt x="15" y="3"/>
                        <a:pt x="24" y="0"/>
                        <a:pt x="35" y="0"/>
                      </a:cubicBezTo>
                      <a:cubicBezTo>
                        <a:pt x="47" y="0"/>
                        <a:pt x="55" y="3"/>
                        <a:pt x="61" y="9"/>
                      </a:cubicBezTo>
                      <a:cubicBezTo>
                        <a:pt x="67" y="16"/>
                        <a:pt x="70" y="25"/>
                        <a:pt x="70" y="37"/>
                      </a:cubicBezTo>
                      <a:cubicBezTo>
                        <a:pt x="70" y="42"/>
                        <a:pt x="69" y="47"/>
                        <a:pt x="68" y="51"/>
                      </a:cubicBezTo>
                      <a:cubicBezTo>
                        <a:pt x="67" y="56"/>
                        <a:pt x="66" y="60"/>
                        <a:pt x="64" y="65"/>
                      </a:cubicBezTo>
                      <a:cubicBezTo>
                        <a:pt x="61" y="70"/>
                        <a:pt x="58" y="75"/>
                        <a:pt x="55" y="79"/>
                      </a:cubicBezTo>
                      <a:cubicBezTo>
                        <a:pt x="51" y="84"/>
                        <a:pt x="46" y="90"/>
                        <a:pt x="41" y="96"/>
                      </a:cubicBezTo>
                      <a:cubicBezTo>
                        <a:pt x="38" y="99"/>
                        <a:pt x="35" y="103"/>
                        <a:pt x="33" y="105"/>
                      </a:cubicBezTo>
                      <a:cubicBezTo>
                        <a:pt x="30" y="108"/>
                        <a:pt x="29" y="111"/>
                        <a:pt x="27" y="113"/>
                      </a:cubicBezTo>
                      <a:cubicBezTo>
                        <a:pt x="26" y="115"/>
                        <a:pt x="25" y="118"/>
                        <a:pt x="24" y="119"/>
                      </a:cubicBezTo>
                      <a:cubicBezTo>
                        <a:pt x="24" y="121"/>
                        <a:pt x="23" y="123"/>
                        <a:pt x="23" y="125"/>
                      </a:cubicBezTo>
                      <a:cubicBezTo>
                        <a:pt x="23" y="127"/>
                        <a:pt x="24" y="128"/>
                        <a:pt x="24" y="128"/>
                      </a:cubicBezTo>
                      <a:cubicBezTo>
                        <a:pt x="68" y="128"/>
                        <a:pt x="68" y="128"/>
                        <a:pt x="68" y="128"/>
                      </a:cubicBezTo>
                      <a:cubicBezTo>
                        <a:pt x="68" y="150"/>
                        <a:pt x="68" y="150"/>
                        <a:pt x="68" y="150"/>
                      </a:cubicBezTo>
                      <a:cubicBezTo>
                        <a:pt x="0" y="150"/>
                        <a:pt x="0" y="150"/>
                        <a:pt x="0" y="150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27"/>
                        <a:pt x="1" y="123"/>
                        <a:pt x="2" y="120"/>
                      </a:cubicBezTo>
                      <a:cubicBezTo>
                        <a:pt x="2" y="116"/>
                        <a:pt x="4" y="112"/>
                        <a:pt x="5" y="108"/>
                      </a:cubicBezTo>
                      <a:cubicBezTo>
                        <a:pt x="7" y="105"/>
                        <a:pt x="10" y="101"/>
                        <a:pt x="13" y="97"/>
                      </a:cubicBezTo>
                      <a:cubicBezTo>
                        <a:pt x="16" y="93"/>
                        <a:pt x="19" y="89"/>
                        <a:pt x="24" y="84"/>
                      </a:cubicBezTo>
                      <a:cubicBezTo>
                        <a:pt x="28" y="79"/>
                        <a:pt x="32" y="75"/>
                        <a:pt x="35" y="71"/>
                      </a:cubicBezTo>
                      <a:cubicBezTo>
                        <a:pt x="38" y="67"/>
                        <a:pt x="40" y="63"/>
                        <a:pt x="42" y="60"/>
                      </a:cubicBezTo>
                      <a:cubicBezTo>
                        <a:pt x="44" y="56"/>
                        <a:pt x="45" y="53"/>
                        <a:pt x="46" y="49"/>
                      </a:cubicBezTo>
                      <a:cubicBezTo>
                        <a:pt x="46" y="45"/>
                        <a:pt x="47" y="42"/>
                        <a:pt x="47" y="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0" name="Freeform 120">
                  <a:extLst>
                    <a:ext uri="{FF2B5EF4-FFF2-40B4-BE49-F238E27FC236}">
                      <a16:creationId xmlns:a16="http://schemas.microsoft.com/office/drawing/2014/main" id="{BFE72FEE-6EAC-447D-B562-830E8D6942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701" y="3841"/>
                  <a:ext cx="56" cy="118"/>
                </a:xfrm>
                <a:custGeom>
                  <a:avLst/>
                  <a:gdLst>
                    <a:gd name="T0" fmla="*/ 0 w 71"/>
                    <a:gd name="T1" fmla="*/ 37 h 151"/>
                    <a:gd name="T2" fmla="*/ 9 w 71"/>
                    <a:gd name="T3" fmla="*/ 9 h 151"/>
                    <a:gd name="T4" fmla="*/ 35 w 71"/>
                    <a:gd name="T5" fmla="*/ 0 h 151"/>
                    <a:gd name="T6" fmla="*/ 61 w 71"/>
                    <a:gd name="T7" fmla="*/ 9 h 151"/>
                    <a:gd name="T8" fmla="*/ 71 w 71"/>
                    <a:gd name="T9" fmla="*/ 37 h 151"/>
                    <a:gd name="T10" fmla="*/ 71 w 71"/>
                    <a:gd name="T11" fmla="*/ 114 h 151"/>
                    <a:gd name="T12" fmla="*/ 61 w 71"/>
                    <a:gd name="T13" fmla="*/ 142 h 151"/>
                    <a:gd name="T14" fmla="*/ 35 w 71"/>
                    <a:gd name="T15" fmla="*/ 151 h 151"/>
                    <a:gd name="T16" fmla="*/ 9 w 71"/>
                    <a:gd name="T17" fmla="*/ 142 h 151"/>
                    <a:gd name="T18" fmla="*/ 0 w 71"/>
                    <a:gd name="T19" fmla="*/ 114 h 151"/>
                    <a:gd name="T20" fmla="*/ 0 w 71"/>
                    <a:gd name="T21" fmla="*/ 37 h 151"/>
                    <a:gd name="T22" fmla="*/ 23 w 71"/>
                    <a:gd name="T23" fmla="*/ 116 h 151"/>
                    <a:gd name="T24" fmla="*/ 26 w 71"/>
                    <a:gd name="T25" fmla="*/ 127 h 151"/>
                    <a:gd name="T26" fmla="*/ 35 w 71"/>
                    <a:gd name="T27" fmla="*/ 130 h 151"/>
                    <a:gd name="T28" fmla="*/ 44 w 71"/>
                    <a:gd name="T29" fmla="*/ 127 h 151"/>
                    <a:gd name="T30" fmla="*/ 47 w 71"/>
                    <a:gd name="T31" fmla="*/ 116 h 151"/>
                    <a:gd name="T32" fmla="*/ 47 w 71"/>
                    <a:gd name="T33" fmla="*/ 35 h 151"/>
                    <a:gd name="T34" fmla="*/ 44 w 71"/>
                    <a:gd name="T35" fmla="*/ 24 h 151"/>
                    <a:gd name="T36" fmla="*/ 35 w 71"/>
                    <a:gd name="T37" fmla="*/ 21 h 151"/>
                    <a:gd name="T38" fmla="*/ 26 w 71"/>
                    <a:gd name="T39" fmla="*/ 24 h 151"/>
                    <a:gd name="T40" fmla="*/ 23 w 71"/>
                    <a:gd name="T41" fmla="*/ 35 h 151"/>
                    <a:gd name="T42" fmla="*/ 23 w 71"/>
                    <a:gd name="T43" fmla="*/ 116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1" h="151">
                      <a:moveTo>
                        <a:pt x="0" y="37"/>
                      </a:moveTo>
                      <a:cubicBezTo>
                        <a:pt x="0" y="25"/>
                        <a:pt x="3" y="16"/>
                        <a:pt x="9" y="9"/>
                      </a:cubicBezTo>
                      <a:cubicBezTo>
                        <a:pt x="15" y="3"/>
                        <a:pt x="24" y="0"/>
                        <a:pt x="35" y="0"/>
                      </a:cubicBezTo>
                      <a:cubicBezTo>
                        <a:pt x="47" y="0"/>
                        <a:pt x="55" y="3"/>
                        <a:pt x="61" y="9"/>
                      </a:cubicBezTo>
                      <a:cubicBezTo>
                        <a:pt x="67" y="16"/>
                        <a:pt x="71" y="25"/>
                        <a:pt x="71" y="37"/>
                      </a:cubicBezTo>
                      <a:cubicBezTo>
                        <a:pt x="71" y="114"/>
                        <a:pt x="71" y="114"/>
                        <a:pt x="71" y="114"/>
                      </a:cubicBezTo>
                      <a:cubicBezTo>
                        <a:pt x="71" y="126"/>
                        <a:pt x="67" y="135"/>
                        <a:pt x="61" y="142"/>
                      </a:cubicBezTo>
                      <a:cubicBezTo>
                        <a:pt x="55" y="148"/>
                        <a:pt x="47" y="151"/>
                        <a:pt x="35" y="151"/>
                      </a:cubicBezTo>
                      <a:cubicBezTo>
                        <a:pt x="24" y="151"/>
                        <a:pt x="15" y="148"/>
                        <a:pt x="9" y="142"/>
                      </a:cubicBezTo>
                      <a:cubicBezTo>
                        <a:pt x="3" y="135"/>
                        <a:pt x="0" y="126"/>
                        <a:pt x="0" y="114"/>
                      </a:cubicBezTo>
                      <a:lnTo>
                        <a:pt x="0" y="37"/>
                      </a:lnTo>
                      <a:close/>
                      <a:moveTo>
                        <a:pt x="23" y="116"/>
                      </a:moveTo>
                      <a:cubicBezTo>
                        <a:pt x="23" y="121"/>
                        <a:pt x="24" y="125"/>
                        <a:pt x="26" y="127"/>
                      </a:cubicBezTo>
                      <a:cubicBezTo>
                        <a:pt x="29" y="129"/>
                        <a:pt x="31" y="130"/>
                        <a:pt x="35" y="130"/>
                      </a:cubicBezTo>
                      <a:cubicBezTo>
                        <a:pt x="39" y="130"/>
                        <a:pt x="42" y="129"/>
                        <a:pt x="44" y="127"/>
                      </a:cubicBezTo>
                      <a:cubicBezTo>
                        <a:pt x="46" y="125"/>
                        <a:pt x="47" y="121"/>
                        <a:pt x="47" y="116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47" y="30"/>
                        <a:pt x="46" y="26"/>
                        <a:pt x="44" y="24"/>
                      </a:cubicBezTo>
                      <a:cubicBezTo>
                        <a:pt x="42" y="22"/>
                        <a:pt x="39" y="21"/>
                        <a:pt x="35" y="21"/>
                      </a:cubicBezTo>
                      <a:cubicBezTo>
                        <a:pt x="31" y="21"/>
                        <a:pt x="29" y="22"/>
                        <a:pt x="26" y="24"/>
                      </a:cubicBezTo>
                      <a:cubicBezTo>
                        <a:pt x="24" y="26"/>
                        <a:pt x="23" y="30"/>
                        <a:pt x="23" y="35"/>
                      </a:cubicBezTo>
                      <a:lnTo>
                        <a:pt x="23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1" name="Freeform 121">
                  <a:extLst>
                    <a:ext uri="{FF2B5EF4-FFF2-40B4-BE49-F238E27FC236}">
                      <a16:creationId xmlns:a16="http://schemas.microsoft.com/office/drawing/2014/main" id="{D1206869-F5B9-4A3A-AA38-8711A90E583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83" y="3841"/>
                  <a:ext cx="54" cy="117"/>
                </a:xfrm>
                <a:custGeom>
                  <a:avLst/>
                  <a:gdLst>
                    <a:gd name="T0" fmla="*/ 46 w 69"/>
                    <a:gd name="T1" fmla="*/ 39 h 150"/>
                    <a:gd name="T2" fmla="*/ 43 w 69"/>
                    <a:gd name="T3" fmla="*/ 25 h 150"/>
                    <a:gd name="T4" fmla="*/ 34 w 69"/>
                    <a:gd name="T5" fmla="*/ 22 h 150"/>
                    <a:gd name="T6" fmla="*/ 25 w 69"/>
                    <a:gd name="T7" fmla="*/ 25 h 150"/>
                    <a:gd name="T8" fmla="*/ 22 w 69"/>
                    <a:gd name="T9" fmla="*/ 36 h 150"/>
                    <a:gd name="T10" fmla="*/ 22 w 69"/>
                    <a:gd name="T11" fmla="*/ 52 h 150"/>
                    <a:gd name="T12" fmla="*/ 0 w 69"/>
                    <a:gd name="T13" fmla="*/ 52 h 150"/>
                    <a:gd name="T14" fmla="*/ 0 w 69"/>
                    <a:gd name="T15" fmla="*/ 38 h 150"/>
                    <a:gd name="T16" fmla="*/ 9 w 69"/>
                    <a:gd name="T17" fmla="*/ 10 h 150"/>
                    <a:gd name="T18" fmla="*/ 35 w 69"/>
                    <a:gd name="T19" fmla="*/ 0 h 150"/>
                    <a:gd name="T20" fmla="*/ 61 w 69"/>
                    <a:gd name="T21" fmla="*/ 10 h 150"/>
                    <a:gd name="T22" fmla="*/ 69 w 69"/>
                    <a:gd name="T23" fmla="*/ 38 h 150"/>
                    <a:gd name="T24" fmla="*/ 68 w 69"/>
                    <a:gd name="T25" fmla="*/ 52 h 150"/>
                    <a:gd name="T26" fmla="*/ 63 w 69"/>
                    <a:gd name="T27" fmla="*/ 66 h 150"/>
                    <a:gd name="T28" fmla="*/ 54 w 69"/>
                    <a:gd name="T29" fmla="*/ 80 h 150"/>
                    <a:gd name="T30" fmla="*/ 41 w 69"/>
                    <a:gd name="T31" fmla="*/ 96 h 150"/>
                    <a:gd name="T32" fmla="*/ 32 w 69"/>
                    <a:gd name="T33" fmla="*/ 106 h 150"/>
                    <a:gd name="T34" fmla="*/ 27 w 69"/>
                    <a:gd name="T35" fmla="*/ 114 h 150"/>
                    <a:gd name="T36" fmla="*/ 24 w 69"/>
                    <a:gd name="T37" fmla="*/ 120 h 150"/>
                    <a:gd name="T38" fmla="*/ 23 w 69"/>
                    <a:gd name="T39" fmla="*/ 126 h 150"/>
                    <a:gd name="T40" fmla="*/ 23 w 69"/>
                    <a:gd name="T41" fmla="*/ 129 h 150"/>
                    <a:gd name="T42" fmla="*/ 67 w 69"/>
                    <a:gd name="T43" fmla="*/ 129 h 150"/>
                    <a:gd name="T44" fmla="*/ 67 w 69"/>
                    <a:gd name="T45" fmla="*/ 150 h 150"/>
                    <a:gd name="T46" fmla="*/ 0 w 69"/>
                    <a:gd name="T47" fmla="*/ 150 h 150"/>
                    <a:gd name="T48" fmla="*/ 0 w 69"/>
                    <a:gd name="T49" fmla="*/ 132 h 150"/>
                    <a:gd name="T50" fmla="*/ 1 w 69"/>
                    <a:gd name="T51" fmla="*/ 120 h 150"/>
                    <a:gd name="T52" fmla="*/ 5 w 69"/>
                    <a:gd name="T53" fmla="*/ 109 h 150"/>
                    <a:gd name="T54" fmla="*/ 12 w 69"/>
                    <a:gd name="T55" fmla="*/ 98 h 150"/>
                    <a:gd name="T56" fmla="*/ 23 w 69"/>
                    <a:gd name="T57" fmla="*/ 85 h 150"/>
                    <a:gd name="T58" fmla="*/ 34 w 69"/>
                    <a:gd name="T59" fmla="*/ 72 h 150"/>
                    <a:gd name="T60" fmla="*/ 41 w 69"/>
                    <a:gd name="T61" fmla="*/ 61 h 150"/>
                    <a:gd name="T62" fmla="*/ 45 w 69"/>
                    <a:gd name="T63" fmla="*/ 50 h 150"/>
                    <a:gd name="T64" fmla="*/ 46 w 69"/>
                    <a:gd name="T65" fmla="*/ 39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" h="150">
                      <a:moveTo>
                        <a:pt x="46" y="39"/>
                      </a:moveTo>
                      <a:cubicBezTo>
                        <a:pt x="46" y="32"/>
                        <a:pt x="45" y="27"/>
                        <a:pt x="43" y="25"/>
                      </a:cubicBezTo>
                      <a:cubicBezTo>
                        <a:pt x="41" y="23"/>
                        <a:pt x="38" y="22"/>
                        <a:pt x="34" y="22"/>
                      </a:cubicBezTo>
                      <a:cubicBezTo>
                        <a:pt x="30" y="22"/>
                        <a:pt x="27" y="23"/>
                        <a:pt x="25" y="25"/>
                      </a:cubicBezTo>
                      <a:cubicBezTo>
                        <a:pt x="23" y="27"/>
                        <a:pt x="22" y="31"/>
                        <a:pt x="22" y="36"/>
                      </a:cubicBez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6"/>
                        <a:pt x="9" y="10"/>
                      </a:cubicBezTo>
                      <a:cubicBezTo>
                        <a:pt x="15" y="4"/>
                        <a:pt x="23" y="0"/>
                        <a:pt x="35" y="0"/>
                      </a:cubicBezTo>
                      <a:cubicBezTo>
                        <a:pt x="46" y="0"/>
                        <a:pt x="55" y="4"/>
                        <a:pt x="61" y="10"/>
                      </a:cubicBezTo>
                      <a:cubicBezTo>
                        <a:pt x="66" y="16"/>
                        <a:pt x="69" y="26"/>
                        <a:pt x="69" y="38"/>
                      </a:cubicBezTo>
                      <a:cubicBezTo>
                        <a:pt x="69" y="43"/>
                        <a:pt x="69" y="47"/>
                        <a:pt x="68" y="52"/>
                      </a:cubicBezTo>
                      <a:cubicBezTo>
                        <a:pt x="67" y="57"/>
                        <a:pt x="65" y="61"/>
                        <a:pt x="63" y="66"/>
                      </a:cubicBezTo>
                      <a:cubicBezTo>
                        <a:pt x="61" y="71"/>
                        <a:pt x="58" y="75"/>
                        <a:pt x="54" y="80"/>
                      </a:cubicBezTo>
                      <a:cubicBezTo>
                        <a:pt x="50" y="85"/>
                        <a:pt x="46" y="91"/>
                        <a:pt x="41" y="96"/>
                      </a:cubicBezTo>
                      <a:cubicBezTo>
                        <a:pt x="37" y="100"/>
                        <a:pt x="34" y="103"/>
                        <a:pt x="32" y="106"/>
                      </a:cubicBezTo>
                      <a:cubicBezTo>
                        <a:pt x="30" y="109"/>
                        <a:pt x="28" y="112"/>
                        <a:pt x="27" y="114"/>
                      </a:cubicBezTo>
                      <a:cubicBezTo>
                        <a:pt x="25" y="116"/>
                        <a:pt x="24" y="118"/>
                        <a:pt x="24" y="120"/>
                      </a:cubicBezTo>
                      <a:cubicBezTo>
                        <a:pt x="23" y="122"/>
                        <a:pt x="23" y="124"/>
                        <a:pt x="23" y="126"/>
                      </a:cubicBezTo>
                      <a:cubicBezTo>
                        <a:pt x="23" y="128"/>
                        <a:pt x="23" y="129"/>
                        <a:pt x="23" y="129"/>
                      </a:cubicBezTo>
                      <a:cubicBezTo>
                        <a:pt x="67" y="129"/>
                        <a:pt x="67" y="129"/>
                        <a:pt x="67" y="129"/>
                      </a:cubicBezTo>
                      <a:cubicBezTo>
                        <a:pt x="67" y="150"/>
                        <a:pt x="67" y="150"/>
                        <a:pt x="67" y="150"/>
                      </a:cubicBezTo>
                      <a:cubicBezTo>
                        <a:pt x="0" y="150"/>
                        <a:pt x="0" y="150"/>
                        <a:pt x="0" y="150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0" y="128"/>
                        <a:pt x="0" y="124"/>
                        <a:pt x="1" y="120"/>
                      </a:cubicBezTo>
                      <a:cubicBezTo>
                        <a:pt x="2" y="117"/>
                        <a:pt x="3" y="113"/>
                        <a:pt x="5" y="109"/>
                      </a:cubicBezTo>
                      <a:cubicBezTo>
                        <a:pt x="7" y="106"/>
                        <a:pt x="9" y="102"/>
                        <a:pt x="12" y="98"/>
                      </a:cubicBezTo>
                      <a:cubicBezTo>
                        <a:pt x="15" y="94"/>
                        <a:pt x="19" y="90"/>
                        <a:pt x="23" y="85"/>
                      </a:cubicBezTo>
                      <a:cubicBezTo>
                        <a:pt x="28" y="80"/>
                        <a:pt x="31" y="76"/>
                        <a:pt x="34" y="72"/>
                      </a:cubicBezTo>
                      <a:cubicBezTo>
                        <a:pt x="37" y="68"/>
                        <a:pt x="40" y="64"/>
                        <a:pt x="41" y="61"/>
                      </a:cubicBezTo>
                      <a:cubicBezTo>
                        <a:pt x="43" y="57"/>
                        <a:pt x="44" y="53"/>
                        <a:pt x="45" y="50"/>
                      </a:cubicBezTo>
                      <a:cubicBezTo>
                        <a:pt x="46" y="46"/>
                        <a:pt x="46" y="43"/>
                        <a:pt x="46" y="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2" name="Freeform 122">
                  <a:extLst>
                    <a:ext uri="{FF2B5EF4-FFF2-40B4-BE49-F238E27FC236}">
                      <a16:creationId xmlns:a16="http://schemas.microsoft.com/office/drawing/2014/main" id="{4D750435-EB74-4307-90BC-7F1D203AB9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60" y="3842"/>
                  <a:ext cx="33" cy="116"/>
                </a:xfrm>
                <a:custGeom>
                  <a:avLst/>
                  <a:gdLst>
                    <a:gd name="T0" fmla="*/ 0 w 42"/>
                    <a:gd name="T1" fmla="*/ 19 h 148"/>
                    <a:gd name="T2" fmla="*/ 11 w 42"/>
                    <a:gd name="T3" fmla="*/ 17 h 148"/>
                    <a:gd name="T4" fmla="*/ 18 w 42"/>
                    <a:gd name="T5" fmla="*/ 13 h 148"/>
                    <a:gd name="T6" fmla="*/ 23 w 42"/>
                    <a:gd name="T7" fmla="*/ 7 h 148"/>
                    <a:gd name="T8" fmla="*/ 26 w 42"/>
                    <a:gd name="T9" fmla="*/ 0 h 148"/>
                    <a:gd name="T10" fmla="*/ 42 w 42"/>
                    <a:gd name="T11" fmla="*/ 0 h 148"/>
                    <a:gd name="T12" fmla="*/ 42 w 42"/>
                    <a:gd name="T13" fmla="*/ 148 h 148"/>
                    <a:gd name="T14" fmla="*/ 18 w 42"/>
                    <a:gd name="T15" fmla="*/ 148 h 148"/>
                    <a:gd name="T16" fmla="*/ 18 w 42"/>
                    <a:gd name="T17" fmla="*/ 35 h 148"/>
                    <a:gd name="T18" fmla="*/ 0 w 42"/>
                    <a:gd name="T19" fmla="*/ 35 h 148"/>
                    <a:gd name="T20" fmla="*/ 0 w 42"/>
                    <a:gd name="T21" fmla="*/ 1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148">
                      <a:moveTo>
                        <a:pt x="0" y="19"/>
                      </a:moveTo>
                      <a:cubicBezTo>
                        <a:pt x="5" y="19"/>
                        <a:pt x="8" y="18"/>
                        <a:pt x="11" y="17"/>
                      </a:cubicBezTo>
                      <a:cubicBezTo>
                        <a:pt x="14" y="16"/>
                        <a:pt x="17" y="15"/>
                        <a:pt x="18" y="13"/>
                      </a:cubicBezTo>
                      <a:cubicBezTo>
                        <a:pt x="20" y="12"/>
                        <a:pt x="22" y="10"/>
                        <a:pt x="23" y="7"/>
                      </a:cubicBezTo>
                      <a:cubicBezTo>
                        <a:pt x="24" y="5"/>
                        <a:pt x="25" y="3"/>
                        <a:pt x="26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148"/>
                        <a:pt x="42" y="148"/>
                        <a:pt x="42" y="148"/>
                      </a:cubicBezTo>
                      <a:cubicBezTo>
                        <a:pt x="18" y="148"/>
                        <a:pt x="18" y="148"/>
                        <a:pt x="18" y="148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3" name="Freeform 123">
                  <a:extLst>
                    <a:ext uri="{FF2B5EF4-FFF2-40B4-BE49-F238E27FC236}">
                      <a16:creationId xmlns:a16="http://schemas.microsoft.com/office/drawing/2014/main" id="{214B7717-A220-4FBF-A71A-0FB9F4DCA5D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4" y="3841"/>
                  <a:ext cx="32" cy="117"/>
                </a:xfrm>
                <a:custGeom>
                  <a:avLst/>
                  <a:gdLst>
                    <a:gd name="T0" fmla="*/ 0 w 41"/>
                    <a:gd name="T1" fmla="*/ 19 h 149"/>
                    <a:gd name="T2" fmla="*/ 11 w 41"/>
                    <a:gd name="T3" fmla="*/ 17 h 149"/>
                    <a:gd name="T4" fmla="*/ 18 w 41"/>
                    <a:gd name="T5" fmla="*/ 13 h 149"/>
                    <a:gd name="T6" fmla="*/ 23 w 41"/>
                    <a:gd name="T7" fmla="*/ 7 h 149"/>
                    <a:gd name="T8" fmla="*/ 25 w 41"/>
                    <a:gd name="T9" fmla="*/ 0 h 149"/>
                    <a:gd name="T10" fmla="*/ 41 w 41"/>
                    <a:gd name="T11" fmla="*/ 0 h 149"/>
                    <a:gd name="T12" fmla="*/ 41 w 41"/>
                    <a:gd name="T13" fmla="*/ 149 h 149"/>
                    <a:gd name="T14" fmla="*/ 18 w 41"/>
                    <a:gd name="T15" fmla="*/ 149 h 149"/>
                    <a:gd name="T16" fmla="*/ 18 w 41"/>
                    <a:gd name="T17" fmla="*/ 35 h 149"/>
                    <a:gd name="T18" fmla="*/ 0 w 41"/>
                    <a:gd name="T19" fmla="*/ 35 h 149"/>
                    <a:gd name="T20" fmla="*/ 0 w 41"/>
                    <a:gd name="T21" fmla="*/ 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49">
                      <a:moveTo>
                        <a:pt x="0" y="19"/>
                      </a:moveTo>
                      <a:cubicBezTo>
                        <a:pt x="4" y="19"/>
                        <a:pt x="8" y="18"/>
                        <a:pt x="11" y="17"/>
                      </a:cubicBezTo>
                      <a:cubicBezTo>
                        <a:pt x="14" y="16"/>
                        <a:pt x="16" y="15"/>
                        <a:pt x="18" y="13"/>
                      </a:cubicBezTo>
                      <a:cubicBezTo>
                        <a:pt x="20" y="12"/>
                        <a:pt x="21" y="10"/>
                        <a:pt x="23" y="7"/>
                      </a:cubicBezTo>
                      <a:cubicBezTo>
                        <a:pt x="24" y="5"/>
                        <a:pt x="25" y="3"/>
                        <a:pt x="25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18" y="149"/>
                        <a:pt x="18" y="149"/>
                        <a:pt x="18" y="149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4" name="Freeform 124">
                  <a:extLst>
                    <a:ext uri="{FF2B5EF4-FFF2-40B4-BE49-F238E27FC236}">
                      <a16:creationId xmlns:a16="http://schemas.microsoft.com/office/drawing/2014/main" id="{BCCB69E4-D0D6-4E21-A740-8F3A1D3901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19" y="3841"/>
                  <a:ext cx="56" cy="118"/>
                </a:xfrm>
                <a:custGeom>
                  <a:avLst/>
                  <a:gdLst>
                    <a:gd name="T0" fmla="*/ 0 w 71"/>
                    <a:gd name="T1" fmla="*/ 38 h 151"/>
                    <a:gd name="T2" fmla="*/ 9 w 71"/>
                    <a:gd name="T3" fmla="*/ 9 h 151"/>
                    <a:gd name="T4" fmla="*/ 36 w 71"/>
                    <a:gd name="T5" fmla="*/ 0 h 151"/>
                    <a:gd name="T6" fmla="*/ 62 w 71"/>
                    <a:gd name="T7" fmla="*/ 9 h 151"/>
                    <a:gd name="T8" fmla="*/ 70 w 71"/>
                    <a:gd name="T9" fmla="*/ 37 h 151"/>
                    <a:gd name="T10" fmla="*/ 70 w 71"/>
                    <a:gd name="T11" fmla="*/ 41 h 151"/>
                    <a:gd name="T12" fmla="*/ 48 w 71"/>
                    <a:gd name="T13" fmla="*/ 41 h 151"/>
                    <a:gd name="T14" fmla="*/ 48 w 71"/>
                    <a:gd name="T15" fmla="*/ 35 h 151"/>
                    <a:gd name="T16" fmla="*/ 45 w 71"/>
                    <a:gd name="T17" fmla="*/ 24 h 151"/>
                    <a:gd name="T18" fmla="*/ 36 w 71"/>
                    <a:gd name="T19" fmla="*/ 21 h 151"/>
                    <a:gd name="T20" fmla="*/ 27 w 71"/>
                    <a:gd name="T21" fmla="*/ 25 h 151"/>
                    <a:gd name="T22" fmla="*/ 23 w 71"/>
                    <a:gd name="T23" fmla="*/ 39 h 151"/>
                    <a:gd name="T24" fmla="*/ 23 w 71"/>
                    <a:gd name="T25" fmla="*/ 66 h 151"/>
                    <a:gd name="T26" fmla="*/ 24 w 71"/>
                    <a:gd name="T27" fmla="*/ 66 h 151"/>
                    <a:gd name="T28" fmla="*/ 45 w 71"/>
                    <a:gd name="T29" fmla="*/ 53 h 151"/>
                    <a:gd name="T30" fmla="*/ 64 w 71"/>
                    <a:gd name="T31" fmla="*/ 62 h 151"/>
                    <a:gd name="T32" fmla="*/ 71 w 71"/>
                    <a:gd name="T33" fmla="*/ 87 h 151"/>
                    <a:gd name="T34" fmla="*/ 71 w 71"/>
                    <a:gd name="T35" fmla="*/ 114 h 151"/>
                    <a:gd name="T36" fmla="*/ 62 w 71"/>
                    <a:gd name="T37" fmla="*/ 142 h 151"/>
                    <a:gd name="T38" fmla="*/ 35 w 71"/>
                    <a:gd name="T39" fmla="*/ 151 h 151"/>
                    <a:gd name="T40" fmla="*/ 9 w 71"/>
                    <a:gd name="T41" fmla="*/ 142 h 151"/>
                    <a:gd name="T42" fmla="*/ 0 w 71"/>
                    <a:gd name="T43" fmla="*/ 114 h 151"/>
                    <a:gd name="T44" fmla="*/ 0 w 71"/>
                    <a:gd name="T45" fmla="*/ 38 h 151"/>
                    <a:gd name="T46" fmla="*/ 35 w 71"/>
                    <a:gd name="T47" fmla="*/ 74 h 151"/>
                    <a:gd name="T48" fmla="*/ 27 w 71"/>
                    <a:gd name="T49" fmla="*/ 77 h 151"/>
                    <a:gd name="T50" fmla="*/ 23 w 71"/>
                    <a:gd name="T51" fmla="*/ 89 h 151"/>
                    <a:gd name="T52" fmla="*/ 23 w 71"/>
                    <a:gd name="T53" fmla="*/ 116 h 151"/>
                    <a:gd name="T54" fmla="*/ 27 w 71"/>
                    <a:gd name="T55" fmla="*/ 127 h 151"/>
                    <a:gd name="T56" fmla="*/ 35 w 71"/>
                    <a:gd name="T57" fmla="*/ 130 h 151"/>
                    <a:gd name="T58" fmla="*/ 44 w 71"/>
                    <a:gd name="T59" fmla="*/ 127 h 151"/>
                    <a:gd name="T60" fmla="*/ 48 w 71"/>
                    <a:gd name="T61" fmla="*/ 116 h 151"/>
                    <a:gd name="T62" fmla="*/ 48 w 71"/>
                    <a:gd name="T63" fmla="*/ 89 h 151"/>
                    <a:gd name="T64" fmla="*/ 44 w 71"/>
                    <a:gd name="T65" fmla="*/ 77 h 151"/>
                    <a:gd name="T66" fmla="*/ 35 w 71"/>
                    <a:gd name="T67" fmla="*/ 7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1" h="151">
                      <a:moveTo>
                        <a:pt x="0" y="38"/>
                      </a:moveTo>
                      <a:cubicBezTo>
                        <a:pt x="0" y="26"/>
                        <a:pt x="3" y="16"/>
                        <a:pt x="9" y="9"/>
                      </a:cubicBezTo>
                      <a:cubicBezTo>
                        <a:pt x="14" y="3"/>
                        <a:pt x="23" y="0"/>
                        <a:pt x="36" y="0"/>
                      </a:cubicBezTo>
                      <a:cubicBezTo>
                        <a:pt x="47" y="0"/>
                        <a:pt x="56" y="3"/>
                        <a:pt x="62" y="9"/>
                      </a:cubicBezTo>
                      <a:cubicBezTo>
                        <a:pt x="67" y="16"/>
                        <a:pt x="70" y="25"/>
                        <a:pt x="70" y="37"/>
                      </a:cubicBezTo>
                      <a:cubicBezTo>
                        <a:pt x="70" y="41"/>
                        <a:pt x="70" y="41"/>
                        <a:pt x="70" y="41"/>
                      </a:cubicBezTo>
                      <a:cubicBezTo>
                        <a:pt x="48" y="41"/>
                        <a:pt x="48" y="41"/>
                        <a:pt x="48" y="41"/>
                      </a:cubicBezTo>
                      <a:cubicBezTo>
                        <a:pt x="48" y="35"/>
                        <a:pt x="48" y="35"/>
                        <a:pt x="48" y="35"/>
                      </a:cubicBezTo>
                      <a:cubicBezTo>
                        <a:pt x="48" y="30"/>
                        <a:pt x="47" y="26"/>
                        <a:pt x="45" y="24"/>
                      </a:cubicBezTo>
                      <a:cubicBezTo>
                        <a:pt x="43" y="22"/>
                        <a:pt x="40" y="21"/>
                        <a:pt x="36" y="21"/>
                      </a:cubicBezTo>
                      <a:cubicBezTo>
                        <a:pt x="32" y="21"/>
                        <a:pt x="29" y="22"/>
                        <a:pt x="27" y="25"/>
                      </a:cubicBezTo>
                      <a:cubicBezTo>
                        <a:pt x="24" y="27"/>
                        <a:pt x="23" y="32"/>
                        <a:pt x="23" y="39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4" y="66"/>
                        <a:pt x="24" y="66"/>
                        <a:pt x="24" y="66"/>
                      </a:cubicBezTo>
                      <a:cubicBezTo>
                        <a:pt x="28" y="57"/>
                        <a:pt x="35" y="53"/>
                        <a:pt x="45" y="53"/>
                      </a:cubicBezTo>
                      <a:cubicBezTo>
                        <a:pt x="54" y="53"/>
                        <a:pt x="60" y="56"/>
                        <a:pt x="64" y="62"/>
                      </a:cubicBezTo>
                      <a:cubicBezTo>
                        <a:pt x="69" y="67"/>
                        <a:pt x="71" y="76"/>
                        <a:pt x="71" y="87"/>
                      </a:cubicBezTo>
                      <a:cubicBezTo>
                        <a:pt x="71" y="114"/>
                        <a:pt x="71" y="114"/>
                        <a:pt x="71" y="114"/>
                      </a:cubicBezTo>
                      <a:cubicBezTo>
                        <a:pt x="71" y="126"/>
                        <a:pt x="68" y="135"/>
                        <a:pt x="62" y="142"/>
                      </a:cubicBezTo>
                      <a:cubicBezTo>
                        <a:pt x="56" y="148"/>
                        <a:pt x="47" y="151"/>
                        <a:pt x="35" y="151"/>
                      </a:cubicBezTo>
                      <a:cubicBezTo>
                        <a:pt x="24" y="151"/>
                        <a:pt x="15" y="148"/>
                        <a:pt x="9" y="142"/>
                      </a:cubicBezTo>
                      <a:cubicBezTo>
                        <a:pt x="3" y="135"/>
                        <a:pt x="0" y="126"/>
                        <a:pt x="0" y="114"/>
                      </a:cubicBezTo>
                      <a:lnTo>
                        <a:pt x="0" y="38"/>
                      </a:lnTo>
                      <a:close/>
                      <a:moveTo>
                        <a:pt x="35" y="74"/>
                      </a:moveTo>
                      <a:cubicBezTo>
                        <a:pt x="32" y="74"/>
                        <a:pt x="29" y="75"/>
                        <a:pt x="27" y="77"/>
                      </a:cubicBezTo>
                      <a:cubicBezTo>
                        <a:pt x="24" y="80"/>
                        <a:pt x="23" y="83"/>
                        <a:pt x="23" y="89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3" y="121"/>
                        <a:pt x="24" y="125"/>
                        <a:pt x="27" y="127"/>
                      </a:cubicBezTo>
                      <a:cubicBezTo>
                        <a:pt x="29" y="129"/>
                        <a:pt x="32" y="130"/>
                        <a:pt x="35" y="130"/>
                      </a:cubicBezTo>
                      <a:cubicBezTo>
                        <a:pt x="39" y="130"/>
                        <a:pt x="42" y="129"/>
                        <a:pt x="44" y="127"/>
                      </a:cubicBezTo>
                      <a:cubicBezTo>
                        <a:pt x="46" y="125"/>
                        <a:pt x="48" y="121"/>
                        <a:pt x="48" y="116"/>
                      </a:cubicBezTo>
                      <a:cubicBezTo>
                        <a:pt x="48" y="89"/>
                        <a:pt x="48" y="89"/>
                        <a:pt x="48" y="89"/>
                      </a:cubicBezTo>
                      <a:cubicBezTo>
                        <a:pt x="48" y="83"/>
                        <a:pt x="46" y="80"/>
                        <a:pt x="44" y="77"/>
                      </a:cubicBezTo>
                      <a:cubicBezTo>
                        <a:pt x="42" y="75"/>
                        <a:pt x="39" y="74"/>
                        <a:pt x="35" y="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5" name="Freeform 125">
                  <a:extLst>
                    <a:ext uri="{FF2B5EF4-FFF2-40B4-BE49-F238E27FC236}">
                      <a16:creationId xmlns:a16="http://schemas.microsoft.com/office/drawing/2014/main" id="{0F53F8AD-F5F9-41A4-BBB5-2B17BCC3A6C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09" y="3841"/>
                  <a:ext cx="32" cy="117"/>
                </a:xfrm>
                <a:custGeom>
                  <a:avLst/>
                  <a:gdLst>
                    <a:gd name="T0" fmla="*/ 0 w 41"/>
                    <a:gd name="T1" fmla="*/ 19 h 149"/>
                    <a:gd name="T2" fmla="*/ 11 w 41"/>
                    <a:gd name="T3" fmla="*/ 17 h 149"/>
                    <a:gd name="T4" fmla="*/ 18 w 41"/>
                    <a:gd name="T5" fmla="*/ 13 h 149"/>
                    <a:gd name="T6" fmla="*/ 22 w 41"/>
                    <a:gd name="T7" fmla="*/ 7 h 149"/>
                    <a:gd name="T8" fmla="*/ 25 w 41"/>
                    <a:gd name="T9" fmla="*/ 0 h 149"/>
                    <a:gd name="T10" fmla="*/ 41 w 41"/>
                    <a:gd name="T11" fmla="*/ 0 h 149"/>
                    <a:gd name="T12" fmla="*/ 41 w 41"/>
                    <a:gd name="T13" fmla="*/ 149 h 149"/>
                    <a:gd name="T14" fmla="*/ 18 w 41"/>
                    <a:gd name="T15" fmla="*/ 149 h 149"/>
                    <a:gd name="T16" fmla="*/ 18 w 41"/>
                    <a:gd name="T17" fmla="*/ 35 h 149"/>
                    <a:gd name="T18" fmla="*/ 0 w 41"/>
                    <a:gd name="T19" fmla="*/ 35 h 149"/>
                    <a:gd name="T20" fmla="*/ 0 w 41"/>
                    <a:gd name="T21" fmla="*/ 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49">
                      <a:moveTo>
                        <a:pt x="0" y="19"/>
                      </a:moveTo>
                      <a:cubicBezTo>
                        <a:pt x="4" y="19"/>
                        <a:pt x="8" y="18"/>
                        <a:pt x="11" y="17"/>
                      </a:cubicBezTo>
                      <a:cubicBezTo>
                        <a:pt x="14" y="16"/>
                        <a:pt x="16" y="15"/>
                        <a:pt x="18" y="13"/>
                      </a:cubicBezTo>
                      <a:cubicBezTo>
                        <a:pt x="20" y="12"/>
                        <a:pt x="21" y="10"/>
                        <a:pt x="22" y="7"/>
                      </a:cubicBezTo>
                      <a:cubicBezTo>
                        <a:pt x="23" y="5"/>
                        <a:pt x="24" y="3"/>
                        <a:pt x="25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18" y="149"/>
                        <a:pt x="18" y="149"/>
                        <a:pt x="18" y="149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6" name="Freeform 126">
                  <a:extLst>
                    <a:ext uri="{FF2B5EF4-FFF2-40B4-BE49-F238E27FC236}">
                      <a16:creationId xmlns:a16="http://schemas.microsoft.com/office/drawing/2014/main" id="{4EFE4E98-50E8-413B-ADE6-6071E62AE18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63" y="3841"/>
                  <a:ext cx="55" cy="117"/>
                </a:xfrm>
                <a:custGeom>
                  <a:avLst/>
                  <a:gdLst>
                    <a:gd name="T0" fmla="*/ 55 w 55"/>
                    <a:gd name="T1" fmla="*/ 0 h 117"/>
                    <a:gd name="T2" fmla="*/ 55 w 55"/>
                    <a:gd name="T3" fmla="*/ 17 h 117"/>
                    <a:gd name="T4" fmla="*/ 28 w 55"/>
                    <a:gd name="T5" fmla="*/ 117 h 117"/>
                    <a:gd name="T6" fmla="*/ 10 w 55"/>
                    <a:gd name="T7" fmla="*/ 117 h 117"/>
                    <a:gd name="T8" fmla="*/ 36 w 55"/>
                    <a:gd name="T9" fmla="*/ 17 h 117"/>
                    <a:gd name="T10" fmla="*/ 0 w 55"/>
                    <a:gd name="T11" fmla="*/ 17 h 117"/>
                    <a:gd name="T12" fmla="*/ 0 w 55"/>
                    <a:gd name="T13" fmla="*/ 0 h 117"/>
                    <a:gd name="T14" fmla="*/ 55 w 55"/>
                    <a:gd name="T1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117">
                      <a:moveTo>
                        <a:pt x="55" y="0"/>
                      </a:moveTo>
                      <a:lnTo>
                        <a:pt x="55" y="17"/>
                      </a:lnTo>
                      <a:lnTo>
                        <a:pt x="28" y="117"/>
                      </a:lnTo>
                      <a:lnTo>
                        <a:pt x="10" y="117"/>
                      </a:lnTo>
                      <a:lnTo>
                        <a:pt x="36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7" name="Freeform 127">
                  <a:extLst>
                    <a:ext uri="{FF2B5EF4-FFF2-40B4-BE49-F238E27FC236}">
                      <a16:creationId xmlns:a16="http://schemas.microsoft.com/office/drawing/2014/main" id="{C9778FE0-F4A5-4001-801E-DDBCD083AD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51" y="3841"/>
                  <a:ext cx="32" cy="117"/>
                </a:xfrm>
                <a:custGeom>
                  <a:avLst/>
                  <a:gdLst>
                    <a:gd name="T0" fmla="*/ 0 w 41"/>
                    <a:gd name="T1" fmla="*/ 19 h 149"/>
                    <a:gd name="T2" fmla="*/ 11 w 41"/>
                    <a:gd name="T3" fmla="*/ 17 h 149"/>
                    <a:gd name="T4" fmla="*/ 18 w 41"/>
                    <a:gd name="T5" fmla="*/ 13 h 149"/>
                    <a:gd name="T6" fmla="*/ 23 w 41"/>
                    <a:gd name="T7" fmla="*/ 7 h 149"/>
                    <a:gd name="T8" fmla="*/ 26 w 41"/>
                    <a:gd name="T9" fmla="*/ 0 h 149"/>
                    <a:gd name="T10" fmla="*/ 41 w 41"/>
                    <a:gd name="T11" fmla="*/ 0 h 149"/>
                    <a:gd name="T12" fmla="*/ 41 w 41"/>
                    <a:gd name="T13" fmla="*/ 149 h 149"/>
                    <a:gd name="T14" fmla="*/ 18 w 41"/>
                    <a:gd name="T15" fmla="*/ 149 h 149"/>
                    <a:gd name="T16" fmla="*/ 18 w 41"/>
                    <a:gd name="T17" fmla="*/ 35 h 149"/>
                    <a:gd name="T18" fmla="*/ 0 w 41"/>
                    <a:gd name="T19" fmla="*/ 35 h 149"/>
                    <a:gd name="T20" fmla="*/ 0 w 41"/>
                    <a:gd name="T21" fmla="*/ 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49">
                      <a:moveTo>
                        <a:pt x="0" y="19"/>
                      </a:moveTo>
                      <a:cubicBezTo>
                        <a:pt x="5" y="19"/>
                        <a:pt x="8" y="18"/>
                        <a:pt x="11" y="17"/>
                      </a:cubicBezTo>
                      <a:cubicBezTo>
                        <a:pt x="14" y="16"/>
                        <a:pt x="16" y="15"/>
                        <a:pt x="18" y="13"/>
                      </a:cubicBezTo>
                      <a:cubicBezTo>
                        <a:pt x="20" y="12"/>
                        <a:pt x="22" y="10"/>
                        <a:pt x="23" y="7"/>
                      </a:cubicBezTo>
                      <a:cubicBezTo>
                        <a:pt x="24" y="5"/>
                        <a:pt x="25" y="3"/>
                        <a:pt x="2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18" y="149"/>
                        <a:pt x="18" y="149"/>
                        <a:pt x="18" y="149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8" name="Freeform 128">
                  <a:extLst>
                    <a:ext uri="{FF2B5EF4-FFF2-40B4-BE49-F238E27FC236}">
                      <a16:creationId xmlns:a16="http://schemas.microsoft.com/office/drawing/2014/main" id="{E7A1B965-DED3-4B58-8ED7-2B09AFD931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205" y="3841"/>
                  <a:ext cx="58" cy="118"/>
                </a:xfrm>
                <a:custGeom>
                  <a:avLst/>
                  <a:gdLst>
                    <a:gd name="T0" fmla="*/ 73 w 73"/>
                    <a:gd name="T1" fmla="*/ 114 h 151"/>
                    <a:gd name="T2" fmla="*/ 63 w 73"/>
                    <a:gd name="T3" fmla="*/ 142 h 151"/>
                    <a:gd name="T4" fmla="*/ 36 w 73"/>
                    <a:gd name="T5" fmla="*/ 151 h 151"/>
                    <a:gd name="T6" fmla="*/ 9 w 73"/>
                    <a:gd name="T7" fmla="*/ 142 h 151"/>
                    <a:gd name="T8" fmla="*/ 0 w 73"/>
                    <a:gd name="T9" fmla="*/ 114 h 151"/>
                    <a:gd name="T10" fmla="*/ 0 w 73"/>
                    <a:gd name="T11" fmla="*/ 102 h 151"/>
                    <a:gd name="T12" fmla="*/ 3 w 73"/>
                    <a:gd name="T13" fmla="*/ 84 h 151"/>
                    <a:gd name="T14" fmla="*/ 14 w 73"/>
                    <a:gd name="T15" fmla="*/ 72 h 151"/>
                    <a:gd name="T16" fmla="*/ 14 w 73"/>
                    <a:gd name="T17" fmla="*/ 71 h 151"/>
                    <a:gd name="T18" fmla="*/ 0 w 73"/>
                    <a:gd name="T19" fmla="*/ 42 h 151"/>
                    <a:gd name="T20" fmla="*/ 0 w 73"/>
                    <a:gd name="T21" fmla="*/ 37 h 151"/>
                    <a:gd name="T22" fmla="*/ 9 w 73"/>
                    <a:gd name="T23" fmla="*/ 9 h 151"/>
                    <a:gd name="T24" fmla="*/ 36 w 73"/>
                    <a:gd name="T25" fmla="*/ 0 h 151"/>
                    <a:gd name="T26" fmla="*/ 63 w 73"/>
                    <a:gd name="T27" fmla="*/ 9 h 151"/>
                    <a:gd name="T28" fmla="*/ 73 w 73"/>
                    <a:gd name="T29" fmla="*/ 37 h 151"/>
                    <a:gd name="T30" fmla="*/ 73 w 73"/>
                    <a:gd name="T31" fmla="*/ 42 h 151"/>
                    <a:gd name="T32" fmla="*/ 58 w 73"/>
                    <a:gd name="T33" fmla="*/ 71 h 151"/>
                    <a:gd name="T34" fmla="*/ 58 w 73"/>
                    <a:gd name="T35" fmla="*/ 72 h 151"/>
                    <a:gd name="T36" fmla="*/ 69 w 73"/>
                    <a:gd name="T37" fmla="*/ 84 h 151"/>
                    <a:gd name="T38" fmla="*/ 73 w 73"/>
                    <a:gd name="T39" fmla="*/ 102 h 151"/>
                    <a:gd name="T40" fmla="*/ 73 w 73"/>
                    <a:gd name="T41" fmla="*/ 114 h 151"/>
                    <a:gd name="T42" fmla="*/ 23 w 73"/>
                    <a:gd name="T43" fmla="*/ 46 h 151"/>
                    <a:gd name="T44" fmla="*/ 27 w 73"/>
                    <a:gd name="T45" fmla="*/ 58 h 151"/>
                    <a:gd name="T46" fmla="*/ 36 w 73"/>
                    <a:gd name="T47" fmla="*/ 62 h 151"/>
                    <a:gd name="T48" fmla="*/ 46 w 73"/>
                    <a:gd name="T49" fmla="*/ 58 h 151"/>
                    <a:gd name="T50" fmla="*/ 49 w 73"/>
                    <a:gd name="T51" fmla="*/ 46 h 151"/>
                    <a:gd name="T52" fmla="*/ 49 w 73"/>
                    <a:gd name="T53" fmla="*/ 38 h 151"/>
                    <a:gd name="T54" fmla="*/ 46 w 73"/>
                    <a:gd name="T55" fmla="*/ 24 h 151"/>
                    <a:gd name="T56" fmla="*/ 36 w 73"/>
                    <a:gd name="T57" fmla="*/ 21 h 151"/>
                    <a:gd name="T58" fmla="*/ 27 w 73"/>
                    <a:gd name="T59" fmla="*/ 24 h 151"/>
                    <a:gd name="T60" fmla="*/ 23 w 73"/>
                    <a:gd name="T61" fmla="*/ 38 h 151"/>
                    <a:gd name="T62" fmla="*/ 23 w 73"/>
                    <a:gd name="T63" fmla="*/ 46 h 151"/>
                    <a:gd name="T64" fmla="*/ 23 w 73"/>
                    <a:gd name="T65" fmla="*/ 113 h 151"/>
                    <a:gd name="T66" fmla="*/ 27 w 73"/>
                    <a:gd name="T67" fmla="*/ 127 h 151"/>
                    <a:gd name="T68" fmla="*/ 36 w 73"/>
                    <a:gd name="T69" fmla="*/ 130 h 151"/>
                    <a:gd name="T70" fmla="*/ 45 w 73"/>
                    <a:gd name="T71" fmla="*/ 127 h 151"/>
                    <a:gd name="T72" fmla="*/ 49 w 73"/>
                    <a:gd name="T73" fmla="*/ 113 h 151"/>
                    <a:gd name="T74" fmla="*/ 49 w 73"/>
                    <a:gd name="T75" fmla="*/ 100 h 151"/>
                    <a:gd name="T76" fmla="*/ 46 w 73"/>
                    <a:gd name="T77" fmla="*/ 87 h 151"/>
                    <a:gd name="T78" fmla="*/ 36 w 73"/>
                    <a:gd name="T79" fmla="*/ 83 h 151"/>
                    <a:gd name="T80" fmla="*/ 27 w 73"/>
                    <a:gd name="T81" fmla="*/ 87 h 151"/>
                    <a:gd name="T82" fmla="*/ 23 w 73"/>
                    <a:gd name="T83" fmla="*/ 100 h 151"/>
                    <a:gd name="T84" fmla="*/ 23 w 73"/>
                    <a:gd name="T85" fmla="*/ 11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3" h="151">
                      <a:moveTo>
                        <a:pt x="73" y="114"/>
                      </a:moveTo>
                      <a:cubicBezTo>
                        <a:pt x="73" y="126"/>
                        <a:pt x="70" y="135"/>
                        <a:pt x="63" y="142"/>
                      </a:cubicBezTo>
                      <a:cubicBezTo>
                        <a:pt x="57" y="148"/>
                        <a:pt x="48" y="151"/>
                        <a:pt x="36" y="151"/>
                      </a:cubicBezTo>
                      <a:cubicBezTo>
                        <a:pt x="24" y="151"/>
                        <a:pt x="15" y="148"/>
                        <a:pt x="9" y="142"/>
                      </a:cubicBezTo>
                      <a:cubicBezTo>
                        <a:pt x="3" y="135"/>
                        <a:pt x="0" y="126"/>
                        <a:pt x="0" y="114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95"/>
                        <a:pt x="1" y="89"/>
                        <a:pt x="3" y="84"/>
                      </a:cubicBezTo>
                      <a:cubicBezTo>
                        <a:pt x="5" y="78"/>
                        <a:pt x="9" y="74"/>
                        <a:pt x="14" y="72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5" y="66"/>
                        <a:pt x="0" y="56"/>
                        <a:pt x="0" y="42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25"/>
                        <a:pt x="3" y="16"/>
                        <a:pt x="9" y="9"/>
                      </a:cubicBezTo>
                      <a:cubicBezTo>
                        <a:pt x="15" y="3"/>
                        <a:pt x="24" y="0"/>
                        <a:pt x="36" y="0"/>
                      </a:cubicBezTo>
                      <a:cubicBezTo>
                        <a:pt x="48" y="0"/>
                        <a:pt x="57" y="3"/>
                        <a:pt x="63" y="9"/>
                      </a:cubicBezTo>
                      <a:cubicBezTo>
                        <a:pt x="70" y="16"/>
                        <a:pt x="73" y="25"/>
                        <a:pt x="73" y="37"/>
                      </a:cubicBezTo>
                      <a:cubicBezTo>
                        <a:pt x="73" y="42"/>
                        <a:pt x="73" y="42"/>
                        <a:pt x="73" y="42"/>
                      </a:cubicBezTo>
                      <a:cubicBezTo>
                        <a:pt x="73" y="56"/>
                        <a:pt x="68" y="66"/>
                        <a:pt x="58" y="71"/>
                      </a:cubicBezTo>
                      <a:cubicBezTo>
                        <a:pt x="58" y="72"/>
                        <a:pt x="58" y="72"/>
                        <a:pt x="58" y="72"/>
                      </a:cubicBezTo>
                      <a:cubicBezTo>
                        <a:pt x="63" y="74"/>
                        <a:pt x="67" y="78"/>
                        <a:pt x="69" y="84"/>
                      </a:cubicBezTo>
                      <a:cubicBezTo>
                        <a:pt x="72" y="89"/>
                        <a:pt x="73" y="95"/>
                        <a:pt x="73" y="102"/>
                      </a:cubicBezTo>
                      <a:lnTo>
                        <a:pt x="73" y="114"/>
                      </a:lnTo>
                      <a:close/>
                      <a:moveTo>
                        <a:pt x="23" y="46"/>
                      </a:moveTo>
                      <a:cubicBezTo>
                        <a:pt x="23" y="52"/>
                        <a:pt x="24" y="56"/>
                        <a:pt x="27" y="58"/>
                      </a:cubicBezTo>
                      <a:cubicBezTo>
                        <a:pt x="29" y="61"/>
                        <a:pt x="32" y="62"/>
                        <a:pt x="36" y="62"/>
                      </a:cubicBezTo>
                      <a:cubicBezTo>
                        <a:pt x="40" y="62"/>
                        <a:pt x="43" y="61"/>
                        <a:pt x="46" y="58"/>
                      </a:cubicBezTo>
                      <a:cubicBezTo>
                        <a:pt x="48" y="56"/>
                        <a:pt x="49" y="52"/>
                        <a:pt x="49" y="46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1"/>
                        <a:pt x="48" y="27"/>
                        <a:pt x="46" y="24"/>
                      </a:cubicBezTo>
                      <a:cubicBezTo>
                        <a:pt x="43" y="22"/>
                        <a:pt x="40" y="21"/>
                        <a:pt x="36" y="21"/>
                      </a:cubicBezTo>
                      <a:cubicBezTo>
                        <a:pt x="33" y="21"/>
                        <a:pt x="29" y="22"/>
                        <a:pt x="27" y="24"/>
                      </a:cubicBezTo>
                      <a:cubicBezTo>
                        <a:pt x="24" y="27"/>
                        <a:pt x="23" y="31"/>
                        <a:pt x="23" y="38"/>
                      </a:cubicBezTo>
                      <a:lnTo>
                        <a:pt x="23" y="46"/>
                      </a:lnTo>
                      <a:close/>
                      <a:moveTo>
                        <a:pt x="23" y="113"/>
                      </a:moveTo>
                      <a:cubicBezTo>
                        <a:pt x="23" y="120"/>
                        <a:pt x="24" y="124"/>
                        <a:pt x="27" y="127"/>
                      </a:cubicBezTo>
                      <a:cubicBezTo>
                        <a:pt x="29" y="129"/>
                        <a:pt x="33" y="130"/>
                        <a:pt x="36" y="130"/>
                      </a:cubicBezTo>
                      <a:cubicBezTo>
                        <a:pt x="40" y="130"/>
                        <a:pt x="43" y="129"/>
                        <a:pt x="45" y="127"/>
                      </a:cubicBezTo>
                      <a:cubicBezTo>
                        <a:pt x="48" y="124"/>
                        <a:pt x="49" y="120"/>
                        <a:pt x="49" y="113"/>
                      </a:cubicBezTo>
                      <a:cubicBezTo>
                        <a:pt x="49" y="100"/>
                        <a:pt x="49" y="100"/>
                        <a:pt x="49" y="100"/>
                      </a:cubicBezTo>
                      <a:cubicBezTo>
                        <a:pt x="49" y="94"/>
                        <a:pt x="48" y="89"/>
                        <a:pt x="46" y="87"/>
                      </a:cubicBezTo>
                      <a:cubicBezTo>
                        <a:pt x="44" y="84"/>
                        <a:pt x="40" y="83"/>
                        <a:pt x="36" y="83"/>
                      </a:cubicBezTo>
                      <a:cubicBezTo>
                        <a:pt x="32" y="83"/>
                        <a:pt x="29" y="84"/>
                        <a:pt x="27" y="87"/>
                      </a:cubicBezTo>
                      <a:cubicBezTo>
                        <a:pt x="24" y="89"/>
                        <a:pt x="23" y="94"/>
                        <a:pt x="23" y="100"/>
                      </a:cubicBezTo>
                      <a:lnTo>
                        <a:pt x="23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9" name="Freeform 129">
                  <a:extLst>
                    <a:ext uri="{FF2B5EF4-FFF2-40B4-BE49-F238E27FC236}">
                      <a16:creationId xmlns:a16="http://schemas.microsoft.com/office/drawing/2014/main" id="{84A8FAA0-961E-4068-A2A2-853A350FE9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89" y="4025"/>
                  <a:ext cx="54" cy="117"/>
                </a:xfrm>
                <a:custGeom>
                  <a:avLst/>
                  <a:gdLst>
                    <a:gd name="T0" fmla="*/ 47 w 70"/>
                    <a:gd name="T1" fmla="*/ 38 h 150"/>
                    <a:gd name="T2" fmla="*/ 43 w 70"/>
                    <a:gd name="T3" fmla="*/ 24 h 150"/>
                    <a:gd name="T4" fmla="*/ 34 w 70"/>
                    <a:gd name="T5" fmla="*/ 21 h 150"/>
                    <a:gd name="T6" fmla="*/ 26 w 70"/>
                    <a:gd name="T7" fmla="*/ 24 h 150"/>
                    <a:gd name="T8" fmla="*/ 22 w 70"/>
                    <a:gd name="T9" fmla="*/ 35 h 150"/>
                    <a:gd name="T10" fmla="*/ 22 w 70"/>
                    <a:gd name="T11" fmla="*/ 51 h 150"/>
                    <a:gd name="T12" fmla="*/ 0 w 70"/>
                    <a:gd name="T13" fmla="*/ 51 h 150"/>
                    <a:gd name="T14" fmla="*/ 0 w 70"/>
                    <a:gd name="T15" fmla="*/ 37 h 150"/>
                    <a:gd name="T16" fmla="*/ 9 w 70"/>
                    <a:gd name="T17" fmla="*/ 9 h 150"/>
                    <a:gd name="T18" fmla="*/ 35 w 70"/>
                    <a:gd name="T19" fmla="*/ 0 h 150"/>
                    <a:gd name="T20" fmla="*/ 61 w 70"/>
                    <a:gd name="T21" fmla="*/ 9 h 150"/>
                    <a:gd name="T22" fmla="*/ 70 w 70"/>
                    <a:gd name="T23" fmla="*/ 37 h 150"/>
                    <a:gd name="T24" fmla="*/ 68 w 70"/>
                    <a:gd name="T25" fmla="*/ 51 h 150"/>
                    <a:gd name="T26" fmla="*/ 63 w 70"/>
                    <a:gd name="T27" fmla="*/ 65 h 150"/>
                    <a:gd name="T28" fmla="*/ 55 w 70"/>
                    <a:gd name="T29" fmla="*/ 80 h 150"/>
                    <a:gd name="T30" fmla="*/ 41 w 70"/>
                    <a:gd name="T31" fmla="*/ 96 h 150"/>
                    <a:gd name="T32" fmla="*/ 33 w 70"/>
                    <a:gd name="T33" fmla="*/ 105 h 150"/>
                    <a:gd name="T34" fmla="*/ 27 w 70"/>
                    <a:gd name="T35" fmla="*/ 113 h 150"/>
                    <a:gd name="T36" fmla="*/ 24 w 70"/>
                    <a:gd name="T37" fmla="*/ 119 h 150"/>
                    <a:gd name="T38" fmla="*/ 23 w 70"/>
                    <a:gd name="T39" fmla="*/ 125 h 150"/>
                    <a:gd name="T40" fmla="*/ 24 w 70"/>
                    <a:gd name="T41" fmla="*/ 128 h 150"/>
                    <a:gd name="T42" fmla="*/ 68 w 70"/>
                    <a:gd name="T43" fmla="*/ 128 h 150"/>
                    <a:gd name="T44" fmla="*/ 68 w 70"/>
                    <a:gd name="T45" fmla="*/ 150 h 150"/>
                    <a:gd name="T46" fmla="*/ 0 w 70"/>
                    <a:gd name="T47" fmla="*/ 150 h 150"/>
                    <a:gd name="T48" fmla="*/ 0 w 70"/>
                    <a:gd name="T49" fmla="*/ 131 h 150"/>
                    <a:gd name="T50" fmla="*/ 1 w 70"/>
                    <a:gd name="T51" fmla="*/ 120 h 150"/>
                    <a:gd name="T52" fmla="*/ 5 w 70"/>
                    <a:gd name="T53" fmla="*/ 108 h 150"/>
                    <a:gd name="T54" fmla="*/ 13 w 70"/>
                    <a:gd name="T55" fmla="*/ 97 h 150"/>
                    <a:gd name="T56" fmla="*/ 24 w 70"/>
                    <a:gd name="T57" fmla="*/ 84 h 150"/>
                    <a:gd name="T58" fmla="*/ 35 w 70"/>
                    <a:gd name="T59" fmla="*/ 71 h 150"/>
                    <a:gd name="T60" fmla="*/ 42 w 70"/>
                    <a:gd name="T61" fmla="*/ 60 h 150"/>
                    <a:gd name="T62" fmla="*/ 45 w 70"/>
                    <a:gd name="T63" fmla="*/ 49 h 150"/>
                    <a:gd name="T64" fmla="*/ 47 w 70"/>
                    <a:gd name="T65" fmla="*/ 3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0" h="150">
                      <a:moveTo>
                        <a:pt x="47" y="38"/>
                      </a:moveTo>
                      <a:cubicBezTo>
                        <a:pt x="47" y="31"/>
                        <a:pt x="45" y="27"/>
                        <a:pt x="43" y="24"/>
                      </a:cubicBezTo>
                      <a:cubicBezTo>
                        <a:pt x="41" y="22"/>
                        <a:pt x="38" y="21"/>
                        <a:pt x="34" y="21"/>
                      </a:cubicBezTo>
                      <a:cubicBezTo>
                        <a:pt x="31" y="21"/>
                        <a:pt x="28" y="22"/>
                        <a:pt x="26" y="24"/>
                      </a:cubicBezTo>
                      <a:cubicBezTo>
                        <a:pt x="23" y="26"/>
                        <a:pt x="22" y="30"/>
                        <a:pt x="22" y="35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25"/>
                        <a:pt x="3" y="16"/>
                        <a:pt x="9" y="9"/>
                      </a:cubicBezTo>
                      <a:cubicBezTo>
                        <a:pt x="15" y="3"/>
                        <a:pt x="24" y="0"/>
                        <a:pt x="35" y="0"/>
                      </a:cubicBezTo>
                      <a:cubicBezTo>
                        <a:pt x="47" y="0"/>
                        <a:pt x="55" y="3"/>
                        <a:pt x="61" y="9"/>
                      </a:cubicBezTo>
                      <a:cubicBezTo>
                        <a:pt x="67" y="16"/>
                        <a:pt x="70" y="25"/>
                        <a:pt x="70" y="37"/>
                      </a:cubicBezTo>
                      <a:cubicBezTo>
                        <a:pt x="70" y="42"/>
                        <a:pt x="69" y="47"/>
                        <a:pt x="68" y="51"/>
                      </a:cubicBezTo>
                      <a:cubicBezTo>
                        <a:pt x="67" y="56"/>
                        <a:pt x="66" y="60"/>
                        <a:pt x="63" y="65"/>
                      </a:cubicBezTo>
                      <a:cubicBezTo>
                        <a:pt x="61" y="70"/>
                        <a:pt x="58" y="75"/>
                        <a:pt x="55" y="80"/>
                      </a:cubicBezTo>
                      <a:cubicBezTo>
                        <a:pt x="51" y="84"/>
                        <a:pt x="46" y="90"/>
                        <a:pt x="41" y="96"/>
                      </a:cubicBezTo>
                      <a:cubicBezTo>
                        <a:pt x="38" y="99"/>
                        <a:pt x="35" y="103"/>
                        <a:pt x="33" y="105"/>
                      </a:cubicBezTo>
                      <a:cubicBezTo>
                        <a:pt x="30" y="108"/>
                        <a:pt x="28" y="111"/>
                        <a:pt x="27" y="113"/>
                      </a:cubicBezTo>
                      <a:cubicBezTo>
                        <a:pt x="26" y="115"/>
                        <a:pt x="25" y="118"/>
                        <a:pt x="24" y="119"/>
                      </a:cubicBezTo>
                      <a:cubicBezTo>
                        <a:pt x="24" y="121"/>
                        <a:pt x="23" y="123"/>
                        <a:pt x="23" y="125"/>
                      </a:cubicBezTo>
                      <a:cubicBezTo>
                        <a:pt x="23" y="127"/>
                        <a:pt x="23" y="128"/>
                        <a:pt x="24" y="128"/>
                      </a:cubicBezTo>
                      <a:cubicBezTo>
                        <a:pt x="68" y="128"/>
                        <a:pt x="68" y="128"/>
                        <a:pt x="68" y="128"/>
                      </a:cubicBezTo>
                      <a:cubicBezTo>
                        <a:pt x="68" y="150"/>
                        <a:pt x="68" y="150"/>
                        <a:pt x="68" y="150"/>
                      </a:cubicBezTo>
                      <a:cubicBezTo>
                        <a:pt x="0" y="150"/>
                        <a:pt x="0" y="150"/>
                        <a:pt x="0" y="150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27"/>
                        <a:pt x="1" y="123"/>
                        <a:pt x="1" y="120"/>
                      </a:cubicBezTo>
                      <a:cubicBezTo>
                        <a:pt x="2" y="116"/>
                        <a:pt x="4" y="112"/>
                        <a:pt x="5" y="108"/>
                      </a:cubicBezTo>
                      <a:cubicBezTo>
                        <a:pt x="7" y="105"/>
                        <a:pt x="10" y="101"/>
                        <a:pt x="13" y="97"/>
                      </a:cubicBezTo>
                      <a:cubicBezTo>
                        <a:pt x="16" y="93"/>
                        <a:pt x="19" y="89"/>
                        <a:pt x="24" y="84"/>
                      </a:cubicBezTo>
                      <a:cubicBezTo>
                        <a:pt x="28" y="80"/>
                        <a:pt x="32" y="75"/>
                        <a:pt x="35" y="71"/>
                      </a:cubicBezTo>
                      <a:cubicBezTo>
                        <a:pt x="38" y="67"/>
                        <a:pt x="40" y="64"/>
                        <a:pt x="42" y="60"/>
                      </a:cubicBezTo>
                      <a:cubicBezTo>
                        <a:pt x="44" y="56"/>
                        <a:pt x="45" y="53"/>
                        <a:pt x="45" y="49"/>
                      </a:cubicBezTo>
                      <a:cubicBezTo>
                        <a:pt x="46" y="45"/>
                        <a:pt x="47" y="42"/>
                        <a:pt x="47" y="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0" name="Freeform 130">
                  <a:extLst>
                    <a:ext uri="{FF2B5EF4-FFF2-40B4-BE49-F238E27FC236}">
                      <a16:creationId xmlns:a16="http://schemas.microsoft.com/office/drawing/2014/main" id="{E5926584-80BE-4F8A-9028-792CBCF8DAF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58" y="4025"/>
                  <a:ext cx="54" cy="118"/>
                </a:xfrm>
                <a:custGeom>
                  <a:avLst/>
                  <a:gdLst>
                    <a:gd name="T0" fmla="*/ 22 w 69"/>
                    <a:gd name="T1" fmla="*/ 101 h 150"/>
                    <a:gd name="T2" fmla="*/ 22 w 69"/>
                    <a:gd name="T3" fmla="*/ 115 h 150"/>
                    <a:gd name="T4" fmla="*/ 25 w 69"/>
                    <a:gd name="T5" fmla="*/ 126 h 150"/>
                    <a:gd name="T6" fmla="*/ 34 w 69"/>
                    <a:gd name="T7" fmla="*/ 129 h 150"/>
                    <a:gd name="T8" fmla="*/ 42 w 69"/>
                    <a:gd name="T9" fmla="*/ 126 h 150"/>
                    <a:gd name="T10" fmla="*/ 46 w 69"/>
                    <a:gd name="T11" fmla="*/ 115 h 150"/>
                    <a:gd name="T12" fmla="*/ 46 w 69"/>
                    <a:gd name="T13" fmla="*/ 82 h 150"/>
                    <a:gd name="T14" fmla="*/ 42 w 69"/>
                    <a:gd name="T15" fmla="*/ 71 h 150"/>
                    <a:gd name="T16" fmla="*/ 34 w 69"/>
                    <a:gd name="T17" fmla="*/ 67 h 150"/>
                    <a:gd name="T18" fmla="*/ 25 w 69"/>
                    <a:gd name="T19" fmla="*/ 71 h 150"/>
                    <a:gd name="T20" fmla="*/ 22 w 69"/>
                    <a:gd name="T21" fmla="*/ 82 h 150"/>
                    <a:gd name="T22" fmla="*/ 22 w 69"/>
                    <a:gd name="T23" fmla="*/ 86 h 150"/>
                    <a:gd name="T24" fmla="*/ 0 w 69"/>
                    <a:gd name="T25" fmla="*/ 86 h 150"/>
                    <a:gd name="T26" fmla="*/ 4 w 69"/>
                    <a:gd name="T27" fmla="*/ 0 h 150"/>
                    <a:gd name="T28" fmla="*/ 65 w 69"/>
                    <a:gd name="T29" fmla="*/ 0 h 150"/>
                    <a:gd name="T30" fmla="*/ 65 w 69"/>
                    <a:gd name="T31" fmla="*/ 21 h 150"/>
                    <a:gd name="T32" fmla="*/ 25 w 69"/>
                    <a:gd name="T33" fmla="*/ 21 h 150"/>
                    <a:gd name="T34" fmla="*/ 23 w 69"/>
                    <a:gd name="T35" fmla="*/ 57 h 150"/>
                    <a:gd name="T36" fmla="*/ 23 w 69"/>
                    <a:gd name="T37" fmla="*/ 57 h 150"/>
                    <a:gd name="T38" fmla="*/ 43 w 69"/>
                    <a:gd name="T39" fmla="*/ 46 h 150"/>
                    <a:gd name="T40" fmla="*/ 63 w 69"/>
                    <a:gd name="T41" fmla="*/ 55 h 150"/>
                    <a:gd name="T42" fmla="*/ 69 w 69"/>
                    <a:gd name="T43" fmla="*/ 80 h 150"/>
                    <a:gd name="T44" fmla="*/ 69 w 69"/>
                    <a:gd name="T45" fmla="*/ 113 h 150"/>
                    <a:gd name="T46" fmla="*/ 60 w 69"/>
                    <a:gd name="T47" fmla="*/ 141 h 150"/>
                    <a:gd name="T48" fmla="*/ 34 w 69"/>
                    <a:gd name="T49" fmla="*/ 150 h 150"/>
                    <a:gd name="T50" fmla="*/ 8 w 69"/>
                    <a:gd name="T51" fmla="*/ 141 h 150"/>
                    <a:gd name="T52" fmla="*/ 0 w 69"/>
                    <a:gd name="T53" fmla="*/ 113 h 150"/>
                    <a:gd name="T54" fmla="*/ 0 w 69"/>
                    <a:gd name="T55" fmla="*/ 101 h 150"/>
                    <a:gd name="T56" fmla="*/ 22 w 69"/>
                    <a:gd name="T57" fmla="*/ 101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150">
                      <a:moveTo>
                        <a:pt x="22" y="101"/>
                      </a:moveTo>
                      <a:cubicBezTo>
                        <a:pt x="22" y="115"/>
                        <a:pt x="22" y="115"/>
                        <a:pt x="22" y="115"/>
                      </a:cubicBezTo>
                      <a:cubicBezTo>
                        <a:pt x="22" y="120"/>
                        <a:pt x="23" y="124"/>
                        <a:pt x="25" y="126"/>
                      </a:cubicBezTo>
                      <a:cubicBezTo>
                        <a:pt x="27" y="128"/>
                        <a:pt x="30" y="129"/>
                        <a:pt x="34" y="129"/>
                      </a:cubicBezTo>
                      <a:cubicBezTo>
                        <a:pt x="37" y="129"/>
                        <a:pt x="40" y="128"/>
                        <a:pt x="42" y="126"/>
                      </a:cubicBezTo>
                      <a:cubicBezTo>
                        <a:pt x="45" y="124"/>
                        <a:pt x="46" y="120"/>
                        <a:pt x="46" y="115"/>
                      </a:cubicBezTo>
                      <a:cubicBezTo>
                        <a:pt x="46" y="82"/>
                        <a:pt x="46" y="82"/>
                        <a:pt x="46" y="82"/>
                      </a:cubicBezTo>
                      <a:cubicBezTo>
                        <a:pt x="46" y="77"/>
                        <a:pt x="45" y="73"/>
                        <a:pt x="42" y="71"/>
                      </a:cubicBezTo>
                      <a:cubicBezTo>
                        <a:pt x="40" y="68"/>
                        <a:pt x="37" y="67"/>
                        <a:pt x="34" y="67"/>
                      </a:cubicBezTo>
                      <a:cubicBezTo>
                        <a:pt x="30" y="67"/>
                        <a:pt x="27" y="68"/>
                        <a:pt x="25" y="71"/>
                      </a:cubicBezTo>
                      <a:cubicBezTo>
                        <a:pt x="23" y="73"/>
                        <a:pt x="22" y="77"/>
                        <a:pt x="22" y="82"/>
                      </a:cubicBezTo>
                      <a:cubicBezTo>
                        <a:pt x="22" y="86"/>
                        <a:pt x="22" y="86"/>
                        <a:pt x="22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21"/>
                        <a:pt x="65" y="21"/>
                        <a:pt x="65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7" y="50"/>
                        <a:pt x="34" y="46"/>
                        <a:pt x="43" y="46"/>
                      </a:cubicBezTo>
                      <a:cubicBezTo>
                        <a:pt x="52" y="46"/>
                        <a:pt x="58" y="49"/>
                        <a:pt x="63" y="55"/>
                      </a:cubicBezTo>
                      <a:cubicBezTo>
                        <a:pt x="67" y="61"/>
                        <a:pt x="69" y="69"/>
                        <a:pt x="69" y="80"/>
                      </a:cubicBezTo>
                      <a:cubicBezTo>
                        <a:pt x="69" y="113"/>
                        <a:pt x="69" y="113"/>
                        <a:pt x="69" y="113"/>
                      </a:cubicBezTo>
                      <a:cubicBezTo>
                        <a:pt x="69" y="125"/>
                        <a:pt x="66" y="134"/>
                        <a:pt x="60" y="141"/>
                      </a:cubicBezTo>
                      <a:cubicBezTo>
                        <a:pt x="54" y="147"/>
                        <a:pt x="46" y="150"/>
                        <a:pt x="34" y="150"/>
                      </a:cubicBezTo>
                      <a:cubicBezTo>
                        <a:pt x="23" y="150"/>
                        <a:pt x="14" y="147"/>
                        <a:pt x="8" y="141"/>
                      </a:cubicBezTo>
                      <a:cubicBezTo>
                        <a:pt x="2" y="134"/>
                        <a:pt x="0" y="125"/>
                        <a:pt x="0" y="113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lnTo>
                        <a:pt x="22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1" name="Freeform 131">
                  <a:extLst>
                    <a:ext uri="{FF2B5EF4-FFF2-40B4-BE49-F238E27FC236}">
                      <a16:creationId xmlns:a16="http://schemas.microsoft.com/office/drawing/2014/main" id="{D2D29EA9-8737-4654-A85D-B27FA9589E4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32" y="4025"/>
                  <a:ext cx="55" cy="117"/>
                </a:xfrm>
                <a:custGeom>
                  <a:avLst/>
                  <a:gdLst>
                    <a:gd name="T0" fmla="*/ 46 w 70"/>
                    <a:gd name="T1" fmla="*/ 38 h 150"/>
                    <a:gd name="T2" fmla="*/ 43 w 70"/>
                    <a:gd name="T3" fmla="*/ 24 h 150"/>
                    <a:gd name="T4" fmla="*/ 34 w 70"/>
                    <a:gd name="T5" fmla="*/ 21 h 150"/>
                    <a:gd name="T6" fmla="*/ 25 w 70"/>
                    <a:gd name="T7" fmla="*/ 24 h 150"/>
                    <a:gd name="T8" fmla="*/ 22 w 70"/>
                    <a:gd name="T9" fmla="*/ 35 h 150"/>
                    <a:gd name="T10" fmla="*/ 22 w 70"/>
                    <a:gd name="T11" fmla="*/ 51 h 150"/>
                    <a:gd name="T12" fmla="*/ 0 w 70"/>
                    <a:gd name="T13" fmla="*/ 51 h 150"/>
                    <a:gd name="T14" fmla="*/ 0 w 70"/>
                    <a:gd name="T15" fmla="*/ 37 h 150"/>
                    <a:gd name="T16" fmla="*/ 9 w 70"/>
                    <a:gd name="T17" fmla="*/ 9 h 150"/>
                    <a:gd name="T18" fmla="*/ 35 w 70"/>
                    <a:gd name="T19" fmla="*/ 0 h 150"/>
                    <a:gd name="T20" fmla="*/ 61 w 70"/>
                    <a:gd name="T21" fmla="*/ 9 h 150"/>
                    <a:gd name="T22" fmla="*/ 70 w 70"/>
                    <a:gd name="T23" fmla="*/ 37 h 150"/>
                    <a:gd name="T24" fmla="*/ 68 w 70"/>
                    <a:gd name="T25" fmla="*/ 51 h 150"/>
                    <a:gd name="T26" fmla="*/ 63 w 70"/>
                    <a:gd name="T27" fmla="*/ 65 h 150"/>
                    <a:gd name="T28" fmla="*/ 54 w 70"/>
                    <a:gd name="T29" fmla="*/ 80 h 150"/>
                    <a:gd name="T30" fmla="*/ 41 w 70"/>
                    <a:gd name="T31" fmla="*/ 96 h 150"/>
                    <a:gd name="T32" fmla="*/ 32 w 70"/>
                    <a:gd name="T33" fmla="*/ 105 h 150"/>
                    <a:gd name="T34" fmla="*/ 27 w 70"/>
                    <a:gd name="T35" fmla="*/ 113 h 150"/>
                    <a:gd name="T36" fmla="*/ 24 w 70"/>
                    <a:gd name="T37" fmla="*/ 119 h 150"/>
                    <a:gd name="T38" fmla="*/ 23 w 70"/>
                    <a:gd name="T39" fmla="*/ 125 h 150"/>
                    <a:gd name="T40" fmla="*/ 23 w 70"/>
                    <a:gd name="T41" fmla="*/ 128 h 150"/>
                    <a:gd name="T42" fmla="*/ 68 w 70"/>
                    <a:gd name="T43" fmla="*/ 128 h 150"/>
                    <a:gd name="T44" fmla="*/ 68 w 70"/>
                    <a:gd name="T45" fmla="*/ 150 h 150"/>
                    <a:gd name="T46" fmla="*/ 0 w 70"/>
                    <a:gd name="T47" fmla="*/ 150 h 150"/>
                    <a:gd name="T48" fmla="*/ 0 w 70"/>
                    <a:gd name="T49" fmla="*/ 131 h 150"/>
                    <a:gd name="T50" fmla="*/ 1 w 70"/>
                    <a:gd name="T51" fmla="*/ 120 h 150"/>
                    <a:gd name="T52" fmla="*/ 5 w 70"/>
                    <a:gd name="T53" fmla="*/ 108 h 150"/>
                    <a:gd name="T54" fmla="*/ 12 w 70"/>
                    <a:gd name="T55" fmla="*/ 97 h 150"/>
                    <a:gd name="T56" fmla="*/ 23 w 70"/>
                    <a:gd name="T57" fmla="*/ 84 h 150"/>
                    <a:gd name="T58" fmla="*/ 35 w 70"/>
                    <a:gd name="T59" fmla="*/ 71 h 150"/>
                    <a:gd name="T60" fmla="*/ 42 w 70"/>
                    <a:gd name="T61" fmla="*/ 60 h 150"/>
                    <a:gd name="T62" fmla="*/ 45 w 70"/>
                    <a:gd name="T63" fmla="*/ 49 h 150"/>
                    <a:gd name="T64" fmla="*/ 46 w 70"/>
                    <a:gd name="T65" fmla="*/ 3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0" h="150">
                      <a:moveTo>
                        <a:pt x="46" y="38"/>
                      </a:moveTo>
                      <a:cubicBezTo>
                        <a:pt x="46" y="31"/>
                        <a:pt x="45" y="27"/>
                        <a:pt x="43" y="24"/>
                      </a:cubicBezTo>
                      <a:cubicBezTo>
                        <a:pt x="41" y="22"/>
                        <a:pt x="38" y="21"/>
                        <a:pt x="34" y="21"/>
                      </a:cubicBezTo>
                      <a:cubicBezTo>
                        <a:pt x="31" y="21"/>
                        <a:pt x="28" y="22"/>
                        <a:pt x="25" y="24"/>
                      </a:cubicBezTo>
                      <a:cubicBezTo>
                        <a:pt x="23" y="26"/>
                        <a:pt x="22" y="30"/>
                        <a:pt x="22" y="35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25"/>
                        <a:pt x="3" y="16"/>
                        <a:pt x="9" y="9"/>
                      </a:cubicBezTo>
                      <a:cubicBezTo>
                        <a:pt x="15" y="3"/>
                        <a:pt x="23" y="0"/>
                        <a:pt x="35" y="0"/>
                      </a:cubicBezTo>
                      <a:cubicBezTo>
                        <a:pt x="46" y="0"/>
                        <a:pt x="55" y="3"/>
                        <a:pt x="61" y="9"/>
                      </a:cubicBezTo>
                      <a:cubicBezTo>
                        <a:pt x="67" y="16"/>
                        <a:pt x="70" y="25"/>
                        <a:pt x="70" y="37"/>
                      </a:cubicBezTo>
                      <a:cubicBezTo>
                        <a:pt x="70" y="42"/>
                        <a:pt x="69" y="47"/>
                        <a:pt x="68" y="51"/>
                      </a:cubicBezTo>
                      <a:cubicBezTo>
                        <a:pt x="67" y="56"/>
                        <a:pt x="66" y="60"/>
                        <a:pt x="63" y="65"/>
                      </a:cubicBezTo>
                      <a:cubicBezTo>
                        <a:pt x="61" y="70"/>
                        <a:pt x="58" y="75"/>
                        <a:pt x="54" y="80"/>
                      </a:cubicBezTo>
                      <a:cubicBezTo>
                        <a:pt x="51" y="84"/>
                        <a:pt x="46" y="90"/>
                        <a:pt x="41" y="96"/>
                      </a:cubicBezTo>
                      <a:cubicBezTo>
                        <a:pt x="37" y="99"/>
                        <a:pt x="35" y="103"/>
                        <a:pt x="32" y="105"/>
                      </a:cubicBezTo>
                      <a:cubicBezTo>
                        <a:pt x="30" y="108"/>
                        <a:pt x="28" y="111"/>
                        <a:pt x="27" y="113"/>
                      </a:cubicBezTo>
                      <a:cubicBezTo>
                        <a:pt x="26" y="115"/>
                        <a:pt x="25" y="118"/>
                        <a:pt x="24" y="119"/>
                      </a:cubicBezTo>
                      <a:cubicBezTo>
                        <a:pt x="24" y="121"/>
                        <a:pt x="23" y="123"/>
                        <a:pt x="23" y="125"/>
                      </a:cubicBezTo>
                      <a:cubicBezTo>
                        <a:pt x="23" y="127"/>
                        <a:pt x="23" y="128"/>
                        <a:pt x="23" y="128"/>
                      </a:cubicBezTo>
                      <a:cubicBezTo>
                        <a:pt x="68" y="128"/>
                        <a:pt x="68" y="128"/>
                        <a:pt x="68" y="128"/>
                      </a:cubicBezTo>
                      <a:cubicBezTo>
                        <a:pt x="68" y="150"/>
                        <a:pt x="68" y="150"/>
                        <a:pt x="68" y="150"/>
                      </a:cubicBezTo>
                      <a:cubicBezTo>
                        <a:pt x="0" y="150"/>
                        <a:pt x="0" y="150"/>
                        <a:pt x="0" y="150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27"/>
                        <a:pt x="1" y="123"/>
                        <a:pt x="1" y="120"/>
                      </a:cubicBezTo>
                      <a:cubicBezTo>
                        <a:pt x="2" y="116"/>
                        <a:pt x="3" y="112"/>
                        <a:pt x="5" y="108"/>
                      </a:cubicBezTo>
                      <a:cubicBezTo>
                        <a:pt x="7" y="105"/>
                        <a:pt x="9" y="101"/>
                        <a:pt x="12" y="97"/>
                      </a:cubicBezTo>
                      <a:cubicBezTo>
                        <a:pt x="15" y="93"/>
                        <a:pt x="19" y="89"/>
                        <a:pt x="23" y="84"/>
                      </a:cubicBezTo>
                      <a:cubicBezTo>
                        <a:pt x="28" y="80"/>
                        <a:pt x="32" y="75"/>
                        <a:pt x="35" y="71"/>
                      </a:cubicBezTo>
                      <a:cubicBezTo>
                        <a:pt x="37" y="67"/>
                        <a:pt x="40" y="64"/>
                        <a:pt x="42" y="60"/>
                      </a:cubicBezTo>
                      <a:cubicBezTo>
                        <a:pt x="43" y="56"/>
                        <a:pt x="45" y="53"/>
                        <a:pt x="45" y="49"/>
                      </a:cubicBezTo>
                      <a:cubicBezTo>
                        <a:pt x="46" y="45"/>
                        <a:pt x="46" y="42"/>
                        <a:pt x="46" y="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2" name="Freeform 132">
                  <a:extLst>
                    <a:ext uri="{FF2B5EF4-FFF2-40B4-BE49-F238E27FC236}">
                      <a16:creationId xmlns:a16="http://schemas.microsoft.com/office/drawing/2014/main" id="{590244E7-627B-4ADF-B899-AE4C42EDCA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701" y="4025"/>
                  <a:ext cx="56" cy="118"/>
                </a:xfrm>
                <a:custGeom>
                  <a:avLst/>
                  <a:gdLst>
                    <a:gd name="T0" fmla="*/ 0 w 71"/>
                    <a:gd name="T1" fmla="*/ 38 h 151"/>
                    <a:gd name="T2" fmla="*/ 9 w 71"/>
                    <a:gd name="T3" fmla="*/ 9 h 151"/>
                    <a:gd name="T4" fmla="*/ 36 w 71"/>
                    <a:gd name="T5" fmla="*/ 0 h 151"/>
                    <a:gd name="T6" fmla="*/ 62 w 71"/>
                    <a:gd name="T7" fmla="*/ 9 h 151"/>
                    <a:gd name="T8" fmla="*/ 70 w 71"/>
                    <a:gd name="T9" fmla="*/ 37 h 151"/>
                    <a:gd name="T10" fmla="*/ 70 w 71"/>
                    <a:gd name="T11" fmla="*/ 41 h 151"/>
                    <a:gd name="T12" fmla="*/ 48 w 71"/>
                    <a:gd name="T13" fmla="*/ 41 h 151"/>
                    <a:gd name="T14" fmla="*/ 48 w 71"/>
                    <a:gd name="T15" fmla="*/ 35 h 151"/>
                    <a:gd name="T16" fmla="*/ 45 w 71"/>
                    <a:gd name="T17" fmla="*/ 24 h 151"/>
                    <a:gd name="T18" fmla="*/ 36 w 71"/>
                    <a:gd name="T19" fmla="*/ 21 h 151"/>
                    <a:gd name="T20" fmla="*/ 27 w 71"/>
                    <a:gd name="T21" fmla="*/ 25 h 151"/>
                    <a:gd name="T22" fmla="*/ 23 w 71"/>
                    <a:gd name="T23" fmla="*/ 39 h 151"/>
                    <a:gd name="T24" fmla="*/ 23 w 71"/>
                    <a:gd name="T25" fmla="*/ 66 h 151"/>
                    <a:gd name="T26" fmla="*/ 24 w 71"/>
                    <a:gd name="T27" fmla="*/ 66 h 151"/>
                    <a:gd name="T28" fmla="*/ 45 w 71"/>
                    <a:gd name="T29" fmla="*/ 53 h 151"/>
                    <a:gd name="T30" fmla="*/ 64 w 71"/>
                    <a:gd name="T31" fmla="*/ 62 h 151"/>
                    <a:gd name="T32" fmla="*/ 71 w 71"/>
                    <a:gd name="T33" fmla="*/ 87 h 151"/>
                    <a:gd name="T34" fmla="*/ 71 w 71"/>
                    <a:gd name="T35" fmla="*/ 114 h 151"/>
                    <a:gd name="T36" fmla="*/ 62 w 71"/>
                    <a:gd name="T37" fmla="*/ 142 h 151"/>
                    <a:gd name="T38" fmla="*/ 35 w 71"/>
                    <a:gd name="T39" fmla="*/ 151 h 151"/>
                    <a:gd name="T40" fmla="*/ 9 w 71"/>
                    <a:gd name="T41" fmla="*/ 142 h 151"/>
                    <a:gd name="T42" fmla="*/ 0 w 71"/>
                    <a:gd name="T43" fmla="*/ 114 h 151"/>
                    <a:gd name="T44" fmla="*/ 0 w 71"/>
                    <a:gd name="T45" fmla="*/ 38 h 151"/>
                    <a:gd name="T46" fmla="*/ 35 w 71"/>
                    <a:gd name="T47" fmla="*/ 74 h 151"/>
                    <a:gd name="T48" fmla="*/ 27 w 71"/>
                    <a:gd name="T49" fmla="*/ 78 h 151"/>
                    <a:gd name="T50" fmla="*/ 23 w 71"/>
                    <a:gd name="T51" fmla="*/ 89 h 151"/>
                    <a:gd name="T52" fmla="*/ 23 w 71"/>
                    <a:gd name="T53" fmla="*/ 116 h 151"/>
                    <a:gd name="T54" fmla="*/ 27 w 71"/>
                    <a:gd name="T55" fmla="*/ 127 h 151"/>
                    <a:gd name="T56" fmla="*/ 35 w 71"/>
                    <a:gd name="T57" fmla="*/ 130 h 151"/>
                    <a:gd name="T58" fmla="*/ 44 w 71"/>
                    <a:gd name="T59" fmla="*/ 127 h 151"/>
                    <a:gd name="T60" fmla="*/ 47 w 71"/>
                    <a:gd name="T61" fmla="*/ 116 h 151"/>
                    <a:gd name="T62" fmla="*/ 47 w 71"/>
                    <a:gd name="T63" fmla="*/ 89 h 151"/>
                    <a:gd name="T64" fmla="*/ 44 w 71"/>
                    <a:gd name="T65" fmla="*/ 78 h 151"/>
                    <a:gd name="T66" fmla="*/ 35 w 71"/>
                    <a:gd name="T67" fmla="*/ 7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1" h="151">
                      <a:moveTo>
                        <a:pt x="0" y="38"/>
                      </a:moveTo>
                      <a:cubicBezTo>
                        <a:pt x="0" y="26"/>
                        <a:pt x="3" y="16"/>
                        <a:pt x="9" y="9"/>
                      </a:cubicBezTo>
                      <a:cubicBezTo>
                        <a:pt x="14" y="3"/>
                        <a:pt x="23" y="0"/>
                        <a:pt x="36" y="0"/>
                      </a:cubicBezTo>
                      <a:cubicBezTo>
                        <a:pt x="47" y="0"/>
                        <a:pt x="56" y="3"/>
                        <a:pt x="62" y="9"/>
                      </a:cubicBezTo>
                      <a:cubicBezTo>
                        <a:pt x="67" y="16"/>
                        <a:pt x="70" y="25"/>
                        <a:pt x="70" y="37"/>
                      </a:cubicBezTo>
                      <a:cubicBezTo>
                        <a:pt x="70" y="41"/>
                        <a:pt x="70" y="41"/>
                        <a:pt x="70" y="41"/>
                      </a:cubicBezTo>
                      <a:cubicBezTo>
                        <a:pt x="48" y="41"/>
                        <a:pt x="48" y="41"/>
                        <a:pt x="48" y="41"/>
                      </a:cubicBezTo>
                      <a:cubicBezTo>
                        <a:pt x="48" y="35"/>
                        <a:pt x="48" y="35"/>
                        <a:pt x="48" y="35"/>
                      </a:cubicBezTo>
                      <a:cubicBezTo>
                        <a:pt x="48" y="30"/>
                        <a:pt x="47" y="26"/>
                        <a:pt x="45" y="24"/>
                      </a:cubicBezTo>
                      <a:cubicBezTo>
                        <a:pt x="43" y="22"/>
                        <a:pt x="40" y="21"/>
                        <a:pt x="36" y="21"/>
                      </a:cubicBezTo>
                      <a:cubicBezTo>
                        <a:pt x="32" y="21"/>
                        <a:pt x="29" y="22"/>
                        <a:pt x="27" y="25"/>
                      </a:cubicBezTo>
                      <a:cubicBezTo>
                        <a:pt x="24" y="27"/>
                        <a:pt x="23" y="32"/>
                        <a:pt x="23" y="39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4" y="66"/>
                        <a:pt x="24" y="66"/>
                        <a:pt x="24" y="66"/>
                      </a:cubicBezTo>
                      <a:cubicBezTo>
                        <a:pt x="28" y="57"/>
                        <a:pt x="35" y="53"/>
                        <a:pt x="45" y="53"/>
                      </a:cubicBezTo>
                      <a:cubicBezTo>
                        <a:pt x="53" y="53"/>
                        <a:pt x="60" y="56"/>
                        <a:pt x="64" y="62"/>
                      </a:cubicBezTo>
                      <a:cubicBezTo>
                        <a:pt x="69" y="67"/>
                        <a:pt x="71" y="76"/>
                        <a:pt x="71" y="87"/>
                      </a:cubicBezTo>
                      <a:cubicBezTo>
                        <a:pt x="71" y="114"/>
                        <a:pt x="71" y="114"/>
                        <a:pt x="71" y="114"/>
                      </a:cubicBezTo>
                      <a:cubicBezTo>
                        <a:pt x="71" y="126"/>
                        <a:pt x="68" y="135"/>
                        <a:pt x="62" y="142"/>
                      </a:cubicBezTo>
                      <a:cubicBezTo>
                        <a:pt x="56" y="148"/>
                        <a:pt x="47" y="151"/>
                        <a:pt x="35" y="151"/>
                      </a:cubicBezTo>
                      <a:cubicBezTo>
                        <a:pt x="24" y="151"/>
                        <a:pt x="15" y="148"/>
                        <a:pt x="9" y="142"/>
                      </a:cubicBezTo>
                      <a:cubicBezTo>
                        <a:pt x="3" y="135"/>
                        <a:pt x="0" y="126"/>
                        <a:pt x="0" y="114"/>
                      </a:cubicBezTo>
                      <a:lnTo>
                        <a:pt x="0" y="38"/>
                      </a:lnTo>
                      <a:close/>
                      <a:moveTo>
                        <a:pt x="35" y="74"/>
                      </a:moveTo>
                      <a:cubicBezTo>
                        <a:pt x="32" y="74"/>
                        <a:pt x="29" y="75"/>
                        <a:pt x="27" y="78"/>
                      </a:cubicBezTo>
                      <a:cubicBezTo>
                        <a:pt x="24" y="80"/>
                        <a:pt x="23" y="84"/>
                        <a:pt x="23" y="89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3" y="121"/>
                        <a:pt x="24" y="125"/>
                        <a:pt x="27" y="127"/>
                      </a:cubicBezTo>
                      <a:cubicBezTo>
                        <a:pt x="29" y="129"/>
                        <a:pt x="32" y="130"/>
                        <a:pt x="35" y="130"/>
                      </a:cubicBezTo>
                      <a:cubicBezTo>
                        <a:pt x="39" y="130"/>
                        <a:pt x="42" y="129"/>
                        <a:pt x="44" y="127"/>
                      </a:cubicBezTo>
                      <a:cubicBezTo>
                        <a:pt x="46" y="125"/>
                        <a:pt x="47" y="121"/>
                        <a:pt x="47" y="116"/>
                      </a:cubicBezTo>
                      <a:cubicBezTo>
                        <a:pt x="47" y="89"/>
                        <a:pt x="47" y="89"/>
                        <a:pt x="47" y="89"/>
                      </a:cubicBezTo>
                      <a:cubicBezTo>
                        <a:pt x="47" y="84"/>
                        <a:pt x="46" y="80"/>
                        <a:pt x="44" y="78"/>
                      </a:cubicBezTo>
                      <a:cubicBezTo>
                        <a:pt x="42" y="75"/>
                        <a:pt x="39" y="74"/>
                        <a:pt x="35" y="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3" name="Freeform 133">
                  <a:extLst>
                    <a:ext uri="{FF2B5EF4-FFF2-40B4-BE49-F238E27FC236}">
                      <a16:creationId xmlns:a16="http://schemas.microsoft.com/office/drawing/2014/main" id="{49F6EC8B-6BE3-4E46-A50A-885A854793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76" y="4025"/>
                  <a:ext cx="54" cy="118"/>
                </a:xfrm>
                <a:custGeom>
                  <a:avLst/>
                  <a:gdLst>
                    <a:gd name="T0" fmla="*/ 46 w 69"/>
                    <a:gd name="T1" fmla="*/ 39 h 151"/>
                    <a:gd name="T2" fmla="*/ 43 w 69"/>
                    <a:gd name="T3" fmla="*/ 25 h 151"/>
                    <a:gd name="T4" fmla="*/ 34 w 69"/>
                    <a:gd name="T5" fmla="*/ 22 h 151"/>
                    <a:gd name="T6" fmla="*/ 25 w 69"/>
                    <a:gd name="T7" fmla="*/ 25 h 151"/>
                    <a:gd name="T8" fmla="*/ 22 w 69"/>
                    <a:gd name="T9" fmla="*/ 36 h 151"/>
                    <a:gd name="T10" fmla="*/ 22 w 69"/>
                    <a:gd name="T11" fmla="*/ 52 h 151"/>
                    <a:gd name="T12" fmla="*/ 0 w 69"/>
                    <a:gd name="T13" fmla="*/ 52 h 151"/>
                    <a:gd name="T14" fmla="*/ 0 w 69"/>
                    <a:gd name="T15" fmla="*/ 38 h 151"/>
                    <a:gd name="T16" fmla="*/ 9 w 69"/>
                    <a:gd name="T17" fmla="*/ 10 h 151"/>
                    <a:gd name="T18" fmla="*/ 35 w 69"/>
                    <a:gd name="T19" fmla="*/ 0 h 151"/>
                    <a:gd name="T20" fmla="*/ 61 w 69"/>
                    <a:gd name="T21" fmla="*/ 10 h 151"/>
                    <a:gd name="T22" fmla="*/ 69 w 69"/>
                    <a:gd name="T23" fmla="*/ 38 h 151"/>
                    <a:gd name="T24" fmla="*/ 68 w 69"/>
                    <a:gd name="T25" fmla="*/ 52 h 151"/>
                    <a:gd name="T26" fmla="*/ 63 w 69"/>
                    <a:gd name="T27" fmla="*/ 66 h 151"/>
                    <a:gd name="T28" fmla="*/ 54 w 69"/>
                    <a:gd name="T29" fmla="*/ 80 h 151"/>
                    <a:gd name="T30" fmla="*/ 41 w 69"/>
                    <a:gd name="T31" fmla="*/ 96 h 151"/>
                    <a:gd name="T32" fmla="*/ 32 w 69"/>
                    <a:gd name="T33" fmla="*/ 106 h 151"/>
                    <a:gd name="T34" fmla="*/ 27 w 69"/>
                    <a:gd name="T35" fmla="*/ 114 h 151"/>
                    <a:gd name="T36" fmla="*/ 24 w 69"/>
                    <a:gd name="T37" fmla="*/ 120 h 151"/>
                    <a:gd name="T38" fmla="*/ 23 w 69"/>
                    <a:gd name="T39" fmla="*/ 126 h 151"/>
                    <a:gd name="T40" fmla="*/ 23 w 69"/>
                    <a:gd name="T41" fmla="*/ 129 h 151"/>
                    <a:gd name="T42" fmla="*/ 67 w 69"/>
                    <a:gd name="T43" fmla="*/ 129 h 151"/>
                    <a:gd name="T44" fmla="*/ 67 w 69"/>
                    <a:gd name="T45" fmla="*/ 151 h 151"/>
                    <a:gd name="T46" fmla="*/ 0 w 69"/>
                    <a:gd name="T47" fmla="*/ 151 h 151"/>
                    <a:gd name="T48" fmla="*/ 0 w 69"/>
                    <a:gd name="T49" fmla="*/ 132 h 151"/>
                    <a:gd name="T50" fmla="*/ 1 w 69"/>
                    <a:gd name="T51" fmla="*/ 121 h 151"/>
                    <a:gd name="T52" fmla="*/ 5 w 69"/>
                    <a:gd name="T53" fmla="*/ 109 h 151"/>
                    <a:gd name="T54" fmla="*/ 12 w 69"/>
                    <a:gd name="T55" fmla="*/ 98 h 151"/>
                    <a:gd name="T56" fmla="*/ 23 w 69"/>
                    <a:gd name="T57" fmla="*/ 85 h 151"/>
                    <a:gd name="T58" fmla="*/ 34 w 69"/>
                    <a:gd name="T59" fmla="*/ 72 h 151"/>
                    <a:gd name="T60" fmla="*/ 41 w 69"/>
                    <a:gd name="T61" fmla="*/ 61 h 151"/>
                    <a:gd name="T62" fmla="*/ 45 w 69"/>
                    <a:gd name="T63" fmla="*/ 50 h 151"/>
                    <a:gd name="T64" fmla="*/ 46 w 69"/>
                    <a:gd name="T65" fmla="*/ 3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" h="151">
                      <a:moveTo>
                        <a:pt x="46" y="39"/>
                      </a:moveTo>
                      <a:cubicBezTo>
                        <a:pt x="46" y="32"/>
                        <a:pt x="45" y="27"/>
                        <a:pt x="43" y="25"/>
                      </a:cubicBezTo>
                      <a:cubicBezTo>
                        <a:pt x="41" y="23"/>
                        <a:pt x="38" y="22"/>
                        <a:pt x="34" y="22"/>
                      </a:cubicBezTo>
                      <a:cubicBezTo>
                        <a:pt x="30" y="22"/>
                        <a:pt x="27" y="23"/>
                        <a:pt x="25" y="25"/>
                      </a:cubicBezTo>
                      <a:cubicBezTo>
                        <a:pt x="23" y="27"/>
                        <a:pt x="22" y="31"/>
                        <a:pt x="22" y="36"/>
                      </a:cubicBez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7"/>
                        <a:pt x="9" y="10"/>
                      </a:cubicBezTo>
                      <a:cubicBezTo>
                        <a:pt x="15" y="4"/>
                        <a:pt x="23" y="0"/>
                        <a:pt x="35" y="0"/>
                      </a:cubicBezTo>
                      <a:cubicBezTo>
                        <a:pt x="46" y="0"/>
                        <a:pt x="55" y="4"/>
                        <a:pt x="61" y="10"/>
                      </a:cubicBezTo>
                      <a:cubicBezTo>
                        <a:pt x="66" y="17"/>
                        <a:pt x="69" y="26"/>
                        <a:pt x="69" y="38"/>
                      </a:cubicBezTo>
                      <a:cubicBezTo>
                        <a:pt x="69" y="43"/>
                        <a:pt x="69" y="47"/>
                        <a:pt x="68" y="52"/>
                      </a:cubicBezTo>
                      <a:cubicBezTo>
                        <a:pt x="67" y="57"/>
                        <a:pt x="65" y="61"/>
                        <a:pt x="63" y="66"/>
                      </a:cubicBezTo>
                      <a:cubicBezTo>
                        <a:pt x="61" y="71"/>
                        <a:pt x="58" y="75"/>
                        <a:pt x="54" y="80"/>
                      </a:cubicBezTo>
                      <a:cubicBezTo>
                        <a:pt x="50" y="85"/>
                        <a:pt x="46" y="91"/>
                        <a:pt x="41" y="96"/>
                      </a:cubicBezTo>
                      <a:cubicBezTo>
                        <a:pt x="37" y="100"/>
                        <a:pt x="34" y="103"/>
                        <a:pt x="32" y="106"/>
                      </a:cubicBezTo>
                      <a:cubicBezTo>
                        <a:pt x="30" y="109"/>
                        <a:pt x="28" y="112"/>
                        <a:pt x="27" y="114"/>
                      </a:cubicBezTo>
                      <a:cubicBezTo>
                        <a:pt x="25" y="116"/>
                        <a:pt x="24" y="118"/>
                        <a:pt x="24" y="120"/>
                      </a:cubicBezTo>
                      <a:cubicBezTo>
                        <a:pt x="23" y="122"/>
                        <a:pt x="23" y="124"/>
                        <a:pt x="23" y="126"/>
                      </a:cubicBezTo>
                      <a:cubicBezTo>
                        <a:pt x="23" y="128"/>
                        <a:pt x="23" y="129"/>
                        <a:pt x="23" y="129"/>
                      </a:cubicBezTo>
                      <a:cubicBezTo>
                        <a:pt x="67" y="129"/>
                        <a:pt x="67" y="129"/>
                        <a:pt x="67" y="129"/>
                      </a:cubicBezTo>
                      <a:cubicBezTo>
                        <a:pt x="67" y="151"/>
                        <a:pt x="67" y="151"/>
                        <a:pt x="67" y="151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0" y="128"/>
                        <a:pt x="0" y="124"/>
                        <a:pt x="1" y="121"/>
                      </a:cubicBezTo>
                      <a:cubicBezTo>
                        <a:pt x="2" y="117"/>
                        <a:pt x="3" y="113"/>
                        <a:pt x="5" y="109"/>
                      </a:cubicBezTo>
                      <a:cubicBezTo>
                        <a:pt x="7" y="106"/>
                        <a:pt x="9" y="102"/>
                        <a:pt x="12" y="98"/>
                      </a:cubicBezTo>
                      <a:cubicBezTo>
                        <a:pt x="15" y="94"/>
                        <a:pt x="19" y="90"/>
                        <a:pt x="23" y="85"/>
                      </a:cubicBezTo>
                      <a:cubicBezTo>
                        <a:pt x="28" y="80"/>
                        <a:pt x="31" y="76"/>
                        <a:pt x="34" y="72"/>
                      </a:cubicBezTo>
                      <a:cubicBezTo>
                        <a:pt x="37" y="68"/>
                        <a:pt x="40" y="64"/>
                        <a:pt x="41" y="61"/>
                      </a:cubicBezTo>
                      <a:cubicBezTo>
                        <a:pt x="43" y="57"/>
                        <a:pt x="44" y="54"/>
                        <a:pt x="45" y="50"/>
                      </a:cubicBezTo>
                      <a:cubicBezTo>
                        <a:pt x="46" y="46"/>
                        <a:pt x="46" y="43"/>
                        <a:pt x="46" y="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4" name="Freeform 134">
                  <a:extLst>
                    <a:ext uri="{FF2B5EF4-FFF2-40B4-BE49-F238E27FC236}">
                      <a16:creationId xmlns:a16="http://schemas.microsoft.com/office/drawing/2014/main" id="{B2F81ADA-C005-46B8-9B2D-52192E44E9F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45" y="4026"/>
                  <a:ext cx="55" cy="117"/>
                </a:xfrm>
                <a:custGeom>
                  <a:avLst/>
                  <a:gdLst>
                    <a:gd name="T0" fmla="*/ 55 w 55"/>
                    <a:gd name="T1" fmla="*/ 0 h 117"/>
                    <a:gd name="T2" fmla="*/ 55 w 55"/>
                    <a:gd name="T3" fmla="*/ 16 h 117"/>
                    <a:gd name="T4" fmla="*/ 28 w 55"/>
                    <a:gd name="T5" fmla="*/ 117 h 117"/>
                    <a:gd name="T6" fmla="*/ 10 w 55"/>
                    <a:gd name="T7" fmla="*/ 117 h 117"/>
                    <a:gd name="T8" fmla="*/ 36 w 55"/>
                    <a:gd name="T9" fmla="*/ 17 h 117"/>
                    <a:gd name="T10" fmla="*/ 0 w 55"/>
                    <a:gd name="T11" fmla="*/ 17 h 117"/>
                    <a:gd name="T12" fmla="*/ 0 w 55"/>
                    <a:gd name="T13" fmla="*/ 0 h 117"/>
                    <a:gd name="T14" fmla="*/ 55 w 55"/>
                    <a:gd name="T1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117">
                      <a:moveTo>
                        <a:pt x="55" y="0"/>
                      </a:moveTo>
                      <a:lnTo>
                        <a:pt x="55" y="16"/>
                      </a:lnTo>
                      <a:lnTo>
                        <a:pt x="28" y="117"/>
                      </a:lnTo>
                      <a:lnTo>
                        <a:pt x="10" y="117"/>
                      </a:lnTo>
                      <a:lnTo>
                        <a:pt x="36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5" name="Freeform 135">
                  <a:extLst>
                    <a:ext uri="{FF2B5EF4-FFF2-40B4-BE49-F238E27FC236}">
                      <a16:creationId xmlns:a16="http://schemas.microsoft.com/office/drawing/2014/main" id="{E9D3DEB2-5135-4DF2-9FC5-EB8039F0E61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7" y="4025"/>
                  <a:ext cx="54" cy="118"/>
                </a:xfrm>
                <a:custGeom>
                  <a:avLst/>
                  <a:gdLst>
                    <a:gd name="T0" fmla="*/ 46 w 69"/>
                    <a:gd name="T1" fmla="*/ 39 h 151"/>
                    <a:gd name="T2" fmla="*/ 43 w 69"/>
                    <a:gd name="T3" fmla="*/ 25 h 151"/>
                    <a:gd name="T4" fmla="*/ 34 w 69"/>
                    <a:gd name="T5" fmla="*/ 22 h 151"/>
                    <a:gd name="T6" fmla="*/ 25 w 69"/>
                    <a:gd name="T7" fmla="*/ 25 h 151"/>
                    <a:gd name="T8" fmla="*/ 22 w 69"/>
                    <a:gd name="T9" fmla="*/ 36 h 151"/>
                    <a:gd name="T10" fmla="*/ 22 w 69"/>
                    <a:gd name="T11" fmla="*/ 52 h 151"/>
                    <a:gd name="T12" fmla="*/ 0 w 69"/>
                    <a:gd name="T13" fmla="*/ 52 h 151"/>
                    <a:gd name="T14" fmla="*/ 0 w 69"/>
                    <a:gd name="T15" fmla="*/ 38 h 151"/>
                    <a:gd name="T16" fmla="*/ 9 w 69"/>
                    <a:gd name="T17" fmla="*/ 10 h 151"/>
                    <a:gd name="T18" fmla="*/ 35 w 69"/>
                    <a:gd name="T19" fmla="*/ 0 h 151"/>
                    <a:gd name="T20" fmla="*/ 61 w 69"/>
                    <a:gd name="T21" fmla="*/ 10 h 151"/>
                    <a:gd name="T22" fmla="*/ 69 w 69"/>
                    <a:gd name="T23" fmla="*/ 38 h 151"/>
                    <a:gd name="T24" fmla="*/ 68 w 69"/>
                    <a:gd name="T25" fmla="*/ 52 h 151"/>
                    <a:gd name="T26" fmla="*/ 63 w 69"/>
                    <a:gd name="T27" fmla="*/ 66 h 151"/>
                    <a:gd name="T28" fmla="*/ 54 w 69"/>
                    <a:gd name="T29" fmla="*/ 80 h 151"/>
                    <a:gd name="T30" fmla="*/ 41 w 69"/>
                    <a:gd name="T31" fmla="*/ 96 h 151"/>
                    <a:gd name="T32" fmla="*/ 32 w 69"/>
                    <a:gd name="T33" fmla="*/ 106 h 151"/>
                    <a:gd name="T34" fmla="*/ 27 w 69"/>
                    <a:gd name="T35" fmla="*/ 114 h 151"/>
                    <a:gd name="T36" fmla="*/ 24 w 69"/>
                    <a:gd name="T37" fmla="*/ 120 h 151"/>
                    <a:gd name="T38" fmla="*/ 23 w 69"/>
                    <a:gd name="T39" fmla="*/ 126 h 151"/>
                    <a:gd name="T40" fmla="*/ 23 w 69"/>
                    <a:gd name="T41" fmla="*/ 129 h 151"/>
                    <a:gd name="T42" fmla="*/ 67 w 69"/>
                    <a:gd name="T43" fmla="*/ 129 h 151"/>
                    <a:gd name="T44" fmla="*/ 67 w 69"/>
                    <a:gd name="T45" fmla="*/ 151 h 151"/>
                    <a:gd name="T46" fmla="*/ 0 w 69"/>
                    <a:gd name="T47" fmla="*/ 151 h 151"/>
                    <a:gd name="T48" fmla="*/ 0 w 69"/>
                    <a:gd name="T49" fmla="*/ 132 h 151"/>
                    <a:gd name="T50" fmla="*/ 1 w 69"/>
                    <a:gd name="T51" fmla="*/ 121 h 151"/>
                    <a:gd name="T52" fmla="*/ 5 w 69"/>
                    <a:gd name="T53" fmla="*/ 109 h 151"/>
                    <a:gd name="T54" fmla="*/ 12 w 69"/>
                    <a:gd name="T55" fmla="*/ 98 h 151"/>
                    <a:gd name="T56" fmla="*/ 23 w 69"/>
                    <a:gd name="T57" fmla="*/ 85 h 151"/>
                    <a:gd name="T58" fmla="*/ 34 w 69"/>
                    <a:gd name="T59" fmla="*/ 72 h 151"/>
                    <a:gd name="T60" fmla="*/ 41 w 69"/>
                    <a:gd name="T61" fmla="*/ 61 h 151"/>
                    <a:gd name="T62" fmla="*/ 45 w 69"/>
                    <a:gd name="T63" fmla="*/ 50 h 151"/>
                    <a:gd name="T64" fmla="*/ 46 w 69"/>
                    <a:gd name="T65" fmla="*/ 3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" h="151">
                      <a:moveTo>
                        <a:pt x="46" y="39"/>
                      </a:moveTo>
                      <a:cubicBezTo>
                        <a:pt x="46" y="32"/>
                        <a:pt x="45" y="27"/>
                        <a:pt x="43" y="25"/>
                      </a:cubicBezTo>
                      <a:cubicBezTo>
                        <a:pt x="41" y="23"/>
                        <a:pt x="38" y="22"/>
                        <a:pt x="34" y="22"/>
                      </a:cubicBezTo>
                      <a:cubicBezTo>
                        <a:pt x="30" y="22"/>
                        <a:pt x="27" y="23"/>
                        <a:pt x="25" y="25"/>
                      </a:cubicBezTo>
                      <a:cubicBezTo>
                        <a:pt x="23" y="27"/>
                        <a:pt x="22" y="31"/>
                        <a:pt x="22" y="36"/>
                      </a:cubicBez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7"/>
                        <a:pt x="9" y="10"/>
                      </a:cubicBezTo>
                      <a:cubicBezTo>
                        <a:pt x="15" y="4"/>
                        <a:pt x="23" y="0"/>
                        <a:pt x="35" y="0"/>
                      </a:cubicBezTo>
                      <a:cubicBezTo>
                        <a:pt x="46" y="0"/>
                        <a:pt x="55" y="4"/>
                        <a:pt x="61" y="10"/>
                      </a:cubicBezTo>
                      <a:cubicBezTo>
                        <a:pt x="67" y="17"/>
                        <a:pt x="69" y="26"/>
                        <a:pt x="69" y="38"/>
                      </a:cubicBezTo>
                      <a:cubicBezTo>
                        <a:pt x="69" y="43"/>
                        <a:pt x="69" y="47"/>
                        <a:pt x="68" y="52"/>
                      </a:cubicBezTo>
                      <a:cubicBezTo>
                        <a:pt x="67" y="57"/>
                        <a:pt x="65" y="61"/>
                        <a:pt x="63" y="66"/>
                      </a:cubicBezTo>
                      <a:cubicBezTo>
                        <a:pt x="61" y="71"/>
                        <a:pt x="58" y="75"/>
                        <a:pt x="54" y="80"/>
                      </a:cubicBezTo>
                      <a:cubicBezTo>
                        <a:pt x="51" y="85"/>
                        <a:pt x="46" y="91"/>
                        <a:pt x="41" y="96"/>
                      </a:cubicBezTo>
                      <a:cubicBezTo>
                        <a:pt x="37" y="100"/>
                        <a:pt x="34" y="103"/>
                        <a:pt x="32" y="106"/>
                      </a:cubicBezTo>
                      <a:cubicBezTo>
                        <a:pt x="30" y="109"/>
                        <a:pt x="28" y="112"/>
                        <a:pt x="27" y="114"/>
                      </a:cubicBezTo>
                      <a:cubicBezTo>
                        <a:pt x="25" y="116"/>
                        <a:pt x="24" y="118"/>
                        <a:pt x="24" y="120"/>
                      </a:cubicBezTo>
                      <a:cubicBezTo>
                        <a:pt x="23" y="122"/>
                        <a:pt x="23" y="124"/>
                        <a:pt x="23" y="126"/>
                      </a:cubicBezTo>
                      <a:cubicBezTo>
                        <a:pt x="23" y="128"/>
                        <a:pt x="23" y="129"/>
                        <a:pt x="23" y="129"/>
                      </a:cubicBezTo>
                      <a:cubicBezTo>
                        <a:pt x="67" y="129"/>
                        <a:pt x="67" y="129"/>
                        <a:pt x="67" y="129"/>
                      </a:cubicBezTo>
                      <a:cubicBezTo>
                        <a:pt x="67" y="151"/>
                        <a:pt x="67" y="151"/>
                        <a:pt x="67" y="151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0" y="128"/>
                        <a:pt x="0" y="124"/>
                        <a:pt x="1" y="121"/>
                      </a:cubicBezTo>
                      <a:cubicBezTo>
                        <a:pt x="2" y="117"/>
                        <a:pt x="3" y="113"/>
                        <a:pt x="5" y="109"/>
                      </a:cubicBezTo>
                      <a:cubicBezTo>
                        <a:pt x="7" y="106"/>
                        <a:pt x="9" y="102"/>
                        <a:pt x="12" y="98"/>
                      </a:cubicBezTo>
                      <a:cubicBezTo>
                        <a:pt x="15" y="94"/>
                        <a:pt x="19" y="90"/>
                        <a:pt x="23" y="85"/>
                      </a:cubicBezTo>
                      <a:cubicBezTo>
                        <a:pt x="28" y="80"/>
                        <a:pt x="31" y="76"/>
                        <a:pt x="34" y="72"/>
                      </a:cubicBezTo>
                      <a:cubicBezTo>
                        <a:pt x="37" y="68"/>
                        <a:pt x="40" y="64"/>
                        <a:pt x="41" y="61"/>
                      </a:cubicBezTo>
                      <a:cubicBezTo>
                        <a:pt x="43" y="57"/>
                        <a:pt x="44" y="54"/>
                        <a:pt x="45" y="50"/>
                      </a:cubicBezTo>
                      <a:cubicBezTo>
                        <a:pt x="46" y="46"/>
                        <a:pt x="46" y="43"/>
                        <a:pt x="46" y="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6" name="Freeform 136">
                  <a:extLst>
                    <a:ext uri="{FF2B5EF4-FFF2-40B4-BE49-F238E27FC236}">
                      <a16:creationId xmlns:a16="http://schemas.microsoft.com/office/drawing/2014/main" id="{9466205A-C740-4A46-A129-181D7FC1329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7" y="4025"/>
                  <a:ext cx="55" cy="118"/>
                </a:xfrm>
                <a:custGeom>
                  <a:avLst/>
                  <a:gdLst>
                    <a:gd name="T0" fmla="*/ 46 w 70"/>
                    <a:gd name="T1" fmla="*/ 39 h 151"/>
                    <a:gd name="T2" fmla="*/ 43 w 70"/>
                    <a:gd name="T3" fmla="*/ 25 h 151"/>
                    <a:gd name="T4" fmla="*/ 34 w 70"/>
                    <a:gd name="T5" fmla="*/ 22 h 151"/>
                    <a:gd name="T6" fmla="*/ 26 w 70"/>
                    <a:gd name="T7" fmla="*/ 25 h 151"/>
                    <a:gd name="T8" fmla="*/ 22 w 70"/>
                    <a:gd name="T9" fmla="*/ 36 h 151"/>
                    <a:gd name="T10" fmla="*/ 22 w 70"/>
                    <a:gd name="T11" fmla="*/ 52 h 151"/>
                    <a:gd name="T12" fmla="*/ 0 w 70"/>
                    <a:gd name="T13" fmla="*/ 52 h 151"/>
                    <a:gd name="T14" fmla="*/ 0 w 70"/>
                    <a:gd name="T15" fmla="*/ 38 h 151"/>
                    <a:gd name="T16" fmla="*/ 9 w 70"/>
                    <a:gd name="T17" fmla="*/ 10 h 151"/>
                    <a:gd name="T18" fmla="*/ 35 w 70"/>
                    <a:gd name="T19" fmla="*/ 0 h 151"/>
                    <a:gd name="T20" fmla="*/ 61 w 70"/>
                    <a:gd name="T21" fmla="*/ 10 h 151"/>
                    <a:gd name="T22" fmla="*/ 70 w 70"/>
                    <a:gd name="T23" fmla="*/ 38 h 151"/>
                    <a:gd name="T24" fmla="*/ 68 w 70"/>
                    <a:gd name="T25" fmla="*/ 52 h 151"/>
                    <a:gd name="T26" fmla="*/ 63 w 70"/>
                    <a:gd name="T27" fmla="*/ 66 h 151"/>
                    <a:gd name="T28" fmla="*/ 54 w 70"/>
                    <a:gd name="T29" fmla="*/ 80 h 151"/>
                    <a:gd name="T30" fmla="*/ 41 w 70"/>
                    <a:gd name="T31" fmla="*/ 96 h 151"/>
                    <a:gd name="T32" fmla="*/ 32 w 70"/>
                    <a:gd name="T33" fmla="*/ 106 h 151"/>
                    <a:gd name="T34" fmla="*/ 27 w 70"/>
                    <a:gd name="T35" fmla="*/ 114 h 151"/>
                    <a:gd name="T36" fmla="*/ 24 w 70"/>
                    <a:gd name="T37" fmla="*/ 120 h 151"/>
                    <a:gd name="T38" fmla="*/ 23 w 70"/>
                    <a:gd name="T39" fmla="*/ 126 h 151"/>
                    <a:gd name="T40" fmla="*/ 24 w 70"/>
                    <a:gd name="T41" fmla="*/ 129 h 151"/>
                    <a:gd name="T42" fmla="*/ 68 w 70"/>
                    <a:gd name="T43" fmla="*/ 129 h 151"/>
                    <a:gd name="T44" fmla="*/ 68 w 70"/>
                    <a:gd name="T45" fmla="*/ 151 h 151"/>
                    <a:gd name="T46" fmla="*/ 0 w 70"/>
                    <a:gd name="T47" fmla="*/ 151 h 151"/>
                    <a:gd name="T48" fmla="*/ 0 w 70"/>
                    <a:gd name="T49" fmla="*/ 132 h 151"/>
                    <a:gd name="T50" fmla="*/ 1 w 70"/>
                    <a:gd name="T51" fmla="*/ 121 h 151"/>
                    <a:gd name="T52" fmla="*/ 5 w 70"/>
                    <a:gd name="T53" fmla="*/ 109 h 151"/>
                    <a:gd name="T54" fmla="*/ 12 w 70"/>
                    <a:gd name="T55" fmla="*/ 98 h 151"/>
                    <a:gd name="T56" fmla="*/ 24 w 70"/>
                    <a:gd name="T57" fmla="*/ 85 h 151"/>
                    <a:gd name="T58" fmla="*/ 35 w 70"/>
                    <a:gd name="T59" fmla="*/ 72 h 151"/>
                    <a:gd name="T60" fmla="*/ 42 w 70"/>
                    <a:gd name="T61" fmla="*/ 61 h 151"/>
                    <a:gd name="T62" fmla="*/ 45 w 70"/>
                    <a:gd name="T63" fmla="*/ 50 h 151"/>
                    <a:gd name="T64" fmla="*/ 46 w 70"/>
                    <a:gd name="T65" fmla="*/ 3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0" h="151">
                      <a:moveTo>
                        <a:pt x="46" y="39"/>
                      </a:moveTo>
                      <a:cubicBezTo>
                        <a:pt x="46" y="32"/>
                        <a:pt x="45" y="27"/>
                        <a:pt x="43" y="25"/>
                      </a:cubicBezTo>
                      <a:cubicBezTo>
                        <a:pt x="41" y="23"/>
                        <a:pt x="38" y="22"/>
                        <a:pt x="34" y="22"/>
                      </a:cubicBezTo>
                      <a:cubicBezTo>
                        <a:pt x="31" y="22"/>
                        <a:pt x="28" y="23"/>
                        <a:pt x="26" y="25"/>
                      </a:cubicBezTo>
                      <a:cubicBezTo>
                        <a:pt x="23" y="27"/>
                        <a:pt x="22" y="31"/>
                        <a:pt x="22" y="36"/>
                      </a:cubicBez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7"/>
                        <a:pt x="9" y="10"/>
                      </a:cubicBezTo>
                      <a:cubicBezTo>
                        <a:pt x="15" y="4"/>
                        <a:pt x="24" y="0"/>
                        <a:pt x="35" y="0"/>
                      </a:cubicBezTo>
                      <a:cubicBezTo>
                        <a:pt x="46" y="0"/>
                        <a:pt x="55" y="4"/>
                        <a:pt x="61" y="10"/>
                      </a:cubicBezTo>
                      <a:cubicBezTo>
                        <a:pt x="67" y="17"/>
                        <a:pt x="70" y="26"/>
                        <a:pt x="70" y="38"/>
                      </a:cubicBezTo>
                      <a:cubicBezTo>
                        <a:pt x="70" y="43"/>
                        <a:pt x="69" y="47"/>
                        <a:pt x="68" y="52"/>
                      </a:cubicBezTo>
                      <a:cubicBezTo>
                        <a:pt x="67" y="57"/>
                        <a:pt x="66" y="61"/>
                        <a:pt x="63" y="66"/>
                      </a:cubicBezTo>
                      <a:cubicBezTo>
                        <a:pt x="61" y="71"/>
                        <a:pt x="58" y="75"/>
                        <a:pt x="54" y="80"/>
                      </a:cubicBezTo>
                      <a:cubicBezTo>
                        <a:pt x="51" y="85"/>
                        <a:pt x="46" y="91"/>
                        <a:pt x="41" y="96"/>
                      </a:cubicBezTo>
                      <a:cubicBezTo>
                        <a:pt x="37" y="100"/>
                        <a:pt x="35" y="103"/>
                        <a:pt x="32" y="106"/>
                      </a:cubicBezTo>
                      <a:cubicBezTo>
                        <a:pt x="30" y="109"/>
                        <a:pt x="28" y="112"/>
                        <a:pt x="27" y="114"/>
                      </a:cubicBezTo>
                      <a:cubicBezTo>
                        <a:pt x="26" y="116"/>
                        <a:pt x="25" y="118"/>
                        <a:pt x="24" y="120"/>
                      </a:cubicBezTo>
                      <a:cubicBezTo>
                        <a:pt x="24" y="122"/>
                        <a:pt x="23" y="124"/>
                        <a:pt x="23" y="126"/>
                      </a:cubicBezTo>
                      <a:cubicBezTo>
                        <a:pt x="23" y="128"/>
                        <a:pt x="23" y="129"/>
                        <a:pt x="24" y="129"/>
                      </a:cubicBezTo>
                      <a:cubicBezTo>
                        <a:pt x="68" y="129"/>
                        <a:pt x="68" y="129"/>
                        <a:pt x="68" y="129"/>
                      </a:cubicBezTo>
                      <a:cubicBezTo>
                        <a:pt x="68" y="151"/>
                        <a:pt x="68" y="151"/>
                        <a:pt x="68" y="151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0" y="128"/>
                        <a:pt x="1" y="124"/>
                        <a:pt x="1" y="121"/>
                      </a:cubicBezTo>
                      <a:cubicBezTo>
                        <a:pt x="2" y="117"/>
                        <a:pt x="3" y="113"/>
                        <a:pt x="5" y="109"/>
                      </a:cubicBezTo>
                      <a:cubicBezTo>
                        <a:pt x="7" y="106"/>
                        <a:pt x="10" y="102"/>
                        <a:pt x="12" y="98"/>
                      </a:cubicBezTo>
                      <a:cubicBezTo>
                        <a:pt x="15" y="94"/>
                        <a:pt x="19" y="90"/>
                        <a:pt x="24" y="85"/>
                      </a:cubicBezTo>
                      <a:cubicBezTo>
                        <a:pt x="28" y="80"/>
                        <a:pt x="32" y="76"/>
                        <a:pt x="35" y="72"/>
                      </a:cubicBezTo>
                      <a:cubicBezTo>
                        <a:pt x="37" y="68"/>
                        <a:pt x="40" y="64"/>
                        <a:pt x="42" y="61"/>
                      </a:cubicBezTo>
                      <a:cubicBezTo>
                        <a:pt x="43" y="57"/>
                        <a:pt x="45" y="54"/>
                        <a:pt x="45" y="50"/>
                      </a:cubicBezTo>
                      <a:cubicBezTo>
                        <a:pt x="46" y="46"/>
                        <a:pt x="46" y="43"/>
                        <a:pt x="46" y="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7" name="Freeform 137">
                  <a:extLst>
                    <a:ext uri="{FF2B5EF4-FFF2-40B4-BE49-F238E27FC236}">
                      <a16:creationId xmlns:a16="http://schemas.microsoft.com/office/drawing/2014/main" id="{96621813-5AE4-46E5-ADA0-F14B3D98DE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02" y="4025"/>
                  <a:ext cx="54" cy="117"/>
                </a:xfrm>
                <a:custGeom>
                  <a:avLst/>
                  <a:gdLst>
                    <a:gd name="T0" fmla="*/ 46 w 69"/>
                    <a:gd name="T1" fmla="*/ 38 h 150"/>
                    <a:gd name="T2" fmla="*/ 43 w 69"/>
                    <a:gd name="T3" fmla="*/ 24 h 150"/>
                    <a:gd name="T4" fmla="*/ 34 w 69"/>
                    <a:gd name="T5" fmla="*/ 21 h 150"/>
                    <a:gd name="T6" fmla="*/ 25 w 69"/>
                    <a:gd name="T7" fmla="*/ 24 h 150"/>
                    <a:gd name="T8" fmla="*/ 22 w 69"/>
                    <a:gd name="T9" fmla="*/ 35 h 150"/>
                    <a:gd name="T10" fmla="*/ 22 w 69"/>
                    <a:gd name="T11" fmla="*/ 51 h 150"/>
                    <a:gd name="T12" fmla="*/ 0 w 69"/>
                    <a:gd name="T13" fmla="*/ 51 h 150"/>
                    <a:gd name="T14" fmla="*/ 0 w 69"/>
                    <a:gd name="T15" fmla="*/ 37 h 150"/>
                    <a:gd name="T16" fmla="*/ 9 w 69"/>
                    <a:gd name="T17" fmla="*/ 9 h 150"/>
                    <a:gd name="T18" fmla="*/ 35 w 69"/>
                    <a:gd name="T19" fmla="*/ 0 h 150"/>
                    <a:gd name="T20" fmla="*/ 61 w 69"/>
                    <a:gd name="T21" fmla="*/ 9 h 150"/>
                    <a:gd name="T22" fmla="*/ 69 w 69"/>
                    <a:gd name="T23" fmla="*/ 37 h 150"/>
                    <a:gd name="T24" fmla="*/ 68 w 69"/>
                    <a:gd name="T25" fmla="*/ 51 h 150"/>
                    <a:gd name="T26" fmla="*/ 63 w 69"/>
                    <a:gd name="T27" fmla="*/ 65 h 150"/>
                    <a:gd name="T28" fmla="*/ 54 w 69"/>
                    <a:gd name="T29" fmla="*/ 80 h 150"/>
                    <a:gd name="T30" fmla="*/ 41 w 69"/>
                    <a:gd name="T31" fmla="*/ 96 h 150"/>
                    <a:gd name="T32" fmla="*/ 32 w 69"/>
                    <a:gd name="T33" fmla="*/ 105 h 150"/>
                    <a:gd name="T34" fmla="*/ 27 w 69"/>
                    <a:gd name="T35" fmla="*/ 113 h 150"/>
                    <a:gd name="T36" fmla="*/ 24 w 69"/>
                    <a:gd name="T37" fmla="*/ 119 h 150"/>
                    <a:gd name="T38" fmla="*/ 23 w 69"/>
                    <a:gd name="T39" fmla="*/ 125 h 150"/>
                    <a:gd name="T40" fmla="*/ 23 w 69"/>
                    <a:gd name="T41" fmla="*/ 128 h 150"/>
                    <a:gd name="T42" fmla="*/ 67 w 69"/>
                    <a:gd name="T43" fmla="*/ 128 h 150"/>
                    <a:gd name="T44" fmla="*/ 67 w 69"/>
                    <a:gd name="T45" fmla="*/ 150 h 150"/>
                    <a:gd name="T46" fmla="*/ 0 w 69"/>
                    <a:gd name="T47" fmla="*/ 150 h 150"/>
                    <a:gd name="T48" fmla="*/ 0 w 69"/>
                    <a:gd name="T49" fmla="*/ 131 h 150"/>
                    <a:gd name="T50" fmla="*/ 1 w 69"/>
                    <a:gd name="T51" fmla="*/ 120 h 150"/>
                    <a:gd name="T52" fmla="*/ 5 w 69"/>
                    <a:gd name="T53" fmla="*/ 108 h 150"/>
                    <a:gd name="T54" fmla="*/ 12 w 69"/>
                    <a:gd name="T55" fmla="*/ 97 h 150"/>
                    <a:gd name="T56" fmla="*/ 23 w 69"/>
                    <a:gd name="T57" fmla="*/ 84 h 150"/>
                    <a:gd name="T58" fmla="*/ 34 w 69"/>
                    <a:gd name="T59" fmla="*/ 71 h 150"/>
                    <a:gd name="T60" fmla="*/ 41 w 69"/>
                    <a:gd name="T61" fmla="*/ 60 h 150"/>
                    <a:gd name="T62" fmla="*/ 45 w 69"/>
                    <a:gd name="T63" fmla="*/ 49 h 150"/>
                    <a:gd name="T64" fmla="*/ 46 w 69"/>
                    <a:gd name="T65" fmla="*/ 3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" h="150">
                      <a:moveTo>
                        <a:pt x="46" y="38"/>
                      </a:moveTo>
                      <a:cubicBezTo>
                        <a:pt x="46" y="31"/>
                        <a:pt x="45" y="27"/>
                        <a:pt x="43" y="24"/>
                      </a:cubicBezTo>
                      <a:cubicBezTo>
                        <a:pt x="41" y="22"/>
                        <a:pt x="38" y="21"/>
                        <a:pt x="34" y="21"/>
                      </a:cubicBezTo>
                      <a:cubicBezTo>
                        <a:pt x="30" y="21"/>
                        <a:pt x="27" y="22"/>
                        <a:pt x="25" y="24"/>
                      </a:cubicBezTo>
                      <a:cubicBezTo>
                        <a:pt x="23" y="26"/>
                        <a:pt x="22" y="30"/>
                        <a:pt x="22" y="35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25"/>
                        <a:pt x="3" y="16"/>
                        <a:pt x="9" y="9"/>
                      </a:cubicBezTo>
                      <a:cubicBezTo>
                        <a:pt x="15" y="3"/>
                        <a:pt x="23" y="0"/>
                        <a:pt x="35" y="0"/>
                      </a:cubicBezTo>
                      <a:cubicBezTo>
                        <a:pt x="46" y="0"/>
                        <a:pt x="55" y="3"/>
                        <a:pt x="61" y="9"/>
                      </a:cubicBezTo>
                      <a:cubicBezTo>
                        <a:pt x="66" y="16"/>
                        <a:pt x="69" y="25"/>
                        <a:pt x="69" y="37"/>
                      </a:cubicBezTo>
                      <a:cubicBezTo>
                        <a:pt x="69" y="42"/>
                        <a:pt x="69" y="47"/>
                        <a:pt x="68" y="51"/>
                      </a:cubicBezTo>
                      <a:cubicBezTo>
                        <a:pt x="67" y="56"/>
                        <a:pt x="65" y="60"/>
                        <a:pt x="63" y="65"/>
                      </a:cubicBezTo>
                      <a:cubicBezTo>
                        <a:pt x="61" y="70"/>
                        <a:pt x="58" y="75"/>
                        <a:pt x="54" y="80"/>
                      </a:cubicBezTo>
                      <a:cubicBezTo>
                        <a:pt x="50" y="84"/>
                        <a:pt x="46" y="90"/>
                        <a:pt x="41" y="96"/>
                      </a:cubicBezTo>
                      <a:cubicBezTo>
                        <a:pt x="37" y="99"/>
                        <a:pt x="34" y="103"/>
                        <a:pt x="32" y="105"/>
                      </a:cubicBezTo>
                      <a:cubicBezTo>
                        <a:pt x="30" y="108"/>
                        <a:pt x="28" y="111"/>
                        <a:pt x="27" y="113"/>
                      </a:cubicBezTo>
                      <a:cubicBezTo>
                        <a:pt x="25" y="115"/>
                        <a:pt x="24" y="118"/>
                        <a:pt x="24" y="119"/>
                      </a:cubicBezTo>
                      <a:cubicBezTo>
                        <a:pt x="23" y="121"/>
                        <a:pt x="23" y="123"/>
                        <a:pt x="23" y="125"/>
                      </a:cubicBezTo>
                      <a:cubicBezTo>
                        <a:pt x="23" y="127"/>
                        <a:pt x="23" y="128"/>
                        <a:pt x="23" y="128"/>
                      </a:cubicBezTo>
                      <a:cubicBezTo>
                        <a:pt x="67" y="128"/>
                        <a:pt x="67" y="128"/>
                        <a:pt x="67" y="128"/>
                      </a:cubicBezTo>
                      <a:cubicBezTo>
                        <a:pt x="67" y="150"/>
                        <a:pt x="67" y="150"/>
                        <a:pt x="67" y="150"/>
                      </a:cubicBezTo>
                      <a:cubicBezTo>
                        <a:pt x="0" y="150"/>
                        <a:pt x="0" y="150"/>
                        <a:pt x="0" y="150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27"/>
                        <a:pt x="0" y="123"/>
                        <a:pt x="1" y="120"/>
                      </a:cubicBezTo>
                      <a:cubicBezTo>
                        <a:pt x="2" y="116"/>
                        <a:pt x="3" y="112"/>
                        <a:pt x="5" y="108"/>
                      </a:cubicBezTo>
                      <a:cubicBezTo>
                        <a:pt x="7" y="105"/>
                        <a:pt x="9" y="101"/>
                        <a:pt x="12" y="97"/>
                      </a:cubicBezTo>
                      <a:cubicBezTo>
                        <a:pt x="15" y="93"/>
                        <a:pt x="19" y="89"/>
                        <a:pt x="23" y="84"/>
                      </a:cubicBezTo>
                      <a:cubicBezTo>
                        <a:pt x="28" y="80"/>
                        <a:pt x="31" y="75"/>
                        <a:pt x="34" y="71"/>
                      </a:cubicBezTo>
                      <a:cubicBezTo>
                        <a:pt x="37" y="67"/>
                        <a:pt x="40" y="64"/>
                        <a:pt x="41" y="60"/>
                      </a:cubicBezTo>
                      <a:cubicBezTo>
                        <a:pt x="43" y="56"/>
                        <a:pt x="44" y="53"/>
                        <a:pt x="45" y="49"/>
                      </a:cubicBezTo>
                      <a:cubicBezTo>
                        <a:pt x="46" y="45"/>
                        <a:pt x="46" y="42"/>
                        <a:pt x="46" y="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8" name="Freeform 138">
                  <a:extLst>
                    <a:ext uri="{FF2B5EF4-FFF2-40B4-BE49-F238E27FC236}">
                      <a16:creationId xmlns:a16="http://schemas.microsoft.com/office/drawing/2014/main" id="{F1F567BA-4F32-4370-BFCD-119E359C7C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71" y="4025"/>
                  <a:ext cx="54" cy="118"/>
                </a:xfrm>
                <a:custGeom>
                  <a:avLst/>
                  <a:gdLst>
                    <a:gd name="T0" fmla="*/ 46 w 69"/>
                    <a:gd name="T1" fmla="*/ 38 h 151"/>
                    <a:gd name="T2" fmla="*/ 43 w 69"/>
                    <a:gd name="T3" fmla="*/ 24 h 151"/>
                    <a:gd name="T4" fmla="*/ 34 w 69"/>
                    <a:gd name="T5" fmla="*/ 21 h 151"/>
                    <a:gd name="T6" fmla="*/ 25 w 69"/>
                    <a:gd name="T7" fmla="*/ 24 h 151"/>
                    <a:gd name="T8" fmla="*/ 22 w 69"/>
                    <a:gd name="T9" fmla="*/ 35 h 151"/>
                    <a:gd name="T10" fmla="*/ 22 w 69"/>
                    <a:gd name="T11" fmla="*/ 45 h 151"/>
                    <a:gd name="T12" fmla="*/ 0 w 69"/>
                    <a:gd name="T13" fmla="*/ 45 h 151"/>
                    <a:gd name="T14" fmla="*/ 0 w 69"/>
                    <a:gd name="T15" fmla="*/ 37 h 151"/>
                    <a:gd name="T16" fmla="*/ 9 w 69"/>
                    <a:gd name="T17" fmla="*/ 9 h 151"/>
                    <a:gd name="T18" fmla="*/ 35 w 69"/>
                    <a:gd name="T19" fmla="*/ 0 h 151"/>
                    <a:gd name="T20" fmla="*/ 61 w 69"/>
                    <a:gd name="T21" fmla="*/ 9 h 151"/>
                    <a:gd name="T22" fmla="*/ 69 w 69"/>
                    <a:gd name="T23" fmla="*/ 37 h 151"/>
                    <a:gd name="T24" fmla="*/ 69 w 69"/>
                    <a:gd name="T25" fmla="*/ 41 h 151"/>
                    <a:gd name="T26" fmla="*/ 53 w 69"/>
                    <a:gd name="T27" fmla="*/ 71 h 151"/>
                    <a:gd name="T28" fmla="*/ 53 w 69"/>
                    <a:gd name="T29" fmla="*/ 71 h 151"/>
                    <a:gd name="T30" fmla="*/ 66 w 69"/>
                    <a:gd name="T31" fmla="*/ 83 h 151"/>
                    <a:gd name="T32" fmla="*/ 69 w 69"/>
                    <a:gd name="T33" fmla="*/ 102 h 151"/>
                    <a:gd name="T34" fmla="*/ 69 w 69"/>
                    <a:gd name="T35" fmla="*/ 114 h 151"/>
                    <a:gd name="T36" fmla="*/ 61 w 69"/>
                    <a:gd name="T37" fmla="*/ 142 h 151"/>
                    <a:gd name="T38" fmla="*/ 35 w 69"/>
                    <a:gd name="T39" fmla="*/ 151 h 151"/>
                    <a:gd name="T40" fmla="*/ 9 w 69"/>
                    <a:gd name="T41" fmla="*/ 142 h 151"/>
                    <a:gd name="T42" fmla="*/ 0 w 69"/>
                    <a:gd name="T43" fmla="*/ 114 h 151"/>
                    <a:gd name="T44" fmla="*/ 0 w 69"/>
                    <a:gd name="T45" fmla="*/ 102 h 151"/>
                    <a:gd name="T46" fmla="*/ 22 w 69"/>
                    <a:gd name="T47" fmla="*/ 102 h 151"/>
                    <a:gd name="T48" fmla="*/ 22 w 69"/>
                    <a:gd name="T49" fmla="*/ 116 h 151"/>
                    <a:gd name="T50" fmla="*/ 25 w 69"/>
                    <a:gd name="T51" fmla="*/ 127 h 151"/>
                    <a:gd name="T52" fmla="*/ 34 w 69"/>
                    <a:gd name="T53" fmla="*/ 130 h 151"/>
                    <a:gd name="T54" fmla="*/ 43 w 69"/>
                    <a:gd name="T55" fmla="*/ 127 h 151"/>
                    <a:gd name="T56" fmla="*/ 46 w 69"/>
                    <a:gd name="T57" fmla="*/ 113 h 151"/>
                    <a:gd name="T58" fmla="*/ 46 w 69"/>
                    <a:gd name="T59" fmla="*/ 102 h 151"/>
                    <a:gd name="T60" fmla="*/ 42 w 69"/>
                    <a:gd name="T61" fmla="*/ 87 h 151"/>
                    <a:gd name="T62" fmla="*/ 31 w 69"/>
                    <a:gd name="T63" fmla="*/ 83 h 151"/>
                    <a:gd name="T64" fmla="*/ 23 w 69"/>
                    <a:gd name="T65" fmla="*/ 83 h 151"/>
                    <a:gd name="T66" fmla="*/ 23 w 69"/>
                    <a:gd name="T67" fmla="*/ 62 h 151"/>
                    <a:gd name="T68" fmla="*/ 32 w 69"/>
                    <a:gd name="T69" fmla="*/ 62 h 151"/>
                    <a:gd name="T70" fmla="*/ 42 w 69"/>
                    <a:gd name="T71" fmla="*/ 58 h 151"/>
                    <a:gd name="T72" fmla="*/ 46 w 69"/>
                    <a:gd name="T73" fmla="*/ 46 h 151"/>
                    <a:gd name="T74" fmla="*/ 46 w 69"/>
                    <a:gd name="T75" fmla="*/ 3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9" h="151">
                      <a:moveTo>
                        <a:pt x="46" y="38"/>
                      </a:moveTo>
                      <a:cubicBezTo>
                        <a:pt x="46" y="31"/>
                        <a:pt x="45" y="27"/>
                        <a:pt x="43" y="24"/>
                      </a:cubicBezTo>
                      <a:cubicBezTo>
                        <a:pt x="41" y="22"/>
                        <a:pt x="38" y="21"/>
                        <a:pt x="34" y="21"/>
                      </a:cubicBezTo>
                      <a:cubicBezTo>
                        <a:pt x="30" y="21"/>
                        <a:pt x="27" y="22"/>
                        <a:pt x="25" y="24"/>
                      </a:cubicBezTo>
                      <a:cubicBezTo>
                        <a:pt x="23" y="26"/>
                        <a:pt x="22" y="30"/>
                        <a:pt x="22" y="35"/>
                      </a:cubicBezTo>
                      <a:cubicBezTo>
                        <a:pt x="22" y="45"/>
                        <a:pt x="22" y="45"/>
                        <a:pt x="22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25"/>
                        <a:pt x="3" y="16"/>
                        <a:pt x="9" y="9"/>
                      </a:cubicBezTo>
                      <a:cubicBezTo>
                        <a:pt x="14" y="3"/>
                        <a:pt x="23" y="0"/>
                        <a:pt x="35" y="0"/>
                      </a:cubicBezTo>
                      <a:cubicBezTo>
                        <a:pt x="46" y="0"/>
                        <a:pt x="55" y="3"/>
                        <a:pt x="61" y="9"/>
                      </a:cubicBezTo>
                      <a:cubicBezTo>
                        <a:pt x="66" y="16"/>
                        <a:pt x="69" y="25"/>
                        <a:pt x="69" y="37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56"/>
                        <a:pt x="64" y="67"/>
                        <a:pt x="53" y="71"/>
                      </a:cubicBezTo>
                      <a:cubicBezTo>
                        <a:pt x="53" y="71"/>
                        <a:pt x="53" y="71"/>
                        <a:pt x="53" y="71"/>
                      </a:cubicBezTo>
                      <a:cubicBezTo>
                        <a:pt x="59" y="74"/>
                        <a:pt x="63" y="78"/>
                        <a:pt x="66" y="83"/>
                      </a:cubicBezTo>
                      <a:cubicBezTo>
                        <a:pt x="68" y="88"/>
                        <a:pt x="69" y="95"/>
                        <a:pt x="69" y="102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69" y="126"/>
                        <a:pt x="66" y="135"/>
                        <a:pt x="61" y="142"/>
                      </a:cubicBezTo>
                      <a:cubicBezTo>
                        <a:pt x="55" y="148"/>
                        <a:pt x="46" y="151"/>
                        <a:pt x="35" y="151"/>
                      </a:cubicBezTo>
                      <a:cubicBezTo>
                        <a:pt x="23" y="151"/>
                        <a:pt x="14" y="148"/>
                        <a:pt x="9" y="142"/>
                      </a:cubicBezTo>
                      <a:cubicBezTo>
                        <a:pt x="3" y="135"/>
                        <a:pt x="0" y="126"/>
                        <a:pt x="0" y="114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22" y="102"/>
                        <a:pt x="22" y="102"/>
                        <a:pt x="22" y="102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22" y="121"/>
                        <a:pt x="23" y="125"/>
                        <a:pt x="25" y="127"/>
                      </a:cubicBezTo>
                      <a:cubicBezTo>
                        <a:pt x="27" y="129"/>
                        <a:pt x="30" y="130"/>
                        <a:pt x="34" y="130"/>
                      </a:cubicBezTo>
                      <a:cubicBezTo>
                        <a:pt x="38" y="130"/>
                        <a:pt x="41" y="129"/>
                        <a:pt x="43" y="127"/>
                      </a:cubicBezTo>
                      <a:cubicBezTo>
                        <a:pt x="45" y="125"/>
                        <a:pt x="46" y="120"/>
                        <a:pt x="46" y="113"/>
                      </a:cubicBezTo>
                      <a:cubicBezTo>
                        <a:pt x="46" y="102"/>
                        <a:pt x="46" y="102"/>
                        <a:pt x="46" y="102"/>
                      </a:cubicBezTo>
                      <a:cubicBezTo>
                        <a:pt x="46" y="95"/>
                        <a:pt x="45" y="90"/>
                        <a:pt x="42" y="87"/>
                      </a:cubicBezTo>
                      <a:cubicBezTo>
                        <a:pt x="40" y="84"/>
                        <a:pt x="36" y="83"/>
                        <a:pt x="31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3" y="62"/>
                        <a:pt x="23" y="62"/>
                        <a:pt x="23" y="62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6" y="62"/>
                        <a:pt x="40" y="61"/>
                        <a:pt x="42" y="58"/>
                      </a:cubicBezTo>
                      <a:cubicBezTo>
                        <a:pt x="45" y="56"/>
                        <a:pt x="46" y="52"/>
                        <a:pt x="46" y="46"/>
                      </a:cubicBezTo>
                      <a:lnTo>
                        <a:pt x="46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9" name="Freeform 139">
                  <a:extLst>
                    <a:ext uri="{FF2B5EF4-FFF2-40B4-BE49-F238E27FC236}">
                      <a16:creationId xmlns:a16="http://schemas.microsoft.com/office/drawing/2014/main" id="{8947B9BC-F87F-43CE-975E-6F95AF25321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44" y="4025"/>
                  <a:ext cx="55" cy="118"/>
                </a:xfrm>
                <a:custGeom>
                  <a:avLst/>
                  <a:gdLst>
                    <a:gd name="T0" fmla="*/ 46 w 70"/>
                    <a:gd name="T1" fmla="*/ 39 h 151"/>
                    <a:gd name="T2" fmla="*/ 43 w 70"/>
                    <a:gd name="T3" fmla="*/ 25 h 151"/>
                    <a:gd name="T4" fmla="*/ 34 w 70"/>
                    <a:gd name="T5" fmla="*/ 22 h 151"/>
                    <a:gd name="T6" fmla="*/ 26 w 70"/>
                    <a:gd name="T7" fmla="*/ 25 h 151"/>
                    <a:gd name="T8" fmla="*/ 22 w 70"/>
                    <a:gd name="T9" fmla="*/ 36 h 151"/>
                    <a:gd name="T10" fmla="*/ 22 w 70"/>
                    <a:gd name="T11" fmla="*/ 52 h 151"/>
                    <a:gd name="T12" fmla="*/ 0 w 70"/>
                    <a:gd name="T13" fmla="*/ 52 h 151"/>
                    <a:gd name="T14" fmla="*/ 0 w 70"/>
                    <a:gd name="T15" fmla="*/ 38 h 151"/>
                    <a:gd name="T16" fmla="*/ 9 w 70"/>
                    <a:gd name="T17" fmla="*/ 10 h 151"/>
                    <a:gd name="T18" fmla="*/ 35 w 70"/>
                    <a:gd name="T19" fmla="*/ 0 h 151"/>
                    <a:gd name="T20" fmla="*/ 61 w 70"/>
                    <a:gd name="T21" fmla="*/ 10 h 151"/>
                    <a:gd name="T22" fmla="*/ 70 w 70"/>
                    <a:gd name="T23" fmla="*/ 38 h 151"/>
                    <a:gd name="T24" fmla="*/ 68 w 70"/>
                    <a:gd name="T25" fmla="*/ 52 h 151"/>
                    <a:gd name="T26" fmla="*/ 63 w 70"/>
                    <a:gd name="T27" fmla="*/ 66 h 151"/>
                    <a:gd name="T28" fmla="*/ 54 w 70"/>
                    <a:gd name="T29" fmla="*/ 80 h 151"/>
                    <a:gd name="T30" fmla="*/ 41 w 70"/>
                    <a:gd name="T31" fmla="*/ 96 h 151"/>
                    <a:gd name="T32" fmla="*/ 32 w 70"/>
                    <a:gd name="T33" fmla="*/ 106 h 151"/>
                    <a:gd name="T34" fmla="*/ 27 w 70"/>
                    <a:gd name="T35" fmla="*/ 114 h 151"/>
                    <a:gd name="T36" fmla="*/ 24 w 70"/>
                    <a:gd name="T37" fmla="*/ 120 h 151"/>
                    <a:gd name="T38" fmla="*/ 23 w 70"/>
                    <a:gd name="T39" fmla="*/ 126 h 151"/>
                    <a:gd name="T40" fmla="*/ 24 w 70"/>
                    <a:gd name="T41" fmla="*/ 129 h 151"/>
                    <a:gd name="T42" fmla="*/ 68 w 70"/>
                    <a:gd name="T43" fmla="*/ 129 h 151"/>
                    <a:gd name="T44" fmla="*/ 68 w 70"/>
                    <a:gd name="T45" fmla="*/ 151 h 151"/>
                    <a:gd name="T46" fmla="*/ 0 w 70"/>
                    <a:gd name="T47" fmla="*/ 151 h 151"/>
                    <a:gd name="T48" fmla="*/ 0 w 70"/>
                    <a:gd name="T49" fmla="*/ 132 h 151"/>
                    <a:gd name="T50" fmla="*/ 1 w 70"/>
                    <a:gd name="T51" fmla="*/ 121 h 151"/>
                    <a:gd name="T52" fmla="*/ 5 w 70"/>
                    <a:gd name="T53" fmla="*/ 109 h 151"/>
                    <a:gd name="T54" fmla="*/ 12 w 70"/>
                    <a:gd name="T55" fmla="*/ 98 h 151"/>
                    <a:gd name="T56" fmla="*/ 24 w 70"/>
                    <a:gd name="T57" fmla="*/ 85 h 151"/>
                    <a:gd name="T58" fmla="*/ 35 w 70"/>
                    <a:gd name="T59" fmla="*/ 72 h 151"/>
                    <a:gd name="T60" fmla="*/ 42 w 70"/>
                    <a:gd name="T61" fmla="*/ 61 h 151"/>
                    <a:gd name="T62" fmla="*/ 45 w 70"/>
                    <a:gd name="T63" fmla="*/ 50 h 151"/>
                    <a:gd name="T64" fmla="*/ 46 w 70"/>
                    <a:gd name="T65" fmla="*/ 3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0" h="151">
                      <a:moveTo>
                        <a:pt x="46" y="39"/>
                      </a:moveTo>
                      <a:cubicBezTo>
                        <a:pt x="46" y="32"/>
                        <a:pt x="45" y="27"/>
                        <a:pt x="43" y="25"/>
                      </a:cubicBezTo>
                      <a:cubicBezTo>
                        <a:pt x="41" y="23"/>
                        <a:pt x="38" y="22"/>
                        <a:pt x="34" y="22"/>
                      </a:cubicBezTo>
                      <a:cubicBezTo>
                        <a:pt x="31" y="22"/>
                        <a:pt x="28" y="23"/>
                        <a:pt x="26" y="25"/>
                      </a:cubicBezTo>
                      <a:cubicBezTo>
                        <a:pt x="23" y="27"/>
                        <a:pt x="22" y="31"/>
                        <a:pt x="22" y="36"/>
                      </a:cubicBez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7"/>
                        <a:pt x="9" y="10"/>
                      </a:cubicBezTo>
                      <a:cubicBezTo>
                        <a:pt x="15" y="4"/>
                        <a:pt x="24" y="0"/>
                        <a:pt x="35" y="0"/>
                      </a:cubicBezTo>
                      <a:cubicBezTo>
                        <a:pt x="46" y="0"/>
                        <a:pt x="55" y="4"/>
                        <a:pt x="61" y="10"/>
                      </a:cubicBezTo>
                      <a:cubicBezTo>
                        <a:pt x="67" y="17"/>
                        <a:pt x="70" y="26"/>
                        <a:pt x="70" y="38"/>
                      </a:cubicBezTo>
                      <a:cubicBezTo>
                        <a:pt x="70" y="43"/>
                        <a:pt x="69" y="47"/>
                        <a:pt x="68" y="52"/>
                      </a:cubicBezTo>
                      <a:cubicBezTo>
                        <a:pt x="67" y="57"/>
                        <a:pt x="66" y="61"/>
                        <a:pt x="63" y="66"/>
                      </a:cubicBezTo>
                      <a:cubicBezTo>
                        <a:pt x="61" y="71"/>
                        <a:pt x="58" y="75"/>
                        <a:pt x="54" y="80"/>
                      </a:cubicBezTo>
                      <a:cubicBezTo>
                        <a:pt x="51" y="85"/>
                        <a:pt x="46" y="91"/>
                        <a:pt x="41" y="96"/>
                      </a:cubicBezTo>
                      <a:cubicBezTo>
                        <a:pt x="38" y="100"/>
                        <a:pt x="35" y="103"/>
                        <a:pt x="32" y="106"/>
                      </a:cubicBezTo>
                      <a:cubicBezTo>
                        <a:pt x="30" y="109"/>
                        <a:pt x="28" y="112"/>
                        <a:pt x="27" y="114"/>
                      </a:cubicBezTo>
                      <a:cubicBezTo>
                        <a:pt x="26" y="116"/>
                        <a:pt x="25" y="118"/>
                        <a:pt x="24" y="120"/>
                      </a:cubicBezTo>
                      <a:cubicBezTo>
                        <a:pt x="24" y="122"/>
                        <a:pt x="23" y="124"/>
                        <a:pt x="23" y="126"/>
                      </a:cubicBezTo>
                      <a:cubicBezTo>
                        <a:pt x="23" y="128"/>
                        <a:pt x="23" y="129"/>
                        <a:pt x="24" y="129"/>
                      </a:cubicBezTo>
                      <a:cubicBezTo>
                        <a:pt x="68" y="129"/>
                        <a:pt x="68" y="129"/>
                        <a:pt x="68" y="129"/>
                      </a:cubicBezTo>
                      <a:cubicBezTo>
                        <a:pt x="68" y="151"/>
                        <a:pt x="68" y="151"/>
                        <a:pt x="68" y="151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0" y="128"/>
                        <a:pt x="1" y="124"/>
                        <a:pt x="1" y="121"/>
                      </a:cubicBezTo>
                      <a:cubicBezTo>
                        <a:pt x="2" y="117"/>
                        <a:pt x="3" y="113"/>
                        <a:pt x="5" y="109"/>
                      </a:cubicBezTo>
                      <a:cubicBezTo>
                        <a:pt x="7" y="106"/>
                        <a:pt x="10" y="102"/>
                        <a:pt x="12" y="98"/>
                      </a:cubicBezTo>
                      <a:cubicBezTo>
                        <a:pt x="15" y="94"/>
                        <a:pt x="19" y="90"/>
                        <a:pt x="24" y="85"/>
                      </a:cubicBezTo>
                      <a:cubicBezTo>
                        <a:pt x="28" y="80"/>
                        <a:pt x="32" y="76"/>
                        <a:pt x="35" y="72"/>
                      </a:cubicBezTo>
                      <a:cubicBezTo>
                        <a:pt x="38" y="68"/>
                        <a:pt x="40" y="64"/>
                        <a:pt x="42" y="61"/>
                      </a:cubicBezTo>
                      <a:cubicBezTo>
                        <a:pt x="43" y="57"/>
                        <a:pt x="45" y="54"/>
                        <a:pt x="45" y="50"/>
                      </a:cubicBezTo>
                      <a:cubicBezTo>
                        <a:pt x="46" y="46"/>
                        <a:pt x="46" y="43"/>
                        <a:pt x="46" y="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0" name="Freeform 140">
                  <a:extLst>
                    <a:ext uri="{FF2B5EF4-FFF2-40B4-BE49-F238E27FC236}">
                      <a16:creationId xmlns:a16="http://schemas.microsoft.com/office/drawing/2014/main" id="{76EDF337-9704-4422-842C-88FB8FBA4D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208" y="4026"/>
                  <a:ext cx="62" cy="117"/>
                </a:xfrm>
                <a:custGeom>
                  <a:avLst/>
                  <a:gdLst>
                    <a:gd name="T0" fmla="*/ 0 w 62"/>
                    <a:gd name="T1" fmla="*/ 79 h 117"/>
                    <a:gd name="T2" fmla="*/ 33 w 62"/>
                    <a:gd name="T3" fmla="*/ 0 h 117"/>
                    <a:gd name="T4" fmla="*/ 53 w 62"/>
                    <a:gd name="T5" fmla="*/ 0 h 117"/>
                    <a:gd name="T6" fmla="*/ 53 w 62"/>
                    <a:gd name="T7" fmla="*/ 79 h 117"/>
                    <a:gd name="T8" fmla="*/ 62 w 62"/>
                    <a:gd name="T9" fmla="*/ 79 h 117"/>
                    <a:gd name="T10" fmla="*/ 62 w 62"/>
                    <a:gd name="T11" fmla="*/ 96 h 117"/>
                    <a:gd name="T12" fmla="*/ 53 w 62"/>
                    <a:gd name="T13" fmla="*/ 96 h 117"/>
                    <a:gd name="T14" fmla="*/ 53 w 62"/>
                    <a:gd name="T15" fmla="*/ 117 h 117"/>
                    <a:gd name="T16" fmla="*/ 34 w 62"/>
                    <a:gd name="T17" fmla="*/ 117 h 117"/>
                    <a:gd name="T18" fmla="*/ 34 w 62"/>
                    <a:gd name="T19" fmla="*/ 96 h 117"/>
                    <a:gd name="T20" fmla="*/ 0 w 62"/>
                    <a:gd name="T21" fmla="*/ 96 h 117"/>
                    <a:gd name="T22" fmla="*/ 0 w 62"/>
                    <a:gd name="T23" fmla="*/ 79 h 117"/>
                    <a:gd name="T24" fmla="*/ 34 w 62"/>
                    <a:gd name="T25" fmla="*/ 79 h 117"/>
                    <a:gd name="T26" fmla="*/ 34 w 62"/>
                    <a:gd name="T27" fmla="*/ 35 h 117"/>
                    <a:gd name="T28" fmla="*/ 34 w 62"/>
                    <a:gd name="T29" fmla="*/ 35 h 117"/>
                    <a:gd name="T30" fmla="*/ 16 w 62"/>
                    <a:gd name="T31" fmla="*/ 79 h 117"/>
                    <a:gd name="T32" fmla="*/ 34 w 62"/>
                    <a:gd name="T33" fmla="*/ 79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17">
                      <a:moveTo>
                        <a:pt x="0" y="79"/>
                      </a:moveTo>
                      <a:lnTo>
                        <a:pt x="33" y="0"/>
                      </a:lnTo>
                      <a:lnTo>
                        <a:pt x="53" y="0"/>
                      </a:lnTo>
                      <a:lnTo>
                        <a:pt x="53" y="79"/>
                      </a:lnTo>
                      <a:lnTo>
                        <a:pt x="62" y="79"/>
                      </a:lnTo>
                      <a:lnTo>
                        <a:pt x="62" y="96"/>
                      </a:lnTo>
                      <a:lnTo>
                        <a:pt x="53" y="96"/>
                      </a:lnTo>
                      <a:lnTo>
                        <a:pt x="53" y="117"/>
                      </a:lnTo>
                      <a:lnTo>
                        <a:pt x="34" y="117"/>
                      </a:lnTo>
                      <a:lnTo>
                        <a:pt x="34" y="96"/>
                      </a:lnTo>
                      <a:lnTo>
                        <a:pt x="0" y="96"/>
                      </a:lnTo>
                      <a:lnTo>
                        <a:pt x="0" y="79"/>
                      </a:lnTo>
                      <a:close/>
                      <a:moveTo>
                        <a:pt x="34" y="79"/>
                      </a:moveTo>
                      <a:lnTo>
                        <a:pt x="34" y="35"/>
                      </a:lnTo>
                      <a:lnTo>
                        <a:pt x="34" y="35"/>
                      </a:lnTo>
                      <a:lnTo>
                        <a:pt x="16" y="79"/>
                      </a:lnTo>
                      <a:lnTo>
                        <a:pt x="34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1" name="Freeform 141">
                  <a:extLst>
                    <a:ext uri="{FF2B5EF4-FFF2-40B4-BE49-F238E27FC236}">
                      <a16:creationId xmlns:a16="http://schemas.microsoft.com/office/drawing/2014/main" id="{663E4D01-4F9C-4B01-AC0C-D3458F0B725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23" y="4209"/>
                  <a:ext cx="55" cy="118"/>
                </a:xfrm>
                <a:custGeom>
                  <a:avLst/>
                  <a:gdLst>
                    <a:gd name="T0" fmla="*/ 47 w 70"/>
                    <a:gd name="T1" fmla="*/ 38 h 151"/>
                    <a:gd name="T2" fmla="*/ 43 w 70"/>
                    <a:gd name="T3" fmla="*/ 24 h 151"/>
                    <a:gd name="T4" fmla="*/ 35 w 70"/>
                    <a:gd name="T5" fmla="*/ 21 h 151"/>
                    <a:gd name="T6" fmla="*/ 26 w 70"/>
                    <a:gd name="T7" fmla="*/ 24 h 151"/>
                    <a:gd name="T8" fmla="*/ 22 w 70"/>
                    <a:gd name="T9" fmla="*/ 35 h 151"/>
                    <a:gd name="T10" fmla="*/ 22 w 70"/>
                    <a:gd name="T11" fmla="*/ 45 h 151"/>
                    <a:gd name="T12" fmla="*/ 0 w 70"/>
                    <a:gd name="T13" fmla="*/ 45 h 151"/>
                    <a:gd name="T14" fmla="*/ 0 w 70"/>
                    <a:gd name="T15" fmla="*/ 37 h 151"/>
                    <a:gd name="T16" fmla="*/ 9 w 70"/>
                    <a:gd name="T17" fmla="*/ 9 h 151"/>
                    <a:gd name="T18" fmla="*/ 35 w 70"/>
                    <a:gd name="T19" fmla="*/ 0 h 151"/>
                    <a:gd name="T20" fmla="*/ 61 w 70"/>
                    <a:gd name="T21" fmla="*/ 9 h 151"/>
                    <a:gd name="T22" fmla="*/ 70 w 70"/>
                    <a:gd name="T23" fmla="*/ 37 h 151"/>
                    <a:gd name="T24" fmla="*/ 70 w 70"/>
                    <a:gd name="T25" fmla="*/ 41 h 151"/>
                    <a:gd name="T26" fmla="*/ 54 w 70"/>
                    <a:gd name="T27" fmla="*/ 71 h 151"/>
                    <a:gd name="T28" fmla="*/ 54 w 70"/>
                    <a:gd name="T29" fmla="*/ 72 h 151"/>
                    <a:gd name="T30" fmla="*/ 66 w 70"/>
                    <a:gd name="T31" fmla="*/ 83 h 151"/>
                    <a:gd name="T32" fmla="*/ 70 w 70"/>
                    <a:gd name="T33" fmla="*/ 102 h 151"/>
                    <a:gd name="T34" fmla="*/ 70 w 70"/>
                    <a:gd name="T35" fmla="*/ 114 h 151"/>
                    <a:gd name="T36" fmla="*/ 61 w 70"/>
                    <a:gd name="T37" fmla="*/ 142 h 151"/>
                    <a:gd name="T38" fmla="*/ 35 w 70"/>
                    <a:gd name="T39" fmla="*/ 151 h 151"/>
                    <a:gd name="T40" fmla="*/ 9 w 70"/>
                    <a:gd name="T41" fmla="*/ 142 h 151"/>
                    <a:gd name="T42" fmla="*/ 0 w 70"/>
                    <a:gd name="T43" fmla="*/ 114 h 151"/>
                    <a:gd name="T44" fmla="*/ 0 w 70"/>
                    <a:gd name="T45" fmla="*/ 102 h 151"/>
                    <a:gd name="T46" fmla="*/ 22 w 70"/>
                    <a:gd name="T47" fmla="*/ 102 h 151"/>
                    <a:gd name="T48" fmla="*/ 22 w 70"/>
                    <a:gd name="T49" fmla="*/ 116 h 151"/>
                    <a:gd name="T50" fmla="*/ 26 w 70"/>
                    <a:gd name="T51" fmla="*/ 127 h 151"/>
                    <a:gd name="T52" fmla="*/ 35 w 70"/>
                    <a:gd name="T53" fmla="*/ 130 h 151"/>
                    <a:gd name="T54" fmla="*/ 43 w 70"/>
                    <a:gd name="T55" fmla="*/ 127 h 151"/>
                    <a:gd name="T56" fmla="*/ 47 w 70"/>
                    <a:gd name="T57" fmla="*/ 114 h 151"/>
                    <a:gd name="T58" fmla="*/ 47 w 70"/>
                    <a:gd name="T59" fmla="*/ 102 h 151"/>
                    <a:gd name="T60" fmla="*/ 43 w 70"/>
                    <a:gd name="T61" fmla="*/ 87 h 151"/>
                    <a:gd name="T62" fmla="*/ 31 w 70"/>
                    <a:gd name="T63" fmla="*/ 83 h 151"/>
                    <a:gd name="T64" fmla="*/ 24 w 70"/>
                    <a:gd name="T65" fmla="*/ 83 h 151"/>
                    <a:gd name="T66" fmla="*/ 24 w 70"/>
                    <a:gd name="T67" fmla="*/ 62 h 151"/>
                    <a:gd name="T68" fmla="*/ 33 w 70"/>
                    <a:gd name="T69" fmla="*/ 62 h 151"/>
                    <a:gd name="T70" fmla="*/ 43 w 70"/>
                    <a:gd name="T71" fmla="*/ 58 h 151"/>
                    <a:gd name="T72" fmla="*/ 47 w 70"/>
                    <a:gd name="T73" fmla="*/ 46 h 151"/>
                    <a:gd name="T74" fmla="*/ 47 w 70"/>
                    <a:gd name="T75" fmla="*/ 3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0" h="151">
                      <a:moveTo>
                        <a:pt x="47" y="38"/>
                      </a:moveTo>
                      <a:cubicBezTo>
                        <a:pt x="47" y="31"/>
                        <a:pt x="46" y="27"/>
                        <a:pt x="43" y="24"/>
                      </a:cubicBezTo>
                      <a:cubicBezTo>
                        <a:pt x="41" y="22"/>
                        <a:pt x="38" y="21"/>
                        <a:pt x="35" y="21"/>
                      </a:cubicBezTo>
                      <a:cubicBezTo>
                        <a:pt x="31" y="21"/>
                        <a:pt x="28" y="22"/>
                        <a:pt x="26" y="24"/>
                      </a:cubicBezTo>
                      <a:cubicBezTo>
                        <a:pt x="24" y="26"/>
                        <a:pt x="22" y="30"/>
                        <a:pt x="22" y="35"/>
                      </a:cubicBezTo>
                      <a:cubicBezTo>
                        <a:pt x="22" y="45"/>
                        <a:pt x="22" y="45"/>
                        <a:pt x="22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25"/>
                        <a:pt x="3" y="16"/>
                        <a:pt x="9" y="9"/>
                      </a:cubicBezTo>
                      <a:cubicBezTo>
                        <a:pt x="15" y="3"/>
                        <a:pt x="24" y="0"/>
                        <a:pt x="35" y="0"/>
                      </a:cubicBezTo>
                      <a:cubicBezTo>
                        <a:pt x="47" y="0"/>
                        <a:pt x="55" y="3"/>
                        <a:pt x="61" y="9"/>
                      </a:cubicBezTo>
                      <a:cubicBezTo>
                        <a:pt x="67" y="16"/>
                        <a:pt x="70" y="25"/>
                        <a:pt x="70" y="37"/>
                      </a:cubicBezTo>
                      <a:cubicBezTo>
                        <a:pt x="70" y="41"/>
                        <a:pt x="70" y="41"/>
                        <a:pt x="70" y="41"/>
                      </a:cubicBezTo>
                      <a:cubicBezTo>
                        <a:pt x="70" y="56"/>
                        <a:pt x="65" y="67"/>
                        <a:pt x="54" y="71"/>
                      </a:cubicBezTo>
                      <a:cubicBezTo>
                        <a:pt x="54" y="72"/>
                        <a:pt x="54" y="72"/>
                        <a:pt x="54" y="72"/>
                      </a:cubicBezTo>
                      <a:cubicBezTo>
                        <a:pt x="60" y="74"/>
                        <a:pt x="64" y="78"/>
                        <a:pt x="66" y="83"/>
                      </a:cubicBezTo>
                      <a:cubicBezTo>
                        <a:pt x="69" y="88"/>
                        <a:pt x="70" y="95"/>
                        <a:pt x="70" y="102"/>
                      </a:cubicBezTo>
                      <a:cubicBezTo>
                        <a:pt x="70" y="114"/>
                        <a:pt x="70" y="114"/>
                        <a:pt x="70" y="114"/>
                      </a:cubicBezTo>
                      <a:cubicBezTo>
                        <a:pt x="70" y="126"/>
                        <a:pt x="67" y="135"/>
                        <a:pt x="61" y="142"/>
                      </a:cubicBezTo>
                      <a:cubicBezTo>
                        <a:pt x="55" y="148"/>
                        <a:pt x="47" y="151"/>
                        <a:pt x="35" y="151"/>
                      </a:cubicBezTo>
                      <a:cubicBezTo>
                        <a:pt x="24" y="151"/>
                        <a:pt x="15" y="148"/>
                        <a:pt x="9" y="142"/>
                      </a:cubicBezTo>
                      <a:cubicBezTo>
                        <a:pt x="3" y="135"/>
                        <a:pt x="0" y="126"/>
                        <a:pt x="0" y="114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22" y="102"/>
                        <a:pt x="22" y="102"/>
                        <a:pt x="22" y="102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22" y="121"/>
                        <a:pt x="24" y="125"/>
                        <a:pt x="26" y="127"/>
                      </a:cubicBezTo>
                      <a:cubicBezTo>
                        <a:pt x="28" y="129"/>
                        <a:pt x="31" y="130"/>
                        <a:pt x="35" y="130"/>
                      </a:cubicBezTo>
                      <a:cubicBezTo>
                        <a:pt x="38" y="130"/>
                        <a:pt x="41" y="129"/>
                        <a:pt x="43" y="127"/>
                      </a:cubicBezTo>
                      <a:cubicBezTo>
                        <a:pt x="46" y="125"/>
                        <a:pt x="47" y="120"/>
                        <a:pt x="47" y="114"/>
                      </a:cubicBezTo>
                      <a:cubicBezTo>
                        <a:pt x="47" y="102"/>
                        <a:pt x="47" y="102"/>
                        <a:pt x="47" y="102"/>
                      </a:cubicBezTo>
                      <a:cubicBezTo>
                        <a:pt x="47" y="95"/>
                        <a:pt x="45" y="90"/>
                        <a:pt x="43" y="87"/>
                      </a:cubicBezTo>
                      <a:cubicBezTo>
                        <a:pt x="41" y="84"/>
                        <a:pt x="37" y="83"/>
                        <a:pt x="31" y="83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33" y="62"/>
                        <a:pt x="33" y="62"/>
                        <a:pt x="33" y="62"/>
                      </a:cubicBezTo>
                      <a:cubicBezTo>
                        <a:pt x="37" y="62"/>
                        <a:pt x="40" y="61"/>
                        <a:pt x="43" y="58"/>
                      </a:cubicBezTo>
                      <a:cubicBezTo>
                        <a:pt x="45" y="56"/>
                        <a:pt x="47" y="52"/>
                        <a:pt x="47" y="46"/>
                      </a:cubicBezTo>
                      <a:lnTo>
                        <a:pt x="47" y="38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2" name="Freeform 142">
                  <a:extLst>
                    <a:ext uri="{FF2B5EF4-FFF2-40B4-BE49-F238E27FC236}">
                      <a16:creationId xmlns:a16="http://schemas.microsoft.com/office/drawing/2014/main" id="{4F9FBFDB-3601-4F34-B4E6-5157ED93D1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663" y="4209"/>
                  <a:ext cx="62" cy="117"/>
                </a:xfrm>
                <a:custGeom>
                  <a:avLst/>
                  <a:gdLst>
                    <a:gd name="T0" fmla="*/ 0 w 62"/>
                    <a:gd name="T1" fmla="*/ 80 h 117"/>
                    <a:gd name="T2" fmla="*/ 33 w 62"/>
                    <a:gd name="T3" fmla="*/ 0 h 117"/>
                    <a:gd name="T4" fmla="*/ 54 w 62"/>
                    <a:gd name="T5" fmla="*/ 0 h 117"/>
                    <a:gd name="T6" fmla="*/ 54 w 62"/>
                    <a:gd name="T7" fmla="*/ 80 h 117"/>
                    <a:gd name="T8" fmla="*/ 62 w 62"/>
                    <a:gd name="T9" fmla="*/ 80 h 117"/>
                    <a:gd name="T10" fmla="*/ 62 w 62"/>
                    <a:gd name="T11" fmla="*/ 96 h 117"/>
                    <a:gd name="T12" fmla="*/ 54 w 62"/>
                    <a:gd name="T13" fmla="*/ 96 h 117"/>
                    <a:gd name="T14" fmla="*/ 54 w 62"/>
                    <a:gd name="T15" fmla="*/ 117 h 117"/>
                    <a:gd name="T16" fmla="*/ 36 w 62"/>
                    <a:gd name="T17" fmla="*/ 117 h 117"/>
                    <a:gd name="T18" fmla="*/ 36 w 62"/>
                    <a:gd name="T19" fmla="*/ 96 h 117"/>
                    <a:gd name="T20" fmla="*/ 0 w 62"/>
                    <a:gd name="T21" fmla="*/ 96 h 117"/>
                    <a:gd name="T22" fmla="*/ 0 w 62"/>
                    <a:gd name="T23" fmla="*/ 80 h 117"/>
                    <a:gd name="T24" fmla="*/ 36 w 62"/>
                    <a:gd name="T25" fmla="*/ 80 h 117"/>
                    <a:gd name="T26" fmla="*/ 36 w 62"/>
                    <a:gd name="T27" fmla="*/ 37 h 117"/>
                    <a:gd name="T28" fmla="*/ 35 w 62"/>
                    <a:gd name="T29" fmla="*/ 37 h 117"/>
                    <a:gd name="T30" fmla="*/ 17 w 62"/>
                    <a:gd name="T31" fmla="*/ 80 h 117"/>
                    <a:gd name="T32" fmla="*/ 36 w 62"/>
                    <a:gd name="T33" fmla="*/ 8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17">
                      <a:moveTo>
                        <a:pt x="0" y="80"/>
                      </a:moveTo>
                      <a:lnTo>
                        <a:pt x="33" y="0"/>
                      </a:lnTo>
                      <a:lnTo>
                        <a:pt x="54" y="0"/>
                      </a:lnTo>
                      <a:lnTo>
                        <a:pt x="54" y="80"/>
                      </a:lnTo>
                      <a:lnTo>
                        <a:pt x="62" y="80"/>
                      </a:lnTo>
                      <a:lnTo>
                        <a:pt x="62" y="96"/>
                      </a:lnTo>
                      <a:lnTo>
                        <a:pt x="54" y="96"/>
                      </a:lnTo>
                      <a:lnTo>
                        <a:pt x="54" y="117"/>
                      </a:lnTo>
                      <a:lnTo>
                        <a:pt x="36" y="117"/>
                      </a:lnTo>
                      <a:lnTo>
                        <a:pt x="36" y="96"/>
                      </a:lnTo>
                      <a:lnTo>
                        <a:pt x="0" y="96"/>
                      </a:lnTo>
                      <a:lnTo>
                        <a:pt x="0" y="80"/>
                      </a:lnTo>
                      <a:close/>
                      <a:moveTo>
                        <a:pt x="36" y="80"/>
                      </a:moveTo>
                      <a:lnTo>
                        <a:pt x="36" y="37"/>
                      </a:lnTo>
                      <a:lnTo>
                        <a:pt x="35" y="37"/>
                      </a:lnTo>
                      <a:lnTo>
                        <a:pt x="17" y="80"/>
                      </a:lnTo>
                      <a:lnTo>
                        <a:pt x="36" y="80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3" name="Freeform 143">
                  <a:extLst>
                    <a:ext uri="{FF2B5EF4-FFF2-40B4-BE49-F238E27FC236}">
                      <a16:creationId xmlns:a16="http://schemas.microsoft.com/office/drawing/2014/main" id="{B171092D-2942-4059-9F96-5308A3030E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11" y="4209"/>
                  <a:ext cx="54" cy="118"/>
                </a:xfrm>
                <a:custGeom>
                  <a:avLst/>
                  <a:gdLst>
                    <a:gd name="T0" fmla="*/ 22 w 69"/>
                    <a:gd name="T1" fmla="*/ 100 h 150"/>
                    <a:gd name="T2" fmla="*/ 22 w 69"/>
                    <a:gd name="T3" fmla="*/ 114 h 150"/>
                    <a:gd name="T4" fmla="*/ 25 w 69"/>
                    <a:gd name="T5" fmla="*/ 125 h 150"/>
                    <a:gd name="T6" fmla="*/ 34 w 69"/>
                    <a:gd name="T7" fmla="*/ 128 h 150"/>
                    <a:gd name="T8" fmla="*/ 43 w 69"/>
                    <a:gd name="T9" fmla="*/ 125 h 150"/>
                    <a:gd name="T10" fmla="*/ 46 w 69"/>
                    <a:gd name="T11" fmla="*/ 114 h 150"/>
                    <a:gd name="T12" fmla="*/ 46 w 69"/>
                    <a:gd name="T13" fmla="*/ 81 h 150"/>
                    <a:gd name="T14" fmla="*/ 43 w 69"/>
                    <a:gd name="T15" fmla="*/ 70 h 150"/>
                    <a:gd name="T16" fmla="*/ 34 w 69"/>
                    <a:gd name="T17" fmla="*/ 67 h 150"/>
                    <a:gd name="T18" fmla="*/ 25 w 69"/>
                    <a:gd name="T19" fmla="*/ 70 h 150"/>
                    <a:gd name="T20" fmla="*/ 22 w 69"/>
                    <a:gd name="T21" fmla="*/ 81 h 150"/>
                    <a:gd name="T22" fmla="*/ 22 w 69"/>
                    <a:gd name="T23" fmla="*/ 86 h 150"/>
                    <a:gd name="T24" fmla="*/ 0 w 69"/>
                    <a:gd name="T25" fmla="*/ 86 h 150"/>
                    <a:gd name="T26" fmla="*/ 4 w 69"/>
                    <a:gd name="T27" fmla="*/ 0 h 150"/>
                    <a:gd name="T28" fmla="*/ 66 w 69"/>
                    <a:gd name="T29" fmla="*/ 0 h 150"/>
                    <a:gd name="T30" fmla="*/ 66 w 69"/>
                    <a:gd name="T31" fmla="*/ 21 h 150"/>
                    <a:gd name="T32" fmla="*/ 25 w 69"/>
                    <a:gd name="T33" fmla="*/ 21 h 150"/>
                    <a:gd name="T34" fmla="*/ 23 w 69"/>
                    <a:gd name="T35" fmla="*/ 56 h 150"/>
                    <a:gd name="T36" fmla="*/ 23 w 69"/>
                    <a:gd name="T37" fmla="*/ 56 h 150"/>
                    <a:gd name="T38" fmla="*/ 44 w 69"/>
                    <a:gd name="T39" fmla="*/ 45 h 150"/>
                    <a:gd name="T40" fmla="*/ 63 w 69"/>
                    <a:gd name="T41" fmla="*/ 54 h 150"/>
                    <a:gd name="T42" fmla="*/ 69 w 69"/>
                    <a:gd name="T43" fmla="*/ 79 h 150"/>
                    <a:gd name="T44" fmla="*/ 69 w 69"/>
                    <a:gd name="T45" fmla="*/ 112 h 150"/>
                    <a:gd name="T46" fmla="*/ 61 w 69"/>
                    <a:gd name="T47" fmla="*/ 140 h 150"/>
                    <a:gd name="T48" fmla="*/ 35 w 69"/>
                    <a:gd name="T49" fmla="*/ 150 h 150"/>
                    <a:gd name="T50" fmla="*/ 9 w 69"/>
                    <a:gd name="T51" fmla="*/ 140 h 150"/>
                    <a:gd name="T52" fmla="*/ 0 w 69"/>
                    <a:gd name="T53" fmla="*/ 113 h 150"/>
                    <a:gd name="T54" fmla="*/ 0 w 69"/>
                    <a:gd name="T55" fmla="*/ 100 h 150"/>
                    <a:gd name="T56" fmla="*/ 22 w 69"/>
                    <a:gd name="T57" fmla="*/ 10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150">
                      <a:moveTo>
                        <a:pt x="22" y="100"/>
                      </a:moveTo>
                      <a:cubicBezTo>
                        <a:pt x="22" y="114"/>
                        <a:pt x="22" y="114"/>
                        <a:pt x="22" y="114"/>
                      </a:cubicBezTo>
                      <a:cubicBezTo>
                        <a:pt x="22" y="119"/>
                        <a:pt x="23" y="123"/>
                        <a:pt x="25" y="125"/>
                      </a:cubicBezTo>
                      <a:cubicBezTo>
                        <a:pt x="27" y="127"/>
                        <a:pt x="30" y="128"/>
                        <a:pt x="34" y="128"/>
                      </a:cubicBezTo>
                      <a:cubicBezTo>
                        <a:pt x="38" y="128"/>
                        <a:pt x="41" y="127"/>
                        <a:pt x="43" y="125"/>
                      </a:cubicBezTo>
                      <a:cubicBezTo>
                        <a:pt x="45" y="123"/>
                        <a:pt x="46" y="119"/>
                        <a:pt x="46" y="114"/>
                      </a:cubicBezTo>
                      <a:cubicBezTo>
                        <a:pt x="46" y="81"/>
                        <a:pt x="46" y="81"/>
                        <a:pt x="46" y="81"/>
                      </a:cubicBezTo>
                      <a:cubicBezTo>
                        <a:pt x="46" y="76"/>
                        <a:pt x="45" y="72"/>
                        <a:pt x="43" y="70"/>
                      </a:cubicBezTo>
                      <a:cubicBezTo>
                        <a:pt x="41" y="68"/>
                        <a:pt x="38" y="67"/>
                        <a:pt x="34" y="67"/>
                      </a:cubicBezTo>
                      <a:cubicBezTo>
                        <a:pt x="30" y="67"/>
                        <a:pt x="27" y="68"/>
                        <a:pt x="25" y="70"/>
                      </a:cubicBezTo>
                      <a:cubicBezTo>
                        <a:pt x="23" y="72"/>
                        <a:pt x="22" y="76"/>
                        <a:pt x="22" y="81"/>
                      </a:cubicBezTo>
                      <a:cubicBezTo>
                        <a:pt x="22" y="86"/>
                        <a:pt x="22" y="86"/>
                        <a:pt x="22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21"/>
                        <a:pt x="66" y="21"/>
                        <a:pt x="66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8" y="49"/>
                        <a:pt x="35" y="45"/>
                        <a:pt x="44" y="45"/>
                      </a:cubicBezTo>
                      <a:cubicBezTo>
                        <a:pt x="52" y="45"/>
                        <a:pt x="59" y="48"/>
                        <a:pt x="63" y="54"/>
                      </a:cubicBezTo>
                      <a:cubicBezTo>
                        <a:pt x="67" y="60"/>
                        <a:pt x="69" y="68"/>
                        <a:pt x="69" y="79"/>
                      </a:cubicBezTo>
                      <a:cubicBezTo>
                        <a:pt x="69" y="112"/>
                        <a:pt x="69" y="112"/>
                        <a:pt x="69" y="112"/>
                      </a:cubicBezTo>
                      <a:cubicBezTo>
                        <a:pt x="69" y="124"/>
                        <a:pt x="67" y="134"/>
                        <a:pt x="61" y="140"/>
                      </a:cubicBezTo>
                      <a:cubicBezTo>
                        <a:pt x="55" y="146"/>
                        <a:pt x="46" y="150"/>
                        <a:pt x="35" y="150"/>
                      </a:cubicBezTo>
                      <a:cubicBezTo>
                        <a:pt x="23" y="150"/>
                        <a:pt x="15" y="146"/>
                        <a:pt x="9" y="140"/>
                      </a:cubicBezTo>
                      <a:cubicBezTo>
                        <a:pt x="3" y="134"/>
                        <a:pt x="0" y="125"/>
                        <a:pt x="0" y="113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lnTo>
                        <a:pt x="22" y="100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4" name="Freeform 144">
                  <a:extLst>
                    <a:ext uri="{FF2B5EF4-FFF2-40B4-BE49-F238E27FC236}">
                      <a16:creationId xmlns:a16="http://schemas.microsoft.com/office/drawing/2014/main" id="{F18D41F2-951D-4D77-922A-FC0CA2D9478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7" y="4209"/>
                  <a:ext cx="54" cy="117"/>
                </a:xfrm>
                <a:custGeom>
                  <a:avLst/>
                  <a:gdLst>
                    <a:gd name="T0" fmla="*/ 46 w 69"/>
                    <a:gd name="T1" fmla="*/ 38 h 150"/>
                    <a:gd name="T2" fmla="*/ 43 w 69"/>
                    <a:gd name="T3" fmla="*/ 24 h 150"/>
                    <a:gd name="T4" fmla="*/ 34 w 69"/>
                    <a:gd name="T5" fmla="*/ 21 h 150"/>
                    <a:gd name="T6" fmla="*/ 25 w 69"/>
                    <a:gd name="T7" fmla="*/ 24 h 150"/>
                    <a:gd name="T8" fmla="*/ 22 w 69"/>
                    <a:gd name="T9" fmla="*/ 35 h 150"/>
                    <a:gd name="T10" fmla="*/ 22 w 69"/>
                    <a:gd name="T11" fmla="*/ 51 h 150"/>
                    <a:gd name="T12" fmla="*/ 0 w 69"/>
                    <a:gd name="T13" fmla="*/ 51 h 150"/>
                    <a:gd name="T14" fmla="*/ 0 w 69"/>
                    <a:gd name="T15" fmla="*/ 37 h 150"/>
                    <a:gd name="T16" fmla="*/ 9 w 69"/>
                    <a:gd name="T17" fmla="*/ 9 h 150"/>
                    <a:gd name="T18" fmla="*/ 34 w 69"/>
                    <a:gd name="T19" fmla="*/ 0 h 150"/>
                    <a:gd name="T20" fmla="*/ 60 w 69"/>
                    <a:gd name="T21" fmla="*/ 9 h 150"/>
                    <a:gd name="T22" fmla="*/ 69 w 69"/>
                    <a:gd name="T23" fmla="*/ 37 h 150"/>
                    <a:gd name="T24" fmla="*/ 68 w 69"/>
                    <a:gd name="T25" fmla="*/ 51 h 150"/>
                    <a:gd name="T26" fmla="*/ 63 w 69"/>
                    <a:gd name="T27" fmla="*/ 65 h 150"/>
                    <a:gd name="T28" fmla="*/ 54 w 69"/>
                    <a:gd name="T29" fmla="*/ 80 h 150"/>
                    <a:gd name="T30" fmla="*/ 40 w 69"/>
                    <a:gd name="T31" fmla="*/ 96 h 150"/>
                    <a:gd name="T32" fmla="*/ 32 w 69"/>
                    <a:gd name="T33" fmla="*/ 105 h 150"/>
                    <a:gd name="T34" fmla="*/ 27 w 69"/>
                    <a:gd name="T35" fmla="*/ 113 h 150"/>
                    <a:gd name="T36" fmla="*/ 24 w 69"/>
                    <a:gd name="T37" fmla="*/ 120 h 150"/>
                    <a:gd name="T38" fmla="*/ 23 w 69"/>
                    <a:gd name="T39" fmla="*/ 125 h 150"/>
                    <a:gd name="T40" fmla="*/ 23 w 69"/>
                    <a:gd name="T41" fmla="*/ 129 h 150"/>
                    <a:gd name="T42" fmla="*/ 67 w 69"/>
                    <a:gd name="T43" fmla="*/ 129 h 150"/>
                    <a:gd name="T44" fmla="*/ 67 w 69"/>
                    <a:gd name="T45" fmla="*/ 150 h 150"/>
                    <a:gd name="T46" fmla="*/ 0 w 69"/>
                    <a:gd name="T47" fmla="*/ 150 h 150"/>
                    <a:gd name="T48" fmla="*/ 0 w 69"/>
                    <a:gd name="T49" fmla="*/ 132 h 150"/>
                    <a:gd name="T50" fmla="*/ 1 w 69"/>
                    <a:gd name="T51" fmla="*/ 120 h 150"/>
                    <a:gd name="T52" fmla="*/ 5 w 69"/>
                    <a:gd name="T53" fmla="*/ 109 h 150"/>
                    <a:gd name="T54" fmla="*/ 12 w 69"/>
                    <a:gd name="T55" fmla="*/ 97 h 150"/>
                    <a:gd name="T56" fmla="*/ 23 w 69"/>
                    <a:gd name="T57" fmla="*/ 84 h 150"/>
                    <a:gd name="T58" fmla="*/ 34 w 69"/>
                    <a:gd name="T59" fmla="*/ 71 h 150"/>
                    <a:gd name="T60" fmla="*/ 41 w 69"/>
                    <a:gd name="T61" fmla="*/ 60 h 150"/>
                    <a:gd name="T62" fmla="*/ 45 w 69"/>
                    <a:gd name="T63" fmla="*/ 49 h 150"/>
                    <a:gd name="T64" fmla="*/ 46 w 69"/>
                    <a:gd name="T65" fmla="*/ 3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" h="150">
                      <a:moveTo>
                        <a:pt x="46" y="38"/>
                      </a:moveTo>
                      <a:cubicBezTo>
                        <a:pt x="46" y="31"/>
                        <a:pt x="45" y="27"/>
                        <a:pt x="43" y="24"/>
                      </a:cubicBezTo>
                      <a:cubicBezTo>
                        <a:pt x="40" y="22"/>
                        <a:pt x="38" y="21"/>
                        <a:pt x="34" y="21"/>
                      </a:cubicBezTo>
                      <a:cubicBezTo>
                        <a:pt x="30" y="21"/>
                        <a:pt x="27" y="22"/>
                        <a:pt x="25" y="24"/>
                      </a:cubicBezTo>
                      <a:cubicBezTo>
                        <a:pt x="23" y="26"/>
                        <a:pt x="22" y="30"/>
                        <a:pt x="22" y="35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25"/>
                        <a:pt x="3" y="16"/>
                        <a:pt x="9" y="9"/>
                      </a:cubicBezTo>
                      <a:cubicBezTo>
                        <a:pt x="14" y="3"/>
                        <a:pt x="23" y="0"/>
                        <a:pt x="34" y="0"/>
                      </a:cubicBezTo>
                      <a:cubicBezTo>
                        <a:pt x="46" y="0"/>
                        <a:pt x="55" y="3"/>
                        <a:pt x="60" y="9"/>
                      </a:cubicBezTo>
                      <a:cubicBezTo>
                        <a:pt x="66" y="16"/>
                        <a:pt x="69" y="25"/>
                        <a:pt x="69" y="37"/>
                      </a:cubicBezTo>
                      <a:cubicBezTo>
                        <a:pt x="69" y="42"/>
                        <a:pt x="69" y="47"/>
                        <a:pt x="68" y="51"/>
                      </a:cubicBezTo>
                      <a:cubicBezTo>
                        <a:pt x="67" y="56"/>
                        <a:pt x="65" y="61"/>
                        <a:pt x="63" y="65"/>
                      </a:cubicBezTo>
                      <a:cubicBezTo>
                        <a:pt x="61" y="70"/>
                        <a:pt x="58" y="75"/>
                        <a:pt x="54" y="80"/>
                      </a:cubicBezTo>
                      <a:cubicBezTo>
                        <a:pt x="50" y="85"/>
                        <a:pt x="46" y="90"/>
                        <a:pt x="40" y="96"/>
                      </a:cubicBezTo>
                      <a:cubicBezTo>
                        <a:pt x="37" y="99"/>
                        <a:pt x="34" y="103"/>
                        <a:pt x="32" y="105"/>
                      </a:cubicBezTo>
                      <a:cubicBezTo>
                        <a:pt x="30" y="108"/>
                        <a:pt x="28" y="111"/>
                        <a:pt x="27" y="113"/>
                      </a:cubicBezTo>
                      <a:cubicBezTo>
                        <a:pt x="25" y="116"/>
                        <a:pt x="24" y="118"/>
                        <a:pt x="24" y="120"/>
                      </a:cubicBezTo>
                      <a:cubicBezTo>
                        <a:pt x="23" y="121"/>
                        <a:pt x="23" y="123"/>
                        <a:pt x="23" y="125"/>
                      </a:cubicBezTo>
                      <a:cubicBezTo>
                        <a:pt x="23" y="127"/>
                        <a:pt x="23" y="128"/>
                        <a:pt x="23" y="129"/>
                      </a:cubicBezTo>
                      <a:cubicBezTo>
                        <a:pt x="67" y="129"/>
                        <a:pt x="67" y="129"/>
                        <a:pt x="67" y="129"/>
                      </a:cubicBezTo>
                      <a:cubicBezTo>
                        <a:pt x="67" y="150"/>
                        <a:pt x="67" y="150"/>
                        <a:pt x="67" y="150"/>
                      </a:cubicBezTo>
                      <a:cubicBezTo>
                        <a:pt x="0" y="150"/>
                        <a:pt x="0" y="150"/>
                        <a:pt x="0" y="150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0" y="127"/>
                        <a:pt x="0" y="124"/>
                        <a:pt x="1" y="120"/>
                      </a:cubicBezTo>
                      <a:cubicBezTo>
                        <a:pt x="2" y="116"/>
                        <a:pt x="3" y="112"/>
                        <a:pt x="5" y="109"/>
                      </a:cubicBezTo>
                      <a:cubicBezTo>
                        <a:pt x="7" y="105"/>
                        <a:pt x="9" y="101"/>
                        <a:pt x="12" y="97"/>
                      </a:cubicBezTo>
                      <a:cubicBezTo>
                        <a:pt x="15" y="93"/>
                        <a:pt x="19" y="89"/>
                        <a:pt x="23" y="84"/>
                      </a:cubicBezTo>
                      <a:cubicBezTo>
                        <a:pt x="27" y="80"/>
                        <a:pt x="31" y="75"/>
                        <a:pt x="34" y="71"/>
                      </a:cubicBezTo>
                      <a:cubicBezTo>
                        <a:pt x="37" y="67"/>
                        <a:pt x="39" y="64"/>
                        <a:pt x="41" y="60"/>
                      </a:cubicBezTo>
                      <a:cubicBezTo>
                        <a:pt x="43" y="56"/>
                        <a:pt x="44" y="53"/>
                        <a:pt x="45" y="49"/>
                      </a:cubicBezTo>
                      <a:cubicBezTo>
                        <a:pt x="46" y="46"/>
                        <a:pt x="46" y="42"/>
                        <a:pt x="46" y="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5" name="Freeform 145">
                  <a:extLst>
                    <a:ext uri="{FF2B5EF4-FFF2-40B4-BE49-F238E27FC236}">
                      <a16:creationId xmlns:a16="http://schemas.microsoft.com/office/drawing/2014/main" id="{AC5845A2-0E6B-486F-85A7-870AE5281E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725" y="4209"/>
                  <a:ext cx="57" cy="118"/>
                </a:xfrm>
                <a:custGeom>
                  <a:avLst/>
                  <a:gdLst>
                    <a:gd name="T0" fmla="*/ 73 w 73"/>
                    <a:gd name="T1" fmla="*/ 114 h 151"/>
                    <a:gd name="T2" fmla="*/ 64 w 73"/>
                    <a:gd name="T3" fmla="*/ 142 h 151"/>
                    <a:gd name="T4" fmla="*/ 36 w 73"/>
                    <a:gd name="T5" fmla="*/ 151 h 151"/>
                    <a:gd name="T6" fmla="*/ 9 w 73"/>
                    <a:gd name="T7" fmla="*/ 142 h 151"/>
                    <a:gd name="T8" fmla="*/ 0 w 73"/>
                    <a:gd name="T9" fmla="*/ 114 h 151"/>
                    <a:gd name="T10" fmla="*/ 0 w 73"/>
                    <a:gd name="T11" fmla="*/ 102 h 151"/>
                    <a:gd name="T12" fmla="*/ 3 w 73"/>
                    <a:gd name="T13" fmla="*/ 84 h 151"/>
                    <a:gd name="T14" fmla="*/ 14 w 73"/>
                    <a:gd name="T15" fmla="*/ 72 h 151"/>
                    <a:gd name="T16" fmla="*/ 14 w 73"/>
                    <a:gd name="T17" fmla="*/ 71 h 151"/>
                    <a:gd name="T18" fmla="*/ 0 w 73"/>
                    <a:gd name="T19" fmla="*/ 42 h 151"/>
                    <a:gd name="T20" fmla="*/ 0 w 73"/>
                    <a:gd name="T21" fmla="*/ 37 h 151"/>
                    <a:gd name="T22" fmla="*/ 9 w 73"/>
                    <a:gd name="T23" fmla="*/ 9 h 151"/>
                    <a:gd name="T24" fmla="*/ 36 w 73"/>
                    <a:gd name="T25" fmla="*/ 0 h 151"/>
                    <a:gd name="T26" fmla="*/ 64 w 73"/>
                    <a:gd name="T27" fmla="*/ 9 h 151"/>
                    <a:gd name="T28" fmla="*/ 73 w 73"/>
                    <a:gd name="T29" fmla="*/ 37 h 151"/>
                    <a:gd name="T30" fmla="*/ 73 w 73"/>
                    <a:gd name="T31" fmla="*/ 42 h 151"/>
                    <a:gd name="T32" fmla="*/ 59 w 73"/>
                    <a:gd name="T33" fmla="*/ 71 h 151"/>
                    <a:gd name="T34" fmla="*/ 59 w 73"/>
                    <a:gd name="T35" fmla="*/ 72 h 151"/>
                    <a:gd name="T36" fmla="*/ 70 w 73"/>
                    <a:gd name="T37" fmla="*/ 84 h 151"/>
                    <a:gd name="T38" fmla="*/ 73 w 73"/>
                    <a:gd name="T39" fmla="*/ 102 h 151"/>
                    <a:gd name="T40" fmla="*/ 73 w 73"/>
                    <a:gd name="T41" fmla="*/ 114 h 151"/>
                    <a:gd name="T42" fmla="*/ 23 w 73"/>
                    <a:gd name="T43" fmla="*/ 46 h 151"/>
                    <a:gd name="T44" fmla="*/ 27 w 73"/>
                    <a:gd name="T45" fmla="*/ 58 h 151"/>
                    <a:gd name="T46" fmla="*/ 36 w 73"/>
                    <a:gd name="T47" fmla="*/ 62 h 151"/>
                    <a:gd name="T48" fmla="*/ 46 w 73"/>
                    <a:gd name="T49" fmla="*/ 58 h 151"/>
                    <a:gd name="T50" fmla="*/ 50 w 73"/>
                    <a:gd name="T51" fmla="*/ 46 h 151"/>
                    <a:gd name="T52" fmla="*/ 50 w 73"/>
                    <a:gd name="T53" fmla="*/ 38 h 151"/>
                    <a:gd name="T54" fmla="*/ 46 w 73"/>
                    <a:gd name="T55" fmla="*/ 24 h 151"/>
                    <a:gd name="T56" fmla="*/ 36 w 73"/>
                    <a:gd name="T57" fmla="*/ 21 h 151"/>
                    <a:gd name="T58" fmla="*/ 27 w 73"/>
                    <a:gd name="T59" fmla="*/ 24 h 151"/>
                    <a:gd name="T60" fmla="*/ 23 w 73"/>
                    <a:gd name="T61" fmla="*/ 38 h 151"/>
                    <a:gd name="T62" fmla="*/ 23 w 73"/>
                    <a:gd name="T63" fmla="*/ 46 h 151"/>
                    <a:gd name="T64" fmla="*/ 23 w 73"/>
                    <a:gd name="T65" fmla="*/ 114 h 151"/>
                    <a:gd name="T66" fmla="*/ 27 w 73"/>
                    <a:gd name="T67" fmla="*/ 127 h 151"/>
                    <a:gd name="T68" fmla="*/ 36 w 73"/>
                    <a:gd name="T69" fmla="*/ 130 h 151"/>
                    <a:gd name="T70" fmla="*/ 46 w 73"/>
                    <a:gd name="T71" fmla="*/ 127 h 151"/>
                    <a:gd name="T72" fmla="*/ 50 w 73"/>
                    <a:gd name="T73" fmla="*/ 114 h 151"/>
                    <a:gd name="T74" fmla="*/ 50 w 73"/>
                    <a:gd name="T75" fmla="*/ 100 h 151"/>
                    <a:gd name="T76" fmla="*/ 46 w 73"/>
                    <a:gd name="T77" fmla="*/ 87 h 151"/>
                    <a:gd name="T78" fmla="*/ 36 w 73"/>
                    <a:gd name="T79" fmla="*/ 83 h 151"/>
                    <a:gd name="T80" fmla="*/ 27 w 73"/>
                    <a:gd name="T81" fmla="*/ 87 h 151"/>
                    <a:gd name="T82" fmla="*/ 23 w 73"/>
                    <a:gd name="T83" fmla="*/ 100 h 151"/>
                    <a:gd name="T84" fmla="*/ 23 w 73"/>
                    <a:gd name="T85" fmla="*/ 1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3" h="151">
                      <a:moveTo>
                        <a:pt x="73" y="114"/>
                      </a:moveTo>
                      <a:cubicBezTo>
                        <a:pt x="73" y="126"/>
                        <a:pt x="70" y="135"/>
                        <a:pt x="64" y="142"/>
                      </a:cubicBezTo>
                      <a:cubicBezTo>
                        <a:pt x="57" y="148"/>
                        <a:pt x="48" y="151"/>
                        <a:pt x="36" y="151"/>
                      </a:cubicBezTo>
                      <a:cubicBezTo>
                        <a:pt x="25" y="151"/>
                        <a:pt x="16" y="148"/>
                        <a:pt x="9" y="142"/>
                      </a:cubicBezTo>
                      <a:cubicBezTo>
                        <a:pt x="3" y="135"/>
                        <a:pt x="0" y="126"/>
                        <a:pt x="0" y="114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95"/>
                        <a:pt x="1" y="89"/>
                        <a:pt x="3" y="84"/>
                      </a:cubicBezTo>
                      <a:cubicBezTo>
                        <a:pt x="6" y="79"/>
                        <a:pt x="9" y="75"/>
                        <a:pt x="14" y="72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5" y="66"/>
                        <a:pt x="0" y="56"/>
                        <a:pt x="0" y="42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25"/>
                        <a:pt x="3" y="16"/>
                        <a:pt x="9" y="9"/>
                      </a:cubicBezTo>
                      <a:cubicBezTo>
                        <a:pt x="16" y="3"/>
                        <a:pt x="25" y="0"/>
                        <a:pt x="36" y="0"/>
                      </a:cubicBezTo>
                      <a:cubicBezTo>
                        <a:pt x="48" y="0"/>
                        <a:pt x="57" y="3"/>
                        <a:pt x="64" y="9"/>
                      </a:cubicBezTo>
                      <a:cubicBezTo>
                        <a:pt x="70" y="16"/>
                        <a:pt x="73" y="25"/>
                        <a:pt x="73" y="37"/>
                      </a:cubicBezTo>
                      <a:cubicBezTo>
                        <a:pt x="73" y="42"/>
                        <a:pt x="73" y="42"/>
                        <a:pt x="73" y="42"/>
                      </a:cubicBezTo>
                      <a:cubicBezTo>
                        <a:pt x="73" y="56"/>
                        <a:pt x="68" y="66"/>
                        <a:pt x="59" y="71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64" y="75"/>
                        <a:pt x="67" y="79"/>
                        <a:pt x="70" y="84"/>
                      </a:cubicBezTo>
                      <a:cubicBezTo>
                        <a:pt x="72" y="89"/>
                        <a:pt x="73" y="95"/>
                        <a:pt x="73" y="102"/>
                      </a:cubicBezTo>
                      <a:lnTo>
                        <a:pt x="73" y="114"/>
                      </a:lnTo>
                      <a:close/>
                      <a:moveTo>
                        <a:pt x="23" y="46"/>
                      </a:moveTo>
                      <a:cubicBezTo>
                        <a:pt x="23" y="52"/>
                        <a:pt x="25" y="56"/>
                        <a:pt x="27" y="58"/>
                      </a:cubicBezTo>
                      <a:cubicBezTo>
                        <a:pt x="30" y="61"/>
                        <a:pt x="33" y="62"/>
                        <a:pt x="36" y="62"/>
                      </a:cubicBezTo>
                      <a:cubicBezTo>
                        <a:pt x="40" y="62"/>
                        <a:pt x="43" y="61"/>
                        <a:pt x="46" y="58"/>
                      </a:cubicBezTo>
                      <a:cubicBezTo>
                        <a:pt x="48" y="56"/>
                        <a:pt x="50" y="52"/>
                        <a:pt x="50" y="46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0" y="31"/>
                        <a:pt x="48" y="27"/>
                        <a:pt x="46" y="24"/>
                      </a:cubicBezTo>
                      <a:cubicBezTo>
                        <a:pt x="43" y="22"/>
                        <a:pt x="40" y="21"/>
                        <a:pt x="36" y="21"/>
                      </a:cubicBezTo>
                      <a:cubicBezTo>
                        <a:pt x="33" y="21"/>
                        <a:pt x="30" y="22"/>
                        <a:pt x="27" y="24"/>
                      </a:cubicBezTo>
                      <a:cubicBezTo>
                        <a:pt x="25" y="27"/>
                        <a:pt x="23" y="31"/>
                        <a:pt x="23" y="38"/>
                      </a:cubicBezTo>
                      <a:lnTo>
                        <a:pt x="23" y="46"/>
                      </a:lnTo>
                      <a:close/>
                      <a:moveTo>
                        <a:pt x="23" y="114"/>
                      </a:moveTo>
                      <a:cubicBezTo>
                        <a:pt x="23" y="120"/>
                        <a:pt x="25" y="125"/>
                        <a:pt x="27" y="127"/>
                      </a:cubicBezTo>
                      <a:cubicBezTo>
                        <a:pt x="30" y="129"/>
                        <a:pt x="33" y="130"/>
                        <a:pt x="36" y="130"/>
                      </a:cubicBezTo>
                      <a:cubicBezTo>
                        <a:pt x="40" y="130"/>
                        <a:pt x="43" y="129"/>
                        <a:pt x="46" y="127"/>
                      </a:cubicBezTo>
                      <a:cubicBezTo>
                        <a:pt x="48" y="125"/>
                        <a:pt x="49" y="120"/>
                        <a:pt x="50" y="114"/>
                      </a:cubicBezTo>
                      <a:cubicBezTo>
                        <a:pt x="50" y="100"/>
                        <a:pt x="50" y="100"/>
                        <a:pt x="50" y="100"/>
                      </a:cubicBezTo>
                      <a:cubicBezTo>
                        <a:pt x="50" y="94"/>
                        <a:pt x="48" y="90"/>
                        <a:pt x="46" y="87"/>
                      </a:cubicBezTo>
                      <a:cubicBezTo>
                        <a:pt x="44" y="84"/>
                        <a:pt x="41" y="83"/>
                        <a:pt x="36" y="83"/>
                      </a:cubicBezTo>
                      <a:cubicBezTo>
                        <a:pt x="32" y="83"/>
                        <a:pt x="29" y="84"/>
                        <a:pt x="27" y="87"/>
                      </a:cubicBezTo>
                      <a:cubicBezTo>
                        <a:pt x="24" y="90"/>
                        <a:pt x="23" y="94"/>
                        <a:pt x="23" y="100"/>
                      </a:cubicBezTo>
                      <a:lnTo>
                        <a:pt x="23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6" name="Freeform 146">
                  <a:extLst>
                    <a:ext uri="{FF2B5EF4-FFF2-40B4-BE49-F238E27FC236}">
                      <a16:creationId xmlns:a16="http://schemas.microsoft.com/office/drawing/2014/main" id="{3CC00173-CA2E-4385-8664-79F3A857E7D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47" y="4209"/>
                  <a:ext cx="32" cy="117"/>
                </a:xfrm>
                <a:custGeom>
                  <a:avLst/>
                  <a:gdLst>
                    <a:gd name="T0" fmla="*/ 0 w 41"/>
                    <a:gd name="T1" fmla="*/ 19 h 149"/>
                    <a:gd name="T2" fmla="*/ 11 w 41"/>
                    <a:gd name="T3" fmla="*/ 18 h 149"/>
                    <a:gd name="T4" fmla="*/ 18 w 41"/>
                    <a:gd name="T5" fmla="*/ 14 h 149"/>
                    <a:gd name="T6" fmla="*/ 23 w 41"/>
                    <a:gd name="T7" fmla="*/ 8 h 149"/>
                    <a:gd name="T8" fmla="*/ 26 w 41"/>
                    <a:gd name="T9" fmla="*/ 0 h 149"/>
                    <a:gd name="T10" fmla="*/ 41 w 41"/>
                    <a:gd name="T11" fmla="*/ 0 h 149"/>
                    <a:gd name="T12" fmla="*/ 41 w 41"/>
                    <a:gd name="T13" fmla="*/ 149 h 149"/>
                    <a:gd name="T14" fmla="*/ 18 w 41"/>
                    <a:gd name="T15" fmla="*/ 149 h 149"/>
                    <a:gd name="T16" fmla="*/ 18 w 41"/>
                    <a:gd name="T17" fmla="*/ 36 h 149"/>
                    <a:gd name="T18" fmla="*/ 0 w 41"/>
                    <a:gd name="T19" fmla="*/ 36 h 149"/>
                    <a:gd name="T20" fmla="*/ 0 w 41"/>
                    <a:gd name="T21" fmla="*/ 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149">
                      <a:moveTo>
                        <a:pt x="0" y="19"/>
                      </a:moveTo>
                      <a:cubicBezTo>
                        <a:pt x="4" y="19"/>
                        <a:pt x="8" y="19"/>
                        <a:pt x="11" y="18"/>
                      </a:cubicBezTo>
                      <a:cubicBezTo>
                        <a:pt x="14" y="17"/>
                        <a:pt x="16" y="15"/>
                        <a:pt x="18" y="14"/>
                      </a:cubicBezTo>
                      <a:cubicBezTo>
                        <a:pt x="20" y="12"/>
                        <a:pt x="21" y="10"/>
                        <a:pt x="23" y="8"/>
                      </a:cubicBezTo>
                      <a:cubicBezTo>
                        <a:pt x="24" y="5"/>
                        <a:pt x="25" y="3"/>
                        <a:pt x="2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18" y="149"/>
                        <a:pt x="18" y="149"/>
                        <a:pt x="18" y="149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7" name="Freeform 147">
                  <a:extLst>
                    <a:ext uri="{FF2B5EF4-FFF2-40B4-BE49-F238E27FC236}">
                      <a16:creationId xmlns:a16="http://schemas.microsoft.com/office/drawing/2014/main" id="{FBCD6E48-6CE3-4EE8-A6B5-C841FF80B5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80" y="4209"/>
                  <a:ext cx="54" cy="118"/>
                </a:xfrm>
                <a:custGeom>
                  <a:avLst/>
                  <a:gdLst>
                    <a:gd name="T0" fmla="*/ 46 w 70"/>
                    <a:gd name="T1" fmla="*/ 38 h 150"/>
                    <a:gd name="T2" fmla="*/ 43 w 70"/>
                    <a:gd name="T3" fmla="*/ 24 h 150"/>
                    <a:gd name="T4" fmla="*/ 34 w 70"/>
                    <a:gd name="T5" fmla="*/ 21 h 150"/>
                    <a:gd name="T6" fmla="*/ 25 w 70"/>
                    <a:gd name="T7" fmla="*/ 24 h 150"/>
                    <a:gd name="T8" fmla="*/ 22 w 70"/>
                    <a:gd name="T9" fmla="*/ 35 h 150"/>
                    <a:gd name="T10" fmla="*/ 22 w 70"/>
                    <a:gd name="T11" fmla="*/ 51 h 150"/>
                    <a:gd name="T12" fmla="*/ 0 w 70"/>
                    <a:gd name="T13" fmla="*/ 51 h 150"/>
                    <a:gd name="T14" fmla="*/ 0 w 70"/>
                    <a:gd name="T15" fmla="*/ 37 h 150"/>
                    <a:gd name="T16" fmla="*/ 9 w 70"/>
                    <a:gd name="T17" fmla="*/ 9 h 150"/>
                    <a:gd name="T18" fmla="*/ 35 w 70"/>
                    <a:gd name="T19" fmla="*/ 0 h 150"/>
                    <a:gd name="T20" fmla="*/ 61 w 70"/>
                    <a:gd name="T21" fmla="*/ 9 h 150"/>
                    <a:gd name="T22" fmla="*/ 70 w 70"/>
                    <a:gd name="T23" fmla="*/ 37 h 150"/>
                    <a:gd name="T24" fmla="*/ 68 w 70"/>
                    <a:gd name="T25" fmla="*/ 51 h 150"/>
                    <a:gd name="T26" fmla="*/ 63 w 70"/>
                    <a:gd name="T27" fmla="*/ 65 h 150"/>
                    <a:gd name="T28" fmla="*/ 54 w 70"/>
                    <a:gd name="T29" fmla="*/ 79 h 150"/>
                    <a:gd name="T30" fmla="*/ 41 w 70"/>
                    <a:gd name="T31" fmla="*/ 96 h 150"/>
                    <a:gd name="T32" fmla="*/ 32 w 70"/>
                    <a:gd name="T33" fmla="*/ 105 h 150"/>
                    <a:gd name="T34" fmla="*/ 27 w 70"/>
                    <a:gd name="T35" fmla="*/ 113 h 150"/>
                    <a:gd name="T36" fmla="*/ 24 w 70"/>
                    <a:gd name="T37" fmla="*/ 119 h 150"/>
                    <a:gd name="T38" fmla="*/ 23 w 70"/>
                    <a:gd name="T39" fmla="*/ 125 h 150"/>
                    <a:gd name="T40" fmla="*/ 23 w 70"/>
                    <a:gd name="T41" fmla="*/ 128 h 150"/>
                    <a:gd name="T42" fmla="*/ 68 w 70"/>
                    <a:gd name="T43" fmla="*/ 128 h 150"/>
                    <a:gd name="T44" fmla="*/ 68 w 70"/>
                    <a:gd name="T45" fmla="*/ 150 h 150"/>
                    <a:gd name="T46" fmla="*/ 0 w 70"/>
                    <a:gd name="T47" fmla="*/ 150 h 150"/>
                    <a:gd name="T48" fmla="*/ 0 w 70"/>
                    <a:gd name="T49" fmla="*/ 131 h 150"/>
                    <a:gd name="T50" fmla="*/ 1 w 70"/>
                    <a:gd name="T51" fmla="*/ 120 h 150"/>
                    <a:gd name="T52" fmla="*/ 5 w 70"/>
                    <a:gd name="T53" fmla="*/ 108 h 150"/>
                    <a:gd name="T54" fmla="*/ 12 w 70"/>
                    <a:gd name="T55" fmla="*/ 97 h 150"/>
                    <a:gd name="T56" fmla="*/ 23 w 70"/>
                    <a:gd name="T57" fmla="*/ 84 h 150"/>
                    <a:gd name="T58" fmla="*/ 34 w 70"/>
                    <a:gd name="T59" fmla="*/ 71 h 150"/>
                    <a:gd name="T60" fmla="*/ 42 w 70"/>
                    <a:gd name="T61" fmla="*/ 60 h 150"/>
                    <a:gd name="T62" fmla="*/ 45 w 70"/>
                    <a:gd name="T63" fmla="*/ 49 h 150"/>
                    <a:gd name="T64" fmla="*/ 46 w 70"/>
                    <a:gd name="T65" fmla="*/ 3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0" h="150">
                      <a:moveTo>
                        <a:pt x="46" y="38"/>
                      </a:moveTo>
                      <a:cubicBezTo>
                        <a:pt x="46" y="31"/>
                        <a:pt x="45" y="27"/>
                        <a:pt x="43" y="24"/>
                      </a:cubicBezTo>
                      <a:cubicBezTo>
                        <a:pt x="41" y="22"/>
                        <a:pt x="38" y="21"/>
                        <a:pt x="34" y="21"/>
                      </a:cubicBezTo>
                      <a:cubicBezTo>
                        <a:pt x="31" y="21"/>
                        <a:pt x="28" y="22"/>
                        <a:pt x="25" y="24"/>
                      </a:cubicBezTo>
                      <a:cubicBezTo>
                        <a:pt x="23" y="26"/>
                        <a:pt x="22" y="30"/>
                        <a:pt x="22" y="35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25"/>
                        <a:pt x="3" y="16"/>
                        <a:pt x="9" y="9"/>
                      </a:cubicBezTo>
                      <a:cubicBezTo>
                        <a:pt x="15" y="3"/>
                        <a:pt x="23" y="0"/>
                        <a:pt x="35" y="0"/>
                      </a:cubicBezTo>
                      <a:cubicBezTo>
                        <a:pt x="46" y="0"/>
                        <a:pt x="55" y="3"/>
                        <a:pt x="61" y="9"/>
                      </a:cubicBezTo>
                      <a:cubicBezTo>
                        <a:pt x="67" y="16"/>
                        <a:pt x="70" y="25"/>
                        <a:pt x="70" y="37"/>
                      </a:cubicBezTo>
                      <a:cubicBezTo>
                        <a:pt x="70" y="42"/>
                        <a:pt x="69" y="47"/>
                        <a:pt x="68" y="51"/>
                      </a:cubicBezTo>
                      <a:cubicBezTo>
                        <a:pt x="67" y="56"/>
                        <a:pt x="66" y="60"/>
                        <a:pt x="63" y="65"/>
                      </a:cubicBezTo>
                      <a:cubicBezTo>
                        <a:pt x="61" y="70"/>
                        <a:pt x="58" y="74"/>
                        <a:pt x="54" y="79"/>
                      </a:cubicBezTo>
                      <a:cubicBezTo>
                        <a:pt x="51" y="84"/>
                        <a:pt x="46" y="90"/>
                        <a:pt x="41" y="96"/>
                      </a:cubicBezTo>
                      <a:cubicBezTo>
                        <a:pt x="37" y="99"/>
                        <a:pt x="35" y="102"/>
                        <a:pt x="32" y="105"/>
                      </a:cubicBezTo>
                      <a:cubicBezTo>
                        <a:pt x="30" y="108"/>
                        <a:pt x="28" y="111"/>
                        <a:pt x="27" y="113"/>
                      </a:cubicBezTo>
                      <a:cubicBezTo>
                        <a:pt x="26" y="115"/>
                        <a:pt x="25" y="117"/>
                        <a:pt x="24" y="119"/>
                      </a:cubicBezTo>
                      <a:cubicBezTo>
                        <a:pt x="24" y="121"/>
                        <a:pt x="23" y="123"/>
                        <a:pt x="23" y="125"/>
                      </a:cubicBezTo>
                      <a:cubicBezTo>
                        <a:pt x="23" y="127"/>
                        <a:pt x="23" y="128"/>
                        <a:pt x="23" y="128"/>
                      </a:cubicBezTo>
                      <a:cubicBezTo>
                        <a:pt x="68" y="128"/>
                        <a:pt x="68" y="128"/>
                        <a:pt x="68" y="128"/>
                      </a:cubicBezTo>
                      <a:cubicBezTo>
                        <a:pt x="68" y="150"/>
                        <a:pt x="68" y="150"/>
                        <a:pt x="68" y="150"/>
                      </a:cubicBezTo>
                      <a:cubicBezTo>
                        <a:pt x="0" y="150"/>
                        <a:pt x="0" y="150"/>
                        <a:pt x="0" y="150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27"/>
                        <a:pt x="1" y="123"/>
                        <a:pt x="1" y="120"/>
                      </a:cubicBezTo>
                      <a:cubicBezTo>
                        <a:pt x="2" y="116"/>
                        <a:pt x="3" y="112"/>
                        <a:pt x="5" y="108"/>
                      </a:cubicBezTo>
                      <a:cubicBezTo>
                        <a:pt x="7" y="105"/>
                        <a:pt x="9" y="101"/>
                        <a:pt x="12" y="97"/>
                      </a:cubicBezTo>
                      <a:cubicBezTo>
                        <a:pt x="15" y="93"/>
                        <a:pt x="19" y="89"/>
                        <a:pt x="23" y="84"/>
                      </a:cubicBezTo>
                      <a:cubicBezTo>
                        <a:pt x="28" y="79"/>
                        <a:pt x="32" y="75"/>
                        <a:pt x="34" y="71"/>
                      </a:cubicBezTo>
                      <a:cubicBezTo>
                        <a:pt x="37" y="67"/>
                        <a:pt x="40" y="63"/>
                        <a:pt x="42" y="60"/>
                      </a:cubicBezTo>
                      <a:cubicBezTo>
                        <a:pt x="43" y="56"/>
                        <a:pt x="45" y="53"/>
                        <a:pt x="45" y="49"/>
                      </a:cubicBezTo>
                      <a:cubicBezTo>
                        <a:pt x="46" y="45"/>
                        <a:pt x="46" y="42"/>
                        <a:pt x="46" y="38"/>
                      </a:cubicBez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8" name="Freeform 148">
                  <a:extLst>
                    <a:ext uri="{FF2B5EF4-FFF2-40B4-BE49-F238E27FC236}">
                      <a16:creationId xmlns:a16="http://schemas.microsoft.com/office/drawing/2014/main" id="{6461AE78-8545-4EE8-8588-435F59EF356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01" y="3288"/>
                  <a:ext cx="54" cy="119"/>
                </a:xfrm>
                <a:custGeom>
                  <a:avLst/>
                  <a:gdLst>
                    <a:gd name="T0" fmla="*/ 46 w 69"/>
                    <a:gd name="T1" fmla="*/ 38 h 152"/>
                    <a:gd name="T2" fmla="*/ 43 w 69"/>
                    <a:gd name="T3" fmla="*/ 25 h 152"/>
                    <a:gd name="T4" fmla="*/ 34 w 69"/>
                    <a:gd name="T5" fmla="*/ 22 h 152"/>
                    <a:gd name="T6" fmla="*/ 25 w 69"/>
                    <a:gd name="T7" fmla="*/ 25 h 152"/>
                    <a:gd name="T8" fmla="*/ 22 w 69"/>
                    <a:gd name="T9" fmla="*/ 36 h 152"/>
                    <a:gd name="T10" fmla="*/ 22 w 69"/>
                    <a:gd name="T11" fmla="*/ 46 h 152"/>
                    <a:gd name="T12" fmla="*/ 0 w 69"/>
                    <a:gd name="T13" fmla="*/ 46 h 152"/>
                    <a:gd name="T14" fmla="*/ 0 w 69"/>
                    <a:gd name="T15" fmla="*/ 38 h 152"/>
                    <a:gd name="T16" fmla="*/ 9 w 69"/>
                    <a:gd name="T17" fmla="*/ 10 h 152"/>
                    <a:gd name="T18" fmla="*/ 35 w 69"/>
                    <a:gd name="T19" fmla="*/ 0 h 152"/>
                    <a:gd name="T20" fmla="*/ 61 w 69"/>
                    <a:gd name="T21" fmla="*/ 10 h 152"/>
                    <a:gd name="T22" fmla="*/ 69 w 69"/>
                    <a:gd name="T23" fmla="*/ 38 h 152"/>
                    <a:gd name="T24" fmla="*/ 69 w 69"/>
                    <a:gd name="T25" fmla="*/ 41 h 152"/>
                    <a:gd name="T26" fmla="*/ 53 w 69"/>
                    <a:gd name="T27" fmla="*/ 72 h 152"/>
                    <a:gd name="T28" fmla="*/ 53 w 69"/>
                    <a:gd name="T29" fmla="*/ 72 h 152"/>
                    <a:gd name="T30" fmla="*/ 66 w 69"/>
                    <a:gd name="T31" fmla="*/ 84 h 152"/>
                    <a:gd name="T32" fmla="*/ 69 w 69"/>
                    <a:gd name="T33" fmla="*/ 103 h 152"/>
                    <a:gd name="T34" fmla="*/ 69 w 69"/>
                    <a:gd name="T35" fmla="*/ 115 h 152"/>
                    <a:gd name="T36" fmla="*/ 61 w 69"/>
                    <a:gd name="T37" fmla="*/ 142 h 152"/>
                    <a:gd name="T38" fmla="*/ 35 w 69"/>
                    <a:gd name="T39" fmla="*/ 152 h 152"/>
                    <a:gd name="T40" fmla="*/ 9 w 69"/>
                    <a:gd name="T41" fmla="*/ 142 h 152"/>
                    <a:gd name="T42" fmla="*/ 0 w 69"/>
                    <a:gd name="T43" fmla="*/ 115 h 152"/>
                    <a:gd name="T44" fmla="*/ 0 w 69"/>
                    <a:gd name="T45" fmla="*/ 103 h 152"/>
                    <a:gd name="T46" fmla="*/ 22 w 69"/>
                    <a:gd name="T47" fmla="*/ 103 h 152"/>
                    <a:gd name="T48" fmla="*/ 22 w 69"/>
                    <a:gd name="T49" fmla="*/ 116 h 152"/>
                    <a:gd name="T50" fmla="*/ 25 w 69"/>
                    <a:gd name="T51" fmla="*/ 128 h 152"/>
                    <a:gd name="T52" fmla="*/ 34 w 69"/>
                    <a:gd name="T53" fmla="*/ 131 h 152"/>
                    <a:gd name="T54" fmla="*/ 43 w 69"/>
                    <a:gd name="T55" fmla="*/ 128 h 152"/>
                    <a:gd name="T56" fmla="*/ 46 w 69"/>
                    <a:gd name="T57" fmla="*/ 114 h 152"/>
                    <a:gd name="T58" fmla="*/ 46 w 69"/>
                    <a:gd name="T59" fmla="*/ 103 h 152"/>
                    <a:gd name="T60" fmla="*/ 43 w 69"/>
                    <a:gd name="T61" fmla="*/ 88 h 152"/>
                    <a:gd name="T62" fmla="*/ 31 w 69"/>
                    <a:gd name="T63" fmla="*/ 84 h 152"/>
                    <a:gd name="T64" fmla="*/ 23 w 69"/>
                    <a:gd name="T65" fmla="*/ 84 h 152"/>
                    <a:gd name="T66" fmla="*/ 23 w 69"/>
                    <a:gd name="T67" fmla="*/ 62 h 152"/>
                    <a:gd name="T68" fmla="*/ 32 w 69"/>
                    <a:gd name="T69" fmla="*/ 62 h 152"/>
                    <a:gd name="T70" fmla="*/ 42 w 69"/>
                    <a:gd name="T71" fmla="*/ 59 h 152"/>
                    <a:gd name="T72" fmla="*/ 46 w 69"/>
                    <a:gd name="T73" fmla="*/ 47 h 152"/>
                    <a:gd name="T74" fmla="*/ 46 w 69"/>
                    <a:gd name="T75" fmla="*/ 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9" h="152">
                      <a:moveTo>
                        <a:pt x="46" y="38"/>
                      </a:moveTo>
                      <a:cubicBezTo>
                        <a:pt x="46" y="32"/>
                        <a:pt x="45" y="27"/>
                        <a:pt x="43" y="25"/>
                      </a:cubicBezTo>
                      <a:cubicBezTo>
                        <a:pt x="41" y="23"/>
                        <a:pt x="38" y="22"/>
                        <a:pt x="34" y="22"/>
                      </a:cubicBezTo>
                      <a:cubicBezTo>
                        <a:pt x="30" y="22"/>
                        <a:pt x="27" y="23"/>
                        <a:pt x="25" y="25"/>
                      </a:cubicBezTo>
                      <a:cubicBezTo>
                        <a:pt x="23" y="27"/>
                        <a:pt x="22" y="31"/>
                        <a:pt x="22" y="36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6"/>
                        <a:pt x="9" y="10"/>
                      </a:cubicBezTo>
                      <a:cubicBezTo>
                        <a:pt x="15" y="4"/>
                        <a:pt x="23" y="0"/>
                        <a:pt x="35" y="0"/>
                      </a:cubicBezTo>
                      <a:cubicBezTo>
                        <a:pt x="46" y="0"/>
                        <a:pt x="55" y="4"/>
                        <a:pt x="61" y="10"/>
                      </a:cubicBezTo>
                      <a:cubicBezTo>
                        <a:pt x="66" y="16"/>
                        <a:pt x="69" y="26"/>
                        <a:pt x="69" y="38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57"/>
                        <a:pt x="64" y="67"/>
                        <a:pt x="53" y="72"/>
                      </a:cubicBezTo>
                      <a:cubicBezTo>
                        <a:pt x="53" y="72"/>
                        <a:pt x="53" y="72"/>
                        <a:pt x="53" y="72"/>
                      </a:cubicBezTo>
                      <a:cubicBezTo>
                        <a:pt x="59" y="75"/>
                        <a:pt x="63" y="79"/>
                        <a:pt x="66" y="84"/>
                      </a:cubicBezTo>
                      <a:cubicBezTo>
                        <a:pt x="68" y="89"/>
                        <a:pt x="69" y="96"/>
                        <a:pt x="69" y="103"/>
                      </a:cubicBezTo>
                      <a:cubicBezTo>
                        <a:pt x="69" y="115"/>
                        <a:pt x="69" y="115"/>
                        <a:pt x="69" y="115"/>
                      </a:cubicBezTo>
                      <a:cubicBezTo>
                        <a:pt x="69" y="127"/>
                        <a:pt x="66" y="136"/>
                        <a:pt x="61" y="142"/>
                      </a:cubicBezTo>
                      <a:cubicBezTo>
                        <a:pt x="55" y="149"/>
                        <a:pt x="46" y="152"/>
                        <a:pt x="35" y="152"/>
                      </a:cubicBezTo>
                      <a:cubicBezTo>
                        <a:pt x="23" y="152"/>
                        <a:pt x="15" y="149"/>
                        <a:pt x="9" y="142"/>
                      </a:cubicBezTo>
                      <a:cubicBezTo>
                        <a:pt x="3" y="136"/>
                        <a:pt x="0" y="127"/>
                        <a:pt x="0" y="115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22" y="103"/>
                        <a:pt x="22" y="103"/>
                        <a:pt x="22" y="103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22" y="122"/>
                        <a:pt x="23" y="125"/>
                        <a:pt x="25" y="128"/>
                      </a:cubicBezTo>
                      <a:cubicBezTo>
                        <a:pt x="27" y="130"/>
                        <a:pt x="30" y="131"/>
                        <a:pt x="34" y="131"/>
                      </a:cubicBezTo>
                      <a:cubicBezTo>
                        <a:pt x="38" y="131"/>
                        <a:pt x="41" y="130"/>
                        <a:pt x="43" y="128"/>
                      </a:cubicBezTo>
                      <a:cubicBezTo>
                        <a:pt x="45" y="125"/>
                        <a:pt x="46" y="121"/>
                        <a:pt x="46" y="114"/>
                      </a:cubicBezTo>
                      <a:cubicBezTo>
                        <a:pt x="46" y="103"/>
                        <a:pt x="46" y="103"/>
                        <a:pt x="46" y="103"/>
                      </a:cubicBezTo>
                      <a:cubicBezTo>
                        <a:pt x="46" y="96"/>
                        <a:pt x="45" y="91"/>
                        <a:pt x="43" y="88"/>
                      </a:cubicBezTo>
                      <a:cubicBezTo>
                        <a:pt x="40" y="85"/>
                        <a:pt x="36" y="84"/>
                        <a:pt x="31" y="84"/>
                      </a:cubicBezTo>
                      <a:cubicBezTo>
                        <a:pt x="23" y="84"/>
                        <a:pt x="23" y="84"/>
                        <a:pt x="23" y="84"/>
                      </a:cubicBezTo>
                      <a:cubicBezTo>
                        <a:pt x="23" y="62"/>
                        <a:pt x="23" y="62"/>
                        <a:pt x="23" y="62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6" y="62"/>
                        <a:pt x="40" y="61"/>
                        <a:pt x="42" y="59"/>
                      </a:cubicBezTo>
                      <a:cubicBezTo>
                        <a:pt x="45" y="57"/>
                        <a:pt x="46" y="53"/>
                        <a:pt x="46" y="47"/>
                      </a:cubicBezTo>
                      <a:lnTo>
                        <a:pt x="46" y="38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9" name="Freeform 149">
                  <a:extLst>
                    <a:ext uri="{FF2B5EF4-FFF2-40B4-BE49-F238E27FC236}">
                      <a16:creationId xmlns:a16="http://schemas.microsoft.com/office/drawing/2014/main" id="{BD5466DD-C4DC-48BF-B2BC-F592EF3B41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971" y="3288"/>
                  <a:ext cx="54" cy="119"/>
                </a:xfrm>
                <a:custGeom>
                  <a:avLst/>
                  <a:gdLst>
                    <a:gd name="T0" fmla="*/ 0 w 70"/>
                    <a:gd name="T1" fmla="*/ 38 h 152"/>
                    <a:gd name="T2" fmla="*/ 9 w 70"/>
                    <a:gd name="T3" fmla="*/ 10 h 152"/>
                    <a:gd name="T4" fmla="*/ 35 w 70"/>
                    <a:gd name="T5" fmla="*/ 0 h 152"/>
                    <a:gd name="T6" fmla="*/ 61 w 70"/>
                    <a:gd name="T7" fmla="*/ 10 h 152"/>
                    <a:gd name="T8" fmla="*/ 70 w 70"/>
                    <a:gd name="T9" fmla="*/ 38 h 152"/>
                    <a:gd name="T10" fmla="*/ 70 w 70"/>
                    <a:gd name="T11" fmla="*/ 115 h 152"/>
                    <a:gd name="T12" fmla="*/ 61 w 70"/>
                    <a:gd name="T13" fmla="*/ 142 h 152"/>
                    <a:gd name="T14" fmla="*/ 35 w 70"/>
                    <a:gd name="T15" fmla="*/ 152 h 152"/>
                    <a:gd name="T16" fmla="*/ 9 w 70"/>
                    <a:gd name="T17" fmla="*/ 142 h 152"/>
                    <a:gd name="T18" fmla="*/ 0 w 70"/>
                    <a:gd name="T19" fmla="*/ 115 h 152"/>
                    <a:gd name="T20" fmla="*/ 0 w 70"/>
                    <a:gd name="T21" fmla="*/ 38 h 152"/>
                    <a:gd name="T22" fmla="*/ 23 w 70"/>
                    <a:gd name="T23" fmla="*/ 116 h 152"/>
                    <a:gd name="T24" fmla="*/ 26 w 70"/>
                    <a:gd name="T25" fmla="*/ 128 h 152"/>
                    <a:gd name="T26" fmla="*/ 35 w 70"/>
                    <a:gd name="T27" fmla="*/ 131 h 152"/>
                    <a:gd name="T28" fmla="*/ 44 w 70"/>
                    <a:gd name="T29" fmla="*/ 128 h 152"/>
                    <a:gd name="T30" fmla="*/ 47 w 70"/>
                    <a:gd name="T31" fmla="*/ 116 h 152"/>
                    <a:gd name="T32" fmla="*/ 47 w 70"/>
                    <a:gd name="T33" fmla="*/ 36 h 152"/>
                    <a:gd name="T34" fmla="*/ 44 w 70"/>
                    <a:gd name="T35" fmla="*/ 25 h 152"/>
                    <a:gd name="T36" fmla="*/ 35 w 70"/>
                    <a:gd name="T37" fmla="*/ 22 h 152"/>
                    <a:gd name="T38" fmla="*/ 26 w 70"/>
                    <a:gd name="T39" fmla="*/ 25 h 152"/>
                    <a:gd name="T40" fmla="*/ 23 w 70"/>
                    <a:gd name="T41" fmla="*/ 36 h 152"/>
                    <a:gd name="T42" fmla="*/ 23 w 70"/>
                    <a:gd name="T43" fmla="*/ 116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0" h="152">
                      <a:moveTo>
                        <a:pt x="0" y="38"/>
                      </a:moveTo>
                      <a:cubicBezTo>
                        <a:pt x="0" y="26"/>
                        <a:pt x="3" y="16"/>
                        <a:pt x="9" y="10"/>
                      </a:cubicBezTo>
                      <a:cubicBezTo>
                        <a:pt x="15" y="4"/>
                        <a:pt x="23" y="0"/>
                        <a:pt x="35" y="0"/>
                      </a:cubicBezTo>
                      <a:cubicBezTo>
                        <a:pt x="46" y="0"/>
                        <a:pt x="55" y="4"/>
                        <a:pt x="61" y="10"/>
                      </a:cubicBezTo>
                      <a:cubicBezTo>
                        <a:pt x="67" y="16"/>
                        <a:pt x="70" y="26"/>
                        <a:pt x="70" y="38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70" y="127"/>
                        <a:pt x="67" y="136"/>
                        <a:pt x="61" y="142"/>
                      </a:cubicBezTo>
                      <a:cubicBezTo>
                        <a:pt x="55" y="149"/>
                        <a:pt x="46" y="152"/>
                        <a:pt x="35" y="152"/>
                      </a:cubicBezTo>
                      <a:cubicBezTo>
                        <a:pt x="23" y="152"/>
                        <a:pt x="15" y="149"/>
                        <a:pt x="9" y="142"/>
                      </a:cubicBezTo>
                      <a:cubicBezTo>
                        <a:pt x="3" y="136"/>
                        <a:pt x="0" y="127"/>
                        <a:pt x="0" y="115"/>
                      </a:cubicBezTo>
                      <a:lnTo>
                        <a:pt x="0" y="38"/>
                      </a:lnTo>
                      <a:close/>
                      <a:moveTo>
                        <a:pt x="23" y="116"/>
                      </a:moveTo>
                      <a:cubicBezTo>
                        <a:pt x="23" y="122"/>
                        <a:pt x="24" y="125"/>
                        <a:pt x="26" y="128"/>
                      </a:cubicBezTo>
                      <a:cubicBezTo>
                        <a:pt x="28" y="130"/>
                        <a:pt x="31" y="131"/>
                        <a:pt x="35" y="131"/>
                      </a:cubicBezTo>
                      <a:cubicBezTo>
                        <a:pt x="39" y="131"/>
                        <a:pt x="42" y="130"/>
                        <a:pt x="44" y="128"/>
                      </a:cubicBezTo>
                      <a:cubicBezTo>
                        <a:pt x="46" y="125"/>
                        <a:pt x="47" y="122"/>
                        <a:pt x="47" y="116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7" y="31"/>
                        <a:pt x="46" y="27"/>
                        <a:pt x="44" y="25"/>
                      </a:cubicBezTo>
                      <a:cubicBezTo>
                        <a:pt x="42" y="23"/>
                        <a:pt x="39" y="22"/>
                        <a:pt x="35" y="22"/>
                      </a:cubicBezTo>
                      <a:cubicBezTo>
                        <a:pt x="31" y="22"/>
                        <a:pt x="28" y="23"/>
                        <a:pt x="26" y="25"/>
                      </a:cubicBezTo>
                      <a:cubicBezTo>
                        <a:pt x="24" y="27"/>
                        <a:pt x="23" y="31"/>
                        <a:pt x="23" y="36"/>
                      </a:cubicBezTo>
                      <a:lnTo>
                        <a:pt x="23" y="116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0" name="Freeform 150">
                  <a:extLst>
                    <a:ext uri="{FF2B5EF4-FFF2-40B4-BE49-F238E27FC236}">
                      <a16:creationId xmlns:a16="http://schemas.microsoft.com/office/drawing/2014/main" id="{A32BCBF2-ABBE-42E8-B838-5236AFBA58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666" y="3472"/>
                  <a:ext cx="57" cy="119"/>
                </a:xfrm>
                <a:custGeom>
                  <a:avLst/>
                  <a:gdLst>
                    <a:gd name="T0" fmla="*/ 73 w 73"/>
                    <a:gd name="T1" fmla="*/ 115 h 152"/>
                    <a:gd name="T2" fmla="*/ 64 w 73"/>
                    <a:gd name="T3" fmla="*/ 143 h 152"/>
                    <a:gd name="T4" fmla="*/ 36 w 73"/>
                    <a:gd name="T5" fmla="*/ 152 h 152"/>
                    <a:gd name="T6" fmla="*/ 9 w 73"/>
                    <a:gd name="T7" fmla="*/ 143 h 152"/>
                    <a:gd name="T8" fmla="*/ 0 w 73"/>
                    <a:gd name="T9" fmla="*/ 115 h 152"/>
                    <a:gd name="T10" fmla="*/ 0 w 73"/>
                    <a:gd name="T11" fmla="*/ 103 h 152"/>
                    <a:gd name="T12" fmla="*/ 3 w 73"/>
                    <a:gd name="T13" fmla="*/ 85 h 152"/>
                    <a:gd name="T14" fmla="*/ 14 w 73"/>
                    <a:gd name="T15" fmla="*/ 72 h 152"/>
                    <a:gd name="T16" fmla="*/ 14 w 73"/>
                    <a:gd name="T17" fmla="*/ 72 h 152"/>
                    <a:gd name="T18" fmla="*/ 0 w 73"/>
                    <a:gd name="T19" fmla="*/ 42 h 152"/>
                    <a:gd name="T20" fmla="*/ 0 w 73"/>
                    <a:gd name="T21" fmla="*/ 38 h 152"/>
                    <a:gd name="T22" fmla="*/ 9 w 73"/>
                    <a:gd name="T23" fmla="*/ 10 h 152"/>
                    <a:gd name="T24" fmla="*/ 36 w 73"/>
                    <a:gd name="T25" fmla="*/ 0 h 152"/>
                    <a:gd name="T26" fmla="*/ 64 w 73"/>
                    <a:gd name="T27" fmla="*/ 10 h 152"/>
                    <a:gd name="T28" fmla="*/ 73 w 73"/>
                    <a:gd name="T29" fmla="*/ 38 h 152"/>
                    <a:gd name="T30" fmla="*/ 73 w 73"/>
                    <a:gd name="T31" fmla="*/ 42 h 152"/>
                    <a:gd name="T32" fmla="*/ 58 w 73"/>
                    <a:gd name="T33" fmla="*/ 72 h 152"/>
                    <a:gd name="T34" fmla="*/ 58 w 73"/>
                    <a:gd name="T35" fmla="*/ 72 h 152"/>
                    <a:gd name="T36" fmla="*/ 70 w 73"/>
                    <a:gd name="T37" fmla="*/ 85 h 152"/>
                    <a:gd name="T38" fmla="*/ 73 w 73"/>
                    <a:gd name="T39" fmla="*/ 103 h 152"/>
                    <a:gd name="T40" fmla="*/ 73 w 73"/>
                    <a:gd name="T41" fmla="*/ 115 h 152"/>
                    <a:gd name="T42" fmla="*/ 23 w 73"/>
                    <a:gd name="T43" fmla="*/ 47 h 152"/>
                    <a:gd name="T44" fmla="*/ 27 w 73"/>
                    <a:gd name="T45" fmla="*/ 59 h 152"/>
                    <a:gd name="T46" fmla="*/ 36 w 73"/>
                    <a:gd name="T47" fmla="*/ 63 h 152"/>
                    <a:gd name="T48" fmla="*/ 46 w 73"/>
                    <a:gd name="T49" fmla="*/ 59 h 152"/>
                    <a:gd name="T50" fmla="*/ 50 w 73"/>
                    <a:gd name="T51" fmla="*/ 47 h 152"/>
                    <a:gd name="T52" fmla="*/ 50 w 73"/>
                    <a:gd name="T53" fmla="*/ 39 h 152"/>
                    <a:gd name="T54" fmla="*/ 46 w 73"/>
                    <a:gd name="T55" fmla="*/ 25 h 152"/>
                    <a:gd name="T56" fmla="*/ 36 w 73"/>
                    <a:gd name="T57" fmla="*/ 22 h 152"/>
                    <a:gd name="T58" fmla="*/ 27 w 73"/>
                    <a:gd name="T59" fmla="*/ 25 h 152"/>
                    <a:gd name="T60" fmla="*/ 23 w 73"/>
                    <a:gd name="T61" fmla="*/ 39 h 152"/>
                    <a:gd name="T62" fmla="*/ 23 w 73"/>
                    <a:gd name="T63" fmla="*/ 47 h 152"/>
                    <a:gd name="T64" fmla="*/ 23 w 73"/>
                    <a:gd name="T65" fmla="*/ 114 h 152"/>
                    <a:gd name="T66" fmla="*/ 27 w 73"/>
                    <a:gd name="T67" fmla="*/ 128 h 152"/>
                    <a:gd name="T68" fmla="*/ 36 w 73"/>
                    <a:gd name="T69" fmla="*/ 131 h 152"/>
                    <a:gd name="T70" fmla="*/ 46 w 73"/>
                    <a:gd name="T71" fmla="*/ 128 h 152"/>
                    <a:gd name="T72" fmla="*/ 50 w 73"/>
                    <a:gd name="T73" fmla="*/ 114 h 152"/>
                    <a:gd name="T74" fmla="*/ 50 w 73"/>
                    <a:gd name="T75" fmla="*/ 100 h 152"/>
                    <a:gd name="T76" fmla="*/ 46 w 73"/>
                    <a:gd name="T77" fmla="*/ 88 h 152"/>
                    <a:gd name="T78" fmla="*/ 36 w 73"/>
                    <a:gd name="T79" fmla="*/ 84 h 152"/>
                    <a:gd name="T80" fmla="*/ 27 w 73"/>
                    <a:gd name="T81" fmla="*/ 88 h 152"/>
                    <a:gd name="T82" fmla="*/ 23 w 73"/>
                    <a:gd name="T83" fmla="*/ 100 h 152"/>
                    <a:gd name="T84" fmla="*/ 23 w 73"/>
                    <a:gd name="T85" fmla="*/ 11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3" h="152">
                      <a:moveTo>
                        <a:pt x="73" y="115"/>
                      </a:moveTo>
                      <a:cubicBezTo>
                        <a:pt x="73" y="127"/>
                        <a:pt x="70" y="136"/>
                        <a:pt x="64" y="143"/>
                      </a:cubicBezTo>
                      <a:cubicBezTo>
                        <a:pt x="57" y="149"/>
                        <a:pt x="48" y="152"/>
                        <a:pt x="36" y="152"/>
                      </a:cubicBezTo>
                      <a:cubicBezTo>
                        <a:pt x="25" y="152"/>
                        <a:pt x="16" y="149"/>
                        <a:pt x="9" y="143"/>
                      </a:cubicBezTo>
                      <a:cubicBezTo>
                        <a:pt x="3" y="136"/>
                        <a:pt x="0" y="127"/>
                        <a:pt x="0" y="115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96"/>
                        <a:pt x="1" y="90"/>
                        <a:pt x="3" y="85"/>
                      </a:cubicBezTo>
                      <a:cubicBezTo>
                        <a:pt x="6" y="79"/>
                        <a:pt x="9" y="75"/>
                        <a:pt x="14" y="72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5" y="67"/>
                        <a:pt x="0" y="57"/>
                        <a:pt x="0" y="4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26"/>
                        <a:pt x="3" y="16"/>
                        <a:pt x="9" y="10"/>
                      </a:cubicBezTo>
                      <a:cubicBezTo>
                        <a:pt x="16" y="4"/>
                        <a:pt x="25" y="0"/>
                        <a:pt x="36" y="0"/>
                      </a:cubicBezTo>
                      <a:cubicBezTo>
                        <a:pt x="48" y="0"/>
                        <a:pt x="57" y="4"/>
                        <a:pt x="64" y="10"/>
                      </a:cubicBezTo>
                      <a:cubicBezTo>
                        <a:pt x="70" y="16"/>
                        <a:pt x="73" y="26"/>
                        <a:pt x="73" y="38"/>
                      </a:cubicBezTo>
                      <a:cubicBezTo>
                        <a:pt x="73" y="42"/>
                        <a:pt x="73" y="42"/>
                        <a:pt x="73" y="42"/>
                      </a:cubicBezTo>
                      <a:cubicBezTo>
                        <a:pt x="73" y="57"/>
                        <a:pt x="68" y="67"/>
                        <a:pt x="58" y="72"/>
                      </a:cubicBezTo>
                      <a:cubicBezTo>
                        <a:pt x="58" y="72"/>
                        <a:pt x="58" y="72"/>
                        <a:pt x="58" y="72"/>
                      </a:cubicBezTo>
                      <a:cubicBezTo>
                        <a:pt x="64" y="75"/>
                        <a:pt x="67" y="79"/>
                        <a:pt x="70" y="85"/>
                      </a:cubicBezTo>
                      <a:cubicBezTo>
                        <a:pt x="72" y="90"/>
                        <a:pt x="73" y="96"/>
                        <a:pt x="73" y="103"/>
                      </a:cubicBezTo>
                      <a:lnTo>
                        <a:pt x="73" y="115"/>
                      </a:lnTo>
                      <a:close/>
                      <a:moveTo>
                        <a:pt x="23" y="47"/>
                      </a:moveTo>
                      <a:cubicBezTo>
                        <a:pt x="23" y="53"/>
                        <a:pt x="25" y="57"/>
                        <a:pt x="27" y="59"/>
                      </a:cubicBezTo>
                      <a:cubicBezTo>
                        <a:pt x="29" y="61"/>
                        <a:pt x="33" y="63"/>
                        <a:pt x="36" y="63"/>
                      </a:cubicBezTo>
                      <a:cubicBezTo>
                        <a:pt x="40" y="63"/>
                        <a:pt x="43" y="61"/>
                        <a:pt x="46" y="59"/>
                      </a:cubicBezTo>
                      <a:cubicBezTo>
                        <a:pt x="48" y="57"/>
                        <a:pt x="50" y="53"/>
                        <a:pt x="50" y="47"/>
                      </a:cubicBezTo>
                      <a:cubicBezTo>
                        <a:pt x="50" y="39"/>
                        <a:pt x="50" y="39"/>
                        <a:pt x="50" y="39"/>
                      </a:cubicBezTo>
                      <a:cubicBezTo>
                        <a:pt x="50" y="32"/>
                        <a:pt x="48" y="27"/>
                        <a:pt x="46" y="25"/>
                      </a:cubicBezTo>
                      <a:cubicBezTo>
                        <a:pt x="43" y="23"/>
                        <a:pt x="40" y="22"/>
                        <a:pt x="36" y="22"/>
                      </a:cubicBezTo>
                      <a:cubicBezTo>
                        <a:pt x="33" y="22"/>
                        <a:pt x="30" y="23"/>
                        <a:pt x="27" y="25"/>
                      </a:cubicBezTo>
                      <a:cubicBezTo>
                        <a:pt x="25" y="27"/>
                        <a:pt x="23" y="32"/>
                        <a:pt x="23" y="39"/>
                      </a:cubicBezTo>
                      <a:lnTo>
                        <a:pt x="23" y="47"/>
                      </a:lnTo>
                      <a:close/>
                      <a:moveTo>
                        <a:pt x="23" y="114"/>
                      </a:moveTo>
                      <a:cubicBezTo>
                        <a:pt x="23" y="121"/>
                        <a:pt x="25" y="125"/>
                        <a:pt x="27" y="128"/>
                      </a:cubicBezTo>
                      <a:cubicBezTo>
                        <a:pt x="30" y="130"/>
                        <a:pt x="33" y="131"/>
                        <a:pt x="36" y="131"/>
                      </a:cubicBezTo>
                      <a:cubicBezTo>
                        <a:pt x="40" y="131"/>
                        <a:pt x="43" y="130"/>
                        <a:pt x="46" y="128"/>
                      </a:cubicBezTo>
                      <a:cubicBezTo>
                        <a:pt x="48" y="125"/>
                        <a:pt x="49" y="121"/>
                        <a:pt x="50" y="114"/>
                      </a:cubicBezTo>
                      <a:cubicBezTo>
                        <a:pt x="50" y="100"/>
                        <a:pt x="50" y="100"/>
                        <a:pt x="50" y="100"/>
                      </a:cubicBezTo>
                      <a:cubicBezTo>
                        <a:pt x="50" y="95"/>
                        <a:pt x="48" y="90"/>
                        <a:pt x="46" y="88"/>
                      </a:cubicBezTo>
                      <a:cubicBezTo>
                        <a:pt x="44" y="85"/>
                        <a:pt x="41" y="84"/>
                        <a:pt x="36" y="84"/>
                      </a:cubicBezTo>
                      <a:cubicBezTo>
                        <a:pt x="32" y="84"/>
                        <a:pt x="29" y="85"/>
                        <a:pt x="27" y="88"/>
                      </a:cubicBezTo>
                      <a:cubicBezTo>
                        <a:pt x="24" y="90"/>
                        <a:pt x="23" y="95"/>
                        <a:pt x="23" y="100"/>
                      </a:cubicBezTo>
                      <a:lnTo>
                        <a:pt x="23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1" name="Freeform 151">
                  <a:extLst>
                    <a:ext uri="{FF2B5EF4-FFF2-40B4-BE49-F238E27FC236}">
                      <a16:creationId xmlns:a16="http://schemas.microsoft.com/office/drawing/2014/main" id="{B913CE07-FCB5-47CE-91AC-CDBF3A9D45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180" y="3472"/>
                  <a:ext cx="54" cy="119"/>
                </a:xfrm>
                <a:custGeom>
                  <a:avLst/>
                  <a:gdLst>
                    <a:gd name="T0" fmla="*/ 0 w 70"/>
                    <a:gd name="T1" fmla="*/ 39 h 152"/>
                    <a:gd name="T2" fmla="*/ 8 w 70"/>
                    <a:gd name="T3" fmla="*/ 10 h 152"/>
                    <a:gd name="T4" fmla="*/ 35 w 70"/>
                    <a:gd name="T5" fmla="*/ 0 h 152"/>
                    <a:gd name="T6" fmla="*/ 61 w 70"/>
                    <a:gd name="T7" fmla="*/ 10 h 152"/>
                    <a:gd name="T8" fmla="*/ 70 w 70"/>
                    <a:gd name="T9" fmla="*/ 38 h 152"/>
                    <a:gd name="T10" fmla="*/ 70 w 70"/>
                    <a:gd name="T11" fmla="*/ 42 h 152"/>
                    <a:gd name="T12" fmla="*/ 48 w 70"/>
                    <a:gd name="T13" fmla="*/ 42 h 152"/>
                    <a:gd name="T14" fmla="*/ 48 w 70"/>
                    <a:gd name="T15" fmla="*/ 36 h 152"/>
                    <a:gd name="T16" fmla="*/ 45 w 70"/>
                    <a:gd name="T17" fmla="*/ 25 h 152"/>
                    <a:gd name="T18" fmla="*/ 36 w 70"/>
                    <a:gd name="T19" fmla="*/ 22 h 152"/>
                    <a:gd name="T20" fmla="*/ 26 w 70"/>
                    <a:gd name="T21" fmla="*/ 25 h 152"/>
                    <a:gd name="T22" fmla="*/ 23 w 70"/>
                    <a:gd name="T23" fmla="*/ 40 h 152"/>
                    <a:gd name="T24" fmla="*/ 23 w 70"/>
                    <a:gd name="T25" fmla="*/ 67 h 152"/>
                    <a:gd name="T26" fmla="*/ 23 w 70"/>
                    <a:gd name="T27" fmla="*/ 67 h 152"/>
                    <a:gd name="T28" fmla="*/ 44 w 70"/>
                    <a:gd name="T29" fmla="*/ 54 h 152"/>
                    <a:gd name="T30" fmla="*/ 64 w 70"/>
                    <a:gd name="T31" fmla="*/ 63 h 152"/>
                    <a:gd name="T32" fmla="*/ 70 w 70"/>
                    <a:gd name="T33" fmla="*/ 88 h 152"/>
                    <a:gd name="T34" fmla="*/ 70 w 70"/>
                    <a:gd name="T35" fmla="*/ 115 h 152"/>
                    <a:gd name="T36" fmla="*/ 61 w 70"/>
                    <a:gd name="T37" fmla="*/ 143 h 152"/>
                    <a:gd name="T38" fmla="*/ 35 w 70"/>
                    <a:gd name="T39" fmla="*/ 152 h 152"/>
                    <a:gd name="T40" fmla="*/ 9 w 70"/>
                    <a:gd name="T41" fmla="*/ 143 h 152"/>
                    <a:gd name="T42" fmla="*/ 0 w 70"/>
                    <a:gd name="T43" fmla="*/ 115 h 152"/>
                    <a:gd name="T44" fmla="*/ 0 w 70"/>
                    <a:gd name="T45" fmla="*/ 39 h 152"/>
                    <a:gd name="T46" fmla="*/ 35 w 70"/>
                    <a:gd name="T47" fmla="*/ 75 h 152"/>
                    <a:gd name="T48" fmla="*/ 26 w 70"/>
                    <a:gd name="T49" fmla="*/ 78 h 152"/>
                    <a:gd name="T50" fmla="*/ 23 w 70"/>
                    <a:gd name="T51" fmla="*/ 90 h 152"/>
                    <a:gd name="T52" fmla="*/ 23 w 70"/>
                    <a:gd name="T53" fmla="*/ 117 h 152"/>
                    <a:gd name="T54" fmla="*/ 26 w 70"/>
                    <a:gd name="T55" fmla="*/ 128 h 152"/>
                    <a:gd name="T56" fmla="*/ 35 w 70"/>
                    <a:gd name="T57" fmla="*/ 131 h 152"/>
                    <a:gd name="T58" fmla="*/ 44 w 70"/>
                    <a:gd name="T59" fmla="*/ 128 h 152"/>
                    <a:gd name="T60" fmla="*/ 47 w 70"/>
                    <a:gd name="T61" fmla="*/ 117 h 152"/>
                    <a:gd name="T62" fmla="*/ 47 w 70"/>
                    <a:gd name="T63" fmla="*/ 90 h 152"/>
                    <a:gd name="T64" fmla="*/ 44 w 70"/>
                    <a:gd name="T65" fmla="*/ 78 h 152"/>
                    <a:gd name="T66" fmla="*/ 35 w 70"/>
                    <a:gd name="T67" fmla="*/ 75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" h="152">
                      <a:moveTo>
                        <a:pt x="0" y="39"/>
                      </a:moveTo>
                      <a:cubicBezTo>
                        <a:pt x="0" y="26"/>
                        <a:pt x="2" y="17"/>
                        <a:pt x="8" y="10"/>
                      </a:cubicBezTo>
                      <a:cubicBezTo>
                        <a:pt x="14" y="4"/>
                        <a:pt x="23" y="0"/>
                        <a:pt x="35" y="0"/>
                      </a:cubicBezTo>
                      <a:cubicBezTo>
                        <a:pt x="47" y="0"/>
                        <a:pt x="55" y="4"/>
                        <a:pt x="61" y="10"/>
                      </a:cubicBezTo>
                      <a:cubicBezTo>
                        <a:pt x="67" y="16"/>
                        <a:pt x="70" y="26"/>
                        <a:pt x="70" y="38"/>
                      </a:cubicBezTo>
                      <a:cubicBezTo>
                        <a:pt x="70" y="42"/>
                        <a:pt x="70" y="42"/>
                        <a:pt x="70" y="42"/>
                      </a:cubicBezTo>
                      <a:cubicBezTo>
                        <a:pt x="48" y="42"/>
                        <a:pt x="48" y="42"/>
                        <a:pt x="48" y="42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1"/>
                        <a:pt x="47" y="27"/>
                        <a:pt x="45" y="25"/>
                      </a:cubicBezTo>
                      <a:cubicBezTo>
                        <a:pt x="42" y="23"/>
                        <a:pt x="39" y="22"/>
                        <a:pt x="36" y="22"/>
                      </a:cubicBezTo>
                      <a:cubicBezTo>
                        <a:pt x="32" y="22"/>
                        <a:pt x="28" y="23"/>
                        <a:pt x="26" y="25"/>
                      </a:cubicBezTo>
                      <a:cubicBezTo>
                        <a:pt x="24" y="28"/>
                        <a:pt x="23" y="33"/>
                        <a:pt x="23" y="40"/>
                      </a:cubicBezTo>
                      <a:cubicBezTo>
                        <a:pt x="23" y="67"/>
                        <a:pt x="23" y="67"/>
                        <a:pt x="23" y="67"/>
                      </a:cubicBezTo>
                      <a:cubicBezTo>
                        <a:pt x="23" y="67"/>
                        <a:pt x="23" y="67"/>
                        <a:pt x="23" y="67"/>
                      </a:cubicBezTo>
                      <a:cubicBezTo>
                        <a:pt x="27" y="58"/>
                        <a:pt x="34" y="54"/>
                        <a:pt x="44" y="54"/>
                      </a:cubicBezTo>
                      <a:cubicBezTo>
                        <a:pt x="53" y="54"/>
                        <a:pt x="60" y="57"/>
                        <a:pt x="64" y="63"/>
                      </a:cubicBezTo>
                      <a:cubicBezTo>
                        <a:pt x="68" y="68"/>
                        <a:pt x="70" y="77"/>
                        <a:pt x="70" y="88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70" y="127"/>
                        <a:pt x="67" y="136"/>
                        <a:pt x="61" y="143"/>
                      </a:cubicBezTo>
                      <a:cubicBezTo>
                        <a:pt x="55" y="149"/>
                        <a:pt x="46" y="152"/>
                        <a:pt x="35" y="152"/>
                      </a:cubicBezTo>
                      <a:cubicBezTo>
                        <a:pt x="23" y="152"/>
                        <a:pt x="15" y="149"/>
                        <a:pt x="9" y="143"/>
                      </a:cubicBezTo>
                      <a:cubicBezTo>
                        <a:pt x="3" y="136"/>
                        <a:pt x="0" y="127"/>
                        <a:pt x="0" y="115"/>
                      </a:cubicBezTo>
                      <a:lnTo>
                        <a:pt x="0" y="39"/>
                      </a:lnTo>
                      <a:close/>
                      <a:moveTo>
                        <a:pt x="35" y="75"/>
                      </a:moveTo>
                      <a:cubicBezTo>
                        <a:pt x="31" y="75"/>
                        <a:pt x="28" y="76"/>
                        <a:pt x="26" y="78"/>
                      </a:cubicBezTo>
                      <a:cubicBezTo>
                        <a:pt x="24" y="81"/>
                        <a:pt x="23" y="84"/>
                        <a:pt x="23" y="90"/>
                      </a:cubicBezTo>
                      <a:cubicBezTo>
                        <a:pt x="23" y="117"/>
                        <a:pt x="23" y="117"/>
                        <a:pt x="23" y="117"/>
                      </a:cubicBezTo>
                      <a:cubicBezTo>
                        <a:pt x="23" y="122"/>
                        <a:pt x="24" y="126"/>
                        <a:pt x="26" y="128"/>
                      </a:cubicBezTo>
                      <a:cubicBezTo>
                        <a:pt x="28" y="130"/>
                        <a:pt x="31" y="131"/>
                        <a:pt x="35" y="131"/>
                      </a:cubicBezTo>
                      <a:cubicBezTo>
                        <a:pt x="39" y="131"/>
                        <a:pt x="42" y="130"/>
                        <a:pt x="44" y="128"/>
                      </a:cubicBezTo>
                      <a:cubicBezTo>
                        <a:pt x="46" y="126"/>
                        <a:pt x="47" y="122"/>
                        <a:pt x="47" y="117"/>
                      </a:cubicBezTo>
                      <a:cubicBezTo>
                        <a:pt x="47" y="90"/>
                        <a:pt x="47" y="90"/>
                        <a:pt x="47" y="90"/>
                      </a:cubicBezTo>
                      <a:cubicBezTo>
                        <a:pt x="47" y="84"/>
                        <a:pt x="46" y="81"/>
                        <a:pt x="44" y="78"/>
                      </a:cubicBezTo>
                      <a:cubicBezTo>
                        <a:pt x="42" y="76"/>
                        <a:pt x="39" y="75"/>
                        <a:pt x="35" y="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102" name="Notebook open">
              <a:extLst>
                <a:ext uri="{FF2B5EF4-FFF2-40B4-BE49-F238E27FC236}">
                  <a16:creationId xmlns:a16="http://schemas.microsoft.com/office/drawing/2014/main" id="{0BFA0214-F937-4CC7-A95F-C7DF72565D49}"/>
                </a:ext>
              </a:extLst>
            </p:cNvPr>
            <p:cNvGrpSpPr/>
            <p:nvPr/>
          </p:nvGrpSpPr>
          <p:grpSpPr bwMode="gray">
            <a:xfrm rot="1291300">
              <a:off x="8547151" y="4808238"/>
              <a:ext cx="630806" cy="441601"/>
              <a:chOff x="5971467" y="1542114"/>
              <a:chExt cx="4320003" cy="3024253"/>
            </a:xfrm>
          </p:grpSpPr>
          <p:grpSp>
            <p:nvGrpSpPr>
              <p:cNvPr id="317" name="Gruppieren 1263">
                <a:extLst>
                  <a:ext uri="{FF2B5EF4-FFF2-40B4-BE49-F238E27FC236}">
                    <a16:creationId xmlns:a16="http://schemas.microsoft.com/office/drawing/2014/main" id="{B40290FE-76C3-464E-BE2B-9ECCFED0642B}"/>
                  </a:ext>
                </a:extLst>
              </p:cNvPr>
              <p:cNvGrpSpPr/>
              <p:nvPr/>
            </p:nvGrpSpPr>
            <p:grpSpPr bwMode="gray">
              <a:xfrm>
                <a:off x="5971467" y="1542114"/>
                <a:ext cx="4320003" cy="3024253"/>
                <a:chOff x="5971467" y="1542114"/>
                <a:chExt cx="4320003" cy="3024253"/>
              </a:xfrm>
            </p:grpSpPr>
            <p:sp>
              <p:nvSpPr>
                <p:cNvPr id="352" name="Freeform 622">
                  <a:extLst>
                    <a:ext uri="{FF2B5EF4-FFF2-40B4-BE49-F238E27FC236}">
                      <a16:creationId xmlns:a16="http://schemas.microsoft.com/office/drawing/2014/main" id="{215EEB18-C88C-4EB4-8D86-136CE7D46B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71467" y="1542114"/>
                  <a:ext cx="4320003" cy="3024253"/>
                </a:xfrm>
                <a:custGeom>
                  <a:avLst/>
                  <a:gdLst>
                    <a:gd name="T0" fmla="*/ 36 w 1700"/>
                    <a:gd name="T1" fmla="*/ 0 h 1191"/>
                    <a:gd name="T2" fmla="*/ 1665 w 1700"/>
                    <a:gd name="T3" fmla="*/ 0 h 1191"/>
                    <a:gd name="T4" fmla="*/ 1700 w 1700"/>
                    <a:gd name="T5" fmla="*/ 40 h 1191"/>
                    <a:gd name="T6" fmla="*/ 1700 w 1700"/>
                    <a:gd name="T7" fmla="*/ 1152 h 1191"/>
                    <a:gd name="T8" fmla="*/ 1665 w 1700"/>
                    <a:gd name="T9" fmla="*/ 1191 h 1191"/>
                    <a:gd name="T10" fmla="*/ 36 w 1700"/>
                    <a:gd name="T11" fmla="*/ 1191 h 1191"/>
                    <a:gd name="T12" fmla="*/ 0 w 1700"/>
                    <a:gd name="T13" fmla="*/ 1152 h 1191"/>
                    <a:gd name="T14" fmla="*/ 0 w 1700"/>
                    <a:gd name="T15" fmla="*/ 40 h 1191"/>
                    <a:gd name="T16" fmla="*/ 36 w 1700"/>
                    <a:gd name="T17" fmla="*/ 0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0" h="1191">
                      <a:moveTo>
                        <a:pt x="36" y="0"/>
                      </a:moveTo>
                      <a:cubicBezTo>
                        <a:pt x="1665" y="0"/>
                        <a:pt x="1665" y="0"/>
                        <a:pt x="1665" y="0"/>
                      </a:cubicBezTo>
                      <a:cubicBezTo>
                        <a:pt x="1684" y="0"/>
                        <a:pt x="1700" y="18"/>
                        <a:pt x="1700" y="40"/>
                      </a:cubicBezTo>
                      <a:cubicBezTo>
                        <a:pt x="1700" y="1152"/>
                        <a:pt x="1700" y="1152"/>
                        <a:pt x="1700" y="1152"/>
                      </a:cubicBezTo>
                      <a:cubicBezTo>
                        <a:pt x="1700" y="1173"/>
                        <a:pt x="1684" y="1191"/>
                        <a:pt x="1665" y="1191"/>
                      </a:cubicBezTo>
                      <a:cubicBezTo>
                        <a:pt x="36" y="1191"/>
                        <a:pt x="36" y="1191"/>
                        <a:pt x="36" y="1191"/>
                      </a:cubicBezTo>
                      <a:cubicBezTo>
                        <a:pt x="16" y="1191"/>
                        <a:pt x="0" y="1173"/>
                        <a:pt x="0" y="1152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8"/>
                        <a:pt x="16" y="0"/>
                        <a:pt x="36" y="0"/>
                      </a:cubicBezTo>
                    </a:path>
                  </a:pathLst>
                </a:custGeom>
                <a:solidFill>
                  <a:srgbClr val="4C2B14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3" name="Freeform 626">
                  <a:extLst>
                    <a:ext uri="{FF2B5EF4-FFF2-40B4-BE49-F238E27FC236}">
                      <a16:creationId xmlns:a16="http://schemas.microsoft.com/office/drawing/2014/main" id="{2452A7DE-8B83-404A-BBE7-51EEE06C1B4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76529" y="1634667"/>
                  <a:ext cx="4132394" cy="2849152"/>
                </a:xfrm>
                <a:custGeom>
                  <a:avLst/>
                  <a:gdLst>
                    <a:gd name="T0" fmla="*/ 1 w 1627"/>
                    <a:gd name="T1" fmla="*/ 0 h 1123"/>
                    <a:gd name="T2" fmla="*/ 1626 w 1627"/>
                    <a:gd name="T3" fmla="*/ 0 h 1123"/>
                    <a:gd name="T4" fmla="*/ 1627 w 1627"/>
                    <a:gd name="T5" fmla="*/ 1 h 1123"/>
                    <a:gd name="T6" fmla="*/ 1627 w 1627"/>
                    <a:gd name="T7" fmla="*/ 1121 h 1123"/>
                    <a:gd name="T8" fmla="*/ 1626 w 1627"/>
                    <a:gd name="T9" fmla="*/ 1123 h 1123"/>
                    <a:gd name="T10" fmla="*/ 1 w 1627"/>
                    <a:gd name="T11" fmla="*/ 1123 h 1123"/>
                    <a:gd name="T12" fmla="*/ 0 w 1627"/>
                    <a:gd name="T13" fmla="*/ 1121 h 1123"/>
                    <a:gd name="T14" fmla="*/ 0 w 1627"/>
                    <a:gd name="T15" fmla="*/ 1 h 1123"/>
                    <a:gd name="T16" fmla="*/ 1 w 1627"/>
                    <a:gd name="T17" fmla="*/ 0 h 1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27" h="1123">
                      <a:moveTo>
                        <a:pt x="1" y="0"/>
                      </a:moveTo>
                      <a:cubicBezTo>
                        <a:pt x="1626" y="0"/>
                        <a:pt x="1626" y="0"/>
                        <a:pt x="1626" y="0"/>
                      </a:cubicBezTo>
                      <a:cubicBezTo>
                        <a:pt x="1627" y="0"/>
                        <a:pt x="1627" y="0"/>
                        <a:pt x="1627" y="1"/>
                      </a:cubicBezTo>
                      <a:cubicBezTo>
                        <a:pt x="1627" y="1121"/>
                        <a:pt x="1627" y="1121"/>
                        <a:pt x="1627" y="1121"/>
                      </a:cubicBezTo>
                      <a:cubicBezTo>
                        <a:pt x="1627" y="1122"/>
                        <a:pt x="1627" y="1123"/>
                        <a:pt x="1626" y="1123"/>
                      </a:cubicBezTo>
                      <a:cubicBezTo>
                        <a:pt x="1" y="1123"/>
                        <a:pt x="1" y="1123"/>
                        <a:pt x="1" y="1123"/>
                      </a:cubicBezTo>
                      <a:cubicBezTo>
                        <a:pt x="0" y="1123"/>
                        <a:pt x="0" y="1122"/>
                        <a:pt x="0" y="112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solidFill>
                  <a:srgbClr val="CCCC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" name="Freeform 627">
                  <a:extLst>
                    <a:ext uri="{FF2B5EF4-FFF2-40B4-BE49-F238E27FC236}">
                      <a16:creationId xmlns:a16="http://schemas.microsoft.com/office/drawing/2014/main" id="{D0006CA3-9165-40BE-84BA-4E297200D9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01544" y="1652178"/>
                  <a:ext cx="4082365" cy="2814131"/>
                </a:xfrm>
                <a:custGeom>
                  <a:avLst/>
                  <a:gdLst>
                    <a:gd name="T0" fmla="*/ 1 w 1607"/>
                    <a:gd name="T1" fmla="*/ 0 h 1109"/>
                    <a:gd name="T2" fmla="*/ 1606 w 1607"/>
                    <a:gd name="T3" fmla="*/ 0 h 1109"/>
                    <a:gd name="T4" fmla="*/ 1607 w 1607"/>
                    <a:gd name="T5" fmla="*/ 1 h 1109"/>
                    <a:gd name="T6" fmla="*/ 1607 w 1607"/>
                    <a:gd name="T7" fmla="*/ 1107 h 1109"/>
                    <a:gd name="T8" fmla="*/ 1606 w 1607"/>
                    <a:gd name="T9" fmla="*/ 1109 h 1109"/>
                    <a:gd name="T10" fmla="*/ 1 w 1607"/>
                    <a:gd name="T11" fmla="*/ 1109 h 1109"/>
                    <a:gd name="T12" fmla="*/ 0 w 1607"/>
                    <a:gd name="T13" fmla="*/ 1107 h 1109"/>
                    <a:gd name="T14" fmla="*/ 0 w 1607"/>
                    <a:gd name="T15" fmla="*/ 1 h 1109"/>
                    <a:gd name="T16" fmla="*/ 1 w 1607"/>
                    <a:gd name="T17" fmla="*/ 0 h 1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7" h="1109">
                      <a:moveTo>
                        <a:pt x="1" y="0"/>
                      </a:moveTo>
                      <a:cubicBezTo>
                        <a:pt x="1606" y="0"/>
                        <a:pt x="1606" y="0"/>
                        <a:pt x="1606" y="0"/>
                      </a:cubicBezTo>
                      <a:cubicBezTo>
                        <a:pt x="1606" y="0"/>
                        <a:pt x="1607" y="1"/>
                        <a:pt x="1607" y="1"/>
                      </a:cubicBezTo>
                      <a:cubicBezTo>
                        <a:pt x="1607" y="1107"/>
                        <a:pt x="1607" y="1107"/>
                        <a:pt x="1607" y="1107"/>
                      </a:cubicBezTo>
                      <a:cubicBezTo>
                        <a:pt x="1607" y="1108"/>
                        <a:pt x="1606" y="1109"/>
                        <a:pt x="1606" y="1109"/>
                      </a:cubicBezTo>
                      <a:cubicBezTo>
                        <a:pt x="1" y="1109"/>
                        <a:pt x="1" y="1109"/>
                        <a:pt x="1" y="1109"/>
                      </a:cubicBezTo>
                      <a:cubicBezTo>
                        <a:pt x="1" y="1109"/>
                        <a:pt x="0" y="1108"/>
                        <a:pt x="0" y="1107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EC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" name="Freeform 628">
                  <a:extLst>
                    <a:ext uri="{FF2B5EF4-FFF2-40B4-BE49-F238E27FC236}">
                      <a16:creationId xmlns:a16="http://schemas.microsoft.com/office/drawing/2014/main" id="{8ECE5285-51CA-4392-8281-4D66FFABCDE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34065" y="1674690"/>
                  <a:ext cx="4017327" cy="2769105"/>
                </a:xfrm>
                <a:custGeom>
                  <a:avLst/>
                  <a:gdLst>
                    <a:gd name="T0" fmla="*/ 1 w 1581"/>
                    <a:gd name="T1" fmla="*/ 0 h 1091"/>
                    <a:gd name="T2" fmla="*/ 1580 w 1581"/>
                    <a:gd name="T3" fmla="*/ 0 h 1091"/>
                    <a:gd name="T4" fmla="*/ 1581 w 1581"/>
                    <a:gd name="T5" fmla="*/ 1 h 1091"/>
                    <a:gd name="T6" fmla="*/ 1581 w 1581"/>
                    <a:gd name="T7" fmla="*/ 1090 h 1091"/>
                    <a:gd name="T8" fmla="*/ 1580 w 1581"/>
                    <a:gd name="T9" fmla="*/ 1091 h 1091"/>
                    <a:gd name="T10" fmla="*/ 1 w 1581"/>
                    <a:gd name="T11" fmla="*/ 1091 h 1091"/>
                    <a:gd name="T12" fmla="*/ 0 w 1581"/>
                    <a:gd name="T13" fmla="*/ 1090 h 1091"/>
                    <a:gd name="T14" fmla="*/ 0 w 1581"/>
                    <a:gd name="T15" fmla="*/ 1 h 1091"/>
                    <a:gd name="T16" fmla="*/ 1 w 1581"/>
                    <a:gd name="T17" fmla="*/ 0 h 10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81" h="1091">
                      <a:moveTo>
                        <a:pt x="1" y="0"/>
                      </a:moveTo>
                      <a:cubicBezTo>
                        <a:pt x="1580" y="0"/>
                        <a:pt x="1580" y="0"/>
                        <a:pt x="1580" y="0"/>
                      </a:cubicBezTo>
                      <a:cubicBezTo>
                        <a:pt x="1581" y="0"/>
                        <a:pt x="1581" y="0"/>
                        <a:pt x="1581" y="1"/>
                      </a:cubicBezTo>
                      <a:cubicBezTo>
                        <a:pt x="1581" y="1090"/>
                        <a:pt x="1581" y="1090"/>
                        <a:pt x="1581" y="1090"/>
                      </a:cubicBezTo>
                      <a:cubicBezTo>
                        <a:pt x="1581" y="1090"/>
                        <a:pt x="1581" y="1091"/>
                        <a:pt x="1580" y="1091"/>
                      </a:cubicBezTo>
                      <a:cubicBezTo>
                        <a:pt x="1" y="1091"/>
                        <a:pt x="1" y="1091"/>
                        <a:pt x="1" y="1091"/>
                      </a:cubicBezTo>
                      <a:cubicBezTo>
                        <a:pt x="0" y="1091"/>
                        <a:pt x="0" y="1090"/>
                        <a:pt x="0" y="109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solidFill>
                  <a:srgbClr val="D9DA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" name="Freeform 629">
                  <a:extLst>
                    <a:ext uri="{FF2B5EF4-FFF2-40B4-BE49-F238E27FC236}">
                      <a16:creationId xmlns:a16="http://schemas.microsoft.com/office/drawing/2014/main" id="{AF7152A7-A177-40A0-854C-CF8CC4A6AAE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61580" y="1692201"/>
                  <a:ext cx="3962296" cy="2731583"/>
                </a:xfrm>
                <a:custGeom>
                  <a:avLst/>
                  <a:gdLst>
                    <a:gd name="T0" fmla="*/ 1 w 1559"/>
                    <a:gd name="T1" fmla="*/ 0 h 1076"/>
                    <a:gd name="T2" fmla="*/ 1558 w 1559"/>
                    <a:gd name="T3" fmla="*/ 0 h 1076"/>
                    <a:gd name="T4" fmla="*/ 1559 w 1559"/>
                    <a:gd name="T5" fmla="*/ 2 h 1076"/>
                    <a:gd name="T6" fmla="*/ 1559 w 1559"/>
                    <a:gd name="T7" fmla="*/ 1075 h 1076"/>
                    <a:gd name="T8" fmla="*/ 1558 w 1559"/>
                    <a:gd name="T9" fmla="*/ 1076 h 1076"/>
                    <a:gd name="T10" fmla="*/ 1 w 1559"/>
                    <a:gd name="T11" fmla="*/ 1076 h 1076"/>
                    <a:gd name="T12" fmla="*/ 0 w 1559"/>
                    <a:gd name="T13" fmla="*/ 1075 h 1076"/>
                    <a:gd name="T14" fmla="*/ 0 w 1559"/>
                    <a:gd name="T15" fmla="*/ 2 h 1076"/>
                    <a:gd name="T16" fmla="*/ 1 w 1559"/>
                    <a:gd name="T17" fmla="*/ 0 h 10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59" h="1076">
                      <a:moveTo>
                        <a:pt x="1" y="0"/>
                      </a:move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9" y="0"/>
                        <a:pt x="1559" y="1"/>
                        <a:pt x="1559" y="2"/>
                      </a:cubicBezTo>
                      <a:cubicBezTo>
                        <a:pt x="1559" y="1075"/>
                        <a:pt x="1559" y="1075"/>
                        <a:pt x="1559" y="1075"/>
                      </a:cubicBezTo>
                      <a:cubicBezTo>
                        <a:pt x="1559" y="1076"/>
                        <a:pt x="1559" y="1076"/>
                        <a:pt x="1558" y="1076"/>
                      </a:cubicBezTo>
                      <a:cubicBezTo>
                        <a:pt x="1" y="1076"/>
                        <a:pt x="1" y="1076"/>
                        <a:pt x="1" y="1076"/>
                      </a:cubicBezTo>
                      <a:cubicBezTo>
                        <a:pt x="0" y="1076"/>
                        <a:pt x="0" y="1076"/>
                        <a:pt x="0" y="107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</a:path>
                  </a:pathLst>
                </a:custGeom>
                <a:solidFill>
                  <a:srgbClr val="EC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" name="Freeform 630">
                  <a:extLst>
                    <a:ext uri="{FF2B5EF4-FFF2-40B4-BE49-F238E27FC236}">
                      <a16:creationId xmlns:a16="http://schemas.microsoft.com/office/drawing/2014/main" id="{5CA87FE5-ED19-43F3-BE5C-8B20165236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26791" y="1567128"/>
                  <a:ext cx="417744" cy="80046"/>
                </a:xfrm>
                <a:custGeom>
                  <a:avLst/>
                  <a:gdLst>
                    <a:gd name="T0" fmla="*/ 14 w 165"/>
                    <a:gd name="T1" fmla="*/ 0 h 31"/>
                    <a:gd name="T2" fmla="*/ 0 w 165"/>
                    <a:gd name="T3" fmla="*/ 18 h 31"/>
                    <a:gd name="T4" fmla="*/ 0 w 165"/>
                    <a:gd name="T5" fmla="*/ 31 h 31"/>
                    <a:gd name="T6" fmla="*/ 165 w 165"/>
                    <a:gd name="T7" fmla="*/ 31 h 31"/>
                    <a:gd name="T8" fmla="*/ 165 w 165"/>
                    <a:gd name="T9" fmla="*/ 18 h 31"/>
                    <a:gd name="T10" fmla="*/ 150 w 165"/>
                    <a:gd name="T11" fmla="*/ 0 h 31"/>
                    <a:gd name="T12" fmla="*/ 14 w 165"/>
                    <a:gd name="T1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5" h="31">
                      <a:moveTo>
                        <a:pt x="14" y="0"/>
                      </a:moveTo>
                      <a:cubicBezTo>
                        <a:pt x="6" y="0"/>
                        <a:pt x="0" y="8"/>
                        <a:pt x="0" y="18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65" y="31"/>
                        <a:pt x="165" y="31"/>
                        <a:pt x="165" y="31"/>
                      </a:cubicBezTo>
                      <a:cubicBezTo>
                        <a:pt x="165" y="18"/>
                        <a:pt x="165" y="18"/>
                        <a:pt x="165" y="18"/>
                      </a:cubicBezTo>
                      <a:cubicBezTo>
                        <a:pt x="165" y="8"/>
                        <a:pt x="158" y="0"/>
                        <a:pt x="150" y="0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185028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" name="Freeform 631">
                  <a:extLst>
                    <a:ext uri="{FF2B5EF4-FFF2-40B4-BE49-F238E27FC236}">
                      <a16:creationId xmlns:a16="http://schemas.microsoft.com/office/drawing/2014/main" id="{60EC2253-A168-4F57-84FC-26044653D21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66989" y="1567127"/>
                  <a:ext cx="417744" cy="80046"/>
                </a:xfrm>
                <a:custGeom>
                  <a:avLst/>
                  <a:gdLst>
                    <a:gd name="T0" fmla="*/ 14 w 165"/>
                    <a:gd name="T1" fmla="*/ 0 h 31"/>
                    <a:gd name="T2" fmla="*/ 0 w 165"/>
                    <a:gd name="T3" fmla="*/ 18 h 31"/>
                    <a:gd name="T4" fmla="*/ 0 w 165"/>
                    <a:gd name="T5" fmla="*/ 31 h 31"/>
                    <a:gd name="T6" fmla="*/ 165 w 165"/>
                    <a:gd name="T7" fmla="*/ 31 h 31"/>
                    <a:gd name="T8" fmla="*/ 165 w 165"/>
                    <a:gd name="T9" fmla="*/ 18 h 31"/>
                    <a:gd name="T10" fmla="*/ 150 w 165"/>
                    <a:gd name="T11" fmla="*/ 0 h 31"/>
                    <a:gd name="T12" fmla="*/ 14 w 165"/>
                    <a:gd name="T1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5" h="31">
                      <a:moveTo>
                        <a:pt x="14" y="0"/>
                      </a:moveTo>
                      <a:cubicBezTo>
                        <a:pt x="6" y="0"/>
                        <a:pt x="0" y="8"/>
                        <a:pt x="0" y="18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65" y="31"/>
                        <a:pt x="165" y="31"/>
                        <a:pt x="165" y="31"/>
                      </a:cubicBezTo>
                      <a:cubicBezTo>
                        <a:pt x="165" y="18"/>
                        <a:pt x="165" y="18"/>
                        <a:pt x="165" y="18"/>
                      </a:cubicBezTo>
                      <a:cubicBezTo>
                        <a:pt x="165" y="8"/>
                        <a:pt x="158" y="0"/>
                        <a:pt x="150" y="0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298744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" name="Freeform 632">
                  <a:extLst>
                    <a:ext uri="{FF2B5EF4-FFF2-40B4-BE49-F238E27FC236}">
                      <a16:creationId xmlns:a16="http://schemas.microsoft.com/office/drawing/2014/main" id="{DB1B9313-76CB-45EF-A25E-1E2B64F9726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197179" y="1567128"/>
                  <a:ext cx="315184" cy="80046"/>
                </a:xfrm>
                <a:custGeom>
                  <a:avLst/>
                  <a:gdLst>
                    <a:gd name="T0" fmla="*/ 11 w 124"/>
                    <a:gd name="T1" fmla="*/ 0 h 31"/>
                    <a:gd name="T2" fmla="*/ 0 w 124"/>
                    <a:gd name="T3" fmla="*/ 18 h 31"/>
                    <a:gd name="T4" fmla="*/ 0 w 124"/>
                    <a:gd name="T5" fmla="*/ 31 h 31"/>
                    <a:gd name="T6" fmla="*/ 124 w 124"/>
                    <a:gd name="T7" fmla="*/ 31 h 31"/>
                    <a:gd name="T8" fmla="*/ 124 w 124"/>
                    <a:gd name="T9" fmla="*/ 18 h 31"/>
                    <a:gd name="T10" fmla="*/ 113 w 124"/>
                    <a:gd name="T11" fmla="*/ 0 h 31"/>
                    <a:gd name="T12" fmla="*/ 11 w 124"/>
                    <a:gd name="T1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31">
                      <a:moveTo>
                        <a:pt x="11" y="0"/>
                      </a:moveTo>
                      <a:cubicBezTo>
                        <a:pt x="5" y="0"/>
                        <a:pt x="0" y="8"/>
                        <a:pt x="0" y="18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24" y="18"/>
                        <a:pt x="124" y="18"/>
                        <a:pt x="124" y="18"/>
                      </a:cubicBezTo>
                      <a:cubicBezTo>
                        <a:pt x="124" y="8"/>
                        <a:pt x="119" y="0"/>
                        <a:pt x="113" y="0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solidFill>
                  <a:srgbClr val="33A754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" name="Freeform 633">
                  <a:extLst>
                    <a:ext uri="{FF2B5EF4-FFF2-40B4-BE49-F238E27FC236}">
                      <a16:creationId xmlns:a16="http://schemas.microsoft.com/office/drawing/2014/main" id="{50C5CAC3-7344-49C8-9710-615D7656DF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31564" y="1634667"/>
                  <a:ext cx="4022330" cy="2759099"/>
                </a:xfrm>
                <a:custGeom>
                  <a:avLst/>
                  <a:gdLst>
                    <a:gd name="T0" fmla="*/ 1 w 1583"/>
                    <a:gd name="T1" fmla="*/ 0 h 1087"/>
                    <a:gd name="T2" fmla="*/ 1582 w 1583"/>
                    <a:gd name="T3" fmla="*/ 0 h 1087"/>
                    <a:gd name="T4" fmla="*/ 1583 w 1583"/>
                    <a:gd name="T5" fmla="*/ 1 h 1087"/>
                    <a:gd name="T6" fmla="*/ 1583 w 1583"/>
                    <a:gd name="T7" fmla="*/ 1086 h 1087"/>
                    <a:gd name="T8" fmla="*/ 1582 w 1583"/>
                    <a:gd name="T9" fmla="*/ 1087 h 1087"/>
                    <a:gd name="T10" fmla="*/ 785 w 1583"/>
                    <a:gd name="T11" fmla="*/ 1085 h 1087"/>
                    <a:gd name="T12" fmla="*/ 1 w 1583"/>
                    <a:gd name="T13" fmla="*/ 1087 h 1087"/>
                    <a:gd name="T14" fmla="*/ 0 w 1583"/>
                    <a:gd name="T15" fmla="*/ 1086 h 1087"/>
                    <a:gd name="T16" fmla="*/ 0 w 1583"/>
                    <a:gd name="T17" fmla="*/ 1 h 1087"/>
                    <a:gd name="T18" fmla="*/ 1 w 1583"/>
                    <a:gd name="T19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83" h="1087">
                      <a:moveTo>
                        <a:pt x="1" y="0"/>
                      </a:moveTo>
                      <a:cubicBezTo>
                        <a:pt x="1582" y="0"/>
                        <a:pt x="1582" y="0"/>
                        <a:pt x="1582" y="0"/>
                      </a:cubicBezTo>
                      <a:cubicBezTo>
                        <a:pt x="1582" y="0"/>
                        <a:pt x="1583" y="0"/>
                        <a:pt x="1583" y="1"/>
                      </a:cubicBezTo>
                      <a:cubicBezTo>
                        <a:pt x="1583" y="1086"/>
                        <a:pt x="1583" y="1086"/>
                        <a:pt x="1583" y="1086"/>
                      </a:cubicBezTo>
                      <a:cubicBezTo>
                        <a:pt x="1583" y="1087"/>
                        <a:pt x="1582" y="1087"/>
                        <a:pt x="1582" y="1087"/>
                      </a:cubicBezTo>
                      <a:cubicBezTo>
                        <a:pt x="785" y="1085"/>
                        <a:pt x="785" y="1085"/>
                        <a:pt x="785" y="1085"/>
                      </a:cubicBezTo>
                      <a:cubicBezTo>
                        <a:pt x="783" y="1060"/>
                        <a:pt x="90" y="1076"/>
                        <a:pt x="1" y="1087"/>
                      </a:cubicBezTo>
                      <a:cubicBezTo>
                        <a:pt x="1" y="1087"/>
                        <a:pt x="0" y="1087"/>
                        <a:pt x="0" y="108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" name="AutoShape 11">
                  <a:extLst>
                    <a:ext uri="{FF2B5EF4-FFF2-40B4-BE49-F238E27FC236}">
                      <a16:creationId xmlns:a16="http://schemas.microsoft.com/office/drawing/2014/main" id="{6C18C6B5-9F03-49D0-95BB-10A76B7FC3E7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8130821" y="2114808"/>
                  <a:ext cx="147586" cy="2381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" name="Freeform 13">
                  <a:extLst>
                    <a:ext uri="{FF2B5EF4-FFF2-40B4-BE49-F238E27FC236}">
                      <a16:creationId xmlns:a16="http://schemas.microsoft.com/office/drawing/2014/main" id="{C530AEA5-59F5-4455-8F9C-815C8741A3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140108" y="1577990"/>
                  <a:ext cx="145084" cy="2383882"/>
                </a:xfrm>
                <a:custGeom>
                  <a:avLst/>
                  <a:gdLst>
                    <a:gd name="T0" fmla="*/ 1 w 53"/>
                    <a:gd name="T1" fmla="*/ 0 h 868"/>
                    <a:gd name="T2" fmla="*/ 0 w 53"/>
                    <a:gd name="T3" fmla="*/ 1 h 868"/>
                    <a:gd name="T4" fmla="*/ 0 w 53"/>
                    <a:gd name="T5" fmla="*/ 864 h 868"/>
                    <a:gd name="T6" fmla="*/ 25 w 53"/>
                    <a:gd name="T7" fmla="*/ 831 h 868"/>
                    <a:gd name="T8" fmla="*/ 53 w 53"/>
                    <a:gd name="T9" fmla="*/ 868 h 868"/>
                    <a:gd name="T10" fmla="*/ 53 w 53"/>
                    <a:gd name="T11" fmla="*/ 1 h 868"/>
                    <a:gd name="T12" fmla="*/ 52 w 53"/>
                    <a:gd name="T13" fmla="*/ 0 h 868"/>
                    <a:gd name="T14" fmla="*/ 1 w 53"/>
                    <a:gd name="T15" fmla="*/ 0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868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25" y="831"/>
                        <a:pt x="25" y="831"/>
                        <a:pt x="25" y="831"/>
                      </a:cubicBezTo>
                      <a:cubicBezTo>
                        <a:pt x="53" y="868"/>
                        <a:pt x="53" y="868"/>
                        <a:pt x="53" y="868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0"/>
                        <a:pt x="53" y="0"/>
                        <a:pt x="5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85028"/>
                </a:solidFill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318" name="Gruppieren 1264">
                <a:extLst>
                  <a:ext uri="{FF2B5EF4-FFF2-40B4-BE49-F238E27FC236}">
                    <a16:creationId xmlns:a16="http://schemas.microsoft.com/office/drawing/2014/main" id="{5943159A-4060-41E3-9E80-6F0CB940BD06}"/>
                  </a:ext>
                </a:extLst>
              </p:cNvPr>
              <p:cNvGrpSpPr/>
              <p:nvPr/>
            </p:nvGrpSpPr>
            <p:grpSpPr bwMode="gray">
              <a:xfrm>
                <a:off x="8278407" y="1838123"/>
                <a:ext cx="1779993" cy="2424369"/>
                <a:chOff x="8278407" y="1838123"/>
                <a:chExt cx="1779993" cy="2424369"/>
              </a:xfrm>
            </p:grpSpPr>
            <p:cxnSp>
              <p:nvCxnSpPr>
                <p:cNvPr id="336" name="Gerade Verbindung 1282">
                  <a:extLst>
                    <a:ext uri="{FF2B5EF4-FFF2-40B4-BE49-F238E27FC236}">
                      <a16:creationId xmlns:a16="http://schemas.microsoft.com/office/drawing/2014/main" id="{EAAC627A-B405-42BC-992F-417A325EA74A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183812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Gerade Verbindung 1283">
                  <a:extLst>
                    <a:ext uri="{FF2B5EF4-FFF2-40B4-BE49-F238E27FC236}">
                      <a16:creationId xmlns:a16="http://schemas.microsoft.com/office/drawing/2014/main" id="{535FEE46-40D5-4CDB-89E7-F042EA489836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199974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Gerade Verbindung 1284">
                  <a:extLst>
                    <a:ext uri="{FF2B5EF4-FFF2-40B4-BE49-F238E27FC236}">
                      <a16:creationId xmlns:a16="http://schemas.microsoft.com/office/drawing/2014/main" id="{91ED4A81-8636-4437-9103-7DBF82ADFD9D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216137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Gerade Verbindung 1285">
                  <a:extLst>
                    <a:ext uri="{FF2B5EF4-FFF2-40B4-BE49-F238E27FC236}">
                      <a16:creationId xmlns:a16="http://schemas.microsoft.com/office/drawing/2014/main" id="{BF8D4650-F23F-4E33-B0A0-6385F5ADD05F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232299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Gerade Verbindung 1286">
                  <a:extLst>
                    <a:ext uri="{FF2B5EF4-FFF2-40B4-BE49-F238E27FC236}">
                      <a16:creationId xmlns:a16="http://schemas.microsoft.com/office/drawing/2014/main" id="{6873FFE1-A96D-4E14-A8C9-ED9FCC12719C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248462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Gerade Verbindung 1287">
                  <a:extLst>
                    <a:ext uri="{FF2B5EF4-FFF2-40B4-BE49-F238E27FC236}">
                      <a16:creationId xmlns:a16="http://schemas.microsoft.com/office/drawing/2014/main" id="{EB3A321D-2F99-4D29-8FFA-1C38FD1BCFC8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264624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Gerade Verbindung 1288">
                  <a:extLst>
                    <a:ext uri="{FF2B5EF4-FFF2-40B4-BE49-F238E27FC236}">
                      <a16:creationId xmlns:a16="http://schemas.microsoft.com/office/drawing/2014/main" id="{930D1AE1-A726-420E-9B1F-0D6E4172585D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280787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 Verbindung 1289">
                  <a:extLst>
                    <a:ext uri="{FF2B5EF4-FFF2-40B4-BE49-F238E27FC236}">
                      <a16:creationId xmlns:a16="http://schemas.microsoft.com/office/drawing/2014/main" id="{9EEC5641-6613-40E5-A813-CB4DC5C58EC4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296949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Gerade Verbindung 1290">
                  <a:extLst>
                    <a:ext uri="{FF2B5EF4-FFF2-40B4-BE49-F238E27FC236}">
                      <a16:creationId xmlns:a16="http://schemas.microsoft.com/office/drawing/2014/main" id="{E2694A59-C09D-496B-B32A-30A1A3871DA5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313112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 Verbindung 1291">
                  <a:extLst>
                    <a:ext uri="{FF2B5EF4-FFF2-40B4-BE49-F238E27FC236}">
                      <a16:creationId xmlns:a16="http://schemas.microsoft.com/office/drawing/2014/main" id="{CF093EBC-86DD-4B26-946E-ABCA71DA1878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329274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Gerade Verbindung 1292">
                  <a:extLst>
                    <a:ext uri="{FF2B5EF4-FFF2-40B4-BE49-F238E27FC236}">
                      <a16:creationId xmlns:a16="http://schemas.microsoft.com/office/drawing/2014/main" id="{58DC1A57-0C66-4503-A3BD-7D61ECD59195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345437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Gerade Verbindung 1293">
                  <a:extLst>
                    <a:ext uri="{FF2B5EF4-FFF2-40B4-BE49-F238E27FC236}">
                      <a16:creationId xmlns:a16="http://schemas.microsoft.com/office/drawing/2014/main" id="{061152D4-96FC-42C9-AABC-2A8F2E66C4D6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361599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 Verbindung 1294">
                  <a:extLst>
                    <a:ext uri="{FF2B5EF4-FFF2-40B4-BE49-F238E27FC236}">
                      <a16:creationId xmlns:a16="http://schemas.microsoft.com/office/drawing/2014/main" id="{2799FA72-25CF-436D-ADE1-2E70C72B0497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377762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Gerade Verbindung 1295">
                  <a:extLst>
                    <a:ext uri="{FF2B5EF4-FFF2-40B4-BE49-F238E27FC236}">
                      <a16:creationId xmlns:a16="http://schemas.microsoft.com/office/drawing/2014/main" id="{F8705BE2-268F-4CEA-A932-1BE3479AB348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393924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 Verbindung 1296">
                  <a:extLst>
                    <a:ext uri="{FF2B5EF4-FFF2-40B4-BE49-F238E27FC236}">
                      <a16:creationId xmlns:a16="http://schemas.microsoft.com/office/drawing/2014/main" id="{B3155A6F-638E-49B0-8ED9-9E09836CB740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410087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Gerade Verbindung 1297">
                  <a:extLst>
                    <a:ext uri="{FF2B5EF4-FFF2-40B4-BE49-F238E27FC236}">
                      <a16:creationId xmlns:a16="http://schemas.microsoft.com/office/drawing/2014/main" id="{9151972E-F188-415C-9318-EF86CF5E86BF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4262492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9" name="Gruppieren 1265">
                <a:extLst>
                  <a:ext uri="{FF2B5EF4-FFF2-40B4-BE49-F238E27FC236}">
                    <a16:creationId xmlns:a16="http://schemas.microsoft.com/office/drawing/2014/main" id="{B38C4FB6-60D7-4E70-A984-4A5FCFF2F63C}"/>
                  </a:ext>
                </a:extLst>
              </p:cNvPr>
              <p:cNvGrpSpPr/>
              <p:nvPr/>
            </p:nvGrpSpPr>
            <p:grpSpPr bwMode="gray">
              <a:xfrm>
                <a:off x="6261462" y="1838123"/>
                <a:ext cx="1779993" cy="2424369"/>
                <a:chOff x="8278407" y="1838123"/>
                <a:chExt cx="1779993" cy="2424369"/>
              </a:xfrm>
            </p:grpSpPr>
            <p:cxnSp>
              <p:nvCxnSpPr>
                <p:cNvPr id="320" name="Gerade Verbindung 1266">
                  <a:extLst>
                    <a:ext uri="{FF2B5EF4-FFF2-40B4-BE49-F238E27FC236}">
                      <a16:creationId xmlns:a16="http://schemas.microsoft.com/office/drawing/2014/main" id="{911D7FBC-A7C3-4B5B-9AE3-83663ED2F507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183812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Gerade Verbindung 1267">
                  <a:extLst>
                    <a:ext uri="{FF2B5EF4-FFF2-40B4-BE49-F238E27FC236}">
                      <a16:creationId xmlns:a16="http://schemas.microsoft.com/office/drawing/2014/main" id="{6E7E0B1B-14CF-487D-A812-FE11B4F32472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199974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Gerade Verbindung 1268">
                  <a:extLst>
                    <a:ext uri="{FF2B5EF4-FFF2-40B4-BE49-F238E27FC236}">
                      <a16:creationId xmlns:a16="http://schemas.microsoft.com/office/drawing/2014/main" id="{52083A28-3644-4DC9-BD5A-F4B122F17B22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216137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Gerade Verbindung 1269">
                  <a:extLst>
                    <a:ext uri="{FF2B5EF4-FFF2-40B4-BE49-F238E27FC236}">
                      <a16:creationId xmlns:a16="http://schemas.microsoft.com/office/drawing/2014/main" id="{4F7BDF2F-4AD5-4391-9220-1E40A1D8801A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232299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Gerade Verbindung 1270">
                  <a:extLst>
                    <a:ext uri="{FF2B5EF4-FFF2-40B4-BE49-F238E27FC236}">
                      <a16:creationId xmlns:a16="http://schemas.microsoft.com/office/drawing/2014/main" id="{7A895945-9CC3-4C1C-BEBC-1957AE6B6720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248462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 Verbindung 1271">
                  <a:extLst>
                    <a:ext uri="{FF2B5EF4-FFF2-40B4-BE49-F238E27FC236}">
                      <a16:creationId xmlns:a16="http://schemas.microsoft.com/office/drawing/2014/main" id="{B1729544-649D-4F16-89A6-F70694E728BE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264624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 Verbindung 1272">
                  <a:extLst>
                    <a:ext uri="{FF2B5EF4-FFF2-40B4-BE49-F238E27FC236}">
                      <a16:creationId xmlns:a16="http://schemas.microsoft.com/office/drawing/2014/main" id="{C1CE77CD-F7E6-4D5F-8CEE-D5EB4F6F5574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280787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 Verbindung 1273">
                  <a:extLst>
                    <a:ext uri="{FF2B5EF4-FFF2-40B4-BE49-F238E27FC236}">
                      <a16:creationId xmlns:a16="http://schemas.microsoft.com/office/drawing/2014/main" id="{81D31109-5F45-4DB1-A5AF-53216997FE0B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296949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 Verbindung 1274">
                  <a:extLst>
                    <a:ext uri="{FF2B5EF4-FFF2-40B4-BE49-F238E27FC236}">
                      <a16:creationId xmlns:a16="http://schemas.microsoft.com/office/drawing/2014/main" id="{55ED53E6-E2FD-4B3D-93E2-B947E77826BC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313112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 Verbindung 1275">
                  <a:extLst>
                    <a:ext uri="{FF2B5EF4-FFF2-40B4-BE49-F238E27FC236}">
                      <a16:creationId xmlns:a16="http://schemas.microsoft.com/office/drawing/2014/main" id="{23B557D8-867F-4ADE-B422-CCC84D36270F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329274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 Verbindung 1276">
                  <a:extLst>
                    <a:ext uri="{FF2B5EF4-FFF2-40B4-BE49-F238E27FC236}">
                      <a16:creationId xmlns:a16="http://schemas.microsoft.com/office/drawing/2014/main" id="{0DC3B999-DAA0-4C54-B0CF-4E10BEDF7DA4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345437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 Verbindung 1277">
                  <a:extLst>
                    <a:ext uri="{FF2B5EF4-FFF2-40B4-BE49-F238E27FC236}">
                      <a16:creationId xmlns:a16="http://schemas.microsoft.com/office/drawing/2014/main" id="{2450D4C4-192A-40FB-B028-3C28BE76415D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361599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 Verbindung 1278">
                  <a:extLst>
                    <a:ext uri="{FF2B5EF4-FFF2-40B4-BE49-F238E27FC236}">
                      <a16:creationId xmlns:a16="http://schemas.microsoft.com/office/drawing/2014/main" id="{866F973D-BFBF-43FF-9A04-DD231E3A7338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377762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 Verbindung 1279">
                  <a:extLst>
                    <a:ext uri="{FF2B5EF4-FFF2-40B4-BE49-F238E27FC236}">
                      <a16:creationId xmlns:a16="http://schemas.microsoft.com/office/drawing/2014/main" id="{B4BC18E2-7051-437B-8F4C-E67DCFCB3461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3939248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 Verbindung 1280">
                  <a:extLst>
                    <a:ext uri="{FF2B5EF4-FFF2-40B4-BE49-F238E27FC236}">
                      <a16:creationId xmlns:a16="http://schemas.microsoft.com/office/drawing/2014/main" id="{C853A2D5-FE38-4DBE-A66A-F769A4483DC6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4100873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 Verbindung 1281">
                  <a:extLst>
                    <a:ext uri="{FF2B5EF4-FFF2-40B4-BE49-F238E27FC236}">
                      <a16:creationId xmlns:a16="http://schemas.microsoft.com/office/drawing/2014/main" id="{2FCB2DBC-2256-4D13-87EA-FF6171F053CC}"/>
                    </a:ext>
                  </a:extLst>
                </p:cNvPr>
                <p:cNvCxnSpPr/>
                <p:nvPr/>
              </p:nvCxnSpPr>
              <p:spPr bwMode="gray">
                <a:xfrm>
                  <a:off x="8278407" y="4262492"/>
                  <a:ext cx="1779993" cy="0"/>
                </a:xfrm>
                <a:prstGeom prst="line">
                  <a:avLst/>
                </a:prstGeom>
                <a:ln w="12700">
                  <a:solidFill>
                    <a:srgbClr val="1C1C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" name="Person 8">
              <a:extLst>
                <a:ext uri="{FF2B5EF4-FFF2-40B4-BE49-F238E27FC236}">
                  <a16:creationId xmlns:a16="http://schemas.microsoft.com/office/drawing/2014/main" id="{1118B6E5-710D-475D-B4D0-9324262FCCA6}"/>
                </a:ext>
              </a:extLst>
            </p:cNvPr>
            <p:cNvGrpSpPr/>
            <p:nvPr/>
          </p:nvGrpSpPr>
          <p:grpSpPr bwMode="gray">
            <a:xfrm>
              <a:off x="7361333" y="2303443"/>
              <a:ext cx="1224577" cy="1082661"/>
              <a:chOff x="4060825" y="2095500"/>
              <a:chExt cx="1328738" cy="1174751"/>
            </a:xfrm>
          </p:grpSpPr>
          <p:sp>
            <p:nvSpPr>
              <p:cNvPr id="277" name="Freeform 110">
                <a:extLst>
                  <a:ext uri="{FF2B5EF4-FFF2-40B4-BE49-F238E27FC236}">
                    <a16:creationId xmlns:a16="http://schemas.microsoft.com/office/drawing/2014/main" id="{58EB1ACE-EDE8-47C5-8CCB-AED263295A0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0700" y="2316163"/>
                <a:ext cx="669925" cy="709613"/>
              </a:xfrm>
              <a:custGeom>
                <a:avLst/>
                <a:gdLst>
                  <a:gd name="T0" fmla="*/ 0 w 422"/>
                  <a:gd name="T1" fmla="*/ 318 h 447"/>
                  <a:gd name="T2" fmla="*/ 268 w 422"/>
                  <a:gd name="T3" fmla="*/ 0 h 447"/>
                  <a:gd name="T4" fmla="*/ 422 w 422"/>
                  <a:gd name="T5" fmla="*/ 132 h 447"/>
                  <a:gd name="T6" fmla="*/ 153 w 422"/>
                  <a:gd name="T7" fmla="*/ 447 h 447"/>
                  <a:gd name="T8" fmla="*/ 0 w 422"/>
                  <a:gd name="T9" fmla="*/ 318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447">
                    <a:moveTo>
                      <a:pt x="0" y="318"/>
                    </a:moveTo>
                    <a:lnTo>
                      <a:pt x="268" y="0"/>
                    </a:lnTo>
                    <a:lnTo>
                      <a:pt x="422" y="132"/>
                    </a:lnTo>
                    <a:lnTo>
                      <a:pt x="153" y="447"/>
                    </a:lnTo>
                    <a:lnTo>
                      <a:pt x="0" y="3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111">
                <a:extLst>
                  <a:ext uri="{FF2B5EF4-FFF2-40B4-BE49-F238E27FC236}">
                    <a16:creationId xmlns:a16="http://schemas.microsoft.com/office/drawing/2014/main" id="{EEAF1940-C9BE-4600-838E-FA793ACFE0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60825" y="2095500"/>
                <a:ext cx="773113" cy="784225"/>
              </a:xfrm>
              <a:custGeom>
                <a:avLst/>
                <a:gdLst>
                  <a:gd name="T0" fmla="*/ 53 w 270"/>
                  <a:gd name="T1" fmla="*/ 274 h 274"/>
                  <a:gd name="T2" fmla="*/ 180 w 270"/>
                  <a:gd name="T3" fmla="*/ 218 h 274"/>
                  <a:gd name="T4" fmla="*/ 200 w 270"/>
                  <a:gd name="T5" fmla="*/ 194 h 274"/>
                  <a:gd name="T6" fmla="*/ 201 w 270"/>
                  <a:gd name="T7" fmla="*/ 193 h 274"/>
                  <a:gd name="T8" fmla="*/ 203 w 270"/>
                  <a:gd name="T9" fmla="*/ 191 h 274"/>
                  <a:gd name="T10" fmla="*/ 203 w 270"/>
                  <a:gd name="T11" fmla="*/ 190 h 274"/>
                  <a:gd name="T12" fmla="*/ 228 w 270"/>
                  <a:gd name="T13" fmla="*/ 162 h 274"/>
                  <a:gd name="T14" fmla="*/ 260 w 270"/>
                  <a:gd name="T15" fmla="*/ 49 h 274"/>
                  <a:gd name="T16" fmla="*/ 206 w 270"/>
                  <a:gd name="T17" fmla="*/ 2 h 274"/>
                  <a:gd name="T18" fmla="*/ 96 w 270"/>
                  <a:gd name="T19" fmla="*/ 51 h 274"/>
                  <a:gd name="T20" fmla="*/ 48 w 270"/>
                  <a:gd name="T21" fmla="*/ 106 h 274"/>
                  <a:gd name="T22" fmla="*/ 13 w 270"/>
                  <a:gd name="T23" fmla="*/ 220 h 274"/>
                  <a:gd name="T24" fmla="*/ 53 w 270"/>
                  <a:gd name="T25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0" h="274">
                    <a:moveTo>
                      <a:pt x="53" y="274"/>
                    </a:moveTo>
                    <a:cubicBezTo>
                      <a:pt x="53" y="274"/>
                      <a:pt x="135" y="271"/>
                      <a:pt x="180" y="218"/>
                    </a:cubicBezTo>
                    <a:cubicBezTo>
                      <a:pt x="200" y="194"/>
                      <a:pt x="197" y="198"/>
                      <a:pt x="200" y="194"/>
                    </a:cubicBezTo>
                    <a:cubicBezTo>
                      <a:pt x="201" y="193"/>
                      <a:pt x="201" y="193"/>
                      <a:pt x="201" y="193"/>
                    </a:cubicBezTo>
                    <a:cubicBezTo>
                      <a:pt x="201" y="193"/>
                      <a:pt x="202" y="192"/>
                      <a:pt x="203" y="191"/>
                    </a:cubicBezTo>
                    <a:cubicBezTo>
                      <a:pt x="203" y="190"/>
                      <a:pt x="203" y="190"/>
                      <a:pt x="203" y="190"/>
                    </a:cubicBezTo>
                    <a:cubicBezTo>
                      <a:pt x="207" y="186"/>
                      <a:pt x="207" y="186"/>
                      <a:pt x="228" y="162"/>
                    </a:cubicBezTo>
                    <a:cubicBezTo>
                      <a:pt x="270" y="112"/>
                      <a:pt x="260" y="49"/>
                      <a:pt x="260" y="49"/>
                    </a:cubicBezTo>
                    <a:cubicBezTo>
                      <a:pt x="260" y="49"/>
                      <a:pt x="250" y="4"/>
                      <a:pt x="206" y="2"/>
                    </a:cubicBezTo>
                    <a:cubicBezTo>
                      <a:pt x="149" y="0"/>
                      <a:pt x="96" y="51"/>
                      <a:pt x="96" y="51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6"/>
                      <a:pt x="0" y="173"/>
                      <a:pt x="13" y="220"/>
                    </a:cubicBezTo>
                    <a:cubicBezTo>
                      <a:pt x="25" y="263"/>
                      <a:pt x="53" y="274"/>
                      <a:pt x="53" y="27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112">
                <a:extLst>
                  <a:ext uri="{FF2B5EF4-FFF2-40B4-BE49-F238E27FC236}">
                    <a16:creationId xmlns:a16="http://schemas.microsoft.com/office/drawing/2014/main" id="{3D4E9C58-7289-429A-89DA-78EE053F8F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98950" y="2298700"/>
                <a:ext cx="395288" cy="401638"/>
              </a:xfrm>
              <a:custGeom>
                <a:avLst/>
                <a:gdLst>
                  <a:gd name="T0" fmla="*/ 0 w 138"/>
                  <a:gd name="T1" fmla="*/ 120 h 140"/>
                  <a:gd name="T2" fmla="*/ 102 w 138"/>
                  <a:gd name="T3" fmla="*/ 140 h 140"/>
                  <a:gd name="T4" fmla="*/ 117 w 138"/>
                  <a:gd name="T5" fmla="*/ 123 h 140"/>
                  <a:gd name="T6" fmla="*/ 118 w 138"/>
                  <a:gd name="T7" fmla="*/ 122 h 140"/>
                  <a:gd name="T8" fmla="*/ 120 w 138"/>
                  <a:gd name="T9" fmla="*/ 120 h 140"/>
                  <a:gd name="T10" fmla="*/ 120 w 138"/>
                  <a:gd name="T11" fmla="*/ 119 h 140"/>
                  <a:gd name="T12" fmla="*/ 138 w 138"/>
                  <a:gd name="T13" fmla="*/ 99 h 140"/>
                  <a:gd name="T14" fmla="*/ 102 w 138"/>
                  <a:gd name="T15" fmla="*/ 0 h 140"/>
                  <a:gd name="T16" fmla="*/ 0 w 138"/>
                  <a:gd name="T17" fmla="*/ 1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40">
                    <a:moveTo>
                      <a:pt x="0" y="120"/>
                    </a:moveTo>
                    <a:cubicBezTo>
                      <a:pt x="102" y="140"/>
                      <a:pt x="102" y="140"/>
                      <a:pt x="102" y="140"/>
                    </a:cubicBezTo>
                    <a:cubicBezTo>
                      <a:pt x="110" y="131"/>
                      <a:pt x="115" y="125"/>
                      <a:pt x="117" y="123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18" y="122"/>
                      <a:pt x="119" y="121"/>
                      <a:pt x="120" y="120"/>
                    </a:cubicBezTo>
                    <a:cubicBezTo>
                      <a:pt x="120" y="119"/>
                      <a:pt x="120" y="119"/>
                      <a:pt x="120" y="119"/>
                    </a:cubicBezTo>
                    <a:cubicBezTo>
                      <a:pt x="123" y="116"/>
                      <a:pt x="128" y="110"/>
                      <a:pt x="138" y="99"/>
                    </a:cubicBezTo>
                    <a:cubicBezTo>
                      <a:pt x="102" y="0"/>
                      <a:pt x="102" y="0"/>
                      <a:pt x="102" y="0"/>
                    </a:cubicBez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CDE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113">
                <a:extLst>
                  <a:ext uri="{FF2B5EF4-FFF2-40B4-BE49-F238E27FC236}">
                    <a16:creationId xmlns:a16="http://schemas.microsoft.com/office/drawing/2014/main" id="{1BC756A7-3585-447C-8808-D0980AAC30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91038" y="2511425"/>
                <a:ext cx="174625" cy="157163"/>
              </a:xfrm>
              <a:custGeom>
                <a:avLst/>
                <a:gdLst>
                  <a:gd name="T0" fmla="*/ 23 w 61"/>
                  <a:gd name="T1" fmla="*/ 4 h 55"/>
                  <a:gd name="T2" fmla="*/ 0 w 61"/>
                  <a:gd name="T3" fmla="*/ 0 h 55"/>
                  <a:gd name="T4" fmla="*/ 0 w 61"/>
                  <a:gd name="T5" fmla="*/ 0 h 55"/>
                  <a:gd name="T6" fmla="*/ 0 w 61"/>
                  <a:gd name="T7" fmla="*/ 0 h 55"/>
                  <a:gd name="T8" fmla="*/ 0 w 61"/>
                  <a:gd name="T9" fmla="*/ 0 h 55"/>
                  <a:gd name="T10" fmla="*/ 0 w 61"/>
                  <a:gd name="T11" fmla="*/ 0 h 55"/>
                  <a:gd name="T12" fmla="*/ 7 w 61"/>
                  <a:gd name="T13" fmla="*/ 22 h 55"/>
                  <a:gd name="T14" fmla="*/ 20 w 61"/>
                  <a:gd name="T15" fmla="*/ 25 h 55"/>
                  <a:gd name="T16" fmla="*/ 25 w 61"/>
                  <a:gd name="T17" fmla="*/ 28 h 55"/>
                  <a:gd name="T18" fmla="*/ 45 w 61"/>
                  <a:gd name="T19" fmla="*/ 55 h 55"/>
                  <a:gd name="T20" fmla="*/ 52 w 61"/>
                  <a:gd name="T21" fmla="*/ 47 h 55"/>
                  <a:gd name="T22" fmla="*/ 52 w 61"/>
                  <a:gd name="T23" fmla="*/ 46 h 55"/>
                  <a:gd name="T24" fmla="*/ 54 w 61"/>
                  <a:gd name="T25" fmla="*/ 44 h 55"/>
                  <a:gd name="T26" fmla="*/ 55 w 61"/>
                  <a:gd name="T27" fmla="*/ 43 h 55"/>
                  <a:gd name="T28" fmla="*/ 61 w 61"/>
                  <a:gd name="T29" fmla="*/ 36 h 55"/>
                  <a:gd name="T30" fmla="*/ 32 w 61"/>
                  <a:gd name="T31" fmla="*/ 21 h 55"/>
                  <a:gd name="T32" fmla="*/ 28 w 61"/>
                  <a:gd name="T33" fmla="*/ 16 h 55"/>
                  <a:gd name="T34" fmla="*/ 23 w 61"/>
                  <a:gd name="T35" fmla="*/ 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55">
                    <a:moveTo>
                      <a:pt x="2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2" y="26"/>
                      <a:pt x="24" y="27"/>
                      <a:pt x="25" y="28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8" y="51"/>
                      <a:pt x="51" y="48"/>
                      <a:pt x="52" y="47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3" y="46"/>
                      <a:pt x="53" y="45"/>
                      <a:pt x="54" y="44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0"/>
                      <a:pt x="61" y="36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29" y="20"/>
                      <a:pt x="28" y="16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AE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114">
                <a:extLst>
                  <a:ext uri="{FF2B5EF4-FFF2-40B4-BE49-F238E27FC236}">
                    <a16:creationId xmlns:a16="http://schemas.microsoft.com/office/drawing/2014/main" id="{A09E3036-76EC-4CA7-ABDB-AD1C899AA5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03700" y="2239963"/>
                <a:ext cx="484188" cy="479425"/>
              </a:xfrm>
              <a:custGeom>
                <a:avLst/>
                <a:gdLst>
                  <a:gd name="T0" fmla="*/ 38 w 169"/>
                  <a:gd name="T1" fmla="*/ 140 h 168"/>
                  <a:gd name="T2" fmla="*/ 26 w 169"/>
                  <a:gd name="T3" fmla="*/ 33 h 168"/>
                  <a:gd name="T4" fmla="*/ 134 w 169"/>
                  <a:gd name="T5" fmla="*/ 28 h 168"/>
                  <a:gd name="T6" fmla="*/ 144 w 169"/>
                  <a:gd name="T7" fmla="*/ 131 h 168"/>
                  <a:gd name="T8" fmla="*/ 38 w 169"/>
                  <a:gd name="T9" fmla="*/ 14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8">
                    <a:moveTo>
                      <a:pt x="38" y="140"/>
                    </a:moveTo>
                    <a:cubicBezTo>
                      <a:pt x="5" y="112"/>
                      <a:pt x="0" y="64"/>
                      <a:pt x="26" y="33"/>
                    </a:cubicBezTo>
                    <a:cubicBezTo>
                      <a:pt x="52" y="2"/>
                      <a:pt x="100" y="0"/>
                      <a:pt x="134" y="28"/>
                    </a:cubicBezTo>
                    <a:cubicBezTo>
                      <a:pt x="167" y="57"/>
                      <a:pt x="169" y="101"/>
                      <a:pt x="144" y="131"/>
                    </a:cubicBezTo>
                    <a:cubicBezTo>
                      <a:pt x="113" y="168"/>
                      <a:pt x="71" y="168"/>
                      <a:pt x="38" y="140"/>
                    </a:cubicBezTo>
                    <a:close/>
                  </a:path>
                </a:pathLst>
              </a:custGeom>
              <a:solidFill>
                <a:srgbClr val="F4D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115">
                <a:extLst>
                  <a:ext uri="{FF2B5EF4-FFF2-40B4-BE49-F238E27FC236}">
                    <a16:creationId xmlns:a16="http://schemas.microsoft.com/office/drawing/2014/main" id="{F326BFA7-97EE-43F3-8E72-54C89A3768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16438" y="2212975"/>
                <a:ext cx="96838" cy="100013"/>
              </a:xfrm>
              <a:custGeom>
                <a:avLst/>
                <a:gdLst>
                  <a:gd name="T0" fmla="*/ 4 w 34"/>
                  <a:gd name="T1" fmla="*/ 18 h 35"/>
                  <a:gd name="T2" fmla="*/ 3 w 34"/>
                  <a:gd name="T3" fmla="*/ 5 h 35"/>
                  <a:gd name="T4" fmla="*/ 16 w 34"/>
                  <a:gd name="T5" fmla="*/ 3 h 35"/>
                  <a:gd name="T6" fmla="*/ 30 w 34"/>
                  <a:gd name="T7" fmla="*/ 21 h 35"/>
                  <a:gd name="T8" fmla="*/ 31 w 34"/>
                  <a:gd name="T9" fmla="*/ 34 h 35"/>
                  <a:gd name="T10" fmla="*/ 21 w 34"/>
                  <a:gd name="T11" fmla="*/ 32 h 35"/>
                  <a:gd name="T12" fmla="*/ 4 w 34"/>
                  <a:gd name="T13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5">
                    <a:moveTo>
                      <a:pt x="4" y="18"/>
                    </a:moveTo>
                    <a:cubicBezTo>
                      <a:pt x="0" y="15"/>
                      <a:pt x="0" y="9"/>
                      <a:pt x="3" y="5"/>
                    </a:cubicBezTo>
                    <a:cubicBezTo>
                      <a:pt x="7" y="1"/>
                      <a:pt x="12" y="0"/>
                      <a:pt x="16" y="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25"/>
                      <a:pt x="34" y="30"/>
                      <a:pt x="31" y="34"/>
                    </a:cubicBezTo>
                    <a:cubicBezTo>
                      <a:pt x="31" y="34"/>
                      <a:pt x="25" y="35"/>
                      <a:pt x="21" y="32"/>
                    </a:cubicBez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4D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116">
                <a:extLst>
                  <a:ext uri="{FF2B5EF4-FFF2-40B4-BE49-F238E27FC236}">
                    <a16:creationId xmlns:a16="http://schemas.microsoft.com/office/drawing/2014/main" id="{59DE60D9-8051-482F-80CB-A07E3922E1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06875" y="2576513"/>
                <a:ext cx="106363" cy="92075"/>
              </a:xfrm>
              <a:custGeom>
                <a:avLst/>
                <a:gdLst>
                  <a:gd name="T0" fmla="*/ 16 w 37"/>
                  <a:gd name="T1" fmla="*/ 3 h 32"/>
                  <a:gd name="T2" fmla="*/ 3 w 37"/>
                  <a:gd name="T3" fmla="*/ 4 h 32"/>
                  <a:gd name="T4" fmla="*/ 4 w 37"/>
                  <a:gd name="T5" fmla="*/ 17 h 32"/>
                  <a:gd name="T6" fmla="*/ 24 w 37"/>
                  <a:gd name="T7" fmla="*/ 28 h 32"/>
                  <a:gd name="T8" fmla="*/ 37 w 37"/>
                  <a:gd name="T9" fmla="*/ 27 h 32"/>
                  <a:gd name="T10" fmla="*/ 33 w 37"/>
                  <a:gd name="T11" fmla="*/ 17 h 32"/>
                  <a:gd name="T12" fmla="*/ 16 w 37"/>
                  <a:gd name="T13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2">
                    <a:moveTo>
                      <a:pt x="16" y="3"/>
                    </a:moveTo>
                    <a:cubicBezTo>
                      <a:pt x="12" y="0"/>
                      <a:pt x="7" y="0"/>
                      <a:pt x="3" y="4"/>
                    </a:cubicBezTo>
                    <a:cubicBezTo>
                      <a:pt x="0" y="8"/>
                      <a:pt x="0" y="14"/>
                      <a:pt x="4" y="17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8" y="32"/>
                      <a:pt x="33" y="31"/>
                      <a:pt x="37" y="27"/>
                    </a:cubicBezTo>
                    <a:cubicBezTo>
                      <a:pt x="37" y="27"/>
                      <a:pt x="37" y="21"/>
                      <a:pt x="33" y="17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4D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117">
                <a:extLst>
                  <a:ext uri="{FF2B5EF4-FFF2-40B4-BE49-F238E27FC236}">
                    <a16:creationId xmlns:a16="http://schemas.microsoft.com/office/drawing/2014/main" id="{C57BC8DD-9ABF-4295-BF0C-E6634A35BA2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24325" y="2152650"/>
                <a:ext cx="538163" cy="555625"/>
              </a:xfrm>
              <a:custGeom>
                <a:avLst/>
                <a:gdLst>
                  <a:gd name="T0" fmla="*/ 115 w 188"/>
                  <a:gd name="T1" fmla="*/ 182 h 194"/>
                  <a:gd name="T2" fmla="*/ 115 w 188"/>
                  <a:gd name="T3" fmla="*/ 182 h 194"/>
                  <a:gd name="T4" fmla="*/ 121 w 188"/>
                  <a:gd name="T5" fmla="*/ 182 h 194"/>
                  <a:gd name="T6" fmla="*/ 125 w 188"/>
                  <a:gd name="T7" fmla="*/ 194 h 194"/>
                  <a:gd name="T8" fmla="*/ 142 w 188"/>
                  <a:gd name="T9" fmla="*/ 174 h 194"/>
                  <a:gd name="T10" fmla="*/ 149 w 188"/>
                  <a:gd name="T11" fmla="*/ 160 h 194"/>
                  <a:gd name="T12" fmla="*/ 152 w 188"/>
                  <a:gd name="T13" fmla="*/ 158 h 194"/>
                  <a:gd name="T14" fmla="*/ 151 w 188"/>
                  <a:gd name="T15" fmla="*/ 168 h 194"/>
                  <a:gd name="T16" fmla="*/ 166 w 188"/>
                  <a:gd name="T17" fmla="*/ 148 h 194"/>
                  <a:gd name="T18" fmla="*/ 177 w 188"/>
                  <a:gd name="T19" fmla="*/ 120 h 194"/>
                  <a:gd name="T20" fmla="*/ 154 w 188"/>
                  <a:gd name="T21" fmla="*/ 37 h 194"/>
                  <a:gd name="T22" fmla="*/ 143 w 188"/>
                  <a:gd name="T23" fmla="*/ 27 h 194"/>
                  <a:gd name="T24" fmla="*/ 41 w 188"/>
                  <a:gd name="T25" fmla="*/ 41 h 194"/>
                  <a:gd name="T26" fmla="*/ 31 w 188"/>
                  <a:gd name="T27" fmla="*/ 52 h 194"/>
                  <a:gd name="T28" fmla="*/ 32 w 188"/>
                  <a:gd name="T29" fmla="*/ 153 h 194"/>
                  <a:gd name="T30" fmla="*/ 41 w 188"/>
                  <a:gd name="T31" fmla="*/ 161 h 194"/>
                  <a:gd name="T32" fmla="*/ 115 w 188"/>
                  <a:gd name="T33" fmla="*/ 18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8" h="194">
                    <a:moveTo>
                      <a:pt x="115" y="182"/>
                    </a:moveTo>
                    <a:cubicBezTo>
                      <a:pt x="115" y="182"/>
                      <a:pt x="115" y="182"/>
                      <a:pt x="115" y="182"/>
                    </a:cubicBezTo>
                    <a:cubicBezTo>
                      <a:pt x="115" y="182"/>
                      <a:pt x="119" y="181"/>
                      <a:pt x="121" y="182"/>
                    </a:cubicBezTo>
                    <a:cubicBezTo>
                      <a:pt x="123" y="184"/>
                      <a:pt x="125" y="185"/>
                      <a:pt x="125" y="194"/>
                    </a:cubicBezTo>
                    <a:cubicBezTo>
                      <a:pt x="125" y="194"/>
                      <a:pt x="135" y="187"/>
                      <a:pt x="142" y="174"/>
                    </a:cubicBezTo>
                    <a:cubicBezTo>
                      <a:pt x="144" y="170"/>
                      <a:pt x="149" y="160"/>
                      <a:pt x="149" y="160"/>
                    </a:cubicBezTo>
                    <a:cubicBezTo>
                      <a:pt x="151" y="156"/>
                      <a:pt x="151" y="154"/>
                      <a:pt x="152" y="158"/>
                    </a:cubicBezTo>
                    <a:cubicBezTo>
                      <a:pt x="153" y="163"/>
                      <a:pt x="151" y="167"/>
                      <a:pt x="151" y="168"/>
                    </a:cubicBezTo>
                    <a:cubicBezTo>
                      <a:pt x="153" y="169"/>
                      <a:pt x="165" y="150"/>
                      <a:pt x="166" y="148"/>
                    </a:cubicBezTo>
                    <a:cubicBezTo>
                      <a:pt x="173" y="134"/>
                      <a:pt x="177" y="120"/>
                      <a:pt x="177" y="120"/>
                    </a:cubicBezTo>
                    <a:cubicBezTo>
                      <a:pt x="188" y="81"/>
                      <a:pt x="174" y="53"/>
                      <a:pt x="154" y="3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11" y="0"/>
                      <a:pt x="67" y="9"/>
                      <a:pt x="41" y="41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7" y="80"/>
                      <a:pt x="0" y="126"/>
                      <a:pt x="32" y="153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58" y="176"/>
                      <a:pt x="84" y="190"/>
                      <a:pt x="115" y="182"/>
                    </a:cubicBezTo>
                    <a:close/>
                  </a:path>
                </a:pathLst>
              </a:custGeom>
              <a:solidFill>
                <a:srgbClr val="532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118">
                <a:extLst>
                  <a:ext uri="{FF2B5EF4-FFF2-40B4-BE49-F238E27FC236}">
                    <a16:creationId xmlns:a16="http://schemas.microsoft.com/office/drawing/2014/main" id="{C06C4DDF-3045-4E1D-B67C-5555D53D3E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89413" y="2211388"/>
                <a:ext cx="433388" cy="446088"/>
              </a:xfrm>
              <a:custGeom>
                <a:avLst/>
                <a:gdLst>
                  <a:gd name="T0" fmla="*/ 45 w 151"/>
                  <a:gd name="T1" fmla="*/ 144 h 156"/>
                  <a:gd name="T2" fmla="*/ 96 w 151"/>
                  <a:gd name="T3" fmla="*/ 149 h 156"/>
                  <a:gd name="T4" fmla="*/ 107 w 151"/>
                  <a:gd name="T5" fmla="*/ 154 h 156"/>
                  <a:gd name="T6" fmla="*/ 110 w 151"/>
                  <a:gd name="T7" fmla="*/ 145 h 156"/>
                  <a:gd name="T8" fmla="*/ 109 w 151"/>
                  <a:gd name="T9" fmla="*/ 125 h 156"/>
                  <a:gd name="T10" fmla="*/ 107 w 151"/>
                  <a:gd name="T11" fmla="*/ 120 h 156"/>
                  <a:gd name="T12" fmla="*/ 115 w 151"/>
                  <a:gd name="T13" fmla="*/ 137 h 156"/>
                  <a:gd name="T14" fmla="*/ 115 w 151"/>
                  <a:gd name="T15" fmla="*/ 147 h 156"/>
                  <a:gd name="T16" fmla="*/ 125 w 151"/>
                  <a:gd name="T17" fmla="*/ 120 h 156"/>
                  <a:gd name="T18" fmla="*/ 128 w 151"/>
                  <a:gd name="T19" fmla="*/ 118 h 156"/>
                  <a:gd name="T20" fmla="*/ 130 w 151"/>
                  <a:gd name="T21" fmla="*/ 124 h 156"/>
                  <a:gd name="T22" fmla="*/ 134 w 151"/>
                  <a:gd name="T23" fmla="*/ 107 h 156"/>
                  <a:gd name="T24" fmla="*/ 133 w 151"/>
                  <a:gd name="T25" fmla="*/ 95 h 156"/>
                  <a:gd name="T26" fmla="*/ 137 w 151"/>
                  <a:gd name="T27" fmla="*/ 113 h 156"/>
                  <a:gd name="T28" fmla="*/ 131 w 151"/>
                  <a:gd name="T29" fmla="*/ 135 h 156"/>
                  <a:gd name="T30" fmla="*/ 150 w 151"/>
                  <a:gd name="T31" fmla="*/ 85 h 156"/>
                  <a:gd name="T32" fmla="*/ 119 w 151"/>
                  <a:gd name="T33" fmla="*/ 22 h 156"/>
                  <a:gd name="T34" fmla="*/ 59 w 151"/>
                  <a:gd name="T35" fmla="*/ 6 h 156"/>
                  <a:gd name="T36" fmla="*/ 1 w 151"/>
                  <a:gd name="T37" fmla="*/ 80 h 156"/>
                  <a:gd name="T38" fmla="*/ 45 w 151"/>
                  <a:gd name="T39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6">
                    <a:moveTo>
                      <a:pt x="45" y="144"/>
                    </a:moveTo>
                    <a:cubicBezTo>
                      <a:pt x="69" y="156"/>
                      <a:pt x="83" y="150"/>
                      <a:pt x="96" y="149"/>
                    </a:cubicBezTo>
                    <a:cubicBezTo>
                      <a:pt x="103" y="148"/>
                      <a:pt x="106" y="152"/>
                      <a:pt x="107" y="154"/>
                    </a:cubicBezTo>
                    <a:cubicBezTo>
                      <a:pt x="108" y="152"/>
                      <a:pt x="110" y="149"/>
                      <a:pt x="110" y="145"/>
                    </a:cubicBezTo>
                    <a:cubicBezTo>
                      <a:pt x="112" y="140"/>
                      <a:pt x="111" y="129"/>
                      <a:pt x="109" y="125"/>
                    </a:cubicBezTo>
                    <a:cubicBezTo>
                      <a:pt x="107" y="120"/>
                      <a:pt x="107" y="120"/>
                      <a:pt x="107" y="120"/>
                    </a:cubicBezTo>
                    <a:cubicBezTo>
                      <a:pt x="107" y="120"/>
                      <a:pt x="113" y="128"/>
                      <a:pt x="115" y="137"/>
                    </a:cubicBezTo>
                    <a:cubicBezTo>
                      <a:pt x="116" y="141"/>
                      <a:pt x="116" y="144"/>
                      <a:pt x="115" y="147"/>
                    </a:cubicBezTo>
                    <a:cubicBezTo>
                      <a:pt x="118" y="143"/>
                      <a:pt x="124" y="129"/>
                      <a:pt x="125" y="120"/>
                    </a:cubicBezTo>
                    <a:cubicBezTo>
                      <a:pt x="125" y="118"/>
                      <a:pt x="125" y="114"/>
                      <a:pt x="128" y="118"/>
                    </a:cubicBezTo>
                    <a:cubicBezTo>
                      <a:pt x="129" y="119"/>
                      <a:pt x="129" y="121"/>
                      <a:pt x="130" y="124"/>
                    </a:cubicBezTo>
                    <a:cubicBezTo>
                      <a:pt x="133" y="118"/>
                      <a:pt x="134" y="110"/>
                      <a:pt x="134" y="107"/>
                    </a:cubicBezTo>
                    <a:cubicBezTo>
                      <a:pt x="134" y="101"/>
                      <a:pt x="133" y="95"/>
                      <a:pt x="133" y="95"/>
                    </a:cubicBezTo>
                    <a:cubicBezTo>
                      <a:pt x="133" y="95"/>
                      <a:pt x="137" y="105"/>
                      <a:pt x="137" y="113"/>
                    </a:cubicBezTo>
                    <a:cubicBezTo>
                      <a:pt x="137" y="122"/>
                      <a:pt x="135" y="129"/>
                      <a:pt x="131" y="135"/>
                    </a:cubicBezTo>
                    <a:cubicBezTo>
                      <a:pt x="133" y="134"/>
                      <a:pt x="151" y="119"/>
                      <a:pt x="150" y="85"/>
                    </a:cubicBezTo>
                    <a:cubicBezTo>
                      <a:pt x="148" y="45"/>
                      <a:pt x="119" y="22"/>
                      <a:pt x="119" y="22"/>
                    </a:cubicBezTo>
                    <a:cubicBezTo>
                      <a:pt x="106" y="10"/>
                      <a:pt x="87" y="0"/>
                      <a:pt x="59" y="6"/>
                    </a:cubicBezTo>
                    <a:cubicBezTo>
                      <a:pt x="21" y="13"/>
                      <a:pt x="0" y="58"/>
                      <a:pt x="1" y="80"/>
                    </a:cubicBezTo>
                    <a:cubicBezTo>
                      <a:pt x="2" y="106"/>
                      <a:pt x="23" y="134"/>
                      <a:pt x="45" y="144"/>
                    </a:cubicBezTo>
                    <a:close/>
                  </a:path>
                </a:pathLst>
              </a:custGeom>
              <a:solidFill>
                <a:srgbClr val="623C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119">
                <a:extLst>
                  <a:ext uri="{FF2B5EF4-FFF2-40B4-BE49-F238E27FC236}">
                    <a16:creationId xmlns:a16="http://schemas.microsoft.com/office/drawing/2014/main" id="{27EE8ADF-3DFB-42DF-831D-31661934C3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81488" y="2308225"/>
                <a:ext cx="100013" cy="65088"/>
              </a:xfrm>
              <a:custGeom>
                <a:avLst/>
                <a:gdLst>
                  <a:gd name="T0" fmla="*/ 2 w 35"/>
                  <a:gd name="T1" fmla="*/ 18 h 23"/>
                  <a:gd name="T2" fmla="*/ 18 w 35"/>
                  <a:gd name="T3" fmla="*/ 16 h 23"/>
                  <a:gd name="T4" fmla="*/ 26 w 35"/>
                  <a:gd name="T5" fmla="*/ 23 h 23"/>
                  <a:gd name="T6" fmla="*/ 19 w 35"/>
                  <a:gd name="T7" fmla="*/ 13 h 23"/>
                  <a:gd name="T8" fmla="*/ 12 w 35"/>
                  <a:gd name="T9" fmla="*/ 11 h 23"/>
                  <a:gd name="T10" fmla="*/ 21 w 35"/>
                  <a:gd name="T11" fmla="*/ 9 h 23"/>
                  <a:gd name="T12" fmla="*/ 35 w 35"/>
                  <a:gd name="T13" fmla="*/ 16 h 23"/>
                  <a:gd name="T14" fmla="*/ 22 w 35"/>
                  <a:gd name="T15" fmla="*/ 3 h 23"/>
                  <a:gd name="T16" fmla="*/ 4 w 35"/>
                  <a:gd name="T17" fmla="*/ 10 h 23"/>
                  <a:gd name="T18" fmla="*/ 0 w 35"/>
                  <a:gd name="T19" fmla="*/ 20 h 23"/>
                  <a:gd name="T20" fmla="*/ 2 w 35"/>
                  <a:gd name="T21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23">
                    <a:moveTo>
                      <a:pt x="2" y="18"/>
                    </a:moveTo>
                    <a:cubicBezTo>
                      <a:pt x="4" y="17"/>
                      <a:pt x="12" y="14"/>
                      <a:pt x="18" y="16"/>
                    </a:cubicBezTo>
                    <a:cubicBezTo>
                      <a:pt x="23" y="19"/>
                      <a:pt x="26" y="23"/>
                      <a:pt x="26" y="23"/>
                    </a:cubicBezTo>
                    <a:cubicBezTo>
                      <a:pt x="26" y="23"/>
                      <a:pt x="25" y="17"/>
                      <a:pt x="19" y="13"/>
                    </a:cubicBezTo>
                    <a:cubicBezTo>
                      <a:pt x="15" y="10"/>
                      <a:pt x="14" y="11"/>
                      <a:pt x="12" y="11"/>
                    </a:cubicBezTo>
                    <a:cubicBezTo>
                      <a:pt x="14" y="10"/>
                      <a:pt x="17" y="9"/>
                      <a:pt x="21" y="9"/>
                    </a:cubicBezTo>
                    <a:cubicBezTo>
                      <a:pt x="29" y="9"/>
                      <a:pt x="35" y="16"/>
                      <a:pt x="35" y="16"/>
                    </a:cubicBezTo>
                    <a:cubicBezTo>
                      <a:pt x="35" y="15"/>
                      <a:pt x="31" y="5"/>
                      <a:pt x="22" y="3"/>
                    </a:cubicBezTo>
                    <a:cubicBezTo>
                      <a:pt x="12" y="0"/>
                      <a:pt x="6" y="8"/>
                      <a:pt x="4" y="10"/>
                    </a:cubicBezTo>
                    <a:cubicBezTo>
                      <a:pt x="1" y="13"/>
                      <a:pt x="0" y="20"/>
                      <a:pt x="0" y="20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532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120">
                <a:extLst>
                  <a:ext uri="{FF2B5EF4-FFF2-40B4-BE49-F238E27FC236}">
                    <a16:creationId xmlns:a16="http://schemas.microsoft.com/office/drawing/2014/main" id="{F2368FB1-5DE3-44A9-8ED5-BDD6F752D3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60850" y="2301875"/>
                <a:ext cx="34925" cy="63500"/>
              </a:xfrm>
              <a:custGeom>
                <a:avLst/>
                <a:gdLst>
                  <a:gd name="T0" fmla="*/ 12 w 12"/>
                  <a:gd name="T1" fmla="*/ 15 h 22"/>
                  <a:gd name="T2" fmla="*/ 8 w 12"/>
                  <a:gd name="T3" fmla="*/ 9 h 22"/>
                  <a:gd name="T4" fmla="*/ 12 w 12"/>
                  <a:gd name="T5" fmla="*/ 0 h 22"/>
                  <a:gd name="T6" fmla="*/ 4 w 12"/>
                  <a:gd name="T7" fmla="*/ 7 h 22"/>
                  <a:gd name="T8" fmla="*/ 7 w 12"/>
                  <a:gd name="T9" fmla="*/ 22 h 22"/>
                  <a:gd name="T10" fmla="*/ 12 w 12"/>
                  <a:gd name="T11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2">
                    <a:moveTo>
                      <a:pt x="12" y="15"/>
                    </a:moveTo>
                    <a:cubicBezTo>
                      <a:pt x="12" y="15"/>
                      <a:pt x="8" y="14"/>
                      <a:pt x="8" y="9"/>
                    </a:cubicBezTo>
                    <a:cubicBezTo>
                      <a:pt x="7" y="3"/>
                      <a:pt x="12" y="0"/>
                      <a:pt x="12" y="0"/>
                    </a:cubicBezTo>
                    <a:cubicBezTo>
                      <a:pt x="12" y="0"/>
                      <a:pt x="6" y="3"/>
                      <a:pt x="4" y="7"/>
                    </a:cubicBezTo>
                    <a:cubicBezTo>
                      <a:pt x="0" y="15"/>
                      <a:pt x="7" y="22"/>
                      <a:pt x="7" y="22"/>
                    </a:cubicBez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532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121">
                <a:extLst>
                  <a:ext uri="{FF2B5EF4-FFF2-40B4-BE49-F238E27FC236}">
                    <a16:creationId xmlns:a16="http://schemas.microsoft.com/office/drawing/2014/main" id="{F83F4732-F5EC-4A44-A6F7-C21ACC0AB0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51438" y="2611438"/>
                <a:ext cx="238125" cy="303213"/>
              </a:xfrm>
              <a:custGeom>
                <a:avLst/>
                <a:gdLst>
                  <a:gd name="T0" fmla="*/ 26 w 83"/>
                  <a:gd name="T1" fmla="*/ 100 h 106"/>
                  <a:gd name="T2" fmla="*/ 26 w 83"/>
                  <a:gd name="T3" fmla="*/ 91 h 106"/>
                  <a:gd name="T4" fmla="*/ 25 w 83"/>
                  <a:gd name="T5" fmla="*/ 76 h 106"/>
                  <a:gd name="T6" fmla="*/ 27 w 83"/>
                  <a:gd name="T7" fmla="*/ 60 h 106"/>
                  <a:gd name="T8" fmla="*/ 32 w 83"/>
                  <a:gd name="T9" fmla="*/ 60 h 106"/>
                  <a:gd name="T10" fmla="*/ 50 w 83"/>
                  <a:gd name="T11" fmla="*/ 71 h 106"/>
                  <a:gd name="T12" fmla="*/ 69 w 83"/>
                  <a:gd name="T13" fmla="*/ 96 h 106"/>
                  <a:gd name="T14" fmla="*/ 82 w 83"/>
                  <a:gd name="T15" fmla="*/ 99 h 106"/>
                  <a:gd name="T16" fmla="*/ 71 w 83"/>
                  <a:gd name="T17" fmla="*/ 71 h 106"/>
                  <a:gd name="T18" fmla="*/ 59 w 83"/>
                  <a:gd name="T19" fmla="*/ 31 h 106"/>
                  <a:gd name="T20" fmla="*/ 26 w 83"/>
                  <a:gd name="T21" fmla="*/ 0 h 106"/>
                  <a:gd name="T22" fmla="*/ 2 w 83"/>
                  <a:gd name="T23" fmla="*/ 17 h 106"/>
                  <a:gd name="T24" fmla="*/ 4 w 83"/>
                  <a:gd name="T25" fmla="*/ 28 h 106"/>
                  <a:gd name="T26" fmla="*/ 1 w 83"/>
                  <a:gd name="T27" fmla="*/ 54 h 106"/>
                  <a:gd name="T28" fmla="*/ 6 w 83"/>
                  <a:gd name="T29" fmla="*/ 74 h 106"/>
                  <a:gd name="T30" fmla="*/ 16 w 83"/>
                  <a:gd name="T31" fmla="*/ 98 h 106"/>
                  <a:gd name="T32" fmla="*/ 26 w 83"/>
                  <a:gd name="T33" fmla="*/ 10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106">
                    <a:moveTo>
                      <a:pt x="26" y="100"/>
                    </a:moveTo>
                    <a:cubicBezTo>
                      <a:pt x="28" y="98"/>
                      <a:pt x="28" y="95"/>
                      <a:pt x="26" y="91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2" y="64"/>
                      <a:pt x="26" y="61"/>
                      <a:pt x="27" y="60"/>
                    </a:cubicBezTo>
                    <a:cubicBezTo>
                      <a:pt x="28" y="59"/>
                      <a:pt x="30" y="59"/>
                      <a:pt x="32" y="60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6" y="75"/>
                      <a:pt x="64" y="90"/>
                      <a:pt x="69" y="96"/>
                    </a:cubicBezTo>
                    <a:cubicBezTo>
                      <a:pt x="76" y="106"/>
                      <a:pt x="81" y="104"/>
                      <a:pt x="82" y="99"/>
                    </a:cubicBezTo>
                    <a:cubicBezTo>
                      <a:pt x="83" y="94"/>
                      <a:pt x="71" y="72"/>
                      <a:pt x="71" y="71"/>
                    </a:cubicBezTo>
                    <a:cubicBezTo>
                      <a:pt x="74" y="41"/>
                      <a:pt x="59" y="31"/>
                      <a:pt x="59" y="3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2" y="38"/>
                      <a:pt x="0" y="50"/>
                      <a:pt x="1" y="54"/>
                    </a:cubicBezTo>
                    <a:cubicBezTo>
                      <a:pt x="1" y="58"/>
                      <a:pt x="5" y="71"/>
                      <a:pt x="6" y="74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9" y="102"/>
                      <a:pt x="25" y="104"/>
                      <a:pt x="26" y="100"/>
                    </a:cubicBez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122">
                <a:extLst>
                  <a:ext uri="{FF2B5EF4-FFF2-40B4-BE49-F238E27FC236}">
                    <a16:creationId xmlns:a16="http://schemas.microsoft.com/office/drawing/2014/main" id="{CEE149B1-511E-4243-9FB8-A8D7D17665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38675" y="2105025"/>
                <a:ext cx="641350" cy="563563"/>
              </a:xfrm>
              <a:custGeom>
                <a:avLst/>
                <a:gdLst>
                  <a:gd name="T0" fmla="*/ 166 w 224"/>
                  <a:gd name="T1" fmla="*/ 191 h 197"/>
                  <a:gd name="T2" fmla="*/ 124 w 224"/>
                  <a:gd name="T3" fmla="*/ 88 h 197"/>
                  <a:gd name="T4" fmla="*/ 55 w 224"/>
                  <a:gd name="T5" fmla="*/ 76 h 197"/>
                  <a:gd name="T6" fmla="*/ 0 w 224"/>
                  <a:gd name="T7" fmla="*/ 0 h 197"/>
                  <a:gd name="T8" fmla="*/ 147 w 224"/>
                  <a:gd name="T9" fmla="*/ 16 h 197"/>
                  <a:gd name="T10" fmla="*/ 189 w 224"/>
                  <a:gd name="T11" fmla="*/ 67 h 197"/>
                  <a:gd name="T12" fmla="*/ 216 w 224"/>
                  <a:gd name="T13" fmla="*/ 159 h 197"/>
                  <a:gd name="T14" fmla="*/ 191 w 224"/>
                  <a:gd name="T15" fmla="*/ 192 h 197"/>
                  <a:gd name="T16" fmla="*/ 166 w 224"/>
                  <a:gd name="T17" fmla="*/ 19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197">
                    <a:moveTo>
                      <a:pt x="166" y="191"/>
                    </a:moveTo>
                    <a:cubicBezTo>
                      <a:pt x="166" y="191"/>
                      <a:pt x="136" y="102"/>
                      <a:pt x="124" y="88"/>
                    </a:cubicBezTo>
                    <a:cubicBezTo>
                      <a:pt x="115" y="77"/>
                      <a:pt x="55" y="76"/>
                      <a:pt x="55" y="7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90" y="3"/>
                      <a:pt x="147" y="16"/>
                    </a:cubicBezTo>
                    <a:cubicBezTo>
                      <a:pt x="176" y="23"/>
                      <a:pt x="189" y="67"/>
                      <a:pt x="189" y="67"/>
                    </a:cubicBezTo>
                    <a:cubicBezTo>
                      <a:pt x="216" y="159"/>
                      <a:pt x="216" y="159"/>
                      <a:pt x="216" y="159"/>
                    </a:cubicBezTo>
                    <a:cubicBezTo>
                      <a:pt x="216" y="159"/>
                      <a:pt x="224" y="180"/>
                      <a:pt x="191" y="192"/>
                    </a:cubicBezTo>
                    <a:cubicBezTo>
                      <a:pt x="176" y="197"/>
                      <a:pt x="166" y="191"/>
                      <a:pt x="166" y="19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123">
                <a:extLst>
                  <a:ext uri="{FF2B5EF4-FFF2-40B4-BE49-F238E27FC236}">
                    <a16:creationId xmlns:a16="http://schemas.microsoft.com/office/drawing/2014/main" id="{78E4965E-CCEA-45B9-8ABA-6A4422010F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48200" y="2822575"/>
                <a:ext cx="477838" cy="381000"/>
              </a:xfrm>
              <a:custGeom>
                <a:avLst/>
                <a:gdLst>
                  <a:gd name="T0" fmla="*/ 16 w 167"/>
                  <a:gd name="T1" fmla="*/ 7 h 133"/>
                  <a:gd name="T2" fmla="*/ 25 w 167"/>
                  <a:gd name="T3" fmla="*/ 1 h 133"/>
                  <a:gd name="T4" fmla="*/ 161 w 167"/>
                  <a:gd name="T5" fmla="*/ 23 h 133"/>
                  <a:gd name="T6" fmla="*/ 167 w 167"/>
                  <a:gd name="T7" fmla="*/ 31 h 133"/>
                  <a:gd name="T8" fmla="*/ 151 w 167"/>
                  <a:gd name="T9" fmla="*/ 126 h 133"/>
                  <a:gd name="T10" fmla="*/ 143 w 167"/>
                  <a:gd name="T11" fmla="*/ 132 h 133"/>
                  <a:gd name="T12" fmla="*/ 7 w 167"/>
                  <a:gd name="T13" fmla="*/ 109 h 133"/>
                  <a:gd name="T14" fmla="*/ 1 w 167"/>
                  <a:gd name="T15" fmla="*/ 101 h 133"/>
                  <a:gd name="T16" fmla="*/ 16 w 167"/>
                  <a:gd name="T17" fmla="*/ 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133">
                    <a:moveTo>
                      <a:pt x="16" y="7"/>
                    </a:moveTo>
                    <a:cubicBezTo>
                      <a:pt x="17" y="3"/>
                      <a:pt x="21" y="0"/>
                      <a:pt x="25" y="1"/>
                    </a:cubicBezTo>
                    <a:cubicBezTo>
                      <a:pt x="161" y="23"/>
                      <a:pt x="161" y="23"/>
                      <a:pt x="161" y="23"/>
                    </a:cubicBezTo>
                    <a:cubicBezTo>
                      <a:pt x="165" y="24"/>
                      <a:pt x="167" y="27"/>
                      <a:pt x="167" y="31"/>
                    </a:cubicBezTo>
                    <a:cubicBezTo>
                      <a:pt x="151" y="126"/>
                      <a:pt x="151" y="126"/>
                      <a:pt x="151" y="126"/>
                    </a:cubicBezTo>
                    <a:cubicBezTo>
                      <a:pt x="150" y="130"/>
                      <a:pt x="147" y="133"/>
                      <a:pt x="143" y="132"/>
                    </a:cubicBezTo>
                    <a:cubicBezTo>
                      <a:pt x="7" y="109"/>
                      <a:pt x="7" y="109"/>
                      <a:pt x="7" y="109"/>
                    </a:cubicBezTo>
                    <a:cubicBezTo>
                      <a:pt x="3" y="109"/>
                      <a:pt x="0" y="105"/>
                      <a:pt x="1" y="101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458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124">
                <a:extLst>
                  <a:ext uri="{FF2B5EF4-FFF2-40B4-BE49-F238E27FC236}">
                    <a16:creationId xmlns:a16="http://schemas.microsoft.com/office/drawing/2014/main" id="{62A3ABC7-2B12-4430-8449-9552BC3EB8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87888" y="2874963"/>
                <a:ext cx="392113" cy="300038"/>
              </a:xfrm>
              <a:custGeom>
                <a:avLst/>
                <a:gdLst>
                  <a:gd name="T0" fmla="*/ 0 w 247"/>
                  <a:gd name="T1" fmla="*/ 158 h 189"/>
                  <a:gd name="T2" fmla="*/ 20 w 247"/>
                  <a:gd name="T3" fmla="*/ 20 h 189"/>
                  <a:gd name="T4" fmla="*/ 51 w 247"/>
                  <a:gd name="T5" fmla="*/ 0 h 189"/>
                  <a:gd name="T6" fmla="*/ 247 w 247"/>
                  <a:gd name="T7" fmla="*/ 27 h 189"/>
                  <a:gd name="T8" fmla="*/ 224 w 247"/>
                  <a:gd name="T9" fmla="*/ 189 h 189"/>
                  <a:gd name="T10" fmla="*/ 0 w 247"/>
                  <a:gd name="T11" fmla="*/ 15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189">
                    <a:moveTo>
                      <a:pt x="0" y="158"/>
                    </a:moveTo>
                    <a:lnTo>
                      <a:pt x="20" y="20"/>
                    </a:lnTo>
                    <a:lnTo>
                      <a:pt x="51" y="0"/>
                    </a:lnTo>
                    <a:lnTo>
                      <a:pt x="247" y="27"/>
                    </a:lnTo>
                    <a:lnTo>
                      <a:pt x="224" y="189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4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125">
                <a:extLst>
                  <a:ext uri="{FF2B5EF4-FFF2-40B4-BE49-F238E27FC236}">
                    <a16:creationId xmlns:a16="http://schemas.microsoft.com/office/drawing/2014/main" id="{815B49EE-420E-4CC8-8065-E2FD85FFE80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19638" y="2874963"/>
                <a:ext cx="49213" cy="39688"/>
              </a:xfrm>
              <a:custGeom>
                <a:avLst/>
                <a:gdLst>
                  <a:gd name="T0" fmla="*/ 0 w 31"/>
                  <a:gd name="T1" fmla="*/ 20 h 25"/>
                  <a:gd name="T2" fmla="*/ 25 w 31"/>
                  <a:gd name="T3" fmla="*/ 25 h 25"/>
                  <a:gd name="T4" fmla="*/ 31 w 31"/>
                  <a:gd name="T5" fmla="*/ 0 h 25"/>
                  <a:gd name="T6" fmla="*/ 0 w 31"/>
                  <a:gd name="T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5">
                    <a:moveTo>
                      <a:pt x="0" y="20"/>
                    </a:moveTo>
                    <a:lnTo>
                      <a:pt x="25" y="25"/>
                    </a:lnTo>
                    <a:lnTo>
                      <a:pt x="3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3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126">
                <a:extLst>
                  <a:ext uri="{FF2B5EF4-FFF2-40B4-BE49-F238E27FC236}">
                    <a16:creationId xmlns:a16="http://schemas.microsoft.com/office/drawing/2014/main" id="{F77F8E6F-6C6B-45D8-9A39-95F9E17C6A3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37138" y="2971800"/>
                <a:ext cx="63500" cy="142875"/>
              </a:xfrm>
              <a:custGeom>
                <a:avLst/>
                <a:gdLst>
                  <a:gd name="T0" fmla="*/ 0 w 22"/>
                  <a:gd name="T1" fmla="*/ 44 h 50"/>
                  <a:gd name="T2" fmla="*/ 7 w 22"/>
                  <a:gd name="T3" fmla="*/ 4 h 50"/>
                  <a:gd name="T4" fmla="*/ 12 w 22"/>
                  <a:gd name="T5" fmla="*/ 1 h 50"/>
                  <a:gd name="T6" fmla="*/ 18 w 22"/>
                  <a:gd name="T7" fmla="*/ 2 h 50"/>
                  <a:gd name="T8" fmla="*/ 21 w 22"/>
                  <a:gd name="T9" fmla="*/ 6 h 50"/>
                  <a:gd name="T10" fmla="*/ 15 w 22"/>
                  <a:gd name="T11" fmla="*/ 46 h 50"/>
                  <a:gd name="T12" fmla="*/ 10 w 22"/>
                  <a:gd name="T13" fmla="*/ 50 h 50"/>
                  <a:gd name="T14" fmla="*/ 4 w 22"/>
                  <a:gd name="T15" fmla="*/ 49 h 50"/>
                  <a:gd name="T16" fmla="*/ 0 w 22"/>
                  <a:gd name="T17" fmla="*/ 44 h 50"/>
                  <a:gd name="T18" fmla="*/ 20 w 22"/>
                  <a:gd name="T19" fmla="*/ 6 h 50"/>
                  <a:gd name="T20" fmla="*/ 18 w 22"/>
                  <a:gd name="T21" fmla="*/ 3 h 50"/>
                  <a:gd name="T22" fmla="*/ 12 w 22"/>
                  <a:gd name="T23" fmla="*/ 2 h 50"/>
                  <a:gd name="T24" fmla="*/ 9 w 22"/>
                  <a:gd name="T25" fmla="*/ 4 h 50"/>
                  <a:gd name="T26" fmla="*/ 2 w 22"/>
                  <a:gd name="T27" fmla="*/ 44 h 50"/>
                  <a:gd name="T28" fmla="*/ 4 w 22"/>
                  <a:gd name="T29" fmla="*/ 47 h 50"/>
                  <a:gd name="T30" fmla="*/ 10 w 22"/>
                  <a:gd name="T31" fmla="*/ 48 h 50"/>
                  <a:gd name="T32" fmla="*/ 13 w 22"/>
                  <a:gd name="T33" fmla="*/ 46 h 50"/>
                  <a:gd name="T34" fmla="*/ 20 w 22"/>
                  <a:gd name="T3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50">
                    <a:moveTo>
                      <a:pt x="0" y="4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10" y="0"/>
                      <a:pt x="12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2" y="4"/>
                      <a:pt x="21" y="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4" y="49"/>
                      <a:pt x="12" y="50"/>
                      <a:pt x="10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2" y="49"/>
                      <a:pt x="0" y="46"/>
                      <a:pt x="0" y="44"/>
                    </a:cubicBezTo>
                    <a:close/>
                    <a:moveTo>
                      <a:pt x="20" y="6"/>
                    </a:moveTo>
                    <a:cubicBezTo>
                      <a:pt x="20" y="5"/>
                      <a:pt x="19" y="3"/>
                      <a:pt x="1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9" y="3"/>
                      <a:pt x="9" y="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6"/>
                      <a:pt x="3" y="47"/>
                      <a:pt x="4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2" y="49"/>
                      <a:pt x="13" y="48"/>
                      <a:pt x="13" y="46"/>
                    </a:cubicBez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127">
                <a:extLst>
                  <a:ext uri="{FF2B5EF4-FFF2-40B4-BE49-F238E27FC236}">
                    <a16:creationId xmlns:a16="http://schemas.microsoft.com/office/drawing/2014/main" id="{C0866F08-CC7C-490F-8EB0-551EDB01FC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72063" y="3006725"/>
                <a:ext cx="31750" cy="82550"/>
              </a:xfrm>
              <a:custGeom>
                <a:avLst/>
                <a:gdLst>
                  <a:gd name="T0" fmla="*/ 1 w 11"/>
                  <a:gd name="T1" fmla="*/ 28 h 29"/>
                  <a:gd name="T2" fmla="*/ 1 w 11"/>
                  <a:gd name="T3" fmla="*/ 27 h 29"/>
                  <a:gd name="T4" fmla="*/ 5 w 11"/>
                  <a:gd name="T5" fmla="*/ 1 h 29"/>
                  <a:gd name="T6" fmla="*/ 6 w 11"/>
                  <a:gd name="T7" fmla="*/ 0 h 29"/>
                  <a:gd name="T8" fmla="*/ 10 w 11"/>
                  <a:gd name="T9" fmla="*/ 1 h 29"/>
                  <a:gd name="T10" fmla="*/ 10 w 11"/>
                  <a:gd name="T11" fmla="*/ 2 h 29"/>
                  <a:gd name="T12" fmla="*/ 6 w 11"/>
                  <a:gd name="T13" fmla="*/ 28 h 29"/>
                  <a:gd name="T14" fmla="*/ 5 w 11"/>
                  <a:gd name="T15" fmla="*/ 28 h 29"/>
                  <a:gd name="T16" fmla="*/ 1 w 11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9">
                    <a:moveTo>
                      <a:pt x="1" y="28"/>
                    </a:moveTo>
                    <a:cubicBezTo>
                      <a:pt x="1" y="28"/>
                      <a:pt x="0" y="27"/>
                      <a:pt x="1" y="2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1" y="1"/>
                      <a:pt x="10" y="2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9"/>
                      <a:pt x="5" y="28"/>
                    </a:cubicBez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3859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128">
                <a:extLst>
                  <a:ext uri="{FF2B5EF4-FFF2-40B4-BE49-F238E27FC236}">
                    <a16:creationId xmlns:a16="http://schemas.microsoft.com/office/drawing/2014/main" id="{FD401DDC-466F-46CA-9515-CDB59D585A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54600" y="2971800"/>
                <a:ext cx="25400" cy="23813"/>
              </a:xfrm>
              <a:custGeom>
                <a:avLst/>
                <a:gdLst>
                  <a:gd name="T0" fmla="*/ 2 w 9"/>
                  <a:gd name="T1" fmla="*/ 8 h 8"/>
                  <a:gd name="T2" fmla="*/ 2 w 9"/>
                  <a:gd name="T3" fmla="*/ 5 h 8"/>
                  <a:gd name="T4" fmla="*/ 6 w 9"/>
                  <a:gd name="T5" fmla="*/ 2 h 8"/>
                  <a:gd name="T6" fmla="*/ 9 w 9"/>
                  <a:gd name="T7" fmla="*/ 3 h 8"/>
                  <a:gd name="T8" fmla="*/ 9 w 9"/>
                  <a:gd name="T9" fmla="*/ 1 h 8"/>
                  <a:gd name="T10" fmla="*/ 7 w 9"/>
                  <a:gd name="T11" fmla="*/ 0 h 8"/>
                  <a:gd name="T12" fmla="*/ 0 w 9"/>
                  <a:gd name="T13" fmla="*/ 5 h 8"/>
                  <a:gd name="T14" fmla="*/ 0 w 9"/>
                  <a:gd name="T15" fmla="*/ 8 h 8"/>
                  <a:gd name="T16" fmla="*/ 2 w 9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2" y="8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3"/>
                      <a:pt x="5" y="2"/>
                      <a:pt x="6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5572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129">
                <a:extLst>
                  <a:ext uri="{FF2B5EF4-FFF2-40B4-BE49-F238E27FC236}">
                    <a16:creationId xmlns:a16="http://schemas.microsoft.com/office/drawing/2014/main" id="{049AEC8E-38E6-4EB3-A756-16E249E650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37138" y="3089275"/>
                <a:ext cx="20638" cy="25400"/>
              </a:xfrm>
              <a:custGeom>
                <a:avLst/>
                <a:gdLst>
                  <a:gd name="T0" fmla="*/ 5 w 7"/>
                  <a:gd name="T1" fmla="*/ 8 h 9"/>
                  <a:gd name="T2" fmla="*/ 6 w 7"/>
                  <a:gd name="T3" fmla="*/ 9 h 9"/>
                  <a:gd name="T4" fmla="*/ 7 w 7"/>
                  <a:gd name="T5" fmla="*/ 7 h 9"/>
                  <a:gd name="T6" fmla="*/ 5 w 7"/>
                  <a:gd name="T7" fmla="*/ 6 h 9"/>
                  <a:gd name="T8" fmla="*/ 2 w 7"/>
                  <a:gd name="T9" fmla="*/ 2 h 9"/>
                  <a:gd name="T10" fmla="*/ 3 w 7"/>
                  <a:gd name="T11" fmla="*/ 0 h 9"/>
                  <a:gd name="T12" fmla="*/ 0 w 7"/>
                  <a:gd name="T13" fmla="*/ 0 h 9"/>
                  <a:gd name="T14" fmla="*/ 0 w 7"/>
                  <a:gd name="T15" fmla="*/ 2 h 9"/>
                  <a:gd name="T16" fmla="*/ 5 w 7"/>
                  <a:gd name="T1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5" y="8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2" y="8"/>
                      <a:pt x="5" y="8"/>
                    </a:cubicBezTo>
                    <a:close/>
                  </a:path>
                </a:pathLst>
              </a:custGeom>
              <a:solidFill>
                <a:srgbClr val="5572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130">
                <a:extLst>
                  <a:ext uri="{FF2B5EF4-FFF2-40B4-BE49-F238E27FC236}">
                    <a16:creationId xmlns:a16="http://schemas.microsoft.com/office/drawing/2014/main" id="{8174D00B-8DBF-4E4E-BD0A-017AE568539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24375" y="3071813"/>
                <a:ext cx="315913" cy="198438"/>
              </a:xfrm>
              <a:custGeom>
                <a:avLst/>
                <a:gdLst>
                  <a:gd name="T0" fmla="*/ 42 w 110"/>
                  <a:gd name="T1" fmla="*/ 1 h 69"/>
                  <a:gd name="T2" fmla="*/ 14 w 110"/>
                  <a:gd name="T3" fmla="*/ 17 h 69"/>
                  <a:gd name="T4" fmla="*/ 0 w 110"/>
                  <a:gd name="T5" fmla="*/ 37 h 69"/>
                  <a:gd name="T6" fmla="*/ 25 w 110"/>
                  <a:gd name="T7" fmla="*/ 55 h 69"/>
                  <a:gd name="T8" fmla="*/ 54 w 110"/>
                  <a:gd name="T9" fmla="*/ 64 h 69"/>
                  <a:gd name="T10" fmla="*/ 98 w 110"/>
                  <a:gd name="T11" fmla="*/ 54 h 69"/>
                  <a:gd name="T12" fmla="*/ 109 w 110"/>
                  <a:gd name="T13" fmla="*/ 31 h 69"/>
                  <a:gd name="T14" fmla="*/ 100 w 110"/>
                  <a:gd name="T15" fmla="*/ 27 h 69"/>
                  <a:gd name="T16" fmla="*/ 69 w 110"/>
                  <a:gd name="T17" fmla="*/ 27 h 69"/>
                  <a:gd name="T18" fmla="*/ 52 w 110"/>
                  <a:gd name="T19" fmla="*/ 25 h 69"/>
                  <a:gd name="T20" fmla="*/ 53 w 110"/>
                  <a:gd name="T21" fmla="*/ 19 h 69"/>
                  <a:gd name="T22" fmla="*/ 73 w 110"/>
                  <a:gd name="T23" fmla="*/ 14 h 69"/>
                  <a:gd name="T24" fmla="*/ 82 w 110"/>
                  <a:gd name="T25" fmla="*/ 8 h 69"/>
                  <a:gd name="T26" fmla="*/ 76 w 110"/>
                  <a:gd name="T27" fmla="*/ 0 h 69"/>
                  <a:gd name="T28" fmla="*/ 42 w 110"/>
                  <a:gd name="T29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0" h="69">
                    <a:moveTo>
                      <a:pt x="42" y="1"/>
                    </a:moveTo>
                    <a:cubicBezTo>
                      <a:pt x="30" y="1"/>
                      <a:pt x="18" y="5"/>
                      <a:pt x="14" y="1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7" y="48"/>
                      <a:pt x="25" y="55"/>
                    </a:cubicBezTo>
                    <a:cubicBezTo>
                      <a:pt x="38" y="59"/>
                      <a:pt x="54" y="64"/>
                      <a:pt x="54" y="64"/>
                    </a:cubicBezTo>
                    <a:cubicBezTo>
                      <a:pt x="54" y="64"/>
                      <a:pt x="78" y="69"/>
                      <a:pt x="98" y="54"/>
                    </a:cubicBezTo>
                    <a:cubicBezTo>
                      <a:pt x="106" y="48"/>
                      <a:pt x="108" y="35"/>
                      <a:pt x="109" y="31"/>
                    </a:cubicBezTo>
                    <a:cubicBezTo>
                      <a:pt x="110" y="27"/>
                      <a:pt x="107" y="26"/>
                      <a:pt x="100" y="27"/>
                    </a:cubicBezTo>
                    <a:cubicBezTo>
                      <a:pt x="92" y="28"/>
                      <a:pt x="79" y="28"/>
                      <a:pt x="69" y="27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47" y="24"/>
                      <a:pt x="48" y="20"/>
                      <a:pt x="53" y="19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8" y="13"/>
                      <a:pt x="81" y="12"/>
                      <a:pt x="82" y="8"/>
                    </a:cubicBezTo>
                    <a:cubicBezTo>
                      <a:pt x="84" y="3"/>
                      <a:pt x="80" y="0"/>
                      <a:pt x="76" y="0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131">
                <a:extLst>
                  <a:ext uri="{FF2B5EF4-FFF2-40B4-BE49-F238E27FC236}">
                    <a16:creationId xmlns:a16="http://schemas.microsoft.com/office/drawing/2014/main" id="{310399E8-F999-460A-9EC5-CAA114C49A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06863" y="2679700"/>
                <a:ext cx="484188" cy="552450"/>
              </a:xfrm>
              <a:custGeom>
                <a:avLst/>
                <a:gdLst>
                  <a:gd name="T0" fmla="*/ 2 w 169"/>
                  <a:gd name="T1" fmla="*/ 0 h 193"/>
                  <a:gd name="T2" fmla="*/ 4 w 169"/>
                  <a:gd name="T3" fmla="*/ 153 h 193"/>
                  <a:gd name="T4" fmla="*/ 39 w 169"/>
                  <a:gd name="T5" fmla="*/ 186 h 193"/>
                  <a:gd name="T6" fmla="*/ 147 w 169"/>
                  <a:gd name="T7" fmla="*/ 193 h 193"/>
                  <a:gd name="T8" fmla="*/ 166 w 169"/>
                  <a:gd name="T9" fmla="*/ 166 h 193"/>
                  <a:gd name="T10" fmla="*/ 156 w 169"/>
                  <a:gd name="T11" fmla="*/ 133 h 193"/>
                  <a:gd name="T12" fmla="*/ 77 w 169"/>
                  <a:gd name="T13" fmla="*/ 130 h 193"/>
                  <a:gd name="T14" fmla="*/ 66 w 169"/>
                  <a:gd name="T15" fmla="*/ 111 h 193"/>
                  <a:gd name="T16" fmla="*/ 78 w 169"/>
                  <a:gd name="T17" fmla="*/ 32 h 193"/>
                  <a:gd name="T18" fmla="*/ 2 w 169"/>
                  <a:gd name="T1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193">
                    <a:moveTo>
                      <a:pt x="2" y="0"/>
                    </a:moveTo>
                    <a:cubicBezTo>
                      <a:pt x="2" y="0"/>
                      <a:pt x="0" y="106"/>
                      <a:pt x="4" y="153"/>
                    </a:cubicBezTo>
                    <a:cubicBezTo>
                      <a:pt x="6" y="172"/>
                      <a:pt x="15" y="182"/>
                      <a:pt x="39" y="186"/>
                    </a:cubicBezTo>
                    <a:cubicBezTo>
                      <a:pt x="147" y="193"/>
                      <a:pt x="147" y="193"/>
                      <a:pt x="147" y="193"/>
                    </a:cubicBezTo>
                    <a:cubicBezTo>
                      <a:pt x="152" y="192"/>
                      <a:pt x="164" y="180"/>
                      <a:pt x="166" y="166"/>
                    </a:cubicBezTo>
                    <a:cubicBezTo>
                      <a:pt x="169" y="144"/>
                      <a:pt x="165" y="135"/>
                      <a:pt x="156" y="133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68" y="129"/>
                      <a:pt x="64" y="121"/>
                      <a:pt x="66" y="111"/>
                    </a:cubicBezTo>
                    <a:cubicBezTo>
                      <a:pt x="78" y="32"/>
                      <a:pt x="78" y="32"/>
                      <a:pt x="78" y="3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132">
                <a:extLst>
                  <a:ext uri="{FF2B5EF4-FFF2-40B4-BE49-F238E27FC236}">
                    <a16:creationId xmlns:a16="http://schemas.microsoft.com/office/drawing/2014/main" id="{F5040C8A-D036-4303-953A-76747A4D36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3463" y="2705100"/>
                <a:ext cx="260350" cy="109538"/>
              </a:xfrm>
              <a:custGeom>
                <a:avLst/>
                <a:gdLst>
                  <a:gd name="T0" fmla="*/ 3 w 164"/>
                  <a:gd name="T1" fmla="*/ 0 h 69"/>
                  <a:gd name="T2" fmla="*/ 0 w 164"/>
                  <a:gd name="T3" fmla="*/ 4 h 69"/>
                  <a:gd name="T4" fmla="*/ 146 w 164"/>
                  <a:gd name="T5" fmla="*/ 69 h 69"/>
                  <a:gd name="T6" fmla="*/ 146 w 164"/>
                  <a:gd name="T7" fmla="*/ 69 h 69"/>
                  <a:gd name="T8" fmla="*/ 158 w 164"/>
                  <a:gd name="T9" fmla="*/ 69 h 69"/>
                  <a:gd name="T10" fmla="*/ 164 w 164"/>
                  <a:gd name="T11" fmla="*/ 67 h 69"/>
                  <a:gd name="T12" fmla="*/ 164 w 164"/>
                  <a:gd name="T13" fmla="*/ 67 h 69"/>
                  <a:gd name="T14" fmla="*/ 160 w 164"/>
                  <a:gd name="T15" fmla="*/ 64 h 69"/>
                  <a:gd name="T16" fmla="*/ 158 w 164"/>
                  <a:gd name="T17" fmla="*/ 64 h 69"/>
                  <a:gd name="T18" fmla="*/ 147 w 164"/>
                  <a:gd name="T19" fmla="*/ 64 h 69"/>
                  <a:gd name="T20" fmla="*/ 146 w 164"/>
                  <a:gd name="T21" fmla="*/ 64 h 69"/>
                  <a:gd name="T22" fmla="*/ 3 w 164"/>
                  <a:gd name="T2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69">
                    <a:moveTo>
                      <a:pt x="3" y="0"/>
                    </a:moveTo>
                    <a:lnTo>
                      <a:pt x="0" y="4"/>
                    </a:lnTo>
                    <a:lnTo>
                      <a:pt x="146" y="69"/>
                    </a:lnTo>
                    <a:lnTo>
                      <a:pt x="146" y="69"/>
                    </a:lnTo>
                    <a:lnTo>
                      <a:pt x="158" y="69"/>
                    </a:lnTo>
                    <a:lnTo>
                      <a:pt x="164" y="67"/>
                    </a:lnTo>
                    <a:lnTo>
                      <a:pt x="164" y="67"/>
                    </a:lnTo>
                    <a:lnTo>
                      <a:pt x="160" y="64"/>
                    </a:lnTo>
                    <a:lnTo>
                      <a:pt x="158" y="64"/>
                    </a:lnTo>
                    <a:lnTo>
                      <a:pt x="147" y="64"/>
                    </a:lnTo>
                    <a:lnTo>
                      <a:pt x="146" y="6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133">
                <a:extLst>
                  <a:ext uri="{FF2B5EF4-FFF2-40B4-BE49-F238E27FC236}">
                    <a16:creationId xmlns:a16="http://schemas.microsoft.com/office/drawing/2014/main" id="{BA79A347-7166-4725-B6D1-31A1670998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3463" y="2705100"/>
                <a:ext cx="260350" cy="109538"/>
              </a:xfrm>
              <a:custGeom>
                <a:avLst/>
                <a:gdLst>
                  <a:gd name="T0" fmla="*/ 3 w 164"/>
                  <a:gd name="T1" fmla="*/ 0 h 69"/>
                  <a:gd name="T2" fmla="*/ 0 w 164"/>
                  <a:gd name="T3" fmla="*/ 4 h 69"/>
                  <a:gd name="T4" fmla="*/ 146 w 164"/>
                  <a:gd name="T5" fmla="*/ 69 h 69"/>
                  <a:gd name="T6" fmla="*/ 146 w 164"/>
                  <a:gd name="T7" fmla="*/ 69 h 69"/>
                  <a:gd name="T8" fmla="*/ 158 w 164"/>
                  <a:gd name="T9" fmla="*/ 69 h 69"/>
                  <a:gd name="T10" fmla="*/ 164 w 164"/>
                  <a:gd name="T11" fmla="*/ 67 h 69"/>
                  <a:gd name="T12" fmla="*/ 164 w 164"/>
                  <a:gd name="T13" fmla="*/ 67 h 69"/>
                  <a:gd name="T14" fmla="*/ 160 w 164"/>
                  <a:gd name="T15" fmla="*/ 64 h 69"/>
                  <a:gd name="T16" fmla="*/ 158 w 164"/>
                  <a:gd name="T17" fmla="*/ 64 h 69"/>
                  <a:gd name="T18" fmla="*/ 147 w 164"/>
                  <a:gd name="T19" fmla="*/ 64 h 69"/>
                  <a:gd name="T20" fmla="*/ 146 w 164"/>
                  <a:gd name="T21" fmla="*/ 64 h 69"/>
                  <a:gd name="T22" fmla="*/ 3 w 164"/>
                  <a:gd name="T2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69">
                    <a:moveTo>
                      <a:pt x="3" y="0"/>
                    </a:moveTo>
                    <a:lnTo>
                      <a:pt x="0" y="4"/>
                    </a:lnTo>
                    <a:lnTo>
                      <a:pt x="146" y="69"/>
                    </a:lnTo>
                    <a:lnTo>
                      <a:pt x="146" y="69"/>
                    </a:lnTo>
                    <a:lnTo>
                      <a:pt x="158" y="69"/>
                    </a:lnTo>
                    <a:lnTo>
                      <a:pt x="164" y="67"/>
                    </a:lnTo>
                    <a:lnTo>
                      <a:pt x="164" y="67"/>
                    </a:lnTo>
                    <a:lnTo>
                      <a:pt x="160" y="64"/>
                    </a:lnTo>
                    <a:lnTo>
                      <a:pt x="158" y="64"/>
                    </a:lnTo>
                    <a:lnTo>
                      <a:pt x="147" y="64"/>
                    </a:lnTo>
                    <a:lnTo>
                      <a:pt x="146" y="6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134">
                <a:extLst>
                  <a:ext uri="{FF2B5EF4-FFF2-40B4-BE49-F238E27FC236}">
                    <a16:creationId xmlns:a16="http://schemas.microsoft.com/office/drawing/2014/main" id="{A55B495E-BE5F-436D-9661-DB610AD2F3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5038" y="2657475"/>
                <a:ext cx="103188" cy="53975"/>
              </a:xfrm>
              <a:custGeom>
                <a:avLst/>
                <a:gdLst>
                  <a:gd name="T0" fmla="*/ 1 w 36"/>
                  <a:gd name="T1" fmla="*/ 0 h 19"/>
                  <a:gd name="T2" fmla="*/ 0 w 36"/>
                  <a:gd name="T3" fmla="*/ 1 h 19"/>
                  <a:gd name="T4" fmla="*/ 2 w 36"/>
                  <a:gd name="T5" fmla="*/ 5 h 19"/>
                  <a:gd name="T6" fmla="*/ 2 w 36"/>
                  <a:gd name="T7" fmla="*/ 5 h 19"/>
                  <a:gd name="T8" fmla="*/ 2 w 36"/>
                  <a:gd name="T9" fmla="*/ 5 h 19"/>
                  <a:gd name="T10" fmla="*/ 3 w 36"/>
                  <a:gd name="T11" fmla="*/ 6 h 19"/>
                  <a:gd name="T12" fmla="*/ 3 w 36"/>
                  <a:gd name="T13" fmla="*/ 6 h 19"/>
                  <a:gd name="T14" fmla="*/ 4 w 36"/>
                  <a:gd name="T15" fmla="*/ 6 h 19"/>
                  <a:gd name="T16" fmla="*/ 5 w 36"/>
                  <a:gd name="T17" fmla="*/ 6 h 19"/>
                  <a:gd name="T18" fmla="*/ 5 w 36"/>
                  <a:gd name="T19" fmla="*/ 7 h 19"/>
                  <a:gd name="T20" fmla="*/ 6 w 36"/>
                  <a:gd name="T21" fmla="*/ 8 h 19"/>
                  <a:gd name="T22" fmla="*/ 6 w 36"/>
                  <a:gd name="T23" fmla="*/ 7 h 19"/>
                  <a:gd name="T24" fmla="*/ 6 w 36"/>
                  <a:gd name="T25" fmla="*/ 7 h 19"/>
                  <a:gd name="T26" fmla="*/ 34 w 36"/>
                  <a:gd name="T27" fmla="*/ 19 h 19"/>
                  <a:gd name="T28" fmla="*/ 36 w 36"/>
                  <a:gd name="T29" fmla="*/ 17 h 19"/>
                  <a:gd name="T30" fmla="*/ 7 w 36"/>
                  <a:gd name="T31" fmla="*/ 4 h 19"/>
                  <a:gd name="T32" fmla="*/ 7 w 36"/>
                  <a:gd name="T33" fmla="*/ 4 h 19"/>
                  <a:gd name="T34" fmla="*/ 6 w 36"/>
                  <a:gd name="T35" fmla="*/ 5 h 19"/>
                  <a:gd name="T36" fmla="*/ 6 w 36"/>
                  <a:gd name="T37" fmla="*/ 5 h 19"/>
                  <a:gd name="T38" fmla="*/ 5 w 36"/>
                  <a:gd name="T39" fmla="*/ 4 h 19"/>
                  <a:gd name="T40" fmla="*/ 4 w 36"/>
                  <a:gd name="T41" fmla="*/ 3 h 19"/>
                  <a:gd name="T42" fmla="*/ 4 w 36"/>
                  <a:gd name="T43" fmla="*/ 4 h 19"/>
                  <a:gd name="T44" fmla="*/ 3 w 36"/>
                  <a:gd name="T45" fmla="*/ 4 h 19"/>
                  <a:gd name="T46" fmla="*/ 3 w 36"/>
                  <a:gd name="T47" fmla="*/ 3 h 19"/>
                  <a:gd name="T48" fmla="*/ 3 w 36"/>
                  <a:gd name="T49" fmla="*/ 3 h 19"/>
                  <a:gd name="T50" fmla="*/ 3 w 36"/>
                  <a:gd name="T51" fmla="*/ 2 h 19"/>
                  <a:gd name="T52" fmla="*/ 1 w 36"/>
                  <a:gd name="T5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19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solidFill>
                <a:srgbClr val="1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135">
                <a:extLst>
                  <a:ext uri="{FF2B5EF4-FFF2-40B4-BE49-F238E27FC236}">
                    <a16:creationId xmlns:a16="http://schemas.microsoft.com/office/drawing/2014/main" id="{912E3B00-B0EB-4D56-BAA3-14DFA885CC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59338" y="2686050"/>
                <a:ext cx="246063" cy="120650"/>
              </a:xfrm>
              <a:custGeom>
                <a:avLst/>
                <a:gdLst>
                  <a:gd name="T0" fmla="*/ 4 w 155"/>
                  <a:gd name="T1" fmla="*/ 0 h 76"/>
                  <a:gd name="T2" fmla="*/ 0 w 155"/>
                  <a:gd name="T3" fmla="*/ 3 h 76"/>
                  <a:gd name="T4" fmla="*/ 143 w 155"/>
                  <a:gd name="T5" fmla="*/ 65 h 76"/>
                  <a:gd name="T6" fmla="*/ 143 w 155"/>
                  <a:gd name="T7" fmla="*/ 67 h 76"/>
                  <a:gd name="T8" fmla="*/ 150 w 155"/>
                  <a:gd name="T9" fmla="*/ 76 h 76"/>
                  <a:gd name="T10" fmla="*/ 154 w 155"/>
                  <a:gd name="T11" fmla="*/ 76 h 76"/>
                  <a:gd name="T12" fmla="*/ 155 w 155"/>
                  <a:gd name="T13" fmla="*/ 74 h 76"/>
                  <a:gd name="T14" fmla="*/ 143 w 155"/>
                  <a:gd name="T15" fmla="*/ 61 h 76"/>
                  <a:gd name="T16" fmla="*/ 143 w 155"/>
                  <a:gd name="T17" fmla="*/ 61 h 76"/>
                  <a:gd name="T18" fmla="*/ 4 w 155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76">
                    <a:moveTo>
                      <a:pt x="4" y="0"/>
                    </a:moveTo>
                    <a:lnTo>
                      <a:pt x="0" y="3"/>
                    </a:lnTo>
                    <a:lnTo>
                      <a:pt x="143" y="65"/>
                    </a:lnTo>
                    <a:lnTo>
                      <a:pt x="143" y="67"/>
                    </a:lnTo>
                    <a:lnTo>
                      <a:pt x="150" y="76"/>
                    </a:lnTo>
                    <a:lnTo>
                      <a:pt x="154" y="76"/>
                    </a:lnTo>
                    <a:lnTo>
                      <a:pt x="155" y="74"/>
                    </a:lnTo>
                    <a:lnTo>
                      <a:pt x="143" y="61"/>
                    </a:lnTo>
                    <a:lnTo>
                      <a:pt x="143" y="6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136">
                <a:extLst>
                  <a:ext uri="{FF2B5EF4-FFF2-40B4-BE49-F238E27FC236}">
                    <a16:creationId xmlns:a16="http://schemas.microsoft.com/office/drawing/2014/main" id="{13D5EB4D-7CF2-4C15-B270-6C3693856C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59338" y="2686050"/>
                <a:ext cx="246063" cy="120650"/>
              </a:xfrm>
              <a:custGeom>
                <a:avLst/>
                <a:gdLst>
                  <a:gd name="T0" fmla="*/ 4 w 155"/>
                  <a:gd name="T1" fmla="*/ 0 h 76"/>
                  <a:gd name="T2" fmla="*/ 0 w 155"/>
                  <a:gd name="T3" fmla="*/ 3 h 76"/>
                  <a:gd name="T4" fmla="*/ 143 w 155"/>
                  <a:gd name="T5" fmla="*/ 65 h 76"/>
                  <a:gd name="T6" fmla="*/ 143 w 155"/>
                  <a:gd name="T7" fmla="*/ 67 h 76"/>
                  <a:gd name="T8" fmla="*/ 150 w 155"/>
                  <a:gd name="T9" fmla="*/ 76 h 76"/>
                  <a:gd name="T10" fmla="*/ 154 w 155"/>
                  <a:gd name="T11" fmla="*/ 76 h 76"/>
                  <a:gd name="T12" fmla="*/ 155 w 155"/>
                  <a:gd name="T13" fmla="*/ 74 h 76"/>
                  <a:gd name="T14" fmla="*/ 143 w 155"/>
                  <a:gd name="T15" fmla="*/ 61 h 76"/>
                  <a:gd name="T16" fmla="*/ 143 w 155"/>
                  <a:gd name="T17" fmla="*/ 61 h 76"/>
                  <a:gd name="T18" fmla="*/ 4 w 155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76">
                    <a:moveTo>
                      <a:pt x="4" y="0"/>
                    </a:moveTo>
                    <a:lnTo>
                      <a:pt x="0" y="3"/>
                    </a:lnTo>
                    <a:lnTo>
                      <a:pt x="143" y="65"/>
                    </a:lnTo>
                    <a:lnTo>
                      <a:pt x="143" y="67"/>
                    </a:lnTo>
                    <a:lnTo>
                      <a:pt x="150" y="76"/>
                    </a:lnTo>
                    <a:lnTo>
                      <a:pt x="154" y="76"/>
                    </a:lnTo>
                    <a:lnTo>
                      <a:pt x="155" y="74"/>
                    </a:lnTo>
                    <a:lnTo>
                      <a:pt x="143" y="61"/>
                    </a:lnTo>
                    <a:lnTo>
                      <a:pt x="143" y="6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137">
                <a:extLst>
                  <a:ext uri="{FF2B5EF4-FFF2-40B4-BE49-F238E27FC236}">
                    <a16:creationId xmlns:a16="http://schemas.microsoft.com/office/drawing/2014/main" id="{8BAC9C52-A559-4C92-B1FC-392EDEFD022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8213" y="2640013"/>
                <a:ext cx="117475" cy="50800"/>
              </a:xfrm>
              <a:custGeom>
                <a:avLst/>
                <a:gdLst>
                  <a:gd name="T0" fmla="*/ 6 w 41"/>
                  <a:gd name="T1" fmla="*/ 0 h 18"/>
                  <a:gd name="T2" fmla="*/ 6 w 41"/>
                  <a:gd name="T3" fmla="*/ 0 h 18"/>
                  <a:gd name="T4" fmla="*/ 5 w 41"/>
                  <a:gd name="T5" fmla="*/ 0 h 18"/>
                  <a:gd name="T6" fmla="*/ 4 w 41"/>
                  <a:gd name="T7" fmla="*/ 0 h 18"/>
                  <a:gd name="T8" fmla="*/ 1 w 41"/>
                  <a:gd name="T9" fmla="*/ 2 h 18"/>
                  <a:gd name="T10" fmla="*/ 0 w 41"/>
                  <a:gd name="T11" fmla="*/ 5 h 18"/>
                  <a:gd name="T12" fmla="*/ 0 w 41"/>
                  <a:gd name="T13" fmla="*/ 6 h 18"/>
                  <a:gd name="T14" fmla="*/ 1 w 41"/>
                  <a:gd name="T15" fmla="*/ 4 h 18"/>
                  <a:gd name="T16" fmla="*/ 3 w 41"/>
                  <a:gd name="T17" fmla="*/ 3 h 18"/>
                  <a:gd name="T18" fmla="*/ 5 w 41"/>
                  <a:gd name="T19" fmla="*/ 3 h 18"/>
                  <a:gd name="T20" fmla="*/ 5 w 41"/>
                  <a:gd name="T21" fmla="*/ 3 h 18"/>
                  <a:gd name="T22" fmla="*/ 6 w 41"/>
                  <a:gd name="T23" fmla="*/ 2 h 18"/>
                  <a:gd name="T24" fmla="*/ 6 w 41"/>
                  <a:gd name="T25" fmla="*/ 3 h 18"/>
                  <a:gd name="T26" fmla="*/ 6 w 41"/>
                  <a:gd name="T27" fmla="*/ 4 h 18"/>
                  <a:gd name="T28" fmla="*/ 8 w 41"/>
                  <a:gd name="T29" fmla="*/ 4 h 18"/>
                  <a:gd name="T30" fmla="*/ 8 w 41"/>
                  <a:gd name="T31" fmla="*/ 4 h 18"/>
                  <a:gd name="T32" fmla="*/ 9 w 41"/>
                  <a:gd name="T33" fmla="*/ 4 h 18"/>
                  <a:gd name="T34" fmla="*/ 9 w 41"/>
                  <a:gd name="T35" fmla="*/ 5 h 18"/>
                  <a:gd name="T36" fmla="*/ 39 w 41"/>
                  <a:gd name="T37" fmla="*/ 18 h 18"/>
                  <a:gd name="T38" fmla="*/ 41 w 41"/>
                  <a:gd name="T39" fmla="*/ 16 h 18"/>
                  <a:gd name="T40" fmla="*/ 10 w 41"/>
                  <a:gd name="T41" fmla="*/ 2 h 18"/>
                  <a:gd name="T42" fmla="*/ 9 w 41"/>
                  <a:gd name="T43" fmla="*/ 1 h 18"/>
                  <a:gd name="T44" fmla="*/ 9 w 41"/>
                  <a:gd name="T45" fmla="*/ 1 h 18"/>
                  <a:gd name="T46" fmla="*/ 8 w 41"/>
                  <a:gd name="T47" fmla="*/ 1 h 18"/>
                  <a:gd name="T48" fmla="*/ 7 w 41"/>
                  <a:gd name="T49" fmla="*/ 1 h 18"/>
                  <a:gd name="T50" fmla="*/ 7 w 41"/>
                  <a:gd name="T51" fmla="*/ 0 h 18"/>
                  <a:gd name="T52" fmla="*/ 6 w 41"/>
                  <a:gd name="T5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18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1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138">
                <a:extLst>
                  <a:ext uri="{FF2B5EF4-FFF2-40B4-BE49-F238E27FC236}">
                    <a16:creationId xmlns:a16="http://schemas.microsoft.com/office/drawing/2014/main" id="{1B96C1AC-4AB1-4651-98BD-A1910886FA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225" y="2690813"/>
                <a:ext cx="249238" cy="115888"/>
              </a:xfrm>
              <a:custGeom>
                <a:avLst/>
                <a:gdLst>
                  <a:gd name="T0" fmla="*/ 7 w 157"/>
                  <a:gd name="T1" fmla="*/ 0 h 73"/>
                  <a:gd name="T2" fmla="*/ 0 w 157"/>
                  <a:gd name="T3" fmla="*/ 9 h 73"/>
                  <a:gd name="T4" fmla="*/ 143 w 157"/>
                  <a:gd name="T5" fmla="*/ 73 h 73"/>
                  <a:gd name="T6" fmla="*/ 144 w 157"/>
                  <a:gd name="T7" fmla="*/ 73 h 73"/>
                  <a:gd name="T8" fmla="*/ 155 w 157"/>
                  <a:gd name="T9" fmla="*/ 73 h 73"/>
                  <a:gd name="T10" fmla="*/ 157 w 157"/>
                  <a:gd name="T11" fmla="*/ 73 h 73"/>
                  <a:gd name="T12" fmla="*/ 150 w 157"/>
                  <a:gd name="T13" fmla="*/ 64 h 73"/>
                  <a:gd name="T14" fmla="*/ 150 w 157"/>
                  <a:gd name="T15" fmla="*/ 62 h 73"/>
                  <a:gd name="T16" fmla="*/ 7 w 157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73">
                    <a:moveTo>
                      <a:pt x="7" y="0"/>
                    </a:moveTo>
                    <a:lnTo>
                      <a:pt x="0" y="9"/>
                    </a:lnTo>
                    <a:lnTo>
                      <a:pt x="143" y="73"/>
                    </a:lnTo>
                    <a:lnTo>
                      <a:pt x="144" y="73"/>
                    </a:lnTo>
                    <a:lnTo>
                      <a:pt x="155" y="73"/>
                    </a:lnTo>
                    <a:lnTo>
                      <a:pt x="157" y="73"/>
                    </a:lnTo>
                    <a:lnTo>
                      <a:pt x="150" y="64"/>
                    </a:lnTo>
                    <a:lnTo>
                      <a:pt x="150" y="6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2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139">
                <a:extLst>
                  <a:ext uri="{FF2B5EF4-FFF2-40B4-BE49-F238E27FC236}">
                    <a16:creationId xmlns:a16="http://schemas.microsoft.com/office/drawing/2014/main" id="{27DAF0A6-0F9A-4EB1-A0F1-0EDB674E2A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225" y="2690813"/>
                <a:ext cx="249238" cy="115888"/>
              </a:xfrm>
              <a:custGeom>
                <a:avLst/>
                <a:gdLst>
                  <a:gd name="T0" fmla="*/ 7 w 157"/>
                  <a:gd name="T1" fmla="*/ 0 h 73"/>
                  <a:gd name="T2" fmla="*/ 0 w 157"/>
                  <a:gd name="T3" fmla="*/ 9 h 73"/>
                  <a:gd name="T4" fmla="*/ 143 w 157"/>
                  <a:gd name="T5" fmla="*/ 73 h 73"/>
                  <a:gd name="T6" fmla="*/ 144 w 157"/>
                  <a:gd name="T7" fmla="*/ 73 h 73"/>
                  <a:gd name="T8" fmla="*/ 155 w 157"/>
                  <a:gd name="T9" fmla="*/ 73 h 73"/>
                  <a:gd name="T10" fmla="*/ 157 w 157"/>
                  <a:gd name="T11" fmla="*/ 73 h 73"/>
                  <a:gd name="T12" fmla="*/ 150 w 157"/>
                  <a:gd name="T13" fmla="*/ 64 h 73"/>
                  <a:gd name="T14" fmla="*/ 150 w 157"/>
                  <a:gd name="T15" fmla="*/ 62 h 73"/>
                  <a:gd name="T16" fmla="*/ 7 w 157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73">
                    <a:moveTo>
                      <a:pt x="7" y="0"/>
                    </a:moveTo>
                    <a:lnTo>
                      <a:pt x="0" y="9"/>
                    </a:lnTo>
                    <a:lnTo>
                      <a:pt x="143" y="73"/>
                    </a:lnTo>
                    <a:lnTo>
                      <a:pt x="144" y="73"/>
                    </a:lnTo>
                    <a:lnTo>
                      <a:pt x="155" y="73"/>
                    </a:lnTo>
                    <a:lnTo>
                      <a:pt x="157" y="73"/>
                    </a:lnTo>
                    <a:lnTo>
                      <a:pt x="150" y="64"/>
                    </a:lnTo>
                    <a:lnTo>
                      <a:pt x="150" y="62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140">
                <a:extLst>
                  <a:ext uri="{FF2B5EF4-FFF2-40B4-BE49-F238E27FC236}">
                    <a16:creationId xmlns:a16="http://schemas.microsoft.com/office/drawing/2014/main" id="{B4B2258B-8CCA-4FC3-8C11-5FFB1E3549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8213" y="2646363"/>
                <a:ext cx="111125" cy="58738"/>
              </a:xfrm>
              <a:custGeom>
                <a:avLst/>
                <a:gdLst>
                  <a:gd name="T0" fmla="*/ 6 w 39"/>
                  <a:gd name="T1" fmla="*/ 0 h 21"/>
                  <a:gd name="T2" fmla="*/ 5 w 39"/>
                  <a:gd name="T3" fmla="*/ 1 h 21"/>
                  <a:gd name="T4" fmla="*/ 5 w 39"/>
                  <a:gd name="T5" fmla="*/ 1 h 21"/>
                  <a:gd name="T6" fmla="*/ 3 w 39"/>
                  <a:gd name="T7" fmla="*/ 1 h 21"/>
                  <a:gd name="T8" fmla="*/ 1 w 39"/>
                  <a:gd name="T9" fmla="*/ 2 h 21"/>
                  <a:gd name="T10" fmla="*/ 0 w 39"/>
                  <a:gd name="T11" fmla="*/ 4 h 21"/>
                  <a:gd name="T12" fmla="*/ 2 w 39"/>
                  <a:gd name="T13" fmla="*/ 6 h 21"/>
                  <a:gd name="T14" fmla="*/ 2 w 39"/>
                  <a:gd name="T15" fmla="*/ 7 h 21"/>
                  <a:gd name="T16" fmla="*/ 2 w 39"/>
                  <a:gd name="T17" fmla="*/ 7 h 21"/>
                  <a:gd name="T18" fmla="*/ 2 w 39"/>
                  <a:gd name="T19" fmla="*/ 8 h 21"/>
                  <a:gd name="T20" fmla="*/ 3 w 39"/>
                  <a:gd name="T21" fmla="*/ 8 h 21"/>
                  <a:gd name="T22" fmla="*/ 3 w 39"/>
                  <a:gd name="T23" fmla="*/ 7 h 21"/>
                  <a:gd name="T24" fmla="*/ 4 w 39"/>
                  <a:gd name="T25" fmla="*/ 8 h 21"/>
                  <a:gd name="T26" fmla="*/ 5 w 39"/>
                  <a:gd name="T27" fmla="*/ 9 h 21"/>
                  <a:gd name="T28" fmla="*/ 5 w 39"/>
                  <a:gd name="T29" fmla="*/ 9 h 21"/>
                  <a:gd name="T30" fmla="*/ 6 w 39"/>
                  <a:gd name="T31" fmla="*/ 8 h 21"/>
                  <a:gd name="T32" fmla="*/ 6 w 39"/>
                  <a:gd name="T33" fmla="*/ 8 h 21"/>
                  <a:gd name="T34" fmla="*/ 35 w 39"/>
                  <a:gd name="T35" fmla="*/ 21 h 21"/>
                  <a:gd name="T36" fmla="*/ 39 w 39"/>
                  <a:gd name="T37" fmla="*/ 16 h 21"/>
                  <a:gd name="T38" fmla="*/ 9 w 39"/>
                  <a:gd name="T39" fmla="*/ 3 h 21"/>
                  <a:gd name="T40" fmla="*/ 9 w 39"/>
                  <a:gd name="T41" fmla="*/ 2 h 21"/>
                  <a:gd name="T42" fmla="*/ 8 w 39"/>
                  <a:gd name="T43" fmla="*/ 2 h 21"/>
                  <a:gd name="T44" fmla="*/ 8 w 39"/>
                  <a:gd name="T45" fmla="*/ 2 h 21"/>
                  <a:gd name="T46" fmla="*/ 6 w 39"/>
                  <a:gd name="T47" fmla="*/ 2 h 21"/>
                  <a:gd name="T48" fmla="*/ 6 w 39"/>
                  <a:gd name="T49" fmla="*/ 1 h 21"/>
                  <a:gd name="T50" fmla="*/ 6 w 39"/>
                  <a:gd name="T5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21">
                    <a:moveTo>
                      <a:pt x="6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0F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141">
                <a:extLst>
                  <a:ext uri="{FF2B5EF4-FFF2-40B4-BE49-F238E27FC236}">
                    <a16:creationId xmlns:a16="http://schemas.microsoft.com/office/drawing/2014/main" id="{7B245EF0-EDA7-4039-B8F7-86631089323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56150" y="2657475"/>
                <a:ext cx="323850" cy="163513"/>
              </a:xfrm>
              <a:custGeom>
                <a:avLst/>
                <a:gdLst>
                  <a:gd name="T0" fmla="*/ 0 w 204"/>
                  <a:gd name="T1" fmla="*/ 14 h 103"/>
                  <a:gd name="T2" fmla="*/ 6 w 204"/>
                  <a:gd name="T3" fmla="*/ 0 h 103"/>
                  <a:gd name="T4" fmla="*/ 204 w 204"/>
                  <a:gd name="T5" fmla="*/ 86 h 103"/>
                  <a:gd name="T6" fmla="*/ 197 w 204"/>
                  <a:gd name="T7" fmla="*/ 103 h 103"/>
                  <a:gd name="T8" fmla="*/ 0 w 204"/>
                  <a:gd name="T9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103">
                    <a:moveTo>
                      <a:pt x="0" y="14"/>
                    </a:moveTo>
                    <a:lnTo>
                      <a:pt x="6" y="0"/>
                    </a:lnTo>
                    <a:lnTo>
                      <a:pt x="204" y="86"/>
                    </a:lnTo>
                    <a:lnTo>
                      <a:pt x="197" y="10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F4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142">
                <a:extLst>
                  <a:ext uri="{FF2B5EF4-FFF2-40B4-BE49-F238E27FC236}">
                    <a16:creationId xmlns:a16="http://schemas.microsoft.com/office/drawing/2014/main" id="{BFD051FB-254A-4108-92AE-07C279CB6C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56150" y="2654300"/>
                <a:ext cx="323850" cy="149225"/>
              </a:xfrm>
              <a:custGeom>
                <a:avLst/>
                <a:gdLst>
                  <a:gd name="T0" fmla="*/ 0 w 204"/>
                  <a:gd name="T1" fmla="*/ 5 h 94"/>
                  <a:gd name="T2" fmla="*/ 2 w 204"/>
                  <a:gd name="T3" fmla="*/ 0 h 94"/>
                  <a:gd name="T4" fmla="*/ 204 w 204"/>
                  <a:gd name="T5" fmla="*/ 88 h 94"/>
                  <a:gd name="T6" fmla="*/ 202 w 204"/>
                  <a:gd name="T7" fmla="*/ 94 h 94"/>
                  <a:gd name="T8" fmla="*/ 0 w 204"/>
                  <a:gd name="T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94">
                    <a:moveTo>
                      <a:pt x="0" y="5"/>
                    </a:moveTo>
                    <a:lnTo>
                      <a:pt x="2" y="0"/>
                    </a:lnTo>
                    <a:lnTo>
                      <a:pt x="204" y="88"/>
                    </a:lnTo>
                    <a:lnTo>
                      <a:pt x="202" y="9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37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143">
                <a:extLst>
                  <a:ext uri="{FF2B5EF4-FFF2-40B4-BE49-F238E27FC236}">
                    <a16:creationId xmlns:a16="http://schemas.microsoft.com/office/drawing/2014/main" id="{501AD747-070D-483A-8D60-F19C10C716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8213" y="2671763"/>
                <a:ext cx="327025" cy="149225"/>
              </a:xfrm>
              <a:custGeom>
                <a:avLst/>
                <a:gdLst>
                  <a:gd name="T0" fmla="*/ 0 w 206"/>
                  <a:gd name="T1" fmla="*/ 3 h 94"/>
                  <a:gd name="T2" fmla="*/ 4 w 206"/>
                  <a:gd name="T3" fmla="*/ 0 h 94"/>
                  <a:gd name="T4" fmla="*/ 206 w 206"/>
                  <a:gd name="T5" fmla="*/ 88 h 94"/>
                  <a:gd name="T6" fmla="*/ 202 w 206"/>
                  <a:gd name="T7" fmla="*/ 94 h 94"/>
                  <a:gd name="T8" fmla="*/ 0 w 206"/>
                  <a:gd name="T9" fmla="*/ 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94">
                    <a:moveTo>
                      <a:pt x="0" y="3"/>
                    </a:moveTo>
                    <a:lnTo>
                      <a:pt x="4" y="0"/>
                    </a:lnTo>
                    <a:lnTo>
                      <a:pt x="206" y="88"/>
                    </a:lnTo>
                    <a:lnTo>
                      <a:pt x="202" y="9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53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144">
                <a:extLst>
                  <a:ext uri="{FF2B5EF4-FFF2-40B4-BE49-F238E27FC236}">
                    <a16:creationId xmlns:a16="http://schemas.microsoft.com/office/drawing/2014/main" id="{B77D6C2E-9B8D-4444-9033-2CD68AE225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0275" y="2651125"/>
                <a:ext cx="22225" cy="28575"/>
              </a:xfrm>
              <a:custGeom>
                <a:avLst/>
                <a:gdLst>
                  <a:gd name="T0" fmla="*/ 3 w 8"/>
                  <a:gd name="T1" fmla="*/ 9 h 10"/>
                  <a:gd name="T2" fmla="*/ 1 w 8"/>
                  <a:gd name="T3" fmla="*/ 5 h 10"/>
                  <a:gd name="T4" fmla="*/ 2 w 8"/>
                  <a:gd name="T5" fmla="*/ 2 h 10"/>
                  <a:gd name="T6" fmla="*/ 6 w 8"/>
                  <a:gd name="T7" fmla="*/ 1 h 10"/>
                  <a:gd name="T8" fmla="*/ 8 w 8"/>
                  <a:gd name="T9" fmla="*/ 1 h 10"/>
                  <a:gd name="T10" fmla="*/ 4 w 8"/>
                  <a:gd name="T11" fmla="*/ 10 h 10"/>
                  <a:gd name="T12" fmla="*/ 3 w 8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3" y="9"/>
                    </a:moveTo>
                    <a:cubicBezTo>
                      <a:pt x="1" y="8"/>
                      <a:pt x="0" y="7"/>
                      <a:pt x="1" y="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0"/>
                      <a:pt x="6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9A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145">
                <a:extLst>
                  <a:ext uri="{FF2B5EF4-FFF2-40B4-BE49-F238E27FC236}">
                    <a16:creationId xmlns:a16="http://schemas.microsoft.com/office/drawing/2014/main" id="{ECDDD037-C765-439D-B806-C39B97BA8A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8213" y="2654300"/>
                <a:ext cx="22225" cy="28575"/>
              </a:xfrm>
              <a:custGeom>
                <a:avLst/>
                <a:gdLst>
                  <a:gd name="T0" fmla="*/ 0 w 14"/>
                  <a:gd name="T1" fmla="*/ 14 h 18"/>
                  <a:gd name="T2" fmla="*/ 5 w 14"/>
                  <a:gd name="T3" fmla="*/ 0 h 18"/>
                  <a:gd name="T4" fmla="*/ 14 w 14"/>
                  <a:gd name="T5" fmla="*/ 4 h 18"/>
                  <a:gd name="T6" fmla="*/ 7 w 14"/>
                  <a:gd name="T7" fmla="*/ 18 h 18"/>
                  <a:gd name="T8" fmla="*/ 0 w 14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0" y="14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7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56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146">
                <a:extLst>
                  <a:ext uri="{FF2B5EF4-FFF2-40B4-BE49-F238E27FC236}">
                    <a16:creationId xmlns:a16="http://schemas.microsoft.com/office/drawing/2014/main" id="{3F8ACD87-DFD5-4BAB-B80C-CE0802D71D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54563" y="2654300"/>
                <a:ext cx="15875" cy="28575"/>
              </a:xfrm>
              <a:custGeom>
                <a:avLst/>
                <a:gdLst>
                  <a:gd name="T0" fmla="*/ 1 w 6"/>
                  <a:gd name="T1" fmla="*/ 10 h 10"/>
                  <a:gd name="T2" fmla="*/ 0 w 6"/>
                  <a:gd name="T3" fmla="*/ 9 h 10"/>
                  <a:gd name="T4" fmla="*/ 4 w 6"/>
                  <a:gd name="T5" fmla="*/ 1 h 10"/>
                  <a:gd name="T6" fmla="*/ 5 w 6"/>
                  <a:gd name="T7" fmla="*/ 0 h 10"/>
                  <a:gd name="T8" fmla="*/ 6 w 6"/>
                  <a:gd name="T9" fmla="*/ 2 h 10"/>
                  <a:gd name="T10" fmla="*/ 2 w 6"/>
                  <a:gd name="T11" fmla="*/ 10 h 10"/>
                  <a:gd name="T12" fmla="*/ 1 w 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1" y="10"/>
                    </a:moveTo>
                    <a:cubicBezTo>
                      <a:pt x="0" y="10"/>
                      <a:pt x="0" y="10"/>
                      <a:pt x="0" y="9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147">
                <a:extLst>
                  <a:ext uri="{FF2B5EF4-FFF2-40B4-BE49-F238E27FC236}">
                    <a16:creationId xmlns:a16="http://schemas.microsoft.com/office/drawing/2014/main" id="{D55661C2-8FEB-4AF8-98F9-B3C89A998B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8213" y="2651125"/>
                <a:ext cx="14288" cy="28575"/>
              </a:xfrm>
              <a:custGeom>
                <a:avLst/>
                <a:gdLst>
                  <a:gd name="T0" fmla="*/ 0 w 5"/>
                  <a:gd name="T1" fmla="*/ 10 h 10"/>
                  <a:gd name="T2" fmla="*/ 0 w 5"/>
                  <a:gd name="T3" fmla="*/ 9 h 10"/>
                  <a:gd name="T4" fmla="*/ 3 w 5"/>
                  <a:gd name="T5" fmla="*/ 1 h 10"/>
                  <a:gd name="T6" fmla="*/ 4 w 5"/>
                  <a:gd name="T7" fmla="*/ 0 h 10"/>
                  <a:gd name="T8" fmla="*/ 5 w 5"/>
                  <a:gd name="T9" fmla="*/ 1 h 10"/>
                  <a:gd name="T10" fmla="*/ 1 w 5"/>
                  <a:gd name="T11" fmla="*/ 10 h 10"/>
                  <a:gd name="T12" fmla="*/ 0 w 5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cubicBezTo>
                      <a:pt x="0" y="10"/>
                      <a:pt x="0" y="9"/>
                      <a:pt x="0" y="9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A4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148">
                <a:extLst>
                  <a:ext uri="{FF2B5EF4-FFF2-40B4-BE49-F238E27FC236}">
                    <a16:creationId xmlns:a16="http://schemas.microsoft.com/office/drawing/2014/main" id="{4F4BB89E-9273-463B-A096-0334C1A340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65713" y="2794000"/>
                <a:ext cx="34925" cy="26988"/>
              </a:xfrm>
              <a:custGeom>
                <a:avLst/>
                <a:gdLst>
                  <a:gd name="T0" fmla="*/ 2 w 12"/>
                  <a:gd name="T1" fmla="*/ 9 h 9"/>
                  <a:gd name="T2" fmla="*/ 11 w 12"/>
                  <a:gd name="T3" fmla="*/ 8 h 9"/>
                  <a:gd name="T4" fmla="*/ 12 w 12"/>
                  <a:gd name="T5" fmla="*/ 8 h 9"/>
                  <a:gd name="T6" fmla="*/ 5 w 12"/>
                  <a:gd name="T7" fmla="*/ 0 h 9"/>
                  <a:gd name="T8" fmla="*/ 5 w 12"/>
                  <a:gd name="T9" fmla="*/ 0 h 9"/>
                  <a:gd name="T10" fmla="*/ 3 w 12"/>
                  <a:gd name="T11" fmla="*/ 1 h 9"/>
                  <a:gd name="T12" fmla="*/ 4 w 12"/>
                  <a:gd name="T13" fmla="*/ 3 h 9"/>
                  <a:gd name="T14" fmla="*/ 2 w 12"/>
                  <a:gd name="T15" fmla="*/ 4 h 9"/>
                  <a:gd name="T16" fmla="*/ 3 w 12"/>
                  <a:gd name="T17" fmla="*/ 6 h 9"/>
                  <a:gd name="T18" fmla="*/ 1 w 12"/>
                  <a:gd name="T19" fmla="*/ 7 h 9"/>
                  <a:gd name="T20" fmla="*/ 1 w 12"/>
                  <a:gd name="T21" fmla="*/ 9 h 9"/>
                  <a:gd name="T22" fmla="*/ 2 w 12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9">
                    <a:moveTo>
                      <a:pt x="2" y="9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0" y="7"/>
                      <a:pt x="1" y="8"/>
                      <a:pt x="1" y="9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2D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149">
                <a:extLst>
                  <a:ext uri="{FF2B5EF4-FFF2-40B4-BE49-F238E27FC236}">
                    <a16:creationId xmlns:a16="http://schemas.microsoft.com/office/drawing/2014/main" id="{5944DA2D-835F-463C-9464-026A531E6F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9525" y="2808288"/>
                <a:ext cx="11113" cy="9525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3 h 3"/>
                  <a:gd name="T4" fmla="*/ 3 w 4"/>
                  <a:gd name="T5" fmla="*/ 3 h 3"/>
                  <a:gd name="T6" fmla="*/ 4 w 4"/>
                  <a:gd name="T7" fmla="*/ 3 h 3"/>
                  <a:gd name="T8" fmla="*/ 2 w 4"/>
                  <a:gd name="T9" fmla="*/ 0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53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4" name="Person 7">
              <a:extLst>
                <a:ext uri="{FF2B5EF4-FFF2-40B4-BE49-F238E27FC236}">
                  <a16:creationId xmlns:a16="http://schemas.microsoft.com/office/drawing/2014/main" id="{598B1691-11B2-4CCF-BBC4-A001F83CAD7F}"/>
                </a:ext>
              </a:extLst>
            </p:cNvPr>
            <p:cNvGrpSpPr/>
            <p:nvPr/>
          </p:nvGrpSpPr>
          <p:grpSpPr bwMode="gray">
            <a:xfrm>
              <a:off x="6973624" y="3419753"/>
              <a:ext cx="886611" cy="1218724"/>
              <a:chOff x="3640138" y="3306763"/>
              <a:chExt cx="962025" cy="1322387"/>
            </a:xfrm>
          </p:grpSpPr>
          <p:sp>
            <p:nvSpPr>
              <p:cNvPr id="262" name="Freeform 94">
                <a:extLst>
                  <a:ext uri="{FF2B5EF4-FFF2-40B4-BE49-F238E27FC236}">
                    <a16:creationId xmlns:a16="http://schemas.microsoft.com/office/drawing/2014/main" id="{8553C026-6B9F-4D83-80C5-6886AB350F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9713" y="3690938"/>
                <a:ext cx="309563" cy="563563"/>
              </a:xfrm>
              <a:custGeom>
                <a:avLst/>
                <a:gdLst>
                  <a:gd name="T0" fmla="*/ 4 w 195"/>
                  <a:gd name="T1" fmla="*/ 355 h 355"/>
                  <a:gd name="T2" fmla="*/ 0 w 195"/>
                  <a:gd name="T3" fmla="*/ 1 h 355"/>
                  <a:gd name="T4" fmla="*/ 193 w 195"/>
                  <a:gd name="T5" fmla="*/ 0 h 355"/>
                  <a:gd name="T6" fmla="*/ 195 w 195"/>
                  <a:gd name="T7" fmla="*/ 355 h 355"/>
                  <a:gd name="T8" fmla="*/ 4 w 195"/>
                  <a:gd name="T9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355">
                    <a:moveTo>
                      <a:pt x="4" y="355"/>
                    </a:moveTo>
                    <a:lnTo>
                      <a:pt x="0" y="1"/>
                    </a:lnTo>
                    <a:lnTo>
                      <a:pt x="193" y="0"/>
                    </a:lnTo>
                    <a:lnTo>
                      <a:pt x="195" y="355"/>
                    </a:lnTo>
                    <a:lnTo>
                      <a:pt x="4" y="3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95">
                <a:extLst>
                  <a:ext uri="{FF2B5EF4-FFF2-40B4-BE49-F238E27FC236}">
                    <a16:creationId xmlns:a16="http://schemas.microsoft.com/office/drawing/2014/main" id="{72A13626-2EE2-481C-9762-63FC4C1D64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0138" y="3524250"/>
                <a:ext cx="477838" cy="912813"/>
              </a:xfrm>
              <a:custGeom>
                <a:avLst/>
                <a:gdLst>
                  <a:gd name="T0" fmla="*/ 122 w 167"/>
                  <a:gd name="T1" fmla="*/ 296 h 319"/>
                  <a:gd name="T2" fmla="*/ 166 w 167"/>
                  <a:gd name="T3" fmla="*/ 191 h 319"/>
                  <a:gd name="T4" fmla="*/ 166 w 167"/>
                  <a:gd name="T5" fmla="*/ 161 h 319"/>
                  <a:gd name="T6" fmla="*/ 166 w 167"/>
                  <a:gd name="T7" fmla="*/ 160 h 319"/>
                  <a:gd name="T8" fmla="*/ 166 w 167"/>
                  <a:gd name="T9" fmla="*/ 158 h 319"/>
                  <a:gd name="T10" fmla="*/ 166 w 167"/>
                  <a:gd name="T11" fmla="*/ 157 h 319"/>
                  <a:gd name="T12" fmla="*/ 166 w 167"/>
                  <a:gd name="T13" fmla="*/ 122 h 319"/>
                  <a:gd name="T14" fmla="*/ 120 w 167"/>
                  <a:gd name="T15" fmla="*/ 23 h 319"/>
                  <a:gd name="T16" fmla="*/ 45 w 167"/>
                  <a:gd name="T17" fmla="*/ 29 h 319"/>
                  <a:gd name="T18" fmla="*/ 6 w 167"/>
                  <a:gd name="T19" fmla="*/ 149 h 319"/>
                  <a:gd name="T20" fmla="*/ 6 w 167"/>
                  <a:gd name="T21" fmla="*/ 169 h 319"/>
                  <a:gd name="T22" fmla="*/ 61 w 167"/>
                  <a:gd name="T23" fmla="*/ 296 h 319"/>
                  <a:gd name="T24" fmla="*/ 122 w 167"/>
                  <a:gd name="T25" fmla="*/ 296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19">
                    <a:moveTo>
                      <a:pt x="122" y="296"/>
                    </a:moveTo>
                    <a:cubicBezTo>
                      <a:pt x="122" y="296"/>
                      <a:pt x="167" y="255"/>
                      <a:pt x="166" y="191"/>
                    </a:cubicBezTo>
                    <a:cubicBezTo>
                      <a:pt x="166" y="161"/>
                      <a:pt x="166" y="167"/>
                      <a:pt x="166" y="161"/>
                    </a:cubicBezTo>
                    <a:cubicBezTo>
                      <a:pt x="166" y="161"/>
                      <a:pt x="166" y="161"/>
                      <a:pt x="166" y="160"/>
                    </a:cubicBezTo>
                    <a:cubicBezTo>
                      <a:pt x="166" y="160"/>
                      <a:pt x="166" y="159"/>
                      <a:pt x="166" y="158"/>
                    </a:cubicBezTo>
                    <a:cubicBezTo>
                      <a:pt x="166" y="157"/>
                      <a:pt x="166" y="157"/>
                      <a:pt x="166" y="157"/>
                    </a:cubicBezTo>
                    <a:cubicBezTo>
                      <a:pt x="166" y="151"/>
                      <a:pt x="166" y="152"/>
                      <a:pt x="166" y="122"/>
                    </a:cubicBezTo>
                    <a:cubicBezTo>
                      <a:pt x="165" y="61"/>
                      <a:pt x="120" y="23"/>
                      <a:pt x="120" y="23"/>
                    </a:cubicBezTo>
                    <a:cubicBezTo>
                      <a:pt x="120" y="23"/>
                      <a:pt x="75" y="0"/>
                      <a:pt x="45" y="29"/>
                    </a:cubicBezTo>
                    <a:cubicBezTo>
                      <a:pt x="2" y="72"/>
                      <a:pt x="6" y="149"/>
                      <a:pt x="6" y="149"/>
                    </a:cubicBezTo>
                    <a:cubicBezTo>
                      <a:pt x="6" y="169"/>
                      <a:pt x="6" y="169"/>
                      <a:pt x="6" y="169"/>
                    </a:cubicBezTo>
                    <a:cubicBezTo>
                      <a:pt x="6" y="169"/>
                      <a:pt x="0" y="253"/>
                      <a:pt x="61" y="296"/>
                    </a:cubicBezTo>
                    <a:cubicBezTo>
                      <a:pt x="95" y="319"/>
                      <a:pt x="122" y="296"/>
                      <a:pt x="122" y="296"/>
                    </a:cubicBezTo>
                  </a:path>
                </a:pathLst>
              </a:custGeom>
              <a:solidFill>
                <a:srgbClr val="38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96">
                <a:extLst>
                  <a:ext uri="{FF2B5EF4-FFF2-40B4-BE49-F238E27FC236}">
                    <a16:creationId xmlns:a16="http://schemas.microsoft.com/office/drawing/2014/main" id="{2CF49AF4-BD2C-4397-AD13-5FD65DCBE4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54438" y="3705225"/>
                <a:ext cx="327025" cy="552450"/>
              </a:xfrm>
              <a:custGeom>
                <a:avLst/>
                <a:gdLst>
                  <a:gd name="T0" fmla="*/ 78 w 114"/>
                  <a:gd name="T1" fmla="*/ 155 h 193"/>
                  <a:gd name="T2" fmla="*/ 114 w 114"/>
                  <a:gd name="T3" fmla="*/ 120 h 193"/>
                  <a:gd name="T4" fmla="*/ 114 w 114"/>
                  <a:gd name="T5" fmla="*/ 98 h 193"/>
                  <a:gd name="T6" fmla="*/ 114 w 114"/>
                  <a:gd name="T7" fmla="*/ 97 h 193"/>
                  <a:gd name="T8" fmla="*/ 114 w 114"/>
                  <a:gd name="T9" fmla="*/ 95 h 193"/>
                  <a:gd name="T10" fmla="*/ 114 w 114"/>
                  <a:gd name="T11" fmla="*/ 94 h 193"/>
                  <a:gd name="T12" fmla="*/ 114 w 114"/>
                  <a:gd name="T13" fmla="*/ 69 h 193"/>
                  <a:gd name="T14" fmla="*/ 77 w 114"/>
                  <a:gd name="T15" fmla="*/ 32 h 193"/>
                  <a:gd name="T16" fmla="*/ 29 w 114"/>
                  <a:gd name="T17" fmla="*/ 21 h 193"/>
                  <a:gd name="T18" fmla="*/ 27 w 114"/>
                  <a:gd name="T19" fmla="*/ 163 h 193"/>
                  <a:gd name="T20" fmla="*/ 78 w 114"/>
                  <a:gd name="T21" fmla="*/ 15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193">
                    <a:moveTo>
                      <a:pt x="78" y="155"/>
                    </a:moveTo>
                    <a:cubicBezTo>
                      <a:pt x="114" y="120"/>
                      <a:pt x="114" y="120"/>
                      <a:pt x="114" y="120"/>
                    </a:cubicBezTo>
                    <a:cubicBezTo>
                      <a:pt x="114" y="108"/>
                      <a:pt x="114" y="102"/>
                      <a:pt x="114" y="98"/>
                    </a:cubicBezTo>
                    <a:cubicBezTo>
                      <a:pt x="114" y="98"/>
                      <a:pt x="114" y="98"/>
                      <a:pt x="114" y="97"/>
                    </a:cubicBezTo>
                    <a:cubicBezTo>
                      <a:pt x="114" y="97"/>
                      <a:pt x="114" y="96"/>
                      <a:pt x="114" y="9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4" y="90"/>
                      <a:pt x="114" y="83"/>
                      <a:pt x="114" y="69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50" y="0"/>
                      <a:pt x="29" y="21"/>
                      <a:pt x="29" y="21"/>
                    </a:cubicBezTo>
                    <a:cubicBezTo>
                      <a:pt x="0" y="53"/>
                      <a:pt x="1" y="126"/>
                      <a:pt x="27" y="163"/>
                    </a:cubicBezTo>
                    <a:cubicBezTo>
                      <a:pt x="27" y="163"/>
                      <a:pt x="47" y="193"/>
                      <a:pt x="78" y="155"/>
                    </a:cubicBezTo>
                  </a:path>
                </a:pathLst>
              </a:custGeom>
              <a:solidFill>
                <a:srgbClr val="CDE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97">
                <a:extLst>
                  <a:ext uri="{FF2B5EF4-FFF2-40B4-BE49-F238E27FC236}">
                    <a16:creationId xmlns:a16="http://schemas.microsoft.com/office/drawing/2014/main" id="{01C99AA5-5474-48C8-A698-C2051F86BE2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29063" y="3941763"/>
                <a:ext cx="187325" cy="66675"/>
              </a:xfrm>
              <a:custGeom>
                <a:avLst/>
                <a:gdLst>
                  <a:gd name="T0" fmla="*/ 19 w 65"/>
                  <a:gd name="T1" fmla="*/ 0 h 23"/>
                  <a:gd name="T2" fmla="*/ 0 w 65"/>
                  <a:gd name="T3" fmla="*/ 12 h 23"/>
                  <a:gd name="T4" fmla="*/ 0 w 65"/>
                  <a:gd name="T5" fmla="*/ 12 h 23"/>
                  <a:gd name="T6" fmla="*/ 0 w 65"/>
                  <a:gd name="T7" fmla="*/ 12 h 23"/>
                  <a:gd name="T8" fmla="*/ 0 w 65"/>
                  <a:gd name="T9" fmla="*/ 12 h 23"/>
                  <a:gd name="T10" fmla="*/ 0 w 65"/>
                  <a:gd name="T11" fmla="*/ 12 h 23"/>
                  <a:gd name="T12" fmla="*/ 19 w 65"/>
                  <a:gd name="T13" fmla="*/ 23 h 23"/>
                  <a:gd name="T14" fmla="*/ 29 w 65"/>
                  <a:gd name="T15" fmla="*/ 17 h 23"/>
                  <a:gd name="T16" fmla="*/ 35 w 65"/>
                  <a:gd name="T17" fmla="*/ 16 h 23"/>
                  <a:gd name="T18" fmla="*/ 65 w 65"/>
                  <a:gd name="T19" fmla="*/ 22 h 23"/>
                  <a:gd name="T20" fmla="*/ 65 w 65"/>
                  <a:gd name="T21" fmla="*/ 13 h 23"/>
                  <a:gd name="T22" fmla="*/ 65 w 65"/>
                  <a:gd name="T23" fmla="*/ 12 h 23"/>
                  <a:gd name="T24" fmla="*/ 65 w 65"/>
                  <a:gd name="T25" fmla="*/ 9 h 23"/>
                  <a:gd name="T26" fmla="*/ 65 w 65"/>
                  <a:gd name="T27" fmla="*/ 9 h 23"/>
                  <a:gd name="T28" fmla="*/ 65 w 65"/>
                  <a:gd name="T29" fmla="*/ 0 h 23"/>
                  <a:gd name="T30" fmla="*/ 35 w 65"/>
                  <a:gd name="T31" fmla="*/ 6 h 23"/>
                  <a:gd name="T32" fmla="*/ 30 w 65"/>
                  <a:gd name="T33" fmla="*/ 6 h 23"/>
                  <a:gd name="T34" fmla="*/ 19 w 65"/>
                  <a:gd name="T3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23">
                    <a:moveTo>
                      <a:pt x="19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1" y="16"/>
                      <a:pt x="33" y="16"/>
                      <a:pt x="35" y="16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18"/>
                      <a:pt x="65" y="15"/>
                      <a:pt x="65" y="13"/>
                    </a:cubicBezTo>
                    <a:cubicBezTo>
                      <a:pt x="65" y="13"/>
                      <a:pt x="65" y="13"/>
                      <a:pt x="65" y="12"/>
                    </a:cubicBezTo>
                    <a:cubicBezTo>
                      <a:pt x="65" y="12"/>
                      <a:pt x="65" y="11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7"/>
                      <a:pt x="65" y="4"/>
                      <a:pt x="65" y="0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3" y="7"/>
                      <a:pt x="33" y="8"/>
                      <a:pt x="30" y="6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AE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98">
                <a:extLst>
                  <a:ext uri="{FF2B5EF4-FFF2-40B4-BE49-F238E27FC236}">
                    <a16:creationId xmlns:a16="http://schemas.microsoft.com/office/drawing/2014/main" id="{D0B3FC0E-C170-423A-9EED-5C82F65F2C7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81438" y="3773488"/>
                <a:ext cx="411163" cy="392113"/>
              </a:xfrm>
              <a:custGeom>
                <a:avLst/>
                <a:gdLst>
                  <a:gd name="T0" fmla="*/ 74 w 144"/>
                  <a:gd name="T1" fmla="*/ 137 h 137"/>
                  <a:gd name="T2" fmla="*/ 1 w 144"/>
                  <a:gd name="T3" fmla="*/ 69 h 137"/>
                  <a:gd name="T4" fmla="*/ 73 w 144"/>
                  <a:gd name="T5" fmla="*/ 0 h 137"/>
                  <a:gd name="T6" fmla="*/ 143 w 144"/>
                  <a:gd name="T7" fmla="*/ 66 h 137"/>
                  <a:gd name="T8" fmla="*/ 74 w 144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37">
                    <a:moveTo>
                      <a:pt x="74" y="137"/>
                    </a:moveTo>
                    <a:cubicBezTo>
                      <a:pt x="34" y="137"/>
                      <a:pt x="1" y="107"/>
                      <a:pt x="1" y="69"/>
                    </a:cubicBezTo>
                    <a:cubicBezTo>
                      <a:pt x="0" y="31"/>
                      <a:pt x="33" y="1"/>
                      <a:pt x="73" y="0"/>
                    </a:cubicBezTo>
                    <a:cubicBezTo>
                      <a:pt x="114" y="0"/>
                      <a:pt x="143" y="30"/>
                      <a:pt x="143" y="66"/>
                    </a:cubicBezTo>
                    <a:cubicBezTo>
                      <a:pt x="144" y="111"/>
                      <a:pt x="115" y="137"/>
                      <a:pt x="74" y="137"/>
                    </a:cubicBezTo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99">
                <a:extLst>
                  <a:ext uri="{FF2B5EF4-FFF2-40B4-BE49-F238E27FC236}">
                    <a16:creationId xmlns:a16="http://schemas.microsoft.com/office/drawing/2014/main" id="{52317526-0C2D-45B4-9699-37E12C36FF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92563" y="3719513"/>
                <a:ext cx="106363" cy="50800"/>
              </a:xfrm>
              <a:custGeom>
                <a:avLst/>
                <a:gdLst>
                  <a:gd name="T0" fmla="*/ 8 w 37"/>
                  <a:gd name="T1" fmla="*/ 18 h 18"/>
                  <a:gd name="T2" fmla="*/ 0 w 37"/>
                  <a:gd name="T3" fmla="*/ 9 h 18"/>
                  <a:gd name="T4" fmla="*/ 8 w 37"/>
                  <a:gd name="T5" fmla="*/ 0 h 18"/>
                  <a:gd name="T6" fmla="*/ 29 w 37"/>
                  <a:gd name="T7" fmla="*/ 5 h 18"/>
                  <a:gd name="T8" fmla="*/ 37 w 37"/>
                  <a:gd name="T9" fmla="*/ 13 h 18"/>
                  <a:gd name="T10" fmla="*/ 29 w 37"/>
                  <a:gd name="T11" fmla="*/ 18 h 18"/>
                  <a:gd name="T12" fmla="*/ 8 w 37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8">
                    <a:moveTo>
                      <a:pt x="8" y="18"/>
                    </a:moveTo>
                    <a:cubicBezTo>
                      <a:pt x="3" y="18"/>
                      <a:pt x="0" y="14"/>
                      <a:pt x="0" y="9"/>
                    </a:cubicBezTo>
                    <a:cubicBezTo>
                      <a:pt x="0" y="4"/>
                      <a:pt x="3" y="1"/>
                      <a:pt x="8" y="0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3" y="5"/>
                      <a:pt x="37" y="8"/>
                      <a:pt x="37" y="13"/>
                    </a:cubicBezTo>
                    <a:cubicBezTo>
                      <a:pt x="37" y="13"/>
                      <a:pt x="33" y="18"/>
                      <a:pt x="29" y="18"/>
                    </a:cubicBez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100">
                <a:extLst>
                  <a:ext uri="{FF2B5EF4-FFF2-40B4-BE49-F238E27FC236}">
                    <a16:creationId xmlns:a16="http://schemas.microsoft.com/office/drawing/2014/main" id="{C4142C24-363C-4420-A760-35DCFA437D4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95738" y="4162425"/>
                <a:ext cx="106363" cy="52388"/>
              </a:xfrm>
              <a:custGeom>
                <a:avLst/>
                <a:gdLst>
                  <a:gd name="T0" fmla="*/ 8 w 37"/>
                  <a:gd name="T1" fmla="*/ 0 h 18"/>
                  <a:gd name="T2" fmla="*/ 0 w 37"/>
                  <a:gd name="T3" fmla="*/ 9 h 18"/>
                  <a:gd name="T4" fmla="*/ 8 w 37"/>
                  <a:gd name="T5" fmla="*/ 18 h 18"/>
                  <a:gd name="T6" fmla="*/ 29 w 37"/>
                  <a:gd name="T7" fmla="*/ 13 h 18"/>
                  <a:gd name="T8" fmla="*/ 37 w 37"/>
                  <a:gd name="T9" fmla="*/ 5 h 18"/>
                  <a:gd name="T10" fmla="*/ 29 w 37"/>
                  <a:gd name="T11" fmla="*/ 0 h 18"/>
                  <a:gd name="T12" fmla="*/ 8 w 3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8">
                    <a:moveTo>
                      <a:pt x="8" y="0"/>
                    </a:moveTo>
                    <a:cubicBezTo>
                      <a:pt x="3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8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4" y="13"/>
                      <a:pt x="37" y="9"/>
                      <a:pt x="37" y="5"/>
                    </a:cubicBezTo>
                    <a:cubicBezTo>
                      <a:pt x="37" y="5"/>
                      <a:pt x="33" y="0"/>
                      <a:pt x="29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101">
                <a:extLst>
                  <a:ext uri="{FF2B5EF4-FFF2-40B4-BE49-F238E27FC236}">
                    <a16:creationId xmlns:a16="http://schemas.microsoft.com/office/drawing/2014/main" id="{B966C003-8ADC-4344-B7D1-4E591A48060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4763" y="3741738"/>
                <a:ext cx="449263" cy="449263"/>
              </a:xfrm>
              <a:custGeom>
                <a:avLst/>
                <a:gdLst>
                  <a:gd name="T0" fmla="*/ 135 w 157"/>
                  <a:gd name="T1" fmla="*/ 134 h 157"/>
                  <a:gd name="T2" fmla="*/ 144 w 157"/>
                  <a:gd name="T3" fmla="*/ 114 h 157"/>
                  <a:gd name="T4" fmla="*/ 144 w 157"/>
                  <a:gd name="T5" fmla="*/ 92 h 157"/>
                  <a:gd name="T6" fmla="*/ 144 w 157"/>
                  <a:gd name="T7" fmla="*/ 90 h 157"/>
                  <a:gd name="T8" fmla="*/ 146 w 157"/>
                  <a:gd name="T9" fmla="*/ 86 h 157"/>
                  <a:gd name="T10" fmla="*/ 154 w 157"/>
                  <a:gd name="T11" fmla="*/ 86 h 157"/>
                  <a:gd name="T12" fmla="*/ 156 w 157"/>
                  <a:gd name="T13" fmla="*/ 83 h 157"/>
                  <a:gd name="T14" fmla="*/ 143 w 157"/>
                  <a:gd name="T15" fmla="*/ 43 h 157"/>
                  <a:gd name="T16" fmla="*/ 78 w 157"/>
                  <a:gd name="T17" fmla="*/ 0 h 157"/>
                  <a:gd name="T18" fmla="*/ 65 w 157"/>
                  <a:gd name="T19" fmla="*/ 1 h 157"/>
                  <a:gd name="T20" fmla="*/ 1 w 157"/>
                  <a:gd name="T21" fmla="*/ 72 h 157"/>
                  <a:gd name="T22" fmla="*/ 1 w 157"/>
                  <a:gd name="T23" fmla="*/ 86 h 157"/>
                  <a:gd name="T24" fmla="*/ 63 w 157"/>
                  <a:gd name="T25" fmla="*/ 157 h 157"/>
                  <a:gd name="T26" fmla="*/ 74 w 157"/>
                  <a:gd name="T27" fmla="*/ 157 h 157"/>
                  <a:gd name="T28" fmla="*/ 135 w 157"/>
                  <a:gd name="T29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7" h="157">
                    <a:moveTo>
                      <a:pt x="135" y="134"/>
                    </a:move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49" y="101"/>
                      <a:pt x="147" y="99"/>
                      <a:pt x="144" y="92"/>
                    </a:cubicBezTo>
                    <a:cubicBezTo>
                      <a:pt x="144" y="90"/>
                      <a:pt x="144" y="90"/>
                      <a:pt x="144" y="90"/>
                    </a:cubicBezTo>
                    <a:cubicBezTo>
                      <a:pt x="142" y="87"/>
                      <a:pt x="143" y="86"/>
                      <a:pt x="146" y="86"/>
                    </a:cubicBezTo>
                    <a:cubicBezTo>
                      <a:pt x="148" y="86"/>
                      <a:pt x="152" y="86"/>
                      <a:pt x="154" y="86"/>
                    </a:cubicBezTo>
                    <a:cubicBezTo>
                      <a:pt x="157" y="86"/>
                      <a:pt x="157" y="85"/>
                      <a:pt x="156" y="83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34" y="15"/>
                      <a:pt x="102" y="0"/>
                      <a:pt x="78" y="0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26" y="1"/>
                      <a:pt x="0" y="34"/>
                      <a:pt x="1" y="72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121"/>
                      <a:pt x="24" y="157"/>
                      <a:pt x="63" y="157"/>
                    </a:cubicBezTo>
                    <a:cubicBezTo>
                      <a:pt x="74" y="157"/>
                      <a:pt x="74" y="157"/>
                      <a:pt x="74" y="157"/>
                    </a:cubicBezTo>
                    <a:cubicBezTo>
                      <a:pt x="114" y="157"/>
                      <a:pt x="130" y="145"/>
                      <a:pt x="135" y="134"/>
                    </a:cubicBezTo>
                  </a:path>
                </a:pathLst>
              </a:custGeom>
              <a:solidFill>
                <a:srgbClr val="B59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102">
                <a:extLst>
                  <a:ext uri="{FF2B5EF4-FFF2-40B4-BE49-F238E27FC236}">
                    <a16:creationId xmlns:a16="http://schemas.microsoft.com/office/drawing/2014/main" id="{DDF986D0-358C-40D5-AA98-5099CB0E98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62450" y="4016375"/>
                <a:ext cx="239713" cy="255588"/>
              </a:xfrm>
              <a:custGeom>
                <a:avLst/>
                <a:gdLst>
                  <a:gd name="T0" fmla="*/ 39 w 84"/>
                  <a:gd name="T1" fmla="*/ 10 h 89"/>
                  <a:gd name="T2" fmla="*/ 38 w 84"/>
                  <a:gd name="T3" fmla="*/ 21 h 89"/>
                  <a:gd name="T4" fmla="*/ 29 w 84"/>
                  <a:gd name="T5" fmla="*/ 29 h 89"/>
                  <a:gd name="T6" fmla="*/ 28 w 84"/>
                  <a:gd name="T7" fmla="*/ 40 h 89"/>
                  <a:gd name="T8" fmla="*/ 41 w 84"/>
                  <a:gd name="T9" fmla="*/ 38 h 89"/>
                  <a:gd name="T10" fmla="*/ 49 w 84"/>
                  <a:gd name="T11" fmla="*/ 30 h 89"/>
                  <a:gd name="T12" fmla="*/ 70 w 84"/>
                  <a:gd name="T13" fmla="*/ 6 h 89"/>
                  <a:gd name="T14" fmla="*/ 77 w 84"/>
                  <a:gd name="T15" fmla="*/ 2 h 89"/>
                  <a:gd name="T16" fmla="*/ 78 w 84"/>
                  <a:gd name="T17" fmla="*/ 10 h 89"/>
                  <a:gd name="T18" fmla="*/ 70 w 84"/>
                  <a:gd name="T19" fmla="*/ 35 h 89"/>
                  <a:gd name="T20" fmla="*/ 72 w 84"/>
                  <a:gd name="T21" fmla="*/ 60 h 89"/>
                  <a:gd name="T22" fmla="*/ 53 w 84"/>
                  <a:gd name="T23" fmla="*/ 79 h 89"/>
                  <a:gd name="T24" fmla="*/ 30 w 84"/>
                  <a:gd name="T25" fmla="*/ 77 h 89"/>
                  <a:gd name="T26" fmla="*/ 19 w 84"/>
                  <a:gd name="T27" fmla="*/ 68 h 89"/>
                  <a:gd name="T28" fmla="*/ 15 w 84"/>
                  <a:gd name="T29" fmla="*/ 64 h 89"/>
                  <a:gd name="T30" fmla="*/ 13 w 84"/>
                  <a:gd name="T31" fmla="*/ 28 h 89"/>
                  <a:gd name="T32" fmla="*/ 31 w 84"/>
                  <a:gd name="T33" fmla="*/ 10 h 89"/>
                  <a:gd name="T34" fmla="*/ 39 w 84"/>
                  <a:gd name="T35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89">
                    <a:moveTo>
                      <a:pt x="39" y="10"/>
                    </a:moveTo>
                    <a:cubicBezTo>
                      <a:pt x="40" y="12"/>
                      <a:pt x="41" y="16"/>
                      <a:pt x="38" y="21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7" y="33"/>
                      <a:pt x="25" y="36"/>
                      <a:pt x="28" y="40"/>
                    </a:cubicBezTo>
                    <a:cubicBezTo>
                      <a:pt x="29" y="41"/>
                      <a:pt x="35" y="43"/>
                      <a:pt x="41" y="38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56" y="25"/>
                      <a:pt x="65" y="13"/>
                      <a:pt x="70" y="6"/>
                    </a:cubicBezTo>
                    <a:cubicBezTo>
                      <a:pt x="73" y="0"/>
                      <a:pt x="74" y="1"/>
                      <a:pt x="77" y="2"/>
                    </a:cubicBezTo>
                    <a:cubicBezTo>
                      <a:pt x="77" y="2"/>
                      <a:pt x="81" y="3"/>
                      <a:pt x="78" y="10"/>
                    </a:cubicBezTo>
                    <a:cubicBezTo>
                      <a:pt x="75" y="19"/>
                      <a:pt x="70" y="35"/>
                      <a:pt x="70" y="35"/>
                    </a:cubicBezTo>
                    <a:cubicBezTo>
                      <a:pt x="84" y="49"/>
                      <a:pt x="72" y="60"/>
                      <a:pt x="72" y="60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44" y="89"/>
                      <a:pt x="36" y="83"/>
                      <a:pt x="30" y="7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66"/>
                      <a:pt x="15" y="64"/>
                      <a:pt x="15" y="64"/>
                    </a:cubicBezTo>
                    <a:cubicBezTo>
                      <a:pt x="11" y="60"/>
                      <a:pt x="0" y="40"/>
                      <a:pt x="13" y="28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7"/>
                      <a:pt x="37" y="8"/>
                      <a:pt x="39" y="10"/>
                    </a:cubicBez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103">
                <a:extLst>
                  <a:ext uri="{FF2B5EF4-FFF2-40B4-BE49-F238E27FC236}">
                    <a16:creationId xmlns:a16="http://schemas.microsoft.com/office/drawing/2014/main" id="{329F5347-3E0F-456E-8649-228EAD287B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73563" y="4186238"/>
                <a:ext cx="122238" cy="114300"/>
              </a:xfrm>
              <a:custGeom>
                <a:avLst/>
                <a:gdLst>
                  <a:gd name="T0" fmla="*/ 32 w 43"/>
                  <a:gd name="T1" fmla="*/ 40 h 40"/>
                  <a:gd name="T2" fmla="*/ 0 w 43"/>
                  <a:gd name="T3" fmla="*/ 12 h 40"/>
                  <a:gd name="T4" fmla="*/ 7 w 43"/>
                  <a:gd name="T5" fmla="*/ 4 h 40"/>
                  <a:gd name="T6" fmla="*/ 16 w 43"/>
                  <a:gd name="T7" fmla="*/ 4 h 40"/>
                  <a:gd name="T8" fmla="*/ 40 w 43"/>
                  <a:gd name="T9" fmla="*/ 25 h 40"/>
                  <a:gd name="T10" fmla="*/ 39 w 43"/>
                  <a:gd name="T11" fmla="*/ 33 h 40"/>
                  <a:gd name="T12" fmla="*/ 32 w 4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0">
                    <a:moveTo>
                      <a:pt x="32" y="4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1"/>
                      <a:pt x="11" y="0"/>
                      <a:pt x="16" y="4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3" y="27"/>
                      <a:pt x="41" y="31"/>
                      <a:pt x="39" y="33"/>
                    </a:cubicBez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C2DD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104">
                <a:extLst>
                  <a:ext uri="{FF2B5EF4-FFF2-40B4-BE49-F238E27FC236}">
                    <a16:creationId xmlns:a16="http://schemas.microsoft.com/office/drawing/2014/main" id="{568FF92F-6CD6-4E82-B14B-737213AEDF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4763" y="4197350"/>
                <a:ext cx="679450" cy="431800"/>
              </a:xfrm>
              <a:custGeom>
                <a:avLst/>
                <a:gdLst>
                  <a:gd name="T0" fmla="*/ 0 w 237"/>
                  <a:gd name="T1" fmla="*/ 61 h 151"/>
                  <a:gd name="T2" fmla="*/ 100 w 237"/>
                  <a:gd name="T3" fmla="*/ 128 h 151"/>
                  <a:gd name="T4" fmla="*/ 156 w 237"/>
                  <a:gd name="T5" fmla="*/ 124 h 151"/>
                  <a:gd name="T6" fmla="*/ 232 w 237"/>
                  <a:gd name="T7" fmla="*/ 39 h 151"/>
                  <a:gd name="T8" fmla="*/ 233 w 237"/>
                  <a:gd name="T9" fmla="*/ 29 h 151"/>
                  <a:gd name="T10" fmla="*/ 201 w 237"/>
                  <a:gd name="T11" fmla="*/ 3 h 151"/>
                  <a:gd name="T12" fmla="*/ 193 w 237"/>
                  <a:gd name="T13" fmla="*/ 4 h 151"/>
                  <a:gd name="T14" fmla="*/ 139 w 237"/>
                  <a:gd name="T15" fmla="*/ 65 h 151"/>
                  <a:gd name="T16" fmla="*/ 123 w 237"/>
                  <a:gd name="T17" fmla="*/ 68 h 151"/>
                  <a:gd name="T18" fmla="*/ 82 w 237"/>
                  <a:gd name="T19" fmla="*/ 29 h 151"/>
                  <a:gd name="T20" fmla="*/ 0 w 237"/>
                  <a:gd name="T21" fmla="*/ 6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151">
                    <a:moveTo>
                      <a:pt x="0" y="61"/>
                    </a:moveTo>
                    <a:cubicBezTo>
                      <a:pt x="100" y="128"/>
                      <a:pt x="100" y="128"/>
                      <a:pt x="100" y="128"/>
                    </a:cubicBezTo>
                    <a:cubicBezTo>
                      <a:pt x="111" y="134"/>
                      <a:pt x="133" y="151"/>
                      <a:pt x="156" y="124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5" y="35"/>
                      <a:pt x="237" y="33"/>
                      <a:pt x="233" y="29"/>
                    </a:cubicBezTo>
                    <a:cubicBezTo>
                      <a:pt x="201" y="3"/>
                      <a:pt x="201" y="3"/>
                      <a:pt x="201" y="3"/>
                    </a:cubicBezTo>
                    <a:cubicBezTo>
                      <a:pt x="199" y="1"/>
                      <a:pt x="197" y="0"/>
                      <a:pt x="193" y="4"/>
                    </a:cubicBezTo>
                    <a:cubicBezTo>
                      <a:pt x="139" y="65"/>
                      <a:pt x="139" y="65"/>
                      <a:pt x="139" y="65"/>
                    </a:cubicBezTo>
                    <a:cubicBezTo>
                      <a:pt x="134" y="71"/>
                      <a:pt x="128" y="73"/>
                      <a:pt x="123" y="68"/>
                    </a:cubicBezTo>
                    <a:cubicBezTo>
                      <a:pt x="82" y="29"/>
                      <a:pt x="82" y="29"/>
                      <a:pt x="82" y="29"/>
                    </a:cubicBez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38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105">
                <a:extLst>
                  <a:ext uri="{FF2B5EF4-FFF2-40B4-BE49-F238E27FC236}">
                    <a16:creationId xmlns:a16="http://schemas.microsoft.com/office/drawing/2014/main" id="{E19BDCA4-DEC7-4A97-A6F0-3A61BFAC938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78313" y="3662363"/>
                <a:ext cx="227013" cy="285750"/>
              </a:xfrm>
              <a:custGeom>
                <a:avLst/>
                <a:gdLst>
                  <a:gd name="T0" fmla="*/ 6 w 79"/>
                  <a:gd name="T1" fmla="*/ 49 h 100"/>
                  <a:gd name="T2" fmla="*/ 9 w 79"/>
                  <a:gd name="T3" fmla="*/ 19 h 100"/>
                  <a:gd name="T4" fmla="*/ 25 w 79"/>
                  <a:gd name="T5" fmla="*/ 6 h 100"/>
                  <a:gd name="T6" fmla="*/ 46 w 79"/>
                  <a:gd name="T7" fmla="*/ 13 h 100"/>
                  <a:gd name="T8" fmla="*/ 64 w 79"/>
                  <a:gd name="T9" fmla="*/ 35 h 100"/>
                  <a:gd name="T10" fmla="*/ 68 w 79"/>
                  <a:gd name="T11" fmla="*/ 75 h 100"/>
                  <a:gd name="T12" fmla="*/ 60 w 79"/>
                  <a:gd name="T13" fmla="*/ 88 h 100"/>
                  <a:gd name="T14" fmla="*/ 38 w 79"/>
                  <a:gd name="T15" fmla="*/ 61 h 100"/>
                  <a:gd name="T16" fmla="*/ 30 w 79"/>
                  <a:gd name="T17" fmla="*/ 48 h 100"/>
                  <a:gd name="T18" fmla="*/ 25 w 79"/>
                  <a:gd name="T19" fmla="*/ 51 h 100"/>
                  <a:gd name="T20" fmla="*/ 29 w 79"/>
                  <a:gd name="T21" fmla="*/ 70 h 100"/>
                  <a:gd name="T22" fmla="*/ 28 w 79"/>
                  <a:gd name="T23" fmla="*/ 80 h 100"/>
                  <a:gd name="T24" fmla="*/ 19 w 79"/>
                  <a:gd name="T25" fmla="*/ 78 h 100"/>
                  <a:gd name="T26" fmla="*/ 6 w 79"/>
                  <a:gd name="T27" fmla="*/ 4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" h="100">
                    <a:moveTo>
                      <a:pt x="6" y="49"/>
                    </a:moveTo>
                    <a:cubicBezTo>
                      <a:pt x="2" y="38"/>
                      <a:pt x="0" y="27"/>
                      <a:pt x="9" y="19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36" y="0"/>
                      <a:pt x="46" y="13"/>
                    </a:cubicBezTo>
                    <a:cubicBezTo>
                      <a:pt x="59" y="29"/>
                      <a:pt x="64" y="35"/>
                      <a:pt x="64" y="35"/>
                    </a:cubicBezTo>
                    <a:cubicBezTo>
                      <a:pt x="64" y="35"/>
                      <a:pt x="79" y="52"/>
                      <a:pt x="68" y="75"/>
                    </a:cubicBezTo>
                    <a:cubicBezTo>
                      <a:pt x="67" y="76"/>
                      <a:pt x="61" y="87"/>
                      <a:pt x="60" y="88"/>
                    </a:cubicBezTo>
                    <a:cubicBezTo>
                      <a:pt x="49" y="100"/>
                      <a:pt x="49" y="78"/>
                      <a:pt x="38" y="61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7" y="44"/>
                      <a:pt x="24" y="46"/>
                      <a:pt x="25" y="51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31" y="74"/>
                      <a:pt x="30" y="78"/>
                      <a:pt x="28" y="80"/>
                    </a:cubicBezTo>
                    <a:cubicBezTo>
                      <a:pt x="24" y="83"/>
                      <a:pt x="20" y="81"/>
                      <a:pt x="19" y="78"/>
                    </a:cubicBez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106">
                <a:extLst>
                  <a:ext uri="{FF2B5EF4-FFF2-40B4-BE49-F238E27FC236}">
                    <a16:creationId xmlns:a16="http://schemas.microsoft.com/office/drawing/2014/main" id="{788F8242-68E9-4DF6-ADCB-BE4A32FCE0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5450" y="3602038"/>
                <a:ext cx="160338" cy="157163"/>
              </a:xfrm>
              <a:custGeom>
                <a:avLst/>
                <a:gdLst>
                  <a:gd name="T0" fmla="*/ 39 w 56"/>
                  <a:gd name="T1" fmla="*/ 0 h 55"/>
                  <a:gd name="T2" fmla="*/ 0 w 56"/>
                  <a:gd name="T3" fmla="*/ 30 h 55"/>
                  <a:gd name="T4" fmla="*/ 9 w 56"/>
                  <a:gd name="T5" fmla="*/ 45 h 55"/>
                  <a:gd name="T6" fmla="*/ 33 w 56"/>
                  <a:gd name="T7" fmla="*/ 45 h 55"/>
                  <a:gd name="T8" fmla="*/ 50 w 56"/>
                  <a:gd name="T9" fmla="*/ 31 h 55"/>
                  <a:gd name="T10" fmla="*/ 52 w 56"/>
                  <a:gd name="T11" fmla="*/ 19 h 55"/>
                  <a:gd name="T12" fmla="*/ 39 w 56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5">
                    <a:moveTo>
                      <a:pt x="39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4" y="50"/>
                      <a:pt x="21" y="55"/>
                      <a:pt x="33" y="45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6" y="25"/>
                      <a:pt x="53" y="21"/>
                      <a:pt x="52" y="19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2DD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107">
                <a:extLst>
                  <a:ext uri="{FF2B5EF4-FFF2-40B4-BE49-F238E27FC236}">
                    <a16:creationId xmlns:a16="http://schemas.microsoft.com/office/drawing/2014/main" id="{413DFE16-117E-4790-95B5-E2A27E5652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68725" y="3306763"/>
                <a:ext cx="612775" cy="434975"/>
              </a:xfrm>
              <a:custGeom>
                <a:avLst/>
                <a:gdLst>
                  <a:gd name="T0" fmla="*/ 0 w 214"/>
                  <a:gd name="T1" fmla="*/ 105 h 152"/>
                  <a:gd name="T2" fmla="*/ 102 w 214"/>
                  <a:gd name="T3" fmla="*/ 20 h 152"/>
                  <a:gd name="T4" fmla="*/ 155 w 214"/>
                  <a:gd name="T5" fmla="*/ 21 h 152"/>
                  <a:gd name="T6" fmla="*/ 210 w 214"/>
                  <a:gd name="T7" fmla="*/ 113 h 152"/>
                  <a:gd name="T8" fmla="*/ 207 w 214"/>
                  <a:gd name="T9" fmla="*/ 126 h 152"/>
                  <a:gd name="T10" fmla="*/ 190 w 214"/>
                  <a:gd name="T11" fmla="*/ 141 h 152"/>
                  <a:gd name="T12" fmla="*/ 157 w 214"/>
                  <a:gd name="T13" fmla="*/ 137 h 152"/>
                  <a:gd name="T14" fmla="*/ 128 w 214"/>
                  <a:gd name="T15" fmla="*/ 90 h 152"/>
                  <a:gd name="T16" fmla="*/ 114 w 214"/>
                  <a:gd name="T17" fmla="*/ 91 h 152"/>
                  <a:gd name="T18" fmla="*/ 89 w 214"/>
                  <a:gd name="T19" fmla="*/ 121 h 152"/>
                  <a:gd name="T20" fmla="*/ 0 w 214"/>
                  <a:gd name="T21" fmla="*/ 10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152">
                    <a:moveTo>
                      <a:pt x="0" y="105"/>
                    </a:moveTo>
                    <a:cubicBezTo>
                      <a:pt x="102" y="20"/>
                      <a:pt x="102" y="20"/>
                      <a:pt x="102" y="20"/>
                    </a:cubicBezTo>
                    <a:cubicBezTo>
                      <a:pt x="132" y="0"/>
                      <a:pt x="150" y="16"/>
                      <a:pt x="155" y="21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214" y="119"/>
                      <a:pt x="213" y="121"/>
                      <a:pt x="207" y="126"/>
                    </a:cubicBezTo>
                    <a:cubicBezTo>
                      <a:pt x="201" y="132"/>
                      <a:pt x="196" y="135"/>
                      <a:pt x="190" y="141"/>
                    </a:cubicBezTo>
                    <a:cubicBezTo>
                      <a:pt x="177" y="152"/>
                      <a:pt x="163" y="147"/>
                      <a:pt x="157" y="137"/>
                    </a:cubicBezTo>
                    <a:cubicBezTo>
                      <a:pt x="128" y="90"/>
                      <a:pt x="128" y="90"/>
                      <a:pt x="128" y="90"/>
                    </a:cubicBezTo>
                    <a:cubicBezTo>
                      <a:pt x="123" y="84"/>
                      <a:pt x="120" y="84"/>
                      <a:pt x="114" y="91"/>
                    </a:cubicBezTo>
                    <a:cubicBezTo>
                      <a:pt x="89" y="121"/>
                      <a:pt x="89" y="121"/>
                      <a:pt x="89" y="121"/>
                    </a:cubicBez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38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108">
                <a:extLst>
                  <a:ext uri="{FF2B5EF4-FFF2-40B4-BE49-F238E27FC236}">
                    <a16:creationId xmlns:a16="http://schemas.microsoft.com/office/drawing/2014/main" id="{FEFF47CA-8B6A-4763-BB10-1CD85B395E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7938" y="3784600"/>
                <a:ext cx="427038" cy="363538"/>
              </a:xfrm>
              <a:custGeom>
                <a:avLst/>
                <a:gdLst>
                  <a:gd name="T0" fmla="*/ 70 w 149"/>
                  <a:gd name="T1" fmla="*/ 0 h 127"/>
                  <a:gd name="T2" fmla="*/ 22 w 149"/>
                  <a:gd name="T3" fmla="*/ 23 h 127"/>
                  <a:gd name="T4" fmla="*/ 26 w 149"/>
                  <a:gd name="T5" fmla="*/ 107 h 127"/>
                  <a:gd name="T6" fmla="*/ 77 w 149"/>
                  <a:gd name="T7" fmla="*/ 127 h 127"/>
                  <a:gd name="T8" fmla="*/ 93 w 149"/>
                  <a:gd name="T9" fmla="*/ 125 h 127"/>
                  <a:gd name="T10" fmla="*/ 130 w 149"/>
                  <a:gd name="T11" fmla="*/ 99 h 127"/>
                  <a:gd name="T12" fmla="*/ 137 w 149"/>
                  <a:gd name="T13" fmla="*/ 96 h 127"/>
                  <a:gd name="T14" fmla="*/ 140 w 149"/>
                  <a:gd name="T15" fmla="*/ 96 h 127"/>
                  <a:gd name="T16" fmla="*/ 137 w 149"/>
                  <a:gd name="T17" fmla="*/ 88 h 127"/>
                  <a:gd name="T18" fmla="*/ 124 w 149"/>
                  <a:gd name="T19" fmla="*/ 76 h 127"/>
                  <a:gd name="T20" fmla="*/ 120 w 149"/>
                  <a:gd name="T21" fmla="*/ 74 h 127"/>
                  <a:gd name="T22" fmla="*/ 136 w 149"/>
                  <a:gd name="T23" fmla="*/ 80 h 127"/>
                  <a:gd name="T24" fmla="*/ 141 w 149"/>
                  <a:gd name="T25" fmla="*/ 87 h 127"/>
                  <a:gd name="T26" fmla="*/ 132 w 149"/>
                  <a:gd name="T27" fmla="*/ 63 h 127"/>
                  <a:gd name="T28" fmla="*/ 132 w 149"/>
                  <a:gd name="T29" fmla="*/ 59 h 127"/>
                  <a:gd name="T30" fmla="*/ 133 w 149"/>
                  <a:gd name="T31" fmla="*/ 60 h 127"/>
                  <a:gd name="T32" fmla="*/ 138 w 149"/>
                  <a:gd name="T33" fmla="*/ 63 h 127"/>
                  <a:gd name="T34" fmla="*/ 131 w 149"/>
                  <a:gd name="T35" fmla="*/ 49 h 127"/>
                  <a:gd name="T36" fmla="*/ 123 w 149"/>
                  <a:gd name="T37" fmla="*/ 42 h 127"/>
                  <a:gd name="T38" fmla="*/ 137 w 149"/>
                  <a:gd name="T39" fmla="*/ 51 h 127"/>
                  <a:gd name="T40" fmla="*/ 146 w 149"/>
                  <a:gd name="T41" fmla="*/ 70 h 127"/>
                  <a:gd name="T42" fmla="*/ 129 w 149"/>
                  <a:gd name="T43" fmla="*/ 25 h 127"/>
                  <a:gd name="T44" fmla="*/ 74 w 149"/>
                  <a:gd name="T45" fmla="*/ 0 h 127"/>
                  <a:gd name="T46" fmla="*/ 73 w 149"/>
                  <a:gd name="T47" fmla="*/ 0 h 127"/>
                  <a:gd name="T48" fmla="*/ 70 w 149"/>
                  <a:gd name="T4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" h="127">
                    <a:moveTo>
                      <a:pt x="70" y="0"/>
                    </a:moveTo>
                    <a:cubicBezTo>
                      <a:pt x="54" y="0"/>
                      <a:pt x="37" y="5"/>
                      <a:pt x="22" y="23"/>
                    </a:cubicBezTo>
                    <a:cubicBezTo>
                      <a:pt x="0" y="51"/>
                      <a:pt x="13" y="93"/>
                      <a:pt x="26" y="107"/>
                    </a:cubicBezTo>
                    <a:cubicBezTo>
                      <a:pt x="38" y="120"/>
                      <a:pt x="58" y="127"/>
                      <a:pt x="77" y="127"/>
                    </a:cubicBezTo>
                    <a:cubicBezTo>
                      <a:pt x="82" y="127"/>
                      <a:pt x="88" y="127"/>
                      <a:pt x="93" y="125"/>
                    </a:cubicBezTo>
                    <a:cubicBezTo>
                      <a:pt x="115" y="119"/>
                      <a:pt x="122" y="107"/>
                      <a:pt x="130" y="99"/>
                    </a:cubicBezTo>
                    <a:cubicBezTo>
                      <a:pt x="132" y="97"/>
                      <a:pt x="135" y="96"/>
                      <a:pt x="137" y="96"/>
                    </a:cubicBezTo>
                    <a:cubicBezTo>
                      <a:pt x="138" y="96"/>
                      <a:pt x="139" y="96"/>
                      <a:pt x="140" y="96"/>
                    </a:cubicBezTo>
                    <a:cubicBezTo>
                      <a:pt x="140" y="94"/>
                      <a:pt x="139" y="91"/>
                      <a:pt x="137" y="88"/>
                    </a:cubicBezTo>
                    <a:cubicBezTo>
                      <a:pt x="135" y="84"/>
                      <a:pt x="128" y="77"/>
                      <a:pt x="124" y="76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9" y="75"/>
                      <a:pt x="136" y="80"/>
                    </a:cubicBezTo>
                    <a:cubicBezTo>
                      <a:pt x="138" y="82"/>
                      <a:pt x="140" y="85"/>
                      <a:pt x="141" y="87"/>
                    </a:cubicBezTo>
                    <a:cubicBezTo>
                      <a:pt x="142" y="83"/>
                      <a:pt x="137" y="69"/>
                      <a:pt x="132" y="63"/>
                    </a:cubicBezTo>
                    <a:cubicBezTo>
                      <a:pt x="131" y="62"/>
                      <a:pt x="130" y="59"/>
                      <a:pt x="132" y="59"/>
                    </a:cubicBezTo>
                    <a:cubicBezTo>
                      <a:pt x="132" y="59"/>
                      <a:pt x="133" y="60"/>
                      <a:pt x="133" y="60"/>
                    </a:cubicBezTo>
                    <a:cubicBezTo>
                      <a:pt x="135" y="60"/>
                      <a:pt x="136" y="61"/>
                      <a:pt x="138" y="63"/>
                    </a:cubicBezTo>
                    <a:cubicBezTo>
                      <a:pt x="136" y="57"/>
                      <a:pt x="133" y="51"/>
                      <a:pt x="131" y="49"/>
                    </a:cubicBezTo>
                    <a:cubicBezTo>
                      <a:pt x="128" y="45"/>
                      <a:pt x="123" y="42"/>
                      <a:pt x="123" y="42"/>
                    </a:cubicBezTo>
                    <a:cubicBezTo>
                      <a:pt x="123" y="42"/>
                      <a:pt x="132" y="46"/>
                      <a:pt x="137" y="51"/>
                    </a:cubicBezTo>
                    <a:cubicBezTo>
                      <a:pt x="142" y="58"/>
                      <a:pt x="144" y="64"/>
                      <a:pt x="146" y="70"/>
                    </a:cubicBezTo>
                    <a:cubicBezTo>
                      <a:pt x="146" y="68"/>
                      <a:pt x="149" y="47"/>
                      <a:pt x="129" y="25"/>
                    </a:cubicBezTo>
                    <a:cubicBezTo>
                      <a:pt x="108" y="2"/>
                      <a:pt x="79" y="0"/>
                      <a:pt x="74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2" y="0"/>
                      <a:pt x="71" y="0"/>
                      <a:pt x="70" y="0"/>
                    </a:cubicBez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5" name="Person 6">
              <a:extLst>
                <a:ext uri="{FF2B5EF4-FFF2-40B4-BE49-F238E27FC236}">
                  <a16:creationId xmlns:a16="http://schemas.microsoft.com/office/drawing/2014/main" id="{830014EC-3A9C-44FB-9DFA-B2FCF5871D15}"/>
                </a:ext>
              </a:extLst>
            </p:cNvPr>
            <p:cNvGrpSpPr/>
            <p:nvPr/>
          </p:nvGrpSpPr>
          <p:grpSpPr bwMode="gray">
            <a:xfrm>
              <a:off x="7386206" y="4910605"/>
              <a:ext cx="986098" cy="901241"/>
              <a:chOff x="4087813" y="4924425"/>
              <a:chExt cx="1069975" cy="977900"/>
            </a:xfrm>
          </p:grpSpPr>
          <p:sp>
            <p:nvSpPr>
              <p:cNvPr id="251" name="Freeform 167">
                <a:extLst>
                  <a:ext uri="{FF2B5EF4-FFF2-40B4-BE49-F238E27FC236}">
                    <a16:creationId xmlns:a16="http://schemas.microsoft.com/office/drawing/2014/main" id="{CE750051-6B0A-47B8-93C5-2BE814E937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79988" y="4995863"/>
                <a:ext cx="177800" cy="222250"/>
              </a:xfrm>
              <a:custGeom>
                <a:avLst/>
                <a:gdLst>
                  <a:gd name="T0" fmla="*/ 21 w 62"/>
                  <a:gd name="T1" fmla="*/ 39 h 78"/>
                  <a:gd name="T2" fmla="*/ 15 w 62"/>
                  <a:gd name="T3" fmla="*/ 37 h 78"/>
                  <a:gd name="T4" fmla="*/ 2 w 62"/>
                  <a:gd name="T5" fmla="*/ 44 h 78"/>
                  <a:gd name="T6" fmla="*/ 17 w 62"/>
                  <a:gd name="T7" fmla="*/ 73 h 78"/>
                  <a:gd name="T8" fmla="*/ 46 w 62"/>
                  <a:gd name="T9" fmla="*/ 77 h 78"/>
                  <a:gd name="T10" fmla="*/ 50 w 62"/>
                  <a:gd name="T11" fmla="*/ 68 h 78"/>
                  <a:gd name="T12" fmla="*/ 57 w 62"/>
                  <a:gd name="T13" fmla="*/ 42 h 78"/>
                  <a:gd name="T14" fmla="*/ 41 w 62"/>
                  <a:gd name="T15" fmla="*/ 16 h 78"/>
                  <a:gd name="T16" fmla="*/ 24 w 62"/>
                  <a:gd name="T17" fmla="*/ 1 h 78"/>
                  <a:gd name="T18" fmla="*/ 21 w 62"/>
                  <a:gd name="T19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8">
                    <a:moveTo>
                      <a:pt x="21" y="39"/>
                    </a:moveTo>
                    <a:cubicBezTo>
                      <a:pt x="20" y="40"/>
                      <a:pt x="16" y="40"/>
                      <a:pt x="15" y="37"/>
                    </a:cubicBezTo>
                    <a:cubicBezTo>
                      <a:pt x="14" y="31"/>
                      <a:pt x="3" y="40"/>
                      <a:pt x="2" y="44"/>
                    </a:cubicBezTo>
                    <a:cubicBezTo>
                      <a:pt x="0" y="48"/>
                      <a:pt x="17" y="73"/>
                      <a:pt x="17" y="73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7" y="78"/>
                      <a:pt x="50" y="68"/>
                    </a:cubicBezTo>
                    <a:cubicBezTo>
                      <a:pt x="53" y="59"/>
                      <a:pt x="57" y="42"/>
                      <a:pt x="57" y="42"/>
                    </a:cubicBezTo>
                    <a:cubicBezTo>
                      <a:pt x="57" y="42"/>
                      <a:pt x="62" y="25"/>
                      <a:pt x="41" y="16"/>
                    </a:cubicBezTo>
                    <a:cubicBezTo>
                      <a:pt x="41" y="16"/>
                      <a:pt x="40" y="0"/>
                      <a:pt x="24" y="1"/>
                    </a:cubicBezTo>
                    <a:cubicBezTo>
                      <a:pt x="16" y="1"/>
                      <a:pt x="30" y="29"/>
                      <a:pt x="21" y="39"/>
                    </a:cubicBez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168">
                <a:extLst>
                  <a:ext uri="{FF2B5EF4-FFF2-40B4-BE49-F238E27FC236}">
                    <a16:creationId xmlns:a16="http://schemas.microsoft.com/office/drawing/2014/main" id="{AB6C4ECC-97F1-487D-9907-22F7C6F050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65700" y="5024438"/>
                <a:ext cx="77788" cy="149225"/>
              </a:xfrm>
              <a:custGeom>
                <a:avLst/>
                <a:gdLst>
                  <a:gd name="T0" fmla="*/ 21 w 27"/>
                  <a:gd name="T1" fmla="*/ 22 h 52"/>
                  <a:gd name="T2" fmla="*/ 25 w 27"/>
                  <a:gd name="T3" fmla="*/ 29 h 52"/>
                  <a:gd name="T4" fmla="*/ 17 w 27"/>
                  <a:gd name="T5" fmla="*/ 52 h 52"/>
                  <a:gd name="T6" fmla="*/ 7 w 27"/>
                  <a:gd name="T7" fmla="*/ 23 h 52"/>
                  <a:gd name="T8" fmla="*/ 14 w 27"/>
                  <a:gd name="T9" fmla="*/ 4 h 52"/>
                  <a:gd name="T10" fmla="*/ 23 w 27"/>
                  <a:gd name="T11" fmla="*/ 6 h 52"/>
                  <a:gd name="T12" fmla="*/ 21 w 27"/>
                  <a:gd name="T13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52">
                    <a:moveTo>
                      <a:pt x="21" y="22"/>
                    </a:moveTo>
                    <a:cubicBezTo>
                      <a:pt x="19" y="30"/>
                      <a:pt x="25" y="29"/>
                      <a:pt x="25" y="29"/>
                    </a:cubicBezTo>
                    <a:cubicBezTo>
                      <a:pt x="24" y="37"/>
                      <a:pt x="16" y="52"/>
                      <a:pt x="17" y="52"/>
                    </a:cubicBezTo>
                    <a:cubicBezTo>
                      <a:pt x="17" y="52"/>
                      <a:pt x="0" y="41"/>
                      <a:pt x="7" y="2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0"/>
                      <a:pt x="21" y="3"/>
                      <a:pt x="23" y="6"/>
                    </a:cubicBezTo>
                    <a:cubicBezTo>
                      <a:pt x="27" y="11"/>
                      <a:pt x="23" y="18"/>
                      <a:pt x="21" y="22"/>
                    </a:cubicBez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170">
                <a:extLst>
                  <a:ext uri="{FF2B5EF4-FFF2-40B4-BE49-F238E27FC236}">
                    <a16:creationId xmlns:a16="http://schemas.microsoft.com/office/drawing/2014/main" id="{2134BF78-50CA-4E84-8D48-D9C5F785D4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17975" y="5238750"/>
                <a:ext cx="647700" cy="620713"/>
              </a:xfrm>
              <a:custGeom>
                <a:avLst/>
                <a:gdLst>
                  <a:gd name="T0" fmla="*/ 58 w 226"/>
                  <a:gd name="T1" fmla="*/ 19 h 217"/>
                  <a:gd name="T2" fmla="*/ 122 w 226"/>
                  <a:gd name="T3" fmla="*/ 1 h 217"/>
                  <a:gd name="T4" fmla="*/ 161 w 226"/>
                  <a:gd name="T5" fmla="*/ 22 h 217"/>
                  <a:gd name="T6" fmla="*/ 169 w 226"/>
                  <a:gd name="T7" fmla="*/ 37 h 217"/>
                  <a:gd name="T8" fmla="*/ 183 w 226"/>
                  <a:gd name="T9" fmla="*/ 49 h 217"/>
                  <a:gd name="T10" fmla="*/ 201 w 226"/>
                  <a:gd name="T11" fmla="*/ 59 h 217"/>
                  <a:gd name="T12" fmla="*/ 220 w 226"/>
                  <a:gd name="T13" fmla="*/ 112 h 217"/>
                  <a:gd name="T14" fmla="*/ 197 w 226"/>
                  <a:gd name="T15" fmla="*/ 175 h 217"/>
                  <a:gd name="T16" fmla="*/ 169 w 226"/>
                  <a:gd name="T17" fmla="*/ 208 h 217"/>
                  <a:gd name="T18" fmla="*/ 84 w 226"/>
                  <a:gd name="T19" fmla="*/ 178 h 217"/>
                  <a:gd name="T20" fmla="*/ 36 w 226"/>
                  <a:gd name="T21" fmla="*/ 132 h 217"/>
                  <a:gd name="T22" fmla="*/ 1 w 226"/>
                  <a:gd name="T23" fmla="*/ 50 h 217"/>
                  <a:gd name="T24" fmla="*/ 58 w 226"/>
                  <a:gd name="T25" fmla="*/ 1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6" h="217">
                    <a:moveTo>
                      <a:pt x="58" y="19"/>
                    </a:moveTo>
                    <a:cubicBezTo>
                      <a:pt x="58" y="19"/>
                      <a:pt x="106" y="2"/>
                      <a:pt x="122" y="1"/>
                    </a:cubicBezTo>
                    <a:cubicBezTo>
                      <a:pt x="142" y="0"/>
                      <a:pt x="154" y="7"/>
                      <a:pt x="161" y="22"/>
                    </a:cubicBezTo>
                    <a:cubicBezTo>
                      <a:pt x="166" y="32"/>
                      <a:pt x="169" y="36"/>
                      <a:pt x="169" y="37"/>
                    </a:cubicBezTo>
                    <a:cubicBezTo>
                      <a:pt x="169" y="37"/>
                      <a:pt x="175" y="45"/>
                      <a:pt x="183" y="49"/>
                    </a:cubicBezTo>
                    <a:cubicBezTo>
                      <a:pt x="191" y="52"/>
                      <a:pt x="189" y="51"/>
                      <a:pt x="201" y="59"/>
                    </a:cubicBezTo>
                    <a:cubicBezTo>
                      <a:pt x="211" y="64"/>
                      <a:pt x="226" y="80"/>
                      <a:pt x="220" y="112"/>
                    </a:cubicBezTo>
                    <a:cubicBezTo>
                      <a:pt x="214" y="143"/>
                      <a:pt x="197" y="175"/>
                      <a:pt x="197" y="175"/>
                    </a:cubicBezTo>
                    <a:cubicBezTo>
                      <a:pt x="197" y="175"/>
                      <a:pt x="184" y="204"/>
                      <a:pt x="169" y="208"/>
                    </a:cubicBezTo>
                    <a:cubicBezTo>
                      <a:pt x="122" y="217"/>
                      <a:pt x="84" y="178"/>
                      <a:pt x="84" y="178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36" y="132"/>
                      <a:pt x="3" y="98"/>
                      <a:pt x="1" y="50"/>
                    </a:cubicBezTo>
                    <a:cubicBezTo>
                      <a:pt x="0" y="31"/>
                      <a:pt x="58" y="19"/>
                      <a:pt x="58" y="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171">
                <a:extLst>
                  <a:ext uri="{FF2B5EF4-FFF2-40B4-BE49-F238E27FC236}">
                    <a16:creationId xmlns:a16="http://schemas.microsoft.com/office/drawing/2014/main" id="{14CFA8D0-FF55-4CB3-AFB5-99B3366B57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03700" y="5264150"/>
                <a:ext cx="504825" cy="452438"/>
              </a:xfrm>
              <a:custGeom>
                <a:avLst/>
                <a:gdLst>
                  <a:gd name="T0" fmla="*/ 145 w 176"/>
                  <a:gd name="T1" fmla="*/ 97 h 158"/>
                  <a:gd name="T2" fmla="*/ 115 w 176"/>
                  <a:gd name="T3" fmla="*/ 77 h 158"/>
                  <a:gd name="T4" fmla="*/ 81 w 176"/>
                  <a:gd name="T5" fmla="*/ 31 h 158"/>
                  <a:gd name="T6" fmla="*/ 92 w 176"/>
                  <a:gd name="T7" fmla="*/ 17 h 158"/>
                  <a:gd name="T8" fmla="*/ 61 w 176"/>
                  <a:gd name="T9" fmla="*/ 19 h 158"/>
                  <a:gd name="T10" fmla="*/ 50 w 176"/>
                  <a:gd name="T11" fmla="*/ 108 h 158"/>
                  <a:gd name="T12" fmla="*/ 153 w 176"/>
                  <a:gd name="T13" fmla="*/ 138 h 158"/>
                  <a:gd name="T14" fmla="*/ 165 w 176"/>
                  <a:gd name="T15" fmla="*/ 88 h 158"/>
                  <a:gd name="T16" fmla="*/ 159 w 176"/>
                  <a:gd name="T17" fmla="*/ 96 h 158"/>
                  <a:gd name="T18" fmla="*/ 145 w 176"/>
                  <a:gd name="T19" fmla="*/ 9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" h="158">
                    <a:moveTo>
                      <a:pt x="145" y="97"/>
                    </a:moveTo>
                    <a:cubicBezTo>
                      <a:pt x="132" y="93"/>
                      <a:pt x="131" y="92"/>
                      <a:pt x="115" y="77"/>
                    </a:cubicBezTo>
                    <a:cubicBezTo>
                      <a:pt x="98" y="61"/>
                      <a:pt x="81" y="37"/>
                      <a:pt x="81" y="31"/>
                    </a:cubicBezTo>
                    <a:cubicBezTo>
                      <a:pt x="81" y="26"/>
                      <a:pt x="89" y="18"/>
                      <a:pt x="92" y="17"/>
                    </a:cubicBezTo>
                    <a:cubicBezTo>
                      <a:pt x="96" y="16"/>
                      <a:pt x="83" y="0"/>
                      <a:pt x="61" y="19"/>
                    </a:cubicBezTo>
                    <a:cubicBezTo>
                      <a:pt x="39" y="38"/>
                      <a:pt x="0" y="57"/>
                      <a:pt x="50" y="108"/>
                    </a:cubicBezTo>
                    <a:cubicBezTo>
                      <a:pt x="101" y="158"/>
                      <a:pt x="143" y="146"/>
                      <a:pt x="153" y="138"/>
                    </a:cubicBezTo>
                    <a:cubicBezTo>
                      <a:pt x="176" y="121"/>
                      <a:pt x="171" y="104"/>
                      <a:pt x="165" y="88"/>
                    </a:cubicBezTo>
                    <a:cubicBezTo>
                      <a:pt x="165" y="87"/>
                      <a:pt x="164" y="93"/>
                      <a:pt x="159" y="96"/>
                    </a:cubicBezTo>
                    <a:cubicBezTo>
                      <a:pt x="153" y="99"/>
                      <a:pt x="145" y="97"/>
                      <a:pt x="145" y="97"/>
                    </a:cubicBezTo>
                    <a:close/>
                  </a:path>
                </a:pathLst>
              </a:custGeom>
              <a:solidFill>
                <a:srgbClr val="954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172">
                <a:extLst>
                  <a:ext uri="{FF2B5EF4-FFF2-40B4-BE49-F238E27FC236}">
                    <a16:creationId xmlns:a16="http://schemas.microsoft.com/office/drawing/2014/main" id="{336F9CF9-D36C-44D9-8055-504D5248A6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89413" y="5302250"/>
                <a:ext cx="501650" cy="500063"/>
              </a:xfrm>
              <a:custGeom>
                <a:avLst/>
                <a:gdLst>
                  <a:gd name="T0" fmla="*/ 34 w 175"/>
                  <a:gd name="T1" fmla="*/ 48 h 175"/>
                  <a:gd name="T2" fmla="*/ 29 w 175"/>
                  <a:gd name="T3" fmla="*/ 147 h 175"/>
                  <a:gd name="T4" fmla="*/ 130 w 175"/>
                  <a:gd name="T5" fmla="*/ 139 h 175"/>
                  <a:gd name="T6" fmla="*/ 138 w 175"/>
                  <a:gd name="T7" fmla="*/ 39 h 175"/>
                  <a:gd name="T8" fmla="*/ 34 w 175"/>
                  <a:gd name="T9" fmla="*/ 4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75">
                    <a:moveTo>
                      <a:pt x="34" y="48"/>
                    </a:moveTo>
                    <a:cubicBezTo>
                      <a:pt x="4" y="79"/>
                      <a:pt x="0" y="119"/>
                      <a:pt x="29" y="147"/>
                    </a:cubicBezTo>
                    <a:cubicBezTo>
                      <a:pt x="59" y="175"/>
                      <a:pt x="99" y="170"/>
                      <a:pt x="130" y="139"/>
                    </a:cubicBezTo>
                    <a:cubicBezTo>
                      <a:pt x="160" y="108"/>
                      <a:pt x="175" y="76"/>
                      <a:pt x="138" y="39"/>
                    </a:cubicBezTo>
                    <a:cubicBezTo>
                      <a:pt x="100" y="0"/>
                      <a:pt x="64" y="17"/>
                      <a:pt x="34" y="48"/>
                    </a:cubicBez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173">
                <a:extLst>
                  <a:ext uri="{FF2B5EF4-FFF2-40B4-BE49-F238E27FC236}">
                    <a16:creationId xmlns:a16="http://schemas.microsoft.com/office/drawing/2014/main" id="{C1FEA40E-E9CC-42A3-A018-1AEA65F5DE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6075" y="5275263"/>
                <a:ext cx="325438" cy="501650"/>
              </a:xfrm>
              <a:custGeom>
                <a:avLst/>
                <a:gdLst>
                  <a:gd name="T0" fmla="*/ 41 w 114"/>
                  <a:gd name="T1" fmla="*/ 169 h 175"/>
                  <a:gd name="T2" fmla="*/ 9 w 114"/>
                  <a:gd name="T3" fmla="*/ 124 h 175"/>
                  <a:gd name="T4" fmla="*/ 20 w 114"/>
                  <a:gd name="T5" fmla="*/ 41 h 175"/>
                  <a:gd name="T6" fmla="*/ 97 w 114"/>
                  <a:gd name="T7" fmla="*/ 6 h 175"/>
                  <a:gd name="T8" fmla="*/ 113 w 114"/>
                  <a:gd name="T9" fmla="*/ 13 h 175"/>
                  <a:gd name="T10" fmla="*/ 90 w 114"/>
                  <a:gd name="T11" fmla="*/ 20 h 175"/>
                  <a:gd name="T12" fmla="*/ 98 w 114"/>
                  <a:gd name="T13" fmla="*/ 48 h 175"/>
                  <a:gd name="T14" fmla="*/ 106 w 114"/>
                  <a:gd name="T15" fmla="*/ 91 h 175"/>
                  <a:gd name="T16" fmla="*/ 41 w 114"/>
                  <a:gd name="T17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175">
                    <a:moveTo>
                      <a:pt x="41" y="169"/>
                    </a:moveTo>
                    <a:cubicBezTo>
                      <a:pt x="41" y="169"/>
                      <a:pt x="22" y="156"/>
                      <a:pt x="9" y="124"/>
                    </a:cubicBezTo>
                    <a:cubicBezTo>
                      <a:pt x="0" y="102"/>
                      <a:pt x="0" y="70"/>
                      <a:pt x="20" y="41"/>
                    </a:cubicBezTo>
                    <a:cubicBezTo>
                      <a:pt x="37" y="18"/>
                      <a:pt x="65" y="0"/>
                      <a:pt x="97" y="6"/>
                    </a:cubicBezTo>
                    <a:cubicBezTo>
                      <a:pt x="110" y="9"/>
                      <a:pt x="113" y="13"/>
                      <a:pt x="113" y="13"/>
                    </a:cubicBezTo>
                    <a:cubicBezTo>
                      <a:pt x="113" y="13"/>
                      <a:pt x="99" y="7"/>
                      <a:pt x="90" y="20"/>
                    </a:cubicBezTo>
                    <a:cubicBezTo>
                      <a:pt x="82" y="32"/>
                      <a:pt x="91" y="40"/>
                      <a:pt x="98" y="48"/>
                    </a:cubicBezTo>
                    <a:cubicBezTo>
                      <a:pt x="106" y="56"/>
                      <a:pt x="114" y="73"/>
                      <a:pt x="106" y="91"/>
                    </a:cubicBezTo>
                    <a:cubicBezTo>
                      <a:pt x="97" y="109"/>
                      <a:pt x="84" y="175"/>
                      <a:pt x="41" y="169"/>
                    </a:cubicBezTo>
                    <a:close/>
                  </a:path>
                </a:pathLst>
              </a:custGeom>
              <a:solidFill>
                <a:srgbClr val="D7A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174">
                <a:extLst>
                  <a:ext uri="{FF2B5EF4-FFF2-40B4-BE49-F238E27FC236}">
                    <a16:creationId xmlns:a16="http://schemas.microsoft.com/office/drawing/2014/main" id="{0A804512-CB11-4CA3-AE98-F6AEF0B592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48175" y="4964113"/>
                <a:ext cx="236538" cy="150813"/>
              </a:xfrm>
              <a:custGeom>
                <a:avLst/>
                <a:gdLst>
                  <a:gd name="T0" fmla="*/ 25 w 83"/>
                  <a:gd name="T1" fmla="*/ 44 h 53"/>
                  <a:gd name="T2" fmla="*/ 7 w 83"/>
                  <a:gd name="T3" fmla="*/ 26 h 53"/>
                  <a:gd name="T4" fmla="*/ 0 w 83"/>
                  <a:gd name="T5" fmla="*/ 8 h 53"/>
                  <a:gd name="T6" fmla="*/ 24 w 83"/>
                  <a:gd name="T7" fmla="*/ 0 h 53"/>
                  <a:gd name="T8" fmla="*/ 48 w 83"/>
                  <a:gd name="T9" fmla="*/ 1 h 53"/>
                  <a:gd name="T10" fmla="*/ 77 w 83"/>
                  <a:gd name="T11" fmla="*/ 17 h 53"/>
                  <a:gd name="T12" fmla="*/ 82 w 83"/>
                  <a:gd name="T13" fmla="*/ 36 h 53"/>
                  <a:gd name="T14" fmla="*/ 74 w 83"/>
                  <a:gd name="T15" fmla="*/ 38 h 53"/>
                  <a:gd name="T16" fmla="*/ 51 w 83"/>
                  <a:gd name="T17" fmla="*/ 31 h 53"/>
                  <a:gd name="T18" fmla="*/ 37 w 83"/>
                  <a:gd name="T19" fmla="*/ 28 h 53"/>
                  <a:gd name="T20" fmla="*/ 37 w 83"/>
                  <a:gd name="T21" fmla="*/ 33 h 53"/>
                  <a:gd name="T22" fmla="*/ 51 w 83"/>
                  <a:gd name="T23" fmla="*/ 41 h 53"/>
                  <a:gd name="T24" fmla="*/ 57 w 83"/>
                  <a:gd name="T25" fmla="*/ 48 h 53"/>
                  <a:gd name="T26" fmla="*/ 50 w 83"/>
                  <a:gd name="T27" fmla="*/ 52 h 53"/>
                  <a:gd name="T28" fmla="*/ 25 w 83"/>
                  <a:gd name="T29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53">
                    <a:moveTo>
                      <a:pt x="25" y="44"/>
                    </a:moveTo>
                    <a:cubicBezTo>
                      <a:pt x="16" y="41"/>
                      <a:pt x="8" y="36"/>
                      <a:pt x="7" y="2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9" y="1"/>
                      <a:pt x="24" y="0"/>
                    </a:cubicBezTo>
                    <a:cubicBezTo>
                      <a:pt x="34" y="0"/>
                      <a:pt x="48" y="1"/>
                      <a:pt x="48" y="1"/>
                    </a:cubicBezTo>
                    <a:cubicBezTo>
                      <a:pt x="48" y="1"/>
                      <a:pt x="66" y="2"/>
                      <a:pt x="77" y="17"/>
                    </a:cubicBezTo>
                    <a:cubicBezTo>
                      <a:pt x="83" y="25"/>
                      <a:pt x="83" y="31"/>
                      <a:pt x="82" y="36"/>
                    </a:cubicBezTo>
                    <a:cubicBezTo>
                      <a:pt x="81" y="40"/>
                      <a:pt x="79" y="40"/>
                      <a:pt x="74" y="38"/>
                    </a:cubicBezTo>
                    <a:cubicBezTo>
                      <a:pt x="68" y="35"/>
                      <a:pt x="58" y="32"/>
                      <a:pt x="51" y="31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3" y="28"/>
                      <a:pt x="33" y="31"/>
                      <a:pt x="37" y="33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5" y="43"/>
                      <a:pt x="57" y="45"/>
                      <a:pt x="57" y="48"/>
                    </a:cubicBezTo>
                    <a:cubicBezTo>
                      <a:pt x="56" y="52"/>
                      <a:pt x="53" y="53"/>
                      <a:pt x="50" y="52"/>
                    </a:cubicBez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175">
                <a:extLst>
                  <a:ext uri="{FF2B5EF4-FFF2-40B4-BE49-F238E27FC236}">
                    <a16:creationId xmlns:a16="http://schemas.microsoft.com/office/drawing/2014/main" id="{52413713-B839-4C16-8356-BA783119F0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87813" y="4924425"/>
                <a:ext cx="406400" cy="482600"/>
              </a:xfrm>
              <a:custGeom>
                <a:avLst/>
                <a:gdLst>
                  <a:gd name="T0" fmla="*/ 12 w 142"/>
                  <a:gd name="T1" fmla="*/ 169 h 169"/>
                  <a:gd name="T2" fmla="*/ 3 w 142"/>
                  <a:gd name="T3" fmla="*/ 64 h 169"/>
                  <a:gd name="T4" fmla="*/ 26 w 142"/>
                  <a:gd name="T5" fmla="*/ 8 h 169"/>
                  <a:gd name="T6" fmla="*/ 129 w 142"/>
                  <a:gd name="T7" fmla="*/ 14 h 169"/>
                  <a:gd name="T8" fmla="*/ 141 w 142"/>
                  <a:gd name="T9" fmla="*/ 32 h 169"/>
                  <a:gd name="T10" fmla="*/ 135 w 142"/>
                  <a:gd name="T11" fmla="*/ 50 h 169"/>
                  <a:gd name="T12" fmla="*/ 64 w 142"/>
                  <a:gd name="T13" fmla="*/ 46 h 169"/>
                  <a:gd name="T14" fmla="*/ 53 w 142"/>
                  <a:gd name="T15" fmla="*/ 61 h 169"/>
                  <a:gd name="T16" fmla="*/ 74 w 142"/>
                  <a:gd name="T17" fmla="*/ 133 h 169"/>
                  <a:gd name="T18" fmla="*/ 12 w 142"/>
                  <a:gd name="T1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169">
                    <a:moveTo>
                      <a:pt x="12" y="169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0" y="34"/>
                      <a:pt x="2" y="13"/>
                      <a:pt x="26" y="8"/>
                    </a:cubicBezTo>
                    <a:cubicBezTo>
                      <a:pt x="66" y="0"/>
                      <a:pt x="129" y="14"/>
                      <a:pt x="129" y="14"/>
                    </a:cubicBezTo>
                    <a:cubicBezTo>
                      <a:pt x="140" y="16"/>
                      <a:pt x="142" y="25"/>
                      <a:pt x="141" y="32"/>
                    </a:cubicBezTo>
                    <a:cubicBezTo>
                      <a:pt x="140" y="36"/>
                      <a:pt x="139" y="51"/>
                      <a:pt x="135" y="50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54" y="46"/>
                      <a:pt x="50" y="50"/>
                      <a:pt x="53" y="61"/>
                    </a:cubicBezTo>
                    <a:cubicBezTo>
                      <a:pt x="74" y="133"/>
                      <a:pt x="74" y="133"/>
                      <a:pt x="74" y="133"/>
                    </a:cubicBezTo>
                    <a:lnTo>
                      <a:pt x="12" y="1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176">
                <a:extLst>
                  <a:ext uri="{FF2B5EF4-FFF2-40B4-BE49-F238E27FC236}">
                    <a16:creationId xmlns:a16="http://schemas.microsoft.com/office/drawing/2014/main" id="{0ED462FB-0AD0-4D43-993C-7AEC4309B88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05300" y="5376863"/>
                <a:ext cx="322263" cy="257175"/>
              </a:xfrm>
              <a:custGeom>
                <a:avLst/>
                <a:gdLst>
                  <a:gd name="T0" fmla="*/ 0 w 113"/>
                  <a:gd name="T1" fmla="*/ 36 h 90"/>
                  <a:gd name="T2" fmla="*/ 67 w 113"/>
                  <a:gd name="T3" fmla="*/ 6 h 90"/>
                  <a:gd name="T4" fmla="*/ 110 w 113"/>
                  <a:gd name="T5" fmla="*/ 37 h 90"/>
                  <a:gd name="T6" fmla="*/ 113 w 113"/>
                  <a:gd name="T7" fmla="*/ 49 h 90"/>
                  <a:gd name="T8" fmla="*/ 87 w 113"/>
                  <a:gd name="T9" fmla="*/ 26 h 90"/>
                  <a:gd name="T10" fmla="*/ 44 w 113"/>
                  <a:gd name="T11" fmla="*/ 43 h 90"/>
                  <a:gd name="T12" fmla="*/ 0 w 113"/>
                  <a:gd name="T13" fmla="*/ 3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90">
                    <a:moveTo>
                      <a:pt x="0" y="36"/>
                    </a:moveTo>
                    <a:cubicBezTo>
                      <a:pt x="0" y="36"/>
                      <a:pt x="34" y="0"/>
                      <a:pt x="67" y="6"/>
                    </a:cubicBezTo>
                    <a:cubicBezTo>
                      <a:pt x="90" y="10"/>
                      <a:pt x="105" y="25"/>
                      <a:pt x="110" y="37"/>
                    </a:cubicBezTo>
                    <a:cubicBezTo>
                      <a:pt x="111" y="40"/>
                      <a:pt x="113" y="49"/>
                      <a:pt x="113" y="49"/>
                    </a:cubicBezTo>
                    <a:cubicBezTo>
                      <a:pt x="113" y="49"/>
                      <a:pt x="105" y="32"/>
                      <a:pt x="87" y="26"/>
                    </a:cubicBezTo>
                    <a:cubicBezTo>
                      <a:pt x="73" y="22"/>
                      <a:pt x="54" y="31"/>
                      <a:pt x="44" y="43"/>
                    </a:cubicBezTo>
                    <a:cubicBezTo>
                      <a:pt x="8" y="90"/>
                      <a:pt x="0" y="36"/>
                      <a:pt x="0" y="36"/>
                    </a:cubicBezTo>
                    <a:close/>
                  </a:path>
                </a:pathLst>
              </a:custGeom>
              <a:solidFill>
                <a:srgbClr val="E8B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177">
                <a:extLst>
                  <a:ext uri="{FF2B5EF4-FFF2-40B4-BE49-F238E27FC236}">
                    <a16:creationId xmlns:a16="http://schemas.microsoft.com/office/drawing/2014/main" id="{7228EA60-A241-47F7-830B-F162442A3E4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79925" y="5187950"/>
                <a:ext cx="668338" cy="714375"/>
              </a:xfrm>
              <a:custGeom>
                <a:avLst/>
                <a:gdLst>
                  <a:gd name="T0" fmla="*/ 0 w 234"/>
                  <a:gd name="T1" fmla="*/ 224 h 250"/>
                  <a:gd name="T2" fmla="*/ 82 w 234"/>
                  <a:gd name="T3" fmla="*/ 224 h 250"/>
                  <a:gd name="T4" fmla="*/ 220 w 234"/>
                  <a:gd name="T5" fmla="*/ 135 h 250"/>
                  <a:gd name="T6" fmla="*/ 228 w 234"/>
                  <a:gd name="T7" fmla="*/ 7 h 250"/>
                  <a:gd name="T8" fmla="*/ 211 w 234"/>
                  <a:gd name="T9" fmla="*/ 2 h 250"/>
                  <a:gd name="T10" fmla="*/ 189 w 234"/>
                  <a:gd name="T11" fmla="*/ 7 h 250"/>
                  <a:gd name="T12" fmla="*/ 178 w 234"/>
                  <a:gd name="T13" fmla="*/ 105 h 250"/>
                  <a:gd name="T14" fmla="*/ 100 w 234"/>
                  <a:gd name="T15" fmla="*/ 149 h 250"/>
                  <a:gd name="T16" fmla="*/ 83 w 234"/>
                  <a:gd name="T17" fmla="*/ 147 h 250"/>
                  <a:gd name="T18" fmla="*/ 0 w 234"/>
                  <a:gd name="T19" fmla="*/ 22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250">
                    <a:moveTo>
                      <a:pt x="0" y="224"/>
                    </a:moveTo>
                    <a:cubicBezTo>
                      <a:pt x="0" y="224"/>
                      <a:pt x="36" y="250"/>
                      <a:pt x="82" y="224"/>
                    </a:cubicBezTo>
                    <a:cubicBezTo>
                      <a:pt x="107" y="210"/>
                      <a:pt x="209" y="166"/>
                      <a:pt x="220" y="135"/>
                    </a:cubicBezTo>
                    <a:cubicBezTo>
                      <a:pt x="233" y="103"/>
                      <a:pt x="234" y="10"/>
                      <a:pt x="228" y="7"/>
                    </a:cubicBezTo>
                    <a:cubicBezTo>
                      <a:pt x="219" y="2"/>
                      <a:pt x="211" y="2"/>
                      <a:pt x="211" y="2"/>
                    </a:cubicBezTo>
                    <a:cubicBezTo>
                      <a:pt x="201" y="1"/>
                      <a:pt x="191" y="0"/>
                      <a:pt x="189" y="7"/>
                    </a:cubicBezTo>
                    <a:cubicBezTo>
                      <a:pt x="189" y="7"/>
                      <a:pt x="190" y="77"/>
                      <a:pt x="178" y="105"/>
                    </a:cubicBezTo>
                    <a:cubicBezTo>
                      <a:pt x="173" y="118"/>
                      <a:pt x="113" y="142"/>
                      <a:pt x="100" y="149"/>
                    </a:cubicBezTo>
                    <a:cubicBezTo>
                      <a:pt x="86" y="156"/>
                      <a:pt x="83" y="147"/>
                      <a:pt x="83" y="147"/>
                    </a:cubicBezTo>
                    <a:lnTo>
                      <a:pt x="0" y="2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178">
                <a:extLst>
                  <a:ext uri="{FF2B5EF4-FFF2-40B4-BE49-F238E27FC236}">
                    <a16:creationId xmlns:a16="http://schemas.microsoft.com/office/drawing/2014/main" id="{8878C248-2F8D-4886-97A0-A4AE0296A8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81475" y="5387975"/>
                <a:ext cx="544513" cy="477838"/>
              </a:xfrm>
              <a:custGeom>
                <a:avLst/>
                <a:gdLst>
                  <a:gd name="T0" fmla="*/ 109 w 190"/>
                  <a:gd name="T1" fmla="*/ 155 h 167"/>
                  <a:gd name="T2" fmla="*/ 25 w 190"/>
                  <a:gd name="T3" fmla="*/ 122 h 167"/>
                  <a:gd name="T4" fmla="*/ 35 w 190"/>
                  <a:gd name="T5" fmla="*/ 41 h 167"/>
                  <a:gd name="T6" fmla="*/ 123 w 190"/>
                  <a:gd name="T7" fmla="*/ 21 h 167"/>
                  <a:gd name="T8" fmla="*/ 169 w 190"/>
                  <a:gd name="T9" fmla="*/ 65 h 167"/>
                  <a:gd name="T10" fmla="*/ 172 w 190"/>
                  <a:gd name="T11" fmla="*/ 44 h 167"/>
                  <a:gd name="T12" fmla="*/ 172 w 190"/>
                  <a:gd name="T13" fmla="*/ 41 h 167"/>
                  <a:gd name="T14" fmla="*/ 174 w 190"/>
                  <a:gd name="T15" fmla="*/ 101 h 167"/>
                  <a:gd name="T16" fmla="*/ 109 w 190"/>
                  <a:gd name="T17" fmla="*/ 15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167">
                    <a:moveTo>
                      <a:pt x="109" y="155"/>
                    </a:moveTo>
                    <a:cubicBezTo>
                      <a:pt x="109" y="155"/>
                      <a:pt x="61" y="167"/>
                      <a:pt x="25" y="122"/>
                    </a:cubicBezTo>
                    <a:cubicBezTo>
                      <a:pt x="0" y="92"/>
                      <a:pt x="22" y="56"/>
                      <a:pt x="35" y="41"/>
                    </a:cubicBezTo>
                    <a:cubicBezTo>
                      <a:pt x="49" y="24"/>
                      <a:pt x="84" y="0"/>
                      <a:pt x="123" y="21"/>
                    </a:cubicBezTo>
                    <a:cubicBezTo>
                      <a:pt x="153" y="36"/>
                      <a:pt x="155" y="68"/>
                      <a:pt x="169" y="65"/>
                    </a:cubicBezTo>
                    <a:cubicBezTo>
                      <a:pt x="177" y="64"/>
                      <a:pt x="173" y="49"/>
                      <a:pt x="172" y="44"/>
                    </a:cubicBezTo>
                    <a:cubicBezTo>
                      <a:pt x="172" y="42"/>
                      <a:pt x="172" y="41"/>
                      <a:pt x="172" y="41"/>
                    </a:cubicBezTo>
                    <a:cubicBezTo>
                      <a:pt x="172" y="41"/>
                      <a:pt x="190" y="66"/>
                      <a:pt x="174" y="101"/>
                    </a:cubicBezTo>
                    <a:cubicBezTo>
                      <a:pt x="163" y="125"/>
                      <a:pt x="144" y="149"/>
                      <a:pt x="109" y="155"/>
                    </a:cubicBezTo>
                    <a:close/>
                  </a:path>
                </a:pathLst>
              </a:custGeom>
              <a:solidFill>
                <a:srgbClr val="E8B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6" name="Person 5">
              <a:extLst>
                <a:ext uri="{FF2B5EF4-FFF2-40B4-BE49-F238E27FC236}">
                  <a16:creationId xmlns:a16="http://schemas.microsoft.com/office/drawing/2014/main" id="{92A2DE38-C55D-43DD-911A-C7ABC0168F68}"/>
                </a:ext>
              </a:extLst>
            </p:cNvPr>
            <p:cNvGrpSpPr/>
            <p:nvPr/>
          </p:nvGrpSpPr>
          <p:grpSpPr bwMode="gray">
            <a:xfrm>
              <a:off x="8599077" y="5176881"/>
              <a:ext cx="1142646" cy="1163129"/>
              <a:chOff x="5403850" y="5213350"/>
              <a:chExt cx="1239838" cy="1262063"/>
            </a:xfrm>
          </p:grpSpPr>
          <p:sp>
            <p:nvSpPr>
              <p:cNvPr id="214" name="Freeform 7">
                <a:extLst>
                  <a:ext uri="{FF2B5EF4-FFF2-40B4-BE49-F238E27FC236}">
                    <a16:creationId xmlns:a16="http://schemas.microsoft.com/office/drawing/2014/main" id="{13785961-F903-40DB-B3DC-2057066E18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70575" y="5213350"/>
                <a:ext cx="282575" cy="425450"/>
              </a:xfrm>
              <a:custGeom>
                <a:avLst/>
                <a:gdLst>
                  <a:gd name="T0" fmla="*/ 117 w 178"/>
                  <a:gd name="T1" fmla="*/ 0 h 268"/>
                  <a:gd name="T2" fmla="*/ 38 w 178"/>
                  <a:gd name="T3" fmla="*/ 2 h 268"/>
                  <a:gd name="T4" fmla="*/ 0 w 178"/>
                  <a:gd name="T5" fmla="*/ 2 h 268"/>
                  <a:gd name="T6" fmla="*/ 2 w 178"/>
                  <a:gd name="T7" fmla="*/ 268 h 268"/>
                  <a:gd name="T8" fmla="*/ 39 w 178"/>
                  <a:gd name="T9" fmla="*/ 268 h 268"/>
                  <a:gd name="T10" fmla="*/ 178 w 178"/>
                  <a:gd name="T11" fmla="*/ 268 h 268"/>
                  <a:gd name="T12" fmla="*/ 176 w 178"/>
                  <a:gd name="T13" fmla="*/ 59 h 268"/>
                  <a:gd name="T14" fmla="*/ 117 w 178"/>
                  <a:gd name="T1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268">
                    <a:moveTo>
                      <a:pt x="117" y="0"/>
                    </a:moveTo>
                    <a:lnTo>
                      <a:pt x="38" y="2"/>
                    </a:lnTo>
                    <a:lnTo>
                      <a:pt x="0" y="2"/>
                    </a:lnTo>
                    <a:lnTo>
                      <a:pt x="2" y="268"/>
                    </a:lnTo>
                    <a:lnTo>
                      <a:pt x="39" y="268"/>
                    </a:lnTo>
                    <a:lnTo>
                      <a:pt x="178" y="268"/>
                    </a:lnTo>
                    <a:lnTo>
                      <a:pt x="176" y="5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8">
                <a:extLst>
                  <a:ext uri="{FF2B5EF4-FFF2-40B4-BE49-F238E27FC236}">
                    <a16:creationId xmlns:a16="http://schemas.microsoft.com/office/drawing/2014/main" id="{7BAFBC2D-9412-4794-9863-3984EA7233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6313" y="5213350"/>
                <a:ext cx="93663" cy="93663"/>
              </a:xfrm>
              <a:custGeom>
                <a:avLst/>
                <a:gdLst>
                  <a:gd name="T0" fmla="*/ 0 w 59"/>
                  <a:gd name="T1" fmla="*/ 0 h 59"/>
                  <a:gd name="T2" fmla="*/ 0 w 59"/>
                  <a:gd name="T3" fmla="*/ 0 h 59"/>
                  <a:gd name="T4" fmla="*/ 0 w 59"/>
                  <a:gd name="T5" fmla="*/ 59 h 59"/>
                  <a:gd name="T6" fmla="*/ 59 w 59"/>
                  <a:gd name="T7" fmla="*/ 59 h 59"/>
                  <a:gd name="T8" fmla="*/ 0 w 59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0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59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9">
                <a:extLst>
                  <a:ext uri="{FF2B5EF4-FFF2-40B4-BE49-F238E27FC236}">
                    <a16:creationId xmlns:a16="http://schemas.microsoft.com/office/drawing/2014/main" id="{24DA0907-AA98-4F6D-8DD6-3A41C9F4D0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330825"/>
                <a:ext cx="207963" cy="4763"/>
              </a:xfrm>
              <a:custGeom>
                <a:avLst/>
                <a:gdLst>
                  <a:gd name="T0" fmla="*/ 73 w 73"/>
                  <a:gd name="T1" fmla="*/ 1 h 2"/>
                  <a:gd name="T2" fmla="*/ 73 w 73"/>
                  <a:gd name="T3" fmla="*/ 2 h 2"/>
                  <a:gd name="T4" fmla="*/ 1 w 73"/>
                  <a:gd name="T5" fmla="*/ 2 h 2"/>
                  <a:gd name="T6" fmla="*/ 0 w 73"/>
                  <a:gd name="T7" fmla="*/ 1 h 2"/>
                  <a:gd name="T8" fmla="*/ 1 w 73"/>
                  <a:gd name="T9" fmla="*/ 0 h 2"/>
                  <a:gd name="T10" fmla="*/ 73 w 73"/>
                  <a:gd name="T11" fmla="*/ 0 h 2"/>
                  <a:gd name="T12" fmla="*/ 73 w 7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2">
                    <a:moveTo>
                      <a:pt x="73" y="1"/>
                    </a:moveTo>
                    <a:cubicBezTo>
                      <a:pt x="73" y="1"/>
                      <a:pt x="73" y="2"/>
                      <a:pt x="7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10">
                <a:extLst>
                  <a:ext uri="{FF2B5EF4-FFF2-40B4-BE49-F238E27FC236}">
                    <a16:creationId xmlns:a16="http://schemas.microsoft.com/office/drawing/2014/main" id="{B0FF67FE-0DE1-4BDB-ACC4-D4DD70C6CF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341938"/>
                <a:ext cx="207963" cy="7938"/>
              </a:xfrm>
              <a:custGeom>
                <a:avLst/>
                <a:gdLst>
                  <a:gd name="T0" fmla="*/ 73 w 73"/>
                  <a:gd name="T1" fmla="*/ 1 h 3"/>
                  <a:gd name="T2" fmla="*/ 73 w 73"/>
                  <a:gd name="T3" fmla="*/ 2 h 3"/>
                  <a:gd name="T4" fmla="*/ 1 w 73"/>
                  <a:gd name="T5" fmla="*/ 3 h 3"/>
                  <a:gd name="T6" fmla="*/ 0 w 73"/>
                  <a:gd name="T7" fmla="*/ 2 h 3"/>
                  <a:gd name="T8" fmla="*/ 1 w 73"/>
                  <a:gd name="T9" fmla="*/ 1 h 3"/>
                  <a:gd name="T10" fmla="*/ 73 w 73"/>
                  <a:gd name="T11" fmla="*/ 0 h 3"/>
                  <a:gd name="T12" fmla="*/ 73 w 7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3">
                    <a:moveTo>
                      <a:pt x="73" y="1"/>
                    </a:moveTo>
                    <a:cubicBezTo>
                      <a:pt x="73" y="2"/>
                      <a:pt x="73" y="2"/>
                      <a:pt x="7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1"/>
                      <a:pt x="73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11">
                <a:extLst>
                  <a:ext uri="{FF2B5EF4-FFF2-40B4-BE49-F238E27FC236}">
                    <a16:creationId xmlns:a16="http://schemas.microsoft.com/office/drawing/2014/main" id="{BE5C2268-F264-4486-88F7-53F3171509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356225"/>
                <a:ext cx="211138" cy="6350"/>
              </a:xfrm>
              <a:custGeom>
                <a:avLst/>
                <a:gdLst>
                  <a:gd name="T0" fmla="*/ 74 w 74"/>
                  <a:gd name="T1" fmla="*/ 1 h 2"/>
                  <a:gd name="T2" fmla="*/ 73 w 74"/>
                  <a:gd name="T3" fmla="*/ 2 h 2"/>
                  <a:gd name="T4" fmla="*/ 1 w 74"/>
                  <a:gd name="T5" fmla="*/ 2 h 2"/>
                  <a:gd name="T6" fmla="*/ 0 w 74"/>
                  <a:gd name="T7" fmla="*/ 1 h 2"/>
                  <a:gd name="T8" fmla="*/ 1 w 74"/>
                  <a:gd name="T9" fmla="*/ 0 h 2"/>
                  <a:gd name="T10" fmla="*/ 73 w 74"/>
                  <a:gd name="T11" fmla="*/ 0 h 2"/>
                  <a:gd name="T12" fmla="*/ 74 w 74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2">
                    <a:moveTo>
                      <a:pt x="74" y="1"/>
                    </a:moveTo>
                    <a:cubicBezTo>
                      <a:pt x="74" y="1"/>
                      <a:pt x="73" y="2"/>
                      <a:pt x="7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4" y="0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12">
                <a:extLst>
                  <a:ext uri="{FF2B5EF4-FFF2-40B4-BE49-F238E27FC236}">
                    <a16:creationId xmlns:a16="http://schemas.microsoft.com/office/drawing/2014/main" id="{3CFA108A-8AF7-458C-A344-8B15DBBA62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367338"/>
                <a:ext cx="211138" cy="9525"/>
              </a:xfrm>
              <a:custGeom>
                <a:avLst/>
                <a:gdLst>
                  <a:gd name="T0" fmla="*/ 74 w 74"/>
                  <a:gd name="T1" fmla="*/ 1 h 3"/>
                  <a:gd name="T2" fmla="*/ 73 w 74"/>
                  <a:gd name="T3" fmla="*/ 2 h 3"/>
                  <a:gd name="T4" fmla="*/ 1 w 74"/>
                  <a:gd name="T5" fmla="*/ 3 h 3"/>
                  <a:gd name="T6" fmla="*/ 0 w 74"/>
                  <a:gd name="T7" fmla="*/ 2 h 3"/>
                  <a:gd name="T8" fmla="*/ 1 w 74"/>
                  <a:gd name="T9" fmla="*/ 1 h 3"/>
                  <a:gd name="T10" fmla="*/ 73 w 74"/>
                  <a:gd name="T11" fmla="*/ 0 h 3"/>
                  <a:gd name="T12" fmla="*/ 74 w 7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">
                    <a:moveTo>
                      <a:pt x="74" y="1"/>
                    </a:moveTo>
                    <a:cubicBezTo>
                      <a:pt x="74" y="2"/>
                      <a:pt x="73" y="2"/>
                      <a:pt x="7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4" y="1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13">
                <a:extLst>
                  <a:ext uri="{FF2B5EF4-FFF2-40B4-BE49-F238E27FC236}">
                    <a16:creationId xmlns:a16="http://schemas.microsoft.com/office/drawing/2014/main" id="{1839C482-CFBD-4B66-BDF8-6BE2A8DE92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384800"/>
                <a:ext cx="211138" cy="6350"/>
              </a:xfrm>
              <a:custGeom>
                <a:avLst/>
                <a:gdLst>
                  <a:gd name="T0" fmla="*/ 74 w 74"/>
                  <a:gd name="T1" fmla="*/ 1 h 2"/>
                  <a:gd name="T2" fmla="*/ 73 w 74"/>
                  <a:gd name="T3" fmla="*/ 1 h 2"/>
                  <a:gd name="T4" fmla="*/ 1 w 74"/>
                  <a:gd name="T5" fmla="*/ 2 h 2"/>
                  <a:gd name="T6" fmla="*/ 0 w 74"/>
                  <a:gd name="T7" fmla="*/ 1 h 2"/>
                  <a:gd name="T8" fmla="*/ 1 w 74"/>
                  <a:gd name="T9" fmla="*/ 0 h 2"/>
                  <a:gd name="T10" fmla="*/ 73 w 74"/>
                  <a:gd name="T11" fmla="*/ 0 h 2"/>
                  <a:gd name="T12" fmla="*/ 74 w 74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2">
                    <a:moveTo>
                      <a:pt x="74" y="1"/>
                    </a:moveTo>
                    <a:cubicBezTo>
                      <a:pt x="74" y="1"/>
                      <a:pt x="73" y="1"/>
                      <a:pt x="73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4" y="0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14">
                <a:extLst>
                  <a:ext uri="{FF2B5EF4-FFF2-40B4-BE49-F238E27FC236}">
                    <a16:creationId xmlns:a16="http://schemas.microsoft.com/office/drawing/2014/main" id="{689DA660-AACD-46B5-A9B2-0B073645AF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395913"/>
                <a:ext cx="211138" cy="9525"/>
              </a:xfrm>
              <a:custGeom>
                <a:avLst/>
                <a:gdLst>
                  <a:gd name="T0" fmla="*/ 74 w 74"/>
                  <a:gd name="T1" fmla="*/ 1 h 3"/>
                  <a:gd name="T2" fmla="*/ 73 w 74"/>
                  <a:gd name="T3" fmla="*/ 2 h 3"/>
                  <a:gd name="T4" fmla="*/ 1 w 74"/>
                  <a:gd name="T5" fmla="*/ 3 h 3"/>
                  <a:gd name="T6" fmla="*/ 0 w 74"/>
                  <a:gd name="T7" fmla="*/ 2 h 3"/>
                  <a:gd name="T8" fmla="*/ 1 w 74"/>
                  <a:gd name="T9" fmla="*/ 1 h 3"/>
                  <a:gd name="T10" fmla="*/ 73 w 74"/>
                  <a:gd name="T11" fmla="*/ 0 h 3"/>
                  <a:gd name="T12" fmla="*/ 74 w 7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">
                    <a:moveTo>
                      <a:pt x="74" y="1"/>
                    </a:moveTo>
                    <a:cubicBezTo>
                      <a:pt x="74" y="2"/>
                      <a:pt x="73" y="2"/>
                      <a:pt x="7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4" y="1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15">
                <a:extLst>
                  <a:ext uri="{FF2B5EF4-FFF2-40B4-BE49-F238E27FC236}">
                    <a16:creationId xmlns:a16="http://schemas.microsoft.com/office/drawing/2014/main" id="{DDE1052C-AAFF-4997-AAFF-F757AEF1B5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410200"/>
                <a:ext cx="211138" cy="6350"/>
              </a:xfrm>
              <a:custGeom>
                <a:avLst/>
                <a:gdLst>
                  <a:gd name="T0" fmla="*/ 74 w 74"/>
                  <a:gd name="T1" fmla="*/ 1 h 2"/>
                  <a:gd name="T2" fmla="*/ 73 w 74"/>
                  <a:gd name="T3" fmla="*/ 1 h 2"/>
                  <a:gd name="T4" fmla="*/ 1 w 74"/>
                  <a:gd name="T5" fmla="*/ 2 h 2"/>
                  <a:gd name="T6" fmla="*/ 0 w 74"/>
                  <a:gd name="T7" fmla="*/ 1 h 2"/>
                  <a:gd name="T8" fmla="*/ 1 w 74"/>
                  <a:gd name="T9" fmla="*/ 0 h 2"/>
                  <a:gd name="T10" fmla="*/ 73 w 74"/>
                  <a:gd name="T11" fmla="*/ 0 h 2"/>
                  <a:gd name="T12" fmla="*/ 74 w 74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2">
                    <a:moveTo>
                      <a:pt x="74" y="1"/>
                    </a:moveTo>
                    <a:cubicBezTo>
                      <a:pt x="74" y="1"/>
                      <a:pt x="73" y="1"/>
                      <a:pt x="73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4" y="0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16">
                <a:extLst>
                  <a:ext uri="{FF2B5EF4-FFF2-40B4-BE49-F238E27FC236}">
                    <a16:creationId xmlns:a16="http://schemas.microsoft.com/office/drawing/2014/main" id="{6DAEA5D1-53C1-40A3-8042-93D1A8C803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421313"/>
                <a:ext cx="211138" cy="9525"/>
              </a:xfrm>
              <a:custGeom>
                <a:avLst/>
                <a:gdLst>
                  <a:gd name="T0" fmla="*/ 74 w 74"/>
                  <a:gd name="T1" fmla="*/ 1 h 3"/>
                  <a:gd name="T2" fmla="*/ 73 w 74"/>
                  <a:gd name="T3" fmla="*/ 2 h 3"/>
                  <a:gd name="T4" fmla="*/ 1 w 74"/>
                  <a:gd name="T5" fmla="*/ 3 h 3"/>
                  <a:gd name="T6" fmla="*/ 0 w 74"/>
                  <a:gd name="T7" fmla="*/ 2 h 3"/>
                  <a:gd name="T8" fmla="*/ 1 w 74"/>
                  <a:gd name="T9" fmla="*/ 1 h 3"/>
                  <a:gd name="T10" fmla="*/ 73 w 74"/>
                  <a:gd name="T11" fmla="*/ 0 h 3"/>
                  <a:gd name="T12" fmla="*/ 74 w 7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">
                    <a:moveTo>
                      <a:pt x="74" y="1"/>
                    </a:moveTo>
                    <a:cubicBezTo>
                      <a:pt x="74" y="2"/>
                      <a:pt x="73" y="2"/>
                      <a:pt x="7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4" y="0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17">
                <a:extLst>
                  <a:ext uri="{FF2B5EF4-FFF2-40B4-BE49-F238E27FC236}">
                    <a16:creationId xmlns:a16="http://schemas.microsoft.com/office/drawing/2014/main" id="{75F8125E-0174-4000-AA46-1FA8B54BC6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435600"/>
                <a:ext cx="211138" cy="6350"/>
              </a:xfrm>
              <a:custGeom>
                <a:avLst/>
                <a:gdLst>
                  <a:gd name="T0" fmla="*/ 74 w 74"/>
                  <a:gd name="T1" fmla="*/ 1 h 2"/>
                  <a:gd name="T2" fmla="*/ 73 w 74"/>
                  <a:gd name="T3" fmla="*/ 2 h 2"/>
                  <a:gd name="T4" fmla="*/ 1 w 74"/>
                  <a:gd name="T5" fmla="*/ 2 h 2"/>
                  <a:gd name="T6" fmla="*/ 0 w 74"/>
                  <a:gd name="T7" fmla="*/ 1 h 2"/>
                  <a:gd name="T8" fmla="*/ 1 w 74"/>
                  <a:gd name="T9" fmla="*/ 1 h 2"/>
                  <a:gd name="T10" fmla="*/ 73 w 74"/>
                  <a:gd name="T11" fmla="*/ 0 h 2"/>
                  <a:gd name="T12" fmla="*/ 74 w 74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2">
                    <a:moveTo>
                      <a:pt x="74" y="1"/>
                    </a:moveTo>
                    <a:cubicBezTo>
                      <a:pt x="74" y="1"/>
                      <a:pt x="73" y="2"/>
                      <a:pt x="7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4" y="0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18">
                <a:extLst>
                  <a:ext uri="{FF2B5EF4-FFF2-40B4-BE49-F238E27FC236}">
                    <a16:creationId xmlns:a16="http://schemas.microsoft.com/office/drawing/2014/main" id="{ED7A21F3-E841-4FA2-A412-D7AD807F9A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448300"/>
                <a:ext cx="211138" cy="7938"/>
              </a:xfrm>
              <a:custGeom>
                <a:avLst/>
                <a:gdLst>
                  <a:gd name="T0" fmla="*/ 74 w 74"/>
                  <a:gd name="T1" fmla="*/ 1 h 3"/>
                  <a:gd name="T2" fmla="*/ 73 w 74"/>
                  <a:gd name="T3" fmla="*/ 2 h 3"/>
                  <a:gd name="T4" fmla="*/ 1 w 74"/>
                  <a:gd name="T5" fmla="*/ 3 h 3"/>
                  <a:gd name="T6" fmla="*/ 0 w 74"/>
                  <a:gd name="T7" fmla="*/ 2 h 3"/>
                  <a:gd name="T8" fmla="*/ 1 w 74"/>
                  <a:gd name="T9" fmla="*/ 1 h 3"/>
                  <a:gd name="T10" fmla="*/ 73 w 74"/>
                  <a:gd name="T11" fmla="*/ 0 h 3"/>
                  <a:gd name="T12" fmla="*/ 74 w 7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">
                    <a:moveTo>
                      <a:pt x="74" y="1"/>
                    </a:moveTo>
                    <a:cubicBezTo>
                      <a:pt x="74" y="2"/>
                      <a:pt x="73" y="2"/>
                      <a:pt x="7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4" y="1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19">
                <a:extLst>
                  <a:ext uri="{FF2B5EF4-FFF2-40B4-BE49-F238E27FC236}">
                    <a16:creationId xmlns:a16="http://schemas.microsoft.com/office/drawing/2014/main" id="{420E35E4-0852-4549-B91F-EB2AAAF392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462588"/>
                <a:ext cx="211138" cy="4763"/>
              </a:xfrm>
              <a:custGeom>
                <a:avLst/>
                <a:gdLst>
                  <a:gd name="T0" fmla="*/ 74 w 74"/>
                  <a:gd name="T1" fmla="*/ 1 h 2"/>
                  <a:gd name="T2" fmla="*/ 73 w 74"/>
                  <a:gd name="T3" fmla="*/ 2 h 2"/>
                  <a:gd name="T4" fmla="*/ 1 w 74"/>
                  <a:gd name="T5" fmla="*/ 2 h 2"/>
                  <a:gd name="T6" fmla="*/ 0 w 74"/>
                  <a:gd name="T7" fmla="*/ 1 h 2"/>
                  <a:gd name="T8" fmla="*/ 1 w 74"/>
                  <a:gd name="T9" fmla="*/ 0 h 2"/>
                  <a:gd name="T10" fmla="*/ 73 w 74"/>
                  <a:gd name="T11" fmla="*/ 0 h 2"/>
                  <a:gd name="T12" fmla="*/ 74 w 74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2">
                    <a:moveTo>
                      <a:pt x="74" y="1"/>
                    </a:moveTo>
                    <a:cubicBezTo>
                      <a:pt x="74" y="1"/>
                      <a:pt x="73" y="2"/>
                      <a:pt x="7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4" y="0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20">
                <a:extLst>
                  <a:ext uri="{FF2B5EF4-FFF2-40B4-BE49-F238E27FC236}">
                    <a16:creationId xmlns:a16="http://schemas.microsoft.com/office/drawing/2014/main" id="{5EBE3B5E-1D16-474F-8F3E-82758656A9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473700"/>
                <a:ext cx="211138" cy="7938"/>
              </a:xfrm>
              <a:custGeom>
                <a:avLst/>
                <a:gdLst>
                  <a:gd name="T0" fmla="*/ 74 w 74"/>
                  <a:gd name="T1" fmla="*/ 1 h 3"/>
                  <a:gd name="T2" fmla="*/ 73 w 74"/>
                  <a:gd name="T3" fmla="*/ 2 h 3"/>
                  <a:gd name="T4" fmla="*/ 1 w 74"/>
                  <a:gd name="T5" fmla="*/ 3 h 3"/>
                  <a:gd name="T6" fmla="*/ 0 w 74"/>
                  <a:gd name="T7" fmla="*/ 2 h 3"/>
                  <a:gd name="T8" fmla="*/ 1 w 74"/>
                  <a:gd name="T9" fmla="*/ 1 h 3"/>
                  <a:gd name="T10" fmla="*/ 73 w 74"/>
                  <a:gd name="T11" fmla="*/ 0 h 3"/>
                  <a:gd name="T12" fmla="*/ 74 w 7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">
                    <a:moveTo>
                      <a:pt x="74" y="1"/>
                    </a:moveTo>
                    <a:cubicBezTo>
                      <a:pt x="74" y="2"/>
                      <a:pt x="73" y="2"/>
                      <a:pt x="7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4" y="1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21">
                <a:extLst>
                  <a:ext uri="{FF2B5EF4-FFF2-40B4-BE49-F238E27FC236}">
                    <a16:creationId xmlns:a16="http://schemas.microsoft.com/office/drawing/2014/main" id="{DC10455C-ED30-40EB-BB69-7D12DD033B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491163"/>
                <a:ext cx="211138" cy="4763"/>
              </a:xfrm>
              <a:custGeom>
                <a:avLst/>
                <a:gdLst>
                  <a:gd name="T0" fmla="*/ 74 w 74"/>
                  <a:gd name="T1" fmla="*/ 1 h 2"/>
                  <a:gd name="T2" fmla="*/ 73 w 74"/>
                  <a:gd name="T3" fmla="*/ 2 h 2"/>
                  <a:gd name="T4" fmla="*/ 1 w 74"/>
                  <a:gd name="T5" fmla="*/ 2 h 2"/>
                  <a:gd name="T6" fmla="*/ 0 w 74"/>
                  <a:gd name="T7" fmla="*/ 1 h 2"/>
                  <a:gd name="T8" fmla="*/ 1 w 74"/>
                  <a:gd name="T9" fmla="*/ 0 h 2"/>
                  <a:gd name="T10" fmla="*/ 73 w 74"/>
                  <a:gd name="T11" fmla="*/ 0 h 2"/>
                  <a:gd name="T12" fmla="*/ 74 w 74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2">
                    <a:moveTo>
                      <a:pt x="74" y="1"/>
                    </a:moveTo>
                    <a:cubicBezTo>
                      <a:pt x="74" y="1"/>
                      <a:pt x="73" y="2"/>
                      <a:pt x="7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4" y="0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22">
                <a:extLst>
                  <a:ext uri="{FF2B5EF4-FFF2-40B4-BE49-F238E27FC236}">
                    <a16:creationId xmlns:a16="http://schemas.microsoft.com/office/drawing/2014/main" id="{E3542833-4AA0-4570-993B-53CF632410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502275"/>
                <a:ext cx="211138" cy="7938"/>
              </a:xfrm>
              <a:custGeom>
                <a:avLst/>
                <a:gdLst>
                  <a:gd name="T0" fmla="*/ 74 w 74"/>
                  <a:gd name="T1" fmla="*/ 1 h 3"/>
                  <a:gd name="T2" fmla="*/ 73 w 74"/>
                  <a:gd name="T3" fmla="*/ 2 h 3"/>
                  <a:gd name="T4" fmla="*/ 1 w 74"/>
                  <a:gd name="T5" fmla="*/ 3 h 3"/>
                  <a:gd name="T6" fmla="*/ 0 w 74"/>
                  <a:gd name="T7" fmla="*/ 2 h 3"/>
                  <a:gd name="T8" fmla="*/ 1 w 74"/>
                  <a:gd name="T9" fmla="*/ 1 h 3"/>
                  <a:gd name="T10" fmla="*/ 73 w 74"/>
                  <a:gd name="T11" fmla="*/ 0 h 3"/>
                  <a:gd name="T12" fmla="*/ 74 w 7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">
                    <a:moveTo>
                      <a:pt x="74" y="1"/>
                    </a:moveTo>
                    <a:cubicBezTo>
                      <a:pt x="74" y="2"/>
                      <a:pt x="74" y="2"/>
                      <a:pt x="7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4" y="1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23">
                <a:extLst>
                  <a:ext uri="{FF2B5EF4-FFF2-40B4-BE49-F238E27FC236}">
                    <a16:creationId xmlns:a16="http://schemas.microsoft.com/office/drawing/2014/main" id="{98C265EA-FA20-4F74-A9C3-C4357E185A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516563"/>
                <a:ext cx="211138" cy="6350"/>
              </a:xfrm>
              <a:custGeom>
                <a:avLst/>
                <a:gdLst>
                  <a:gd name="T0" fmla="*/ 74 w 74"/>
                  <a:gd name="T1" fmla="*/ 1 h 2"/>
                  <a:gd name="T2" fmla="*/ 73 w 74"/>
                  <a:gd name="T3" fmla="*/ 2 h 2"/>
                  <a:gd name="T4" fmla="*/ 1 w 74"/>
                  <a:gd name="T5" fmla="*/ 2 h 2"/>
                  <a:gd name="T6" fmla="*/ 0 w 74"/>
                  <a:gd name="T7" fmla="*/ 1 h 2"/>
                  <a:gd name="T8" fmla="*/ 1 w 74"/>
                  <a:gd name="T9" fmla="*/ 0 h 2"/>
                  <a:gd name="T10" fmla="*/ 73 w 74"/>
                  <a:gd name="T11" fmla="*/ 0 h 2"/>
                  <a:gd name="T12" fmla="*/ 74 w 74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2">
                    <a:moveTo>
                      <a:pt x="74" y="1"/>
                    </a:moveTo>
                    <a:cubicBezTo>
                      <a:pt x="74" y="1"/>
                      <a:pt x="74" y="2"/>
                      <a:pt x="7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4" y="0"/>
                      <a:pt x="74" y="0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24">
                <a:extLst>
                  <a:ext uri="{FF2B5EF4-FFF2-40B4-BE49-F238E27FC236}">
                    <a16:creationId xmlns:a16="http://schemas.microsoft.com/office/drawing/2014/main" id="{D397F05C-6F53-4AFE-BC87-DBAA1027F2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527675"/>
                <a:ext cx="211138" cy="9525"/>
              </a:xfrm>
              <a:custGeom>
                <a:avLst/>
                <a:gdLst>
                  <a:gd name="T0" fmla="*/ 74 w 74"/>
                  <a:gd name="T1" fmla="*/ 1 h 3"/>
                  <a:gd name="T2" fmla="*/ 73 w 74"/>
                  <a:gd name="T3" fmla="*/ 2 h 3"/>
                  <a:gd name="T4" fmla="*/ 1 w 74"/>
                  <a:gd name="T5" fmla="*/ 3 h 3"/>
                  <a:gd name="T6" fmla="*/ 0 w 74"/>
                  <a:gd name="T7" fmla="*/ 2 h 3"/>
                  <a:gd name="T8" fmla="*/ 1 w 74"/>
                  <a:gd name="T9" fmla="*/ 1 h 3"/>
                  <a:gd name="T10" fmla="*/ 73 w 74"/>
                  <a:gd name="T11" fmla="*/ 0 h 3"/>
                  <a:gd name="T12" fmla="*/ 74 w 7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">
                    <a:moveTo>
                      <a:pt x="74" y="1"/>
                    </a:moveTo>
                    <a:cubicBezTo>
                      <a:pt x="74" y="2"/>
                      <a:pt x="74" y="2"/>
                      <a:pt x="7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4" y="0"/>
                      <a:pt x="74" y="1"/>
                      <a:pt x="7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25">
                <a:extLst>
                  <a:ext uri="{FF2B5EF4-FFF2-40B4-BE49-F238E27FC236}">
                    <a16:creationId xmlns:a16="http://schemas.microsoft.com/office/drawing/2014/main" id="{3B8A15D8-EBEC-4BEB-A5F8-0824619833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570538"/>
                <a:ext cx="39688" cy="6350"/>
              </a:xfrm>
              <a:custGeom>
                <a:avLst/>
                <a:gdLst>
                  <a:gd name="T0" fmla="*/ 14 w 14"/>
                  <a:gd name="T1" fmla="*/ 1 h 2"/>
                  <a:gd name="T2" fmla="*/ 13 w 14"/>
                  <a:gd name="T3" fmla="*/ 2 h 2"/>
                  <a:gd name="T4" fmla="*/ 1 w 14"/>
                  <a:gd name="T5" fmla="*/ 2 h 2"/>
                  <a:gd name="T6" fmla="*/ 0 w 14"/>
                  <a:gd name="T7" fmla="*/ 1 h 2"/>
                  <a:gd name="T8" fmla="*/ 1 w 14"/>
                  <a:gd name="T9" fmla="*/ 0 h 2"/>
                  <a:gd name="T10" fmla="*/ 13 w 14"/>
                  <a:gd name="T11" fmla="*/ 0 h 2"/>
                  <a:gd name="T12" fmla="*/ 14 w 14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">
                    <a:moveTo>
                      <a:pt x="14" y="1"/>
                    </a:moveTo>
                    <a:cubicBezTo>
                      <a:pt x="14" y="2"/>
                      <a:pt x="14" y="2"/>
                      <a:pt x="1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26">
                <a:extLst>
                  <a:ext uri="{FF2B5EF4-FFF2-40B4-BE49-F238E27FC236}">
                    <a16:creationId xmlns:a16="http://schemas.microsoft.com/office/drawing/2014/main" id="{E926AE01-DBC8-4B83-8B5E-33D5A139EB9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3438" y="5581650"/>
                <a:ext cx="39688" cy="6350"/>
              </a:xfrm>
              <a:custGeom>
                <a:avLst/>
                <a:gdLst>
                  <a:gd name="T0" fmla="*/ 14 w 14"/>
                  <a:gd name="T1" fmla="*/ 1 h 2"/>
                  <a:gd name="T2" fmla="*/ 13 w 14"/>
                  <a:gd name="T3" fmla="*/ 2 h 2"/>
                  <a:gd name="T4" fmla="*/ 1 w 14"/>
                  <a:gd name="T5" fmla="*/ 2 h 2"/>
                  <a:gd name="T6" fmla="*/ 0 w 14"/>
                  <a:gd name="T7" fmla="*/ 2 h 2"/>
                  <a:gd name="T8" fmla="*/ 1 w 14"/>
                  <a:gd name="T9" fmla="*/ 1 h 2"/>
                  <a:gd name="T10" fmla="*/ 13 w 14"/>
                  <a:gd name="T11" fmla="*/ 1 h 2"/>
                  <a:gd name="T12" fmla="*/ 14 w 14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">
                    <a:moveTo>
                      <a:pt x="14" y="1"/>
                    </a:moveTo>
                    <a:cubicBezTo>
                      <a:pt x="14" y="2"/>
                      <a:pt x="14" y="2"/>
                      <a:pt x="1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4" y="1"/>
                      <a:pt x="14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27">
                <a:extLst>
                  <a:ext uri="{FF2B5EF4-FFF2-40B4-BE49-F238E27FC236}">
                    <a16:creationId xmlns:a16="http://schemas.microsoft.com/office/drawing/2014/main" id="{26845B37-D735-4A10-BE25-B939A0A57E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84888" y="5570538"/>
                <a:ext cx="36513" cy="6350"/>
              </a:xfrm>
              <a:custGeom>
                <a:avLst/>
                <a:gdLst>
                  <a:gd name="T0" fmla="*/ 13 w 13"/>
                  <a:gd name="T1" fmla="*/ 1 h 2"/>
                  <a:gd name="T2" fmla="*/ 12 w 13"/>
                  <a:gd name="T3" fmla="*/ 2 h 2"/>
                  <a:gd name="T4" fmla="*/ 0 w 13"/>
                  <a:gd name="T5" fmla="*/ 2 h 2"/>
                  <a:gd name="T6" fmla="*/ 0 w 13"/>
                  <a:gd name="T7" fmla="*/ 1 h 2"/>
                  <a:gd name="T8" fmla="*/ 0 w 13"/>
                  <a:gd name="T9" fmla="*/ 0 h 2"/>
                  <a:gd name="T10" fmla="*/ 12 w 13"/>
                  <a:gd name="T11" fmla="*/ 0 h 2"/>
                  <a:gd name="T12" fmla="*/ 13 w 1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">
                    <a:moveTo>
                      <a:pt x="13" y="1"/>
                    </a:moveTo>
                    <a:cubicBezTo>
                      <a:pt x="13" y="1"/>
                      <a:pt x="13" y="2"/>
                      <a:pt x="1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28">
                <a:extLst>
                  <a:ext uri="{FF2B5EF4-FFF2-40B4-BE49-F238E27FC236}">
                    <a16:creationId xmlns:a16="http://schemas.microsoft.com/office/drawing/2014/main" id="{020CE6FE-275C-47FA-B54F-1F1971312F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40375" y="5957888"/>
                <a:ext cx="982663" cy="517525"/>
              </a:xfrm>
              <a:custGeom>
                <a:avLst/>
                <a:gdLst>
                  <a:gd name="T0" fmla="*/ 331 w 343"/>
                  <a:gd name="T1" fmla="*/ 57 h 181"/>
                  <a:gd name="T2" fmla="*/ 203 w 343"/>
                  <a:gd name="T3" fmla="*/ 4 h 181"/>
                  <a:gd name="T4" fmla="*/ 170 w 343"/>
                  <a:gd name="T5" fmla="*/ 6 h 181"/>
                  <a:gd name="T6" fmla="*/ 170 w 343"/>
                  <a:gd name="T7" fmla="*/ 6 h 181"/>
                  <a:gd name="T8" fmla="*/ 167 w 343"/>
                  <a:gd name="T9" fmla="*/ 7 h 181"/>
                  <a:gd name="T10" fmla="*/ 166 w 343"/>
                  <a:gd name="T11" fmla="*/ 7 h 181"/>
                  <a:gd name="T12" fmla="*/ 129 w 343"/>
                  <a:gd name="T13" fmla="*/ 9 h 181"/>
                  <a:gd name="T14" fmla="*/ 25 w 343"/>
                  <a:gd name="T15" fmla="*/ 64 h 181"/>
                  <a:gd name="T16" fmla="*/ 29 w 343"/>
                  <a:gd name="T17" fmla="*/ 136 h 181"/>
                  <a:gd name="T18" fmla="*/ 140 w 343"/>
                  <a:gd name="T19" fmla="*/ 181 h 181"/>
                  <a:gd name="T20" fmla="*/ 213 w 343"/>
                  <a:gd name="T21" fmla="*/ 176 h 181"/>
                  <a:gd name="T22" fmla="*/ 320 w 343"/>
                  <a:gd name="T23" fmla="*/ 123 h 181"/>
                  <a:gd name="T24" fmla="*/ 331 w 343"/>
                  <a:gd name="T25" fmla="*/ 5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3" h="181">
                    <a:moveTo>
                      <a:pt x="331" y="57"/>
                    </a:moveTo>
                    <a:cubicBezTo>
                      <a:pt x="331" y="57"/>
                      <a:pt x="272" y="0"/>
                      <a:pt x="203" y="4"/>
                    </a:cubicBezTo>
                    <a:cubicBezTo>
                      <a:pt x="171" y="6"/>
                      <a:pt x="176" y="6"/>
                      <a:pt x="170" y="6"/>
                    </a:cubicBezTo>
                    <a:cubicBezTo>
                      <a:pt x="170" y="6"/>
                      <a:pt x="170" y="6"/>
                      <a:pt x="170" y="6"/>
                    </a:cubicBezTo>
                    <a:cubicBezTo>
                      <a:pt x="169" y="6"/>
                      <a:pt x="168" y="7"/>
                      <a:pt x="167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0" y="7"/>
                      <a:pt x="161" y="7"/>
                      <a:pt x="129" y="9"/>
                    </a:cubicBezTo>
                    <a:cubicBezTo>
                      <a:pt x="63" y="13"/>
                      <a:pt x="25" y="64"/>
                      <a:pt x="25" y="64"/>
                    </a:cubicBezTo>
                    <a:cubicBezTo>
                      <a:pt x="25" y="64"/>
                      <a:pt x="0" y="103"/>
                      <a:pt x="29" y="136"/>
                    </a:cubicBezTo>
                    <a:cubicBezTo>
                      <a:pt x="67" y="178"/>
                      <a:pt x="140" y="181"/>
                      <a:pt x="140" y="181"/>
                    </a:cubicBezTo>
                    <a:cubicBezTo>
                      <a:pt x="213" y="176"/>
                      <a:pt x="213" y="176"/>
                      <a:pt x="213" y="176"/>
                    </a:cubicBezTo>
                    <a:cubicBezTo>
                      <a:pt x="213" y="176"/>
                      <a:pt x="295" y="165"/>
                      <a:pt x="320" y="123"/>
                    </a:cubicBezTo>
                    <a:cubicBezTo>
                      <a:pt x="343" y="84"/>
                      <a:pt x="331" y="57"/>
                      <a:pt x="331" y="57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29">
                <a:extLst>
                  <a:ext uri="{FF2B5EF4-FFF2-40B4-BE49-F238E27FC236}">
                    <a16:creationId xmlns:a16="http://schemas.microsoft.com/office/drawing/2014/main" id="{56FE6A58-BB6A-4A73-9662-AD909D4B7D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72150" y="5945188"/>
                <a:ext cx="550863" cy="376238"/>
              </a:xfrm>
              <a:custGeom>
                <a:avLst/>
                <a:gdLst>
                  <a:gd name="T0" fmla="*/ 98 w 192"/>
                  <a:gd name="T1" fmla="*/ 125 h 131"/>
                  <a:gd name="T2" fmla="*/ 166 w 192"/>
                  <a:gd name="T3" fmla="*/ 14 h 131"/>
                  <a:gd name="T4" fmla="*/ 157 w 192"/>
                  <a:gd name="T5" fmla="*/ 0 h 131"/>
                  <a:gd name="T6" fmla="*/ 89 w 192"/>
                  <a:gd name="T7" fmla="*/ 10 h 131"/>
                  <a:gd name="T8" fmla="*/ 89 w 192"/>
                  <a:gd name="T9" fmla="*/ 10 h 131"/>
                  <a:gd name="T10" fmla="*/ 86 w 192"/>
                  <a:gd name="T11" fmla="*/ 11 h 131"/>
                  <a:gd name="T12" fmla="*/ 85 w 192"/>
                  <a:gd name="T13" fmla="*/ 11 h 131"/>
                  <a:gd name="T14" fmla="*/ 29 w 192"/>
                  <a:gd name="T15" fmla="*/ 13 h 131"/>
                  <a:gd name="T16" fmla="*/ 20 w 192"/>
                  <a:gd name="T17" fmla="*/ 32 h 131"/>
                  <a:gd name="T18" fmla="*/ 98 w 192"/>
                  <a:gd name="T19" fmla="*/ 12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131">
                    <a:moveTo>
                      <a:pt x="98" y="125"/>
                    </a:moveTo>
                    <a:cubicBezTo>
                      <a:pt x="152" y="118"/>
                      <a:pt x="192" y="53"/>
                      <a:pt x="166" y="14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44" y="1"/>
                      <a:pt x="93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8" y="10"/>
                      <a:pt x="87" y="11"/>
                      <a:pt x="86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1" y="11"/>
                      <a:pt x="44" y="12"/>
                      <a:pt x="29" y="13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0" y="73"/>
                      <a:pt x="49" y="131"/>
                      <a:pt x="98" y="125"/>
                    </a:cubicBezTo>
                    <a:close/>
                  </a:path>
                </a:pathLst>
              </a:custGeom>
              <a:solidFill>
                <a:srgbClr val="CDE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30">
                <a:extLst>
                  <a:ext uri="{FF2B5EF4-FFF2-40B4-BE49-F238E27FC236}">
                    <a16:creationId xmlns:a16="http://schemas.microsoft.com/office/drawing/2014/main" id="{33E7EC6F-6EE3-4523-B4E9-F44E880595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875" y="5973763"/>
                <a:ext cx="77788" cy="203200"/>
              </a:xfrm>
              <a:custGeom>
                <a:avLst/>
                <a:gdLst>
                  <a:gd name="T0" fmla="*/ 2 w 27"/>
                  <a:gd name="T1" fmla="*/ 51 h 71"/>
                  <a:gd name="T2" fmla="*/ 16 w 27"/>
                  <a:gd name="T3" fmla="*/ 70 h 71"/>
                  <a:gd name="T4" fmla="*/ 16 w 27"/>
                  <a:gd name="T5" fmla="*/ 71 h 71"/>
                  <a:gd name="T6" fmla="*/ 16 w 27"/>
                  <a:gd name="T7" fmla="*/ 71 h 71"/>
                  <a:gd name="T8" fmla="*/ 16 w 27"/>
                  <a:gd name="T9" fmla="*/ 71 h 71"/>
                  <a:gd name="T10" fmla="*/ 16 w 27"/>
                  <a:gd name="T11" fmla="*/ 70 h 71"/>
                  <a:gd name="T12" fmla="*/ 27 w 27"/>
                  <a:gd name="T13" fmla="*/ 50 h 71"/>
                  <a:gd name="T14" fmla="*/ 20 w 27"/>
                  <a:gd name="T15" fmla="*/ 39 h 71"/>
                  <a:gd name="T16" fmla="*/ 19 w 27"/>
                  <a:gd name="T17" fmla="*/ 33 h 71"/>
                  <a:gd name="T18" fmla="*/ 23 w 27"/>
                  <a:gd name="T19" fmla="*/ 0 h 71"/>
                  <a:gd name="T20" fmla="*/ 13 w 27"/>
                  <a:gd name="T21" fmla="*/ 1 h 71"/>
                  <a:gd name="T22" fmla="*/ 12 w 27"/>
                  <a:gd name="T23" fmla="*/ 1 h 71"/>
                  <a:gd name="T24" fmla="*/ 9 w 27"/>
                  <a:gd name="T25" fmla="*/ 1 h 71"/>
                  <a:gd name="T26" fmla="*/ 9 w 27"/>
                  <a:gd name="T27" fmla="*/ 1 h 71"/>
                  <a:gd name="T28" fmla="*/ 0 w 27"/>
                  <a:gd name="T29" fmla="*/ 1 h 71"/>
                  <a:gd name="T30" fmla="*/ 8 w 27"/>
                  <a:gd name="T31" fmla="*/ 33 h 71"/>
                  <a:gd name="T32" fmla="*/ 8 w 27"/>
                  <a:gd name="T33" fmla="*/ 39 h 71"/>
                  <a:gd name="T34" fmla="*/ 2 w 27"/>
                  <a:gd name="T35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71">
                    <a:moveTo>
                      <a:pt x="2" y="51"/>
                    </a:move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7"/>
                      <a:pt x="18" y="35"/>
                      <a:pt x="19" y="3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9" y="0"/>
                      <a:pt x="15" y="0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1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1"/>
                      <a:pt x="4" y="1"/>
                      <a:pt x="0" y="1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5"/>
                      <a:pt x="9" y="36"/>
                      <a:pt x="8" y="39"/>
                    </a:cubicBez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AE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31">
                <a:extLst>
                  <a:ext uri="{FF2B5EF4-FFF2-40B4-BE49-F238E27FC236}">
                    <a16:creationId xmlns:a16="http://schemas.microsoft.com/office/drawing/2014/main" id="{299421A8-99CE-410E-8696-52CA32963E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38813" y="5264150"/>
                <a:ext cx="260350" cy="323850"/>
              </a:xfrm>
              <a:custGeom>
                <a:avLst/>
                <a:gdLst>
                  <a:gd name="T0" fmla="*/ 85 w 91"/>
                  <a:gd name="T1" fmla="*/ 49 h 113"/>
                  <a:gd name="T2" fmla="*/ 77 w 91"/>
                  <a:gd name="T3" fmla="*/ 54 h 113"/>
                  <a:gd name="T4" fmla="*/ 66 w 91"/>
                  <a:gd name="T5" fmla="*/ 63 h 113"/>
                  <a:gd name="T6" fmla="*/ 51 w 91"/>
                  <a:gd name="T7" fmla="*/ 69 h 113"/>
                  <a:gd name="T8" fmla="*/ 48 w 91"/>
                  <a:gd name="T9" fmla="*/ 65 h 113"/>
                  <a:gd name="T10" fmla="*/ 48 w 91"/>
                  <a:gd name="T11" fmla="*/ 44 h 113"/>
                  <a:gd name="T12" fmla="*/ 60 w 91"/>
                  <a:gd name="T13" fmla="*/ 15 h 113"/>
                  <a:gd name="T14" fmla="*/ 56 w 91"/>
                  <a:gd name="T15" fmla="*/ 2 h 113"/>
                  <a:gd name="T16" fmla="*/ 38 w 91"/>
                  <a:gd name="T17" fmla="*/ 26 h 113"/>
                  <a:gd name="T18" fmla="*/ 9 w 91"/>
                  <a:gd name="T19" fmla="*/ 57 h 113"/>
                  <a:gd name="T20" fmla="*/ 0 w 91"/>
                  <a:gd name="T21" fmla="*/ 101 h 113"/>
                  <a:gd name="T22" fmla="*/ 27 w 91"/>
                  <a:gd name="T23" fmla="*/ 113 h 113"/>
                  <a:gd name="T24" fmla="*/ 35 w 91"/>
                  <a:gd name="T25" fmla="*/ 105 h 113"/>
                  <a:gd name="T26" fmla="*/ 59 w 91"/>
                  <a:gd name="T27" fmla="*/ 94 h 113"/>
                  <a:gd name="T28" fmla="*/ 73 w 91"/>
                  <a:gd name="T29" fmla="*/ 80 h 113"/>
                  <a:gd name="T30" fmla="*/ 89 w 91"/>
                  <a:gd name="T31" fmla="*/ 59 h 113"/>
                  <a:gd name="T32" fmla="*/ 85 w 91"/>
                  <a:gd name="T33" fmla="*/ 4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13">
                    <a:moveTo>
                      <a:pt x="85" y="49"/>
                    </a:moveTo>
                    <a:cubicBezTo>
                      <a:pt x="83" y="49"/>
                      <a:pt x="80" y="50"/>
                      <a:pt x="77" y="54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57" y="71"/>
                      <a:pt x="52" y="70"/>
                      <a:pt x="51" y="69"/>
                    </a:cubicBezTo>
                    <a:cubicBezTo>
                      <a:pt x="50" y="69"/>
                      <a:pt x="48" y="67"/>
                      <a:pt x="48" y="65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37"/>
                      <a:pt x="57" y="22"/>
                      <a:pt x="60" y="15"/>
                    </a:cubicBezTo>
                    <a:cubicBezTo>
                      <a:pt x="65" y="4"/>
                      <a:pt x="61" y="0"/>
                      <a:pt x="56" y="2"/>
                    </a:cubicBezTo>
                    <a:cubicBezTo>
                      <a:pt x="51" y="4"/>
                      <a:pt x="39" y="26"/>
                      <a:pt x="38" y="26"/>
                    </a:cubicBezTo>
                    <a:cubicBezTo>
                      <a:pt x="10" y="38"/>
                      <a:pt x="9" y="57"/>
                      <a:pt x="9" y="5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45" y="103"/>
                      <a:pt x="56" y="98"/>
                      <a:pt x="59" y="94"/>
                    </a:cubicBezTo>
                    <a:cubicBezTo>
                      <a:pt x="62" y="92"/>
                      <a:pt x="72" y="83"/>
                      <a:pt x="73" y="80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1" y="55"/>
                      <a:pt x="89" y="49"/>
                      <a:pt x="85" y="49"/>
                    </a:cubicBez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32">
                <a:extLst>
                  <a:ext uri="{FF2B5EF4-FFF2-40B4-BE49-F238E27FC236}">
                    <a16:creationId xmlns:a16="http://schemas.microsoft.com/office/drawing/2014/main" id="{F00BF5F6-627D-410A-AA6E-5873CE30CE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84838" y="5519738"/>
                <a:ext cx="157163" cy="142875"/>
              </a:xfrm>
              <a:custGeom>
                <a:avLst/>
                <a:gdLst>
                  <a:gd name="T0" fmla="*/ 0 w 55"/>
                  <a:gd name="T1" fmla="*/ 16 h 50"/>
                  <a:gd name="T2" fmla="*/ 41 w 55"/>
                  <a:gd name="T3" fmla="*/ 50 h 50"/>
                  <a:gd name="T4" fmla="*/ 47 w 55"/>
                  <a:gd name="T5" fmla="*/ 42 h 50"/>
                  <a:gd name="T6" fmla="*/ 41 w 55"/>
                  <a:gd name="T7" fmla="*/ 17 h 50"/>
                  <a:gd name="T8" fmla="*/ 8 w 55"/>
                  <a:gd name="T9" fmla="*/ 5 h 50"/>
                  <a:gd name="T10" fmla="*/ 0 w 55"/>
                  <a:gd name="T11" fmla="*/ 1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0">
                    <a:moveTo>
                      <a:pt x="0" y="16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52" y="36"/>
                      <a:pt x="55" y="29"/>
                      <a:pt x="41" y="17"/>
                    </a:cubicBezTo>
                    <a:cubicBezTo>
                      <a:pt x="23" y="0"/>
                      <a:pt x="10" y="3"/>
                      <a:pt x="8" y="5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33">
                <a:extLst>
                  <a:ext uri="{FF2B5EF4-FFF2-40B4-BE49-F238E27FC236}">
                    <a16:creationId xmlns:a16="http://schemas.microsoft.com/office/drawing/2014/main" id="{F24A2CFA-BC55-45BC-8340-716CF3FD0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3850" y="5524500"/>
                <a:ext cx="409575" cy="793750"/>
              </a:xfrm>
              <a:custGeom>
                <a:avLst/>
                <a:gdLst>
                  <a:gd name="T0" fmla="*/ 143 w 143"/>
                  <a:gd name="T1" fmla="*/ 48 h 277"/>
                  <a:gd name="T2" fmla="*/ 82 w 143"/>
                  <a:gd name="T3" fmla="*/ 125 h 277"/>
                  <a:gd name="T4" fmla="*/ 107 w 143"/>
                  <a:gd name="T5" fmla="*/ 191 h 277"/>
                  <a:gd name="T6" fmla="*/ 70 w 143"/>
                  <a:gd name="T7" fmla="*/ 277 h 277"/>
                  <a:gd name="T8" fmla="*/ 9 w 143"/>
                  <a:gd name="T9" fmla="*/ 142 h 277"/>
                  <a:gd name="T10" fmla="*/ 31 w 143"/>
                  <a:gd name="T11" fmla="*/ 81 h 277"/>
                  <a:gd name="T12" fmla="*/ 96 w 143"/>
                  <a:gd name="T13" fmla="*/ 9 h 277"/>
                  <a:gd name="T14" fmla="*/ 131 w 143"/>
                  <a:gd name="T15" fmla="*/ 25 h 277"/>
                  <a:gd name="T16" fmla="*/ 143 w 143"/>
                  <a:gd name="T17" fmla="*/ 48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277">
                    <a:moveTo>
                      <a:pt x="143" y="48"/>
                    </a:moveTo>
                    <a:cubicBezTo>
                      <a:pt x="143" y="48"/>
                      <a:pt x="88" y="107"/>
                      <a:pt x="82" y="125"/>
                    </a:cubicBezTo>
                    <a:cubicBezTo>
                      <a:pt x="78" y="139"/>
                      <a:pt x="107" y="191"/>
                      <a:pt x="107" y="191"/>
                    </a:cubicBezTo>
                    <a:cubicBezTo>
                      <a:pt x="70" y="277"/>
                      <a:pt x="70" y="277"/>
                      <a:pt x="70" y="277"/>
                    </a:cubicBezTo>
                    <a:cubicBezTo>
                      <a:pt x="70" y="277"/>
                      <a:pt x="27" y="199"/>
                      <a:pt x="9" y="142"/>
                    </a:cubicBezTo>
                    <a:cubicBezTo>
                      <a:pt x="0" y="114"/>
                      <a:pt x="31" y="81"/>
                      <a:pt x="31" y="81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106" y="0"/>
                      <a:pt x="131" y="25"/>
                    </a:cubicBezTo>
                    <a:cubicBezTo>
                      <a:pt x="141" y="34"/>
                      <a:pt x="143" y="48"/>
                      <a:pt x="143" y="48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34">
                <a:extLst>
                  <a:ext uri="{FF2B5EF4-FFF2-40B4-BE49-F238E27FC236}">
                    <a16:creationId xmlns:a16="http://schemas.microsoft.com/office/drawing/2014/main" id="{5164ECE4-C079-4724-BA75-0749755BA4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8838" y="5481638"/>
                <a:ext cx="306388" cy="230188"/>
              </a:xfrm>
              <a:custGeom>
                <a:avLst/>
                <a:gdLst>
                  <a:gd name="T0" fmla="*/ 55 w 107"/>
                  <a:gd name="T1" fmla="*/ 76 h 80"/>
                  <a:gd name="T2" fmla="*/ 87 w 107"/>
                  <a:gd name="T3" fmla="*/ 71 h 80"/>
                  <a:gd name="T4" fmla="*/ 107 w 107"/>
                  <a:gd name="T5" fmla="*/ 57 h 80"/>
                  <a:gd name="T6" fmla="*/ 90 w 107"/>
                  <a:gd name="T7" fmla="*/ 32 h 80"/>
                  <a:gd name="T8" fmla="*/ 65 w 107"/>
                  <a:gd name="T9" fmla="*/ 13 h 80"/>
                  <a:gd name="T10" fmla="*/ 21 w 107"/>
                  <a:gd name="T11" fmla="*/ 7 h 80"/>
                  <a:gd name="T12" fmla="*/ 3 w 107"/>
                  <a:gd name="T13" fmla="*/ 24 h 80"/>
                  <a:gd name="T14" fmla="*/ 10 w 107"/>
                  <a:gd name="T15" fmla="*/ 32 h 80"/>
                  <a:gd name="T16" fmla="*/ 39 w 107"/>
                  <a:gd name="T17" fmla="*/ 42 h 80"/>
                  <a:gd name="T18" fmla="*/ 54 w 107"/>
                  <a:gd name="T19" fmla="*/ 50 h 80"/>
                  <a:gd name="T20" fmla="*/ 51 w 107"/>
                  <a:gd name="T21" fmla="*/ 55 h 80"/>
                  <a:gd name="T22" fmla="*/ 31 w 107"/>
                  <a:gd name="T23" fmla="*/ 53 h 80"/>
                  <a:gd name="T24" fmla="*/ 20 w 107"/>
                  <a:gd name="T25" fmla="*/ 55 h 80"/>
                  <a:gd name="T26" fmla="*/ 23 w 107"/>
                  <a:gd name="T27" fmla="*/ 65 h 80"/>
                  <a:gd name="T28" fmla="*/ 55 w 107"/>
                  <a:gd name="T29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7" h="80">
                    <a:moveTo>
                      <a:pt x="55" y="76"/>
                    </a:moveTo>
                    <a:cubicBezTo>
                      <a:pt x="67" y="80"/>
                      <a:pt x="79" y="80"/>
                      <a:pt x="87" y="71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7" y="57"/>
                      <a:pt x="104" y="44"/>
                      <a:pt x="90" y="32"/>
                    </a:cubicBezTo>
                    <a:cubicBezTo>
                      <a:pt x="79" y="23"/>
                      <a:pt x="65" y="13"/>
                      <a:pt x="65" y="13"/>
                    </a:cubicBezTo>
                    <a:cubicBezTo>
                      <a:pt x="65" y="13"/>
                      <a:pt x="45" y="0"/>
                      <a:pt x="21" y="7"/>
                    </a:cubicBezTo>
                    <a:cubicBezTo>
                      <a:pt x="12" y="9"/>
                      <a:pt x="5" y="22"/>
                      <a:pt x="3" y="24"/>
                    </a:cubicBezTo>
                    <a:cubicBezTo>
                      <a:pt x="0" y="28"/>
                      <a:pt x="2" y="30"/>
                      <a:pt x="10" y="32"/>
                    </a:cubicBezTo>
                    <a:cubicBezTo>
                      <a:pt x="17" y="34"/>
                      <a:pt x="30" y="38"/>
                      <a:pt x="39" y="42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8" y="53"/>
                      <a:pt x="56" y="56"/>
                      <a:pt x="51" y="55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5" y="52"/>
                      <a:pt x="22" y="52"/>
                      <a:pt x="20" y="55"/>
                    </a:cubicBezTo>
                    <a:cubicBezTo>
                      <a:pt x="17" y="59"/>
                      <a:pt x="19" y="63"/>
                      <a:pt x="23" y="65"/>
                    </a:cubicBezTo>
                    <a:lnTo>
                      <a:pt x="55" y="76"/>
                    </a:ln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35">
                <a:extLst>
                  <a:ext uri="{FF2B5EF4-FFF2-40B4-BE49-F238E27FC236}">
                    <a16:creationId xmlns:a16="http://schemas.microsoft.com/office/drawing/2014/main" id="{3B7FB0C6-0890-4514-A1F0-CD3AE00BCB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42038" y="5594350"/>
                <a:ext cx="120650" cy="153988"/>
              </a:xfrm>
              <a:custGeom>
                <a:avLst/>
                <a:gdLst>
                  <a:gd name="T0" fmla="*/ 42 w 42"/>
                  <a:gd name="T1" fmla="*/ 7 h 54"/>
                  <a:gd name="T2" fmla="*/ 25 w 42"/>
                  <a:gd name="T3" fmla="*/ 54 h 54"/>
                  <a:gd name="T4" fmla="*/ 6 w 42"/>
                  <a:gd name="T5" fmla="*/ 46 h 54"/>
                  <a:gd name="T6" fmla="*/ 15 w 42"/>
                  <a:gd name="T7" fmla="*/ 10 h 54"/>
                  <a:gd name="T8" fmla="*/ 30 w 42"/>
                  <a:gd name="T9" fmla="*/ 1 h 54"/>
                  <a:gd name="T10" fmla="*/ 42 w 42"/>
                  <a:gd name="T11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4">
                    <a:moveTo>
                      <a:pt x="42" y="7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0" y="43"/>
                      <a:pt x="2" y="27"/>
                      <a:pt x="15" y="10"/>
                    </a:cubicBezTo>
                    <a:cubicBezTo>
                      <a:pt x="19" y="4"/>
                      <a:pt x="27" y="0"/>
                      <a:pt x="30" y="1"/>
                    </a:cubicBez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F4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36">
                <a:extLst>
                  <a:ext uri="{FF2B5EF4-FFF2-40B4-BE49-F238E27FC236}">
                    <a16:creationId xmlns:a16="http://schemas.microsoft.com/office/drawing/2014/main" id="{5893325B-1A1C-446F-8333-D17E45E11A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0613" y="5595938"/>
                <a:ext cx="473075" cy="665163"/>
              </a:xfrm>
              <a:custGeom>
                <a:avLst/>
                <a:gdLst>
                  <a:gd name="T0" fmla="*/ 107 w 165"/>
                  <a:gd name="T1" fmla="*/ 232 h 232"/>
                  <a:gd name="T2" fmla="*/ 158 w 165"/>
                  <a:gd name="T3" fmla="*/ 88 h 232"/>
                  <a:gd name="T4" fmla="*/ 144 w 165"/>
                  <a:gd name="T5" fmla="*/ 41 h 232"/>
                  <a:gd name="T6" fmla="*/ 38 w 165"/>
                  <a:gd name="T7" fmla="*/ 1 h 232"/>
                  <a:gd name="T8" fmla="*/ 11 w 165"/>
                  <a:gd name="T9" fmla="*/ 20 h 232"/>
                  <a:gd name="T10" fmla="*/ 9 w 165"/>
                  <a:gd name="T11" fmla="*/ 54 h 232"/>
                  <a:gd name="T12" fmla="*/ 82 w 165"/>
                  <a:gd name="T13" fmla="*/ 84 h 232"/>
                  <a:gd name="T14" fmla="*/ 86 w 165"/>
                  <a:gd name="T15" fmla="*/ 106 h 232"/>
                  <a:gd name="T16" fmla="*/ 47 w 165"/>
                  <a:gd name="T17" fmla="*/ 176 h 232"/>
                  <a:gd name="T18" fmla="*/ 107 w 165"/>
                  <a:gd name="T1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232">
                    <a:moveTo>
                      <a:pt x="107" y="232"/>
                    </a:moveTo>
                    <a:cubicBezTo>
                      <a:pt x="107" y="232"/>
                      <a:pt x="146" y="133"/>
                      <a:pt x="158" y="88"/>
                    </a:cubicBezTo>
                    <a:cubicBezTo>
                      <a:pt x="163" y="69"/>
                      <a:pt x="165" y="54"/>
                      <a:pt x="144" y="4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4" y="0"/>
                      <a:pt x="18" y="7"/>
                      <a:pt x="11" y="20"/>
                    </a:cubicBezTo>
                    <a:cubicBezTo>
                      <a:pt x="0" y="40"/>
                      <a:pt x="2" y="49"/>
                      <a:pt x="9" y="5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90" y="89"/>
                      <a:pt x="91" y="98"/>
                      <a:pt x="86" y="106"/>
                    </a:cubicBezTo>
                    <a:cubicBezTo>
                      <a:pt x="47" y="176"/>
                      <a:pt x="47" y="176"/>
                      <a:pt x="47" y="176"/>
                    </a:cubicBezTo>
                    <a:lnTo>
                      <a:pt x="107" y="232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37">
                <a:extLst>
                  <a:ext uri="{FF2B5EF4-FFF2-40B4-BE49-F238E27FC236}">
                    <a16:creationId xmlns:a16="http://schemas.microsoft.com/office/drawing/2014/main" id="{674E5EF4-0DD3-4080-A194-F520D5D625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16600" y="5719763"/>
                <a:ext cx="434975" cy="455613"/>
              </a:xfrm>
              <a:custGeom>
                <a:avLst/>
                <a:gdLst>
                  <a:gd name="T0" fmla="*/ 149 w 152"/>
                  <a:gd name="T1" fmla="*/ 73 h 159"/>
                  <a:gd name="T2" fmla="*/ 81 w 152"/>
                  <a:gd name="T3" fmla="*/ 156 h 159"/>
                  <a:gd name="T4" fmla="*/ 3 w 152"/>
                  <a:gd name="T5" fmla="*/ 82 h 159"/>
                  <a:gd name="T6" fmla="*/ 69 w 152"/>
                  <a:gd name="T7" fmla="*/ 4 h 159"/>
                  <a:gd name="T8" fmla="*/ 149 w 152"/>
                  <a:gd name="T9" fmla="*/ 7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9">
                    <a:moveTo>
                      <a:pt x="149" y="73"/>
                    </a:moveTo>
                    <a:cubicBezTo>
                      <a:pt x="152" y="116"/>
                      <a:pt x="121" y="154"/>
                      <a:pt x="81" y="156"/>
                    </a:cubicBezTo>
                    <a:cubicBezTo>
                      <a:pt x="40" y="159"/>
                      <a:pt x="5" y="126"/>
                      <a:pt x="3" y="82"/>
                    </a:cubicBezTo>
                    <a:cubicBezTo>
                      <a:pt x="0" y="39"/>
                      <a:pt x="30" y="6"/>
                      <a:pt x="69" y="4"/>
                    </a:cubicBezTo>
                    <a:cubicBezTo>
                      <a:pt x="117" y="0"/>
                      <a:pt x="146" y="30"/>
                      <a:pt x="149" y="73"/>
                    </a:cubicBez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38">
                <a:extLst>
                  <a:ext uri="{FF2B5EF4-FFF2-40B4-BE49-F238E27FC236}">
                    <a16:creationId xmlns:a16="http://schemas.microsoft.com/office/drawing/2014/main" id="{6D3B3F7F-533F-4E9E-A230-91454C46FA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70563" y="5948363"/>
                <a:ext cx="53975" cy="114300"/>
              </a:xfrm>
              <a:custGeom>
                <a:avLst/>
                <a:gdLst>
                  <a:gd name="T0" fmla="*/ 19 w 19"/>
                  <a:gd name="T1" fmla="*/ 31 h 40"/>
                  <a:gd name="T2" fmla="*/ 10 w 19"/>
                  <a:gd name="T3" fmla="*/ 40 h 40"/>
                  <a:gd name="T4" fmla="*/ 0 w 19"/>
                  <a:gd name="T5" fmla="*/ 32 h 40"/>
                  <a:gd name="T6" fmla="*/ 3 w 19"/>
                  <a:gd name="T7" fmla="*/ 9 h 40"/>
                  <a:gd name="T8" fmla="*/ 12 w 19"/>
                  <a:gd name="T9" fmla="*/ 0 h 40"/>
                  <a:gd name="T10" fmla="*/ 17 w 19"/>
                  <a:gd name="T11" fmla="*/ 8 h 40"/>
                  <a:gd name="T12" fmla="*/ 19 w 19"/>
                  <a:gd name="T13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40">
                    <a:moveTo>
                      <a:pt x="19" y="31"/>
                    </a:moveTo>
                    <a:cubicBezTo>
                      <a:pt x="19" y="36"/>
                      <a:pt x="15" y="40"/>
                      <a:pt x="10" y="40"/>
                    </a:cubicBezTo>
                    <a:cubicBezTo>
                      <a:pt x="5" y="40"/>
                      <a:pt x="0" y="37"/>
                      <a:pt x="0" y="3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4"/>
                      <a:pt x="7" y="0"/>
                      <a:pt x="12" y="0"/>
                    </a:cubicBezTo>
                    <a:cubicBezTo>
                      <a:pt x="12" y="0"/>
                      <a:pt x="17" y="4"/>
                      <a:pt x="17" y="8"/>
                    </a:cubicBez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39">
                <a:extLst>
                  <a:ext uri="{FF2B5EF4-FFF2-40B4-BE49-F238E27FC236}">
                    <a16:creationId xmlns:a16="http://schemas.microsoft.com/office/drawing/2014/main" id="{CF2E92AD-EA7D-42F2-BEEC-C07364A52F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38875" y="5919788"/>
                <a:ext cx="60325" cy="114300"/>
              </a:xfrm>
              <a:custGeom>
                <a:avLst/>
                <a:gdLst>
                  <a:gd name="T0" fmla="*/ 2 w 21"/>
                  <a:gd name="T1" fmla="*/ 32 h 40"/>
                  <a:gd name="T2" fmla="*/ 12 w 21"/>
                  <a:gd name="T3" fmla="*/ 40 h 40"/>
                  <a:gd name="T4" fmla="*/ 21 w 21"/>
                  <a:gd name="T5" fmla="*/ 30 h 40"/>
                  <a:gd name="T6" fmla="*/ 15 w 21"/>
                  <a:gd name="T7" fmla="*/ 8 h 40"/>
                  <a:gd name="T8" fmla="*/ 5 w 21"/>
                  <a:gd name="T9" fmla="*/ 0 h 40"/>
                  <a:gd name="T10" fmla="*/ 1 w 21"/>
                  <a:gd name="T11" fmla="*/ 9 h 40"/>
                  <a:gd name="T12" fmla="*/ 2 w 21"/>
                  <a:gd name="T1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40">
                    <a:moveTo>
                      <a:pt x="2" y="32"/>
                    </a:moveTo>
                    <a:cubicBezTo>
                      <a:pt x="2" y="36"/>
                      <a:pt x="7" y="40"/>
                      <a:pt x="12" y="40"/>
                    </a:cubicBezTo>
                    <a:cubicBezTo>
                      <a:pt x="17" y="39"/>
                      <a:pt x="21" y="35"/>
                      <a:pt x="21" y="3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3"/>
                      <a:pt x="10" y="0"/>
                      <a:pt x="5" y="0"/>
                    </a:cubicBezTo>
                    <a:cubicBezTo>
                      <a:pt x="5" y="0"/>
                      <a:pt x="0" y="4"/>
                      <a:pt x="1" y="9"/>
                    </a:cubicBez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40">
                <a:extLst>
                  <a:ext uri="{FF2B5EF4-FFF2-40B4-BE49-F238E27FC236}">
                    <a16:creationId xmlns:a16="http://schemas.microsoft.com/office/drawing/2014/main" id="{AFE3E523-E33A-4F9C-A3F2-7CB6898146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89613" y="5751513"/>
                <a:ext cx="495300" cy="495300"/>
              </a:xfrm>
              <a:custGeom>
                <a:avLst/>
                <a:gdLst>
                  <a:gd name="T0" fmla="*/ 133 w 173"/>
                  <a:gd name="T1" fmla="*/ 19 h 173"/>
                  <a:gd name="T2" fmla="*/ 133 w 173"/>
                  <a:gd name="T3" fmla="*/ 19 h 173"/>
                  <a:gd name="T4" fmla="*/ 129 w 173"/>
                  <a:gd name="T5" fmla="*/ 15 h 173"/>
                  <a:gd name="T6" fmla="*/ 135 w 173"/>
                  <a:gd name="T7" fmla="*/ 4 h 173"/>
                  <a:gd name="T8" fmla="*/ 108 w 173"/>
                  <a:gd name="T9" fmla="*/ 5 h 173"/>
                  <a:gd name="T10" fmla="*/ 93 w 173"/>
                  <a:gd name="T11" fmla="*/ 10 h 173"/>
                  <a:gd name="T12" fmla="*/ 90 w 173"/>
                  <a:gd name="T13" fmla="*/ 9 h 173"/>
                  <a:gd name="T14" fmla="*/ 98 w 173"/>
                  <a:gd name="T15" fmla="*/ 3 h 173"/>
                  <a:gd name="T16" fmla="*/ 74 w 173"/>
                  <a:gd name="T17" fmla="*/ 6 h 173"/>
                  <a:gd name="T18" fmla="*/ 44 w 173"/>
                  <a:gd name="T19" fmla="*/ 17 h 173"/>
                  <a:gd name="T20" fmla="*/ 1 w 173"/>
                  <a:gd name="T21" fmla="*/ 92 h 173"/>
                  <a:gd name="T22" fmla="*/ 2 w 173"/>
                  <a:gd name="T23" fmla="*/ 106 h 173"/>
                  <a:gd name="T24" fmla="*/ 83 w 173"/>
                  <a:gd name="T25" fmla="*/ 170 h 173"/>
                  <a:gd name="T26" fmla="*/ 98 w 173"/>
                  <a:gd name="T27" fmla="*/ 170 h 173"/>
                  <a:gd name="T28" fmla="*/ 170 w 173"/>
                  <a:gd name="T29" fmla="*/ 99 h 173"/>
                  <a:gd name="T30" fmla="*/ 169 w 173"/>
                  <a:gd name="T31" fmla="*/ 86 h 173"/>
                  <a:gd name="T32" fmla="*/ 133 w 173"/>
                  <a:gd name="T33" fmla="*/ 1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3" h="173">
                    <a:moveTo>
                      <a:pt x="133" y="19"/>
                    </a:moveTo>
                    <a:cubicBezTo>
                      <a:pt x="133" y="19"/>
                      <a:pt x="133" y="19"/>
                      <a:pt x="133" y="19"/>
                    </a:cubicBezTo>
                    <a:cubicBezTo>
                      <a:pt x="133" y="19"/>
                      <a:pt x="130" y="17"/>
                      <a:pt x="129" y="15"/>
                    </a:cubicBezTo>
                    <a:cubicBezTo>
                      <a:pt x="128" y="12"/>
                      <a:pt x="128" y="9"/>
                      <a:pt x="135" y="4"/>
                    </a:cubicBezTo>
                    <a:cubicBezTo>
                      <a:pt x="135" y="4"/>
                      <a:pt x="123" y="1"/>
                      <a:pt x="108" y="5"/>
                    </a:cubicBezTo>
                    <a:cubicBezTo>
                      <a:pt x="104" y="6"/>
                      <a:pt x="93" y="10"/>
                      <a:pt x="93" y="10"/>
                    </a:cubicBezTo>
                    <a:cubicBezTo>
                      <a:pt x="90" y="11"/>
                      <a:pt x="88" y="12"/>
                      <a:pt x="90" y="9"/>
                    </a:cubicBezTo>
                    <a:cubicBezTo>
                      <a:pt x="93" y="4"/>
                      <a:pt x="98" y="3"/>
                      <a:pt x="98" y="3"/>
                    </a:cubicBezTo>
                    <a:cubicBezTo>
                      <a:pt x="97" y="0"/>
                      <a:pt x="75" y="5"/>
                      <a:pt x="74" y="6"/>
                    </a:cubicBezTo>
                    <a:cubicBezTo>
                      <a:pt x="58" y="10"/>
                      <a:pt x="44" y="17"/>
                      <a:pt x="44" y="17"/>
                    </a:cubicBezTo>
                    <a:cubicBezTo>
                      <a:pt x="10" y="36"/>
                      <a:pt x="0" y="66"/>
                      <a:pt x="1" y="92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5" y="148"/>
                      <a:pt x="42" y="173"/>
                      <a:pt x="83" y="170"/>
                    </a:cubicBezTo>
                    <a:cubicBezTo>
                      <a:pt x="98" y="170"/>
                      <a:pt x="98" y="170"/>
                      <a:pt x="98" y="170"/>
                    </a:cubicBezTo>
                    <a:cubicBezTo>
                      <a:pt x="135" y="167"/>
                      <a:pt x="173" y="140"/>
                      <a:pt x="170" y="99"/>
                    </a:cubicBezTo>
                    <a:cubicBezTo>
                      <a:pt x="169" y="86"/>
                      <a:pt x="169" y="86"/>
                      <a:pt x="169" y="86"/>
                    </a:cubicBezTo>
                    <a:cubicBezTo>
                      <a:pt x="168" y="64"/>
                      <a:pt x="160" y="35"/>
                      <a:pt x="133" y="19"/>
                    </a:cubicBezTo>
                    <a:close/>
                  </a:path>
                </a:pathLst>
              </a:custGeom>
              <a:solidFill>
                <a:srgbClr val="532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41">
                <a:extLst>
                  <a:ext uri="{FF2B5EF4-FFF2-40B4-BE49-F238E27FC236}">
                    <a16:creationId xmlns:a16="http://schemas.microsoft.com/office/drawing/2014/main" id="{678F63CD-AE71-4812-BAF3-95AB437A82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18188" y="5770563"/>
                <a:ext cx="430213" cy="477838"/>
              </a:xfrm>
              <a:custGeom>
                <a:avLst/>
                <a:gdLst>
                  <a:gd name="T0" fmla="*/ 143 w 150"/>
                  <a:gd name="T1" fmla="*/ 57 h 167"/>
                  <a:gd name="T2" fmla="*/ 111 w 150"/>
                  <a:gd name="T3" fmla="*/ 18 h 167"/>
                  <a:gd name="T4" fmla="*/ 107 w 150"/>
                  <a:gd name="T5" fmla="*/ 7 h 167"/>
                  <a:gd name="T6" fmla="*/ 98 w 150"/>
                  <a:gd name="T7" fmla="*/ 10 h 167"/>
                  <a:gd name="T8" fmla="*/ 84 w 150"/>
                  <a:gd name="T9" fmla="*/ 26 h 167"/>
                  <a:gd name="T10" fmla="*/ 83 w 150"/>
                  <a:gd name="T11" fmla="*/ 30 h 167"/>
                  <a:gd name="T12" fmla="*/ 89 w 150"/>
                  <a:gd name="T13" fmla="*/ 13 h 167"/>
                  <a:gd name="T14" fmla="*/ 96 w 150"/>
                  <a:gd name="T15" fmla="*/ 6 h 167"/>
                  <a:gd name="T16" fmla="*/ 70 w 150"/>
                  <a:gd name="T17" fmla="*/ 18 h 167"/>
                  <a:gd name="T18" fmla="*/ 66 w 150"/>
                  <a:gd name="T19" fmla="*/ 17 h 167"/>
                  <a:gd name="T20" fmla="*/ 69 w 150"/>
                  <a:gd name="T21" fmla="*/ 11 h 167"/>
                  <a:gd name="T22" fmla="*/ 55 w 150"/>
                  <a:gd name="T23" fmla="*/ 20 h 167"/>
                  <a:gd name="T24" fmla="*/ 46 w 150"/>
                  <a:gd name="T25" fmla="*/ 29 h 167"/>
                  <a:gd name="T26" fmla="*/ 56 w 150"/>
                  <a:gd name="T27" fmla="*/ 14 h 167"/>
                  <a:gd name="T28" fmla="*/ 76 w 150"/>
                  <a:gd name="T29" fmla="*/ 2 h 167"/>
                  <a:gd name="T30" fmla="*/ 27 w 150"/>
                  <a:gd name="T31" fmla="*/ 24 h 167"/>
                  <a:gd name="T32" fmla="*/ 4 w 150"/>
                  <a:gd name="T33" fmla="*/ 89 h 167"/>
                  <a:gd name="T34" fmla="*/ 33 w 150"/>
                  <a:gd name="T35" fmla="*/ 144 h 167"/>
                  <a:gd name="T36" fmla="*/ 127 w 150"/>
                  <a:gd name="T37" fmla="*/ 134 h 167"/>
                  <a:gd name="T38" fmla="*/ 143 w 150"/>
                  <a:gd name="T39" fmla="*/ 5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167">
                    <a:moveTo>
                      <a:pt x="143" y="57"/>
                    </a:moveTo>
                    <a:cubicBezTo>
                      <a:pt x="134" y="33"/>
                      <a:pt x="120" y="26"/>
                      <a:pt x="111" y="18"/>
                    </a:cubicBezTo>
                    <a:cubicBezTo>
                      <a:pt x="106" y="13"/>
                      <a:pt x="106" y="9"/>
                      <a:pt x="107" y="7"/>
                    </a:cubicBezTo>
                    <a:cubicBezTo>
                      <a:pt x="104" y="7"/>
                      <a:pt x="101" y="8"/>
                      <a:pt x="98" y="10"/>
                    </a:cubicBezTo>
                    <a:cubicBezTo>
                      <a:pt x="93" y="13"/>
                      <a:pt x="86" y="21"/>
                      <a:pt x="84" y="26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30"/>
                      <a:pt x="84" y="20"/>
                      <a:pt x="89" y="13"/>
                    </a:cubicBezTo>
                    <a:cubicBezTo>
                      <a:pt x="91" y="10"/>
                      <a:pt x="94" y="7"/>
                      <a:pt x="96" y="6"/>
                    </a:cubicBezTo>
                    <a:cubicBezTo>
                      <a:pt x="91" y="6"/>
                      <a:pt x="77" y="12"/>
                      <a:pt x="70" y="18"/>
                    </a:cubicBezTo>
                    <a:cubicBezTo>
                      <a:pt x="68" y="19"/>
                      <a:pt x="65" y="21"/>
                      <a:pt x="66" y="17"/>
                    </a:cubicBezTo>
                    <a:cubicBezTo>
                      <a:pt x="66" y="15"/>
                      <a:pt x="68" y="13"/>
                      <a:pt x="69" y="11"/>
                    </a:cubicBezTo>
                    <a:cubicBezTo>
                      <a:pt x="63" y="13"/>
                      <a:pt x="57" y="18"/>
                      <a:pt x="55" y="20"/>
                    </a:cubicBezTo>
                    <a:cubicBezTo>
                      <a:pt x="50" y="24"/>
                      <a:pt x="46" y="29"/>
                      <a:pt x="46" y="29"/>
                    </a:cubicBezTo>
                    <a:cubicBezTo>
                      <a:pt x="46" y="29"/>
                      <a:pt x="50" y="19"/>
                      <a:pt x="56" y="14"/>
                    </a:cubicBezTo>
                    <a:cubicBezTo>
                      <a:pt x="63" y="7"/>
                      <a:pt x="70" y="4"/>
                      <a:pt x="76" y="2"/>
                    </a:cubicBezTo>
                    <a:cubicBezTo>
                      <a:pt x="74" y="2"/>
                      <a:pt x="51" y="0"/>
                      <a:pt x="27" y="24"/>
                    </a:cubicBezTo>
                    <a:cubicBezTo>
                      <a:pt x="0" y="53"/>
                      <a:pt x="4" y="89"/>
                      <a:pt x="4" y="89"/>
                    </a:cubicBezTo>
                    <a:cubicBezTo>
                      <a:pt x="4" y="108"/>
                      <a:pt x="10" y="128"/>
                      <a:pt x="33" y="144"/>
                    </a:cubicBezTo>
                    <a:cubicBezTo>
                      <a:pt x="66" y="167"/>
                      <a:pt x="112" y="150"/>
                      <a:pt x="127" y="134"/>
                    </a:cubicBezTo>
                    <a:cubicBezTo>
                      <a:pt x="145" y="115"/>
                      <a:pt x="150" y="81"/>
                      <a:pt x="143" y="57"/>
                    </a:cubicBezTo>
                    <a:close/>
                  </a:path>
                </a:pathLst>
              </a:custGeom>
              <a:solidFill>
                <a:srgbClr val="623C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42">
                <a:extLst>
                  <a:ext uri="{FF2B5EF4-FFF2-40B4-BE49-F238E27FC236}">
                    <a16:creationId xmlns:a16="http://schemas.microsoft.com/office/drawing/2014/main" id="{707D71F3-FC35-434C-AEE1-52FD50CA3E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3763" y="6080125"/>
                <a:ext cx="93663" cy="77788"/>
              </a:xfrm>
              <a:custGeom>
                <a:avLst/>
                <a:gdLst>
                  <a:gd name="T0" fmla="*/ 30 w 33"/>
                  <a:gd name="T1" fmla="*/ 21 h 27"/>
                  <a:gd name="T2" fmla="*/ 18 w 33"/>
                  <a:gd name="T3" fmla="*/ 12 h 27"/>
                  <a:gd name="T4" fmla="*/ 18 w 33"/>
                  <a:gd name="T5" fmla="*/ 1 h 27"/>
                  <a:gd name="T6" fmla="*/ 14 w 33"/>
                  <a:gd name="T7" fmla="*/ 13 h 27"/>
                  <a:gd name="T8" fmla="*/ 18 w 33"/>
                  <a:gd name="T9" fmla="*/ 20 h 27"/>
                  <a:gd name="T10" fmla="*/ 11 w 33"/>
                  <a:gd name="T11" fmla="*/ 15 h 27"/>
                  <a:gd name="T12" fmla="*/ 6 w 33"/>
                  <a:gd name="T13" fmla="*/ 0 h 27"/>
                  <a:gd name="T14" fmla="*/ 5 w 33"/>
                  <a:gd name="T15" fmla="*/ 18 h 27"/>
                  <a:gd name="T16" fmla="*/ 23 w 33"/>
                  <a:gd name="T17" fmla="*/ 26 h 27"/>
                  <a:gd name="T18" fmla="*/ 33 w 33"/>
                  <a:gd name="T19" fmla="*/ 22 h 27"/>
                  <a:gd name="T20" fmla="*/ 30 w 33"/>
                  <a:gd name="T2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27">
                    <a:moveTo>
                      <a:pt x="30" y="21"/>
                    </a:moveTo>
                    <a:cubicBezTo>
                      <a:pt x="28" y="21"/>
                      <a:pt x="20" y="18"/>
                      <a:pt x="18" y="12"/>
                    </a:cubicBezTo>
                    <a:cubicBezTo>
                      <a:pt x="16" y="6"/>
                      <a:pt x="18" y="1"/>
                      <a:pt x="18" y="1"/>
                    </a:cubicBezTo>
                    <a:cubicBezTo>
                      <a:pt x="17" y="1"/>
                      <a:pt x="13" y="6"/>
                      <a:pt x="14" y="13"/>
                    </a:cubicBezTo>
                    <a:cubicBezTo>
                      <a:pt x="15" y="18"/>
                      <a:pt x="17" y="19"/>
                      <a:pt x="18" y="20"/>
                    </a:cubicBezTo>
                    <a:cubicBezTo>
                      <a:pt x="16" y="19"/>
                      <a:pt x="14" y="18"/>
                      <a:pt x="11" y="15"/>
                    </a:cubicBezTo>
                    <a:cubicBezTo>
                      <a:pt x="5" y="9"/>
                      <a:pt x="6" y="0"/>
                      <a:pt x="6" y="0"/>
                    </a:cubicBezTo>
                    <a:cubicBezTo>
                      <a:pt x="5" y="0"/>
                      <a:pt x="0" y="10"/>
                      <a:pt x="5" y="18"/>
                    </a:cubicBezTo>
                    <a:cubicBezTo>
                      <a:pt x="10" y="27"/>
                      <a:pt x="20" y="26"/>
                      <a:pt x="23" y="26"/>
                    </a:cubicBezTo>
                    <a:cubicBezTo>
                      <a:pt x="27" y="26"/>
                      <a:pt x="33" y="22"/>
                      <a:pt x="33" y="22"/>
                    </a:cubicBez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532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43">
                <a:extLst>
                  <a:ext uri="{FF2B5EF4-FFF2-40B4-BE49-F238E27FC236}">
                    <a16:creationId xmlns:a16="http://schemas.microsoft.com/office/drawing/2014/main" id="{ED33F904-5DF6-494B-B10D-9D3C3B3956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13450" y="6143625"/>
                <a:ext cx="53975" cy="39688"/>
              </a:xfrm>
              <a:custGeom>
                <a:avLst/>
                <a:gdLst>
                  <a:gd name="T0" fmla="*/ 10 w 19"/>
                  <a:gd name="T1" fmla="*/ 1 h 14"/>
                  <a:gd name="T2" fmla="*/ 9 w 19"/>
                  <a:gd name="T3" fmla="*/ 8 h 14"/>
                  <a:gd name="T4" fmla="*/ 0 w 19"/>
                  <a:gd name="T5" fmla="*/ 11 h 14"/>
                  <a:gd name="T6" fmla="*/ 11 w 19"/>
                  <a:gd name="T7" fmla="*/ 12 h 14"/>
                  <a:gd name="T8" fmla="*/ 19 w 19"/>
                  <a:gd name="T9" fmla="*/ 0 h 14"/>
                  <a:gd name="T10" fmla="*/ 10 w 19"/>
                  <a:gd name="T1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4">
                    <a:moveTo>
                      <a:pt x="10" y="1"/>
                    </a:moveTo>
                    <a:cubicBezTo>
                      <a:pt x="10" y="1"/>
                      <a:pt x="12" y="5"/>
                      <a:pt x="9" y="8"/>
                    </a:cubicBezTo>
                    <a:cubicBezTo>
                      <a:pt x="5" y="13"/>
                      <a:pt x="0" y="11"/>
                      <a:pt x="0" y="11"/>
                    </a:cubicBezTo>
                    <a:cubicBezTo>
                      <a:pt x="0" y="11"/>
                      <a:pt x="6" y="14"/>
                      <a:pt x="11" y="12"/>
                    </a:cubicBezTo>
                    <a:cubicBezTo>
                      <a:pt x="19" y="10"/>
                      <a:pt x="19" y="0"/>
                      <a:pt x="19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532D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98" name="Freeform 151">
              <a:extLst>
                <a:ext uri="{FF2B5EF4-FFF2-40B4-BE49-F238E27FC236}">
                  <a16:creationId xmlns:a16="http://schemas.microsoft.com/office/drawing/2014/main" id="{E73DB25F-289A-43F8-8684-867CABE8D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53280" y="5081783"/>
              <a:ext cx="667152" cy="653986"/>
            </a:xfrm>
            <a:custGeom>
              <a:avLst/>
              <a:gdLst>
                <a:gd name="T0" fmla="*/ 195 w 253"/>
                <a:gd name="T1" fmla="*/ 2 h 248"/>
                <a:gd name="T2" fmla="*/ 90 w 253"/>
                <a:gd name="T3" fmla="*/ 47 h 248"/>
                <a:gd name="T4" fmla="*/ 69 w 253"/>
                <a:gd name="T5" fmla="*/ 68 h 248"/>
                <a:gd name="T6" fmla="*/ 69 w 253"/>
                <a:gd name="T7" fmla="*/ 69 h 248"/>
                <a:gd name="T8" fmla="*/ 67 w 253"/>
                <a:gd name="T9" fmla="*/ 71 h 248"/>
                <a:gd name="T10" fmla="*/ 67 w 253"/>
                <a:gd name="T11" fmla="*/ 71 h 248"/>
                <a:gd name="T12" fmla="*/ 43 w 253"/>
                <a:gd name="T13" fmla="*/ 97 h 248"/>
                <a:gd name="T14" fmla="*/ 7 w 253"/>
                <a:gd name="T15" fmla="*/ 200 h 248"/>
                <a:gd name="T16" fmla="*/ 64 w 253"/>
                <a:gd name="T17" fmla="*/ 247 h 248"/>
                <a:gd name="T18" fmla="*/ 176 w 253"/>
                <a:gd name="T19" fmla="*/ 188 h 248"/>
                <a:gd name="T20" fmla="*/ 191 w 253"/>
                <a:gd name="T21" fmla="*/ 174 h 248"/>
                <a:gd name="T22" fmla="*/ 238 w 253"/>
                <a:gd name="T23" fmla="*/ 45 h 248"/>
                <a:gd name="T24" fmla="*/ 195 w 253"/>
                <a:gd name="T25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48">
                  <a:moveTo>
                    <a:pt x="195" y="2"/>
                  </a:moveTo>
                  <a:cubicBezTo>
                    <a:pt x="195" y="2"/>
                    <a:pt x="134" y="0"/>
                    <a:pt x="90" y="47"/>
                  </a:cubicBezTo>
                  <a:cubicBezTo>
                    <a:pt x="70" y="68"/>
                    <a:pt x="73" y="64"/>
                    <a:pt x="69" y="68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8" y="70"/>
                    <a:pt x="67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3" y="75"/>
                    <a:pt x="63" y="75"/>
                    <a:pt x="43" y="97"/>
                  </a:cubicBezTo>
                  <a:cubicBezTo>
                    <a:pt x="0" y="141"/>
                    <a:pt x="7" y="200"/>
                    <a:pt x="7" y="200"/>
                  </a:cubicBezTo>
                  <a:cubicBezTo>
                    <a:pt x="7" y="200"/>
                    <a:pt x="23" y="248"/>
                    <a:pt x="64" y="247"/>
                  </a:cubicBezTo>
                  <a:cubicBezTo>
                    <a:pt x="125" y="247"/>
                    <a:pt x="176" y="188"/>
                    <a:pt x="176" y="188"/>
                  </a:cubicBezTo>
                  <a:cubicBezTo>
                    <a:pt x="191" y="174"/>
                    <a:pt x="191" y="174"/>
                    <a:pt x="191" y="174"/>
                  </a:cubicBezTo>
                  <a:cubicBezTo>
                    <a:pt x="191" y="174"/>
                    <a:pt x="253" y="118"/>
                    <a:pt x="238" y="45"/>
                  </a:cubicBezTo>
                  <a:cubicBezTo>
                    <a:pt x="230" y="4"/>
                    <a:pt x="195" y="2"/>
                    <a:pt x="195" y="2"/>
                  </a:cubicBezTo>
                </a:path>
              </a:pathLst>
            </a:custGeom>
            <a:solidFill>
              <a:srgbClr val="38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152">
              <a:extLst>
                <a:ext uri="{FF2B5EF4-FFF2-40B4-BE49-F238E27FC236}">
                  <a16:creationId xmlns:a16="http://schemas.microsoft.com/office/drawing/2014/main" id="{75096E94-53C8-48D9-9177-E9C4C4556AB0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82028" y="5220773"/>
              <a:ext cx="340892" cy="343818"/>
            </a:xfrm>
            <a:custGeom>
              <a:avLst/>
              <a:gdLst>
                <a:gd name="T0" fmla="*/ 129 w 129"/>
                <a:gd name="T1" fmla="*/ 24 h 130"/>
                <a:gd name="T2" fmla="*/ 35 w 129"/>
                <a:gd name="T3" fmla="*/ 0 h 130"/>
                <a:gd name="T4" fmla="*/ 20 w 129"/>
                <a:gd name="T5" fmla="*/ 15 h 130"/>
                <a:gd name="T6" fmla="*/ 20 w 129"/>
                <a:gd name="T7" fmla="*/ 16 h 130"/>
                <a:gd name="T8" fmla="*/ 18 w 129"/>
                <a:gd name="T9" fmla="*/ 18 h 130"/>
                <a:gd name="T10" fmla="*/ 18 w 129"/>
                <a:gd name="T11" fmla="*/ 18 h 130"/>
                <a:gd name="T12" fmla="*/ 0 w 129"/>
                <a:gd name="T13" fmla="*/ 37 h 130"/>
                <a:gd name="T14" fmla="*/ 29 w 129"/>
                <a:gd name="T15" fmla="*/ 130 h 130"/>
                <a:gd name="T16" fmla="*/ 129 w 129"/>
                <a:gd name="T17" fmla="*/ 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30">
                  <a:moveTo>
                    <a:pt x="129" y="24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7" y="8"/>
                    <a:pt x="23" y="13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0" y="27"/>
                    <a:pt x="0" y="37"/>
                  </a:cubicBezTo>
                  <a:cubicBezTo>
                    <a:pt x="29" y="130"/>
                    <a:pt x="29" y="130"/>
                    <a:pt x="29" y="130"/>
                  </a:cubicBezTo>
                  <a:cubicBezTo>
                    <a:pt x="129" y="24"/>
                    <a:pt x="129" y="24"/>
                    <a:pt x="129" y="24"/>
                  </a:cubicBezTo>
                </a:path>
              </a:pathLst>
            </a:custGeom>
            <a:solidFill>
              <a:srgbClr val="CDE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153">
              <a:extLst>
                <a:ext uri="{FF2B5EF4-FFF2-40B4-BE49-F238E27FC236}">
                  <a16:creationId xmlns:a16="http://schemas.microsoft.com/office/drawing/2014/main" id="{F9B3E6A1-CDD5-4BEE-BB0A-69FA1BB0C01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08363" y="5247108"/>
              <a:ext cx="144843" cy="140453"/>
            </a:xfrm>
            <a:custGeom>
              <a:avLst/>
              <a:gdLst>
                <a:gd name="T0" fmla="*/ 34 w 55"/>
                <a:gd name="T1" fmla="*/ 48 h 53"/>
                <a:gd name="T2" fmla="*/ 55 w 55"/>
                <a:gd name="T3" fmla="*/ 53 h 53"/>
                <a:gd name="T4" fmla="*/ 55 w 55"/>
                <a:gd name="T5" fmla="*/ 53 h 53"/>
                <a:gd name="T6" fmla="*/ 55 w 55"/>
                <a:gd name="T7" fmla="*/ 53 h 53"/>
                <a:gd name="T8" fmla="*/ 55 w 55"/>
                <a:gd name="T9" fmla="*/ 53 h 53"/>
                <a:gd name="T10" fmla="*/ 55 w 55"/>
                <a:gd name="T11" fmla="*/ 53 h 53"/>
                <a:gd name="T12" fmla="*/ 49 w 55"/>
                <a:gd name="T13" fmla="*/ 32 h 53"/>
                <a:gd name="T14" fmla="*/ 38 w 55"/>
                <a:gd name="T15" fmla="*/ 29 h 53"/>
                <a:gd name="T16" fmla="*/ 33 w 55"/>
                <a:gd name="T17" fmla="*/ 25 h 53"/>
                <a:gd name="T18" fmla="*/ 16 w 55"/>
                <a:gd name="T19" fmla="*/ 0 h 53"/>
                <a:gd name="T20" fmla="*/ 9 w 55"/>
                <a:gd name="T21" fmla="*/ 7 h 53"/>
                <a:gd name="T22" fmla="*/ 8 w 55"/>
                <a:gd name="T23" fmla="*/ 7 h 53"/>
                <a:gd name="T24" fmla="*/ 7 w 55"/>
                <a:gd name="T25" fmla="*/ 10 h 53"/>
                <a:gd name="T26" fmla="*/ 6 w 55"/>
                <a:gd name="T27" fmla="*/ 10 h 53"/>
                <a:gd name="T28" fmla="*/ 0 w 55"/>
                <a:gd name="T29" fmla="*/ 16 h 53"/>
                <a:gd name="T30" fmla="*/ 26 w 55"/>
                <a:gd name="T31" fmla="*/ 32 h 53"/>
                <a:gd name="T32" fmla="*/ 30 w 55"/>
                <a:gd name="T33" fmla="*/ 37 h 53"/>
                <a:gd name="T34" fmla="*/ 34 w 55"/>
                <a:gd name="T3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3">
                  <a:moveTo>
                    <a:pt x="34" y="48"/>
                  </a:move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8"/>
                    <a:pt x="34" y="27"/>
                    <a:pt x="33" y="2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3"/>
                    <a:pt x="10" y="6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3" y="13"/>
                    <a:pt x="0" y="16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3"/>
                    <a:pt x="29" y="33"/>
                    <a:pt x="30" y="37"/>
                  </a:cubicBezTo>
                  <a:cubicBezTo>
                    <a:pt x="34" y="48"/>
                    <a:pt x="34" y="48"/>
                    <a:pt x="34" y="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154">
              <a:extLst>
                <a:ext uri="{FF2B5EF4-FFF2-40B4-BE49-F238E27FC236}">
                  <a16:creationId xmlns:a16="http://schemas.microsoft.com/office/drawing/2014/main" id="{B2C76588-7C67-4CE7-9D0F-C8ECF86C80F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45014" y="4833064"/>
              <a:ext cx="237015" cy="203365"/>
            </a:xfrm>
            <a:custGeom>
              <a:avLst/>
              <a:gdLst>
                <a:gd name="T0" fmla="*/ 37 w 90"/>
                <a:gd name="T1" fmla="*/ 71 h 77"/>
                <a:gd name="T2" fmla="*/ 46 w 90"/>
                <a:gd name="T3" fmla="*/ 60 h 77"/>
                <a:gd name="T4" fmla="*/ 56 w 90"/>
                <a:gd name="T5" fmla="*/ 55 h 77"/>
                <a:gd name="T6" fmla="*/ 64 w 90"/>
                <a:gd name="T7" fmla="*/ 47 h 77"/>
                <a:gd name="T8" fmla="*/ 53 w 90"/>
                <a:gd name="T9" fmla="*/ 40 h 77"/>
                <a:gd name="T10" fmla="*/ 42 w 90"/>
                <a:gd name="T11" fmla="*/ 39 h 77"/>
                <a:gd name="T12" fmla="*/ 10 w 90"/>
                <a:gd name="T13" fmla="*/ 43 h 77"/>
                <a:gd name="T14" fmla="*/ 2 w 90"/>
                <a:gd name="T15" fmla="*/ 40 h 77"/>
                <a:gd name="T16" fmla="*/ 7 w 90"/>
                <a:gd name="T17" fmla="*/ 33 h 77"/>
                <a:gd name="T18" fmla="*/ 30 w 90"/>
                <a:gd name="T19" fmla="*/ 21 h 77"/>
                <a:gd name="T20" fmla="*/ 47 w 90"/>
                <a:gd name="T21" fmla="*/ 2 h 77"/>
                <a:gd name="T22" fmla="*/ 73 w 90"/>
                <a:gd name="T23" fmla="*/ 1 h 77"/>
                <a:gd name="T24" fmla="*/ 89 w 90"/>
                <a:gd name="T25" fmla="*/ 19 h 77"/>
                <a:gd name="T26" fmla="*/ 90 w 90"/>
                <a:gd name="T27" fmla="*/ 32 h 77"/>
                <a:gd name="T28" fmla="*/ 90 w 90"/>
                <a:gd name="T29" fmla="*/ 39 h 77"/>
                <a:gd name="T30" fmla="*/ 66 w 90"/>
                <a:gd name="T31" fmla="*/ 66 h 77"/>
                <a:gd name="T32" fmla="*/ 44 w 90"/>
                <a:gd name="T33" fmla="*/ 75 h 77"/>
                <a:gd name="T34" fmla="*/ 37 w 90"/>
                <a:gd name="T35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77">
                  <a:moveTo>
                    <a:pt x="37" y="71"/>
                  </a:moveTo>
                  <a:cubicBezTo>
                    <a:pt x="37" y="69"/>
                    <a:pt x="39" y="65"/>
                    <a:pt x="46" y="60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62" y="52"/>
                    <a:pt x="64" y="51"/>
                    <a:pt x="64" y="47"/>
                  </a:cubicBezTo>
                  <a:cubicBezTo>
                    <a:pt x="64" y="45"/>
                    <a:pt x="61" y="40"/>
                    <a:pt x="53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3" y="38"/>
                    <a:pt x="19" y="41"/>
                    <a:pt x="10" y="43"/>
                  </a:cubicBezTo>
                  <a:cubicBezTo>
                    <a:pt x="4" y="44"/>
                    <a:pt x="4" y="42"/>
                    <a:pt x="2" y="40"/>
                  </a:cubicBezTo>
                  <a:cubicBezTo>
                    <a:pt x="2" y="40"/>
                    <a:pt x="0" y="37"/>
                    <a:pt x="7" y="33"/>
                  </a:cubicBezTo>
                  <a:cubicBezTo>
                    <a:pt x="15" y="29"/>
                    <a:pt x="30" y="21"/>
                    <a:pt x="30" y="21"/>
                  </a:cubicBezTo>
                  <a:cubicBezTo>
                    <a:pt x="29" y="1"/>
                    <a:pt x="47" y="2"/>
                    <a:pt x="47" y="2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86" y="0"/>
                    <a:pt x="88" y="11"/>
                    <a:pt x="89" y="19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7"/>
                    <a:pt x="90" y="39"/>
                    <a:pt x="90" y="39"/>
                  </a:cubicBezTo>
                  <a:cubicBezTo>
                    <a:pt x="90" y="44"/>
                    <a:pt x="83" y="58"/>
                    <a:pt x="66" y="66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0" y="77"/>
                    <a:pt x="37" y="75"/>
                    <a:pt x="37" y="7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155">
              <a:extLst>
                <a:ext uri="{FF2B5EF4-FFF2-40B4-BE49-F238E27FC236}">
                  <a16:creationId xmlns:a16="http://schemas.microsoft.com/office/drawing/2014/main" id="{2A5F2943-23B4-467E-9754-5B3F8110563C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61546" y="4828674"/>
              <a:ext cx="55596" cy="115582"/>
            </a:xfrm>
            <a:custGeom>
              <a:avLst/>
              <a:gdLst>
                <a:gd name="T0" fmla="*/ 17 w 21"/>
                <a:gd name="T1" fmla="*/ 0 h 44"/>
                <a:gd name="T2" fmla="*/ 21 w 21"/>
                <a:gd name="T3" fmla="*/ 43 h 44"/>
                <a:gd name="T4" fmla="*/ 10 w 21"/>
                <a:gd name="T5" fmla="*/ 44 h 44"/>
                <a:gd name="T6" fmla="*/ 4 w 21"/>
                <a:gd name="T7" fmla="*/ 38 h 44"/>
                <a:gd name="T8" fmla="*/ 1 w 21"/>
                <a:gd name="T9" fmla="*/ 6 h 44"/>
                <a:gd name="T10" fmla="*/ 7 w 21"/>
                <a:gd name="T11" fmla="*/ 1 h 44"/>
                <a:gd name="T12" fmla="*/ 17 w 21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4">
                  <a:moveTo>
                    <a:pt x="17" y="0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4" y="44"/>
                    <a:pt x="4" y="3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4" y="1"/>
                    <a:pt x="7" y="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C2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156">
              <a:extLst>
                <a:ext uri="{FF2B5EF4-FFF2-40B4-BE49-F238E27FC236}">
                  <a16:creationId xmlns:a16="http://schemas.microsoft.com/office/drawing/2014/main" id="{59E204FC-7368-423B-8167-B2FE5F14E4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82028" y="4783320"/>
              <a:ext cx="498902" cy="416971"/>
            </a:xfrm>
            <a:custGeom>
              <a:avLst/>
              <a:gdLst>
                <a:gd name="T0" fmla="*/ 189 w 189"/>
                <a:gd name="T1" fmla="*/ 158 h 158"/>
                <a:gd name="T2" fmla="*/ 164 w 189"/>
                <a:gd name="T3" fmla="*/ 39 h 158"/>
                <a:gd name="T4" fmla="*/ 122 w 189"/>
                <a:gd name="T5" fmla="*/ 4 h 158"/>
                <a:gd name="T6" fmla="*/ 8 w 189"/>
                <a:gd name="T7" fmla="*/ 12 h 158"/>
                <a:gd name="T8" fmla="*/ 0 w 189"/>
                <a:gd name="T9" fmla="*/ 18 h 158"/>
                <a:gd name="T10" fmla="*/ 5 w 189"/>
                <a:gd name="T11" fmla="*/ 59 h 158"/>
                <a:gd name="T12" fmla="*/ 11 w 189"/>
                <a:gd name="T13" fmla="*/ 64 h 158"/>
                <a:gd name="T14" fmla="*/ 93 w 189"/>
                <a:gd name="T15" fmla="*/ 58 h 158"/>
                <a:gd name="T16" fmla="*/ 106 w 189"/>
                <a:gd name="T17" fmla="*/ 67 h 158"/>
                <a:gd name="T18" fmla="*/ 108 w 189"/>
                <a:gd name="T19" fmla="*/ 124 h 158"/>
                <a:gd name="T20" fmla="*/ 189 w 189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58">
                  <a:moveTo>
                    <a:pt x="189" y="158"/>
                  </a:moveTo>
                  <a:cubicBezTo>
                    <a:pt x="164" y="39"/>
                    <a:pt x="164" y="39"/>
                    <a:pt x="164" y="39"/>
                  </a:cubicBezTo>
                  <a:cubicBezTo>
                    <a:pt x="161" y="28"/>
                    <a:pt x="156" y="0"/>
                    <a:pt x="122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3"/>
                    <a:pt x="0" y="12"/>
                    <a:pt x="0" y="1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3"/>
                    <a:pt x="5" y="64"/>
                    <a:pt x="11" y="64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100" y="58"/>
                    <a:pt x="106" y="60"/>
                    <a:pt x="106" y="67"/>
                  </a:cubicBezTo>
                  <a:cubicBezTo>
                    <a:pt x="108" y="124"/>
                    <a:pt x="108" y="124"/>
                    <a:pt x="108" y="124"/>
                  </a:cubicBezTo>
                  <a:lnTo>
                    <a:pt x="189" y="158"/>
                  </a:lnTo>
                  <a:close/>
                </a:path>
              </a:pathLst>
            </a:custGeom>
            <a:solidFill>
              <a:srgbClr val="38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157">
              <a:extLst>
                <a:ext uri="{FF2B5EF4-FFF2-40B4-BE49-F238E27FC236}">
                  <a16:creationId xmlns:a16="http://schemas.microsoft.com/office/drawing/2014/main" id="{60CC0D24-082B-4621-BC3C-D3890EEABF5E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52841" y="5094950"/>
              <a:ext cx="178493" cy="226774"/>
            </a:xfrm>
            <a:custGeom>
              <a:avLst/>
              <a:gdLst>
                <a:gd name="T0" fmla="*/ 55 w 68"/>
                <a:gd name="T1" fmla="*/ 66 h 86"/>
                <a:gd name="T2" fmla="*/ 33 w 68"/>
                <a:gd name="T3" fmla="*/ 85 h 86"/>
                <a:gd name="T4" fmla="*/ 12 w 68"/>
                <a:gd name="T5" fmla="*/ 84 h 86"/>
                <a:gd name="T6" fmla="*/ 2 w 68"/>
                <a:gd name="T7" fmla="*/ 64 h 86"/>
                <a:gd name="T8" fmla="*/ 4 w 68"/>
                <a:gd name="T9" fmla="*/ 36 h 86"/>
                <a:gd name="T10" fmla="*/ 30 w 68"/>
                <a:gd name="T11" fmla="*/ 4 h 86"/>
                <a:gd name="T12" fmla="*/ 43 w 68"/>
                <a:gd name="T13" fmla="*/ 0 h 86"/>
                <a:gd name="T14" fmla="*/ 41 w 68"/>
                <a:gd name="T15" fmla="*/ 34 h 86"/>
                <a:gd name="T16" fmla="*/ 37 w 68"/>
                <a:gd name="T17" fmla="*/ 50 h 86"/>
                <a:gd name="T18" fmla="*/ 43 w 68"/>
                <a:gd name="T19" fmla="*/ 51 h 86"/>
                <a:gd name="T20" fmla="*/ 53 w 68"/>
                <a:gd name="T21" fmla="*/ 35 h 86"/>
                <a:gd name="T22" fmla="*/ 62 w 68"/>
                <a:gd name="T23" fmla="*/ 28 h 86"/>
                <a:gd name="T24" fmla="*/ 67 w 68"/>
                <a:gd name="T25" fmla="*/ 36 h 86"/>
                <a:gd name="T26" fmla="*/ 55 w 68"/>
                <a:gd name="T27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6">
                  <a:moveTo>
                    <a:pt x="55" y="66"/>
                  </a:moveTo>
                  <a:cubicBezTo>
                    <a:pt x="51" y="76"/>
                    <a:pt x="44" y="86"/>
                    <a:pt x="33" y="85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4"/>
                    <a:pt x="0" y="81"/>
                    <a:pt x="2" y="64"/>
                  </a:cubicBezTo>
                  <a:cubicBezTo>
                    <a:pt x="4" y="43"/>
                    <a:pt x="4" y="36"/>
                    <a:pt x="4" y="36"/>
                  </a:cubicBezTo>
                  <a:cubicBezTo>
                    <a:pt x="4" y="36"/>
                    <a:pt x="5" y="13"/>
                    <a:pt x="30" y="4"/>
                  </a:cubicBezTo>
                  <a:cubicBezTo>
                    <a:pt x="31" y="4"/>
                    <a:pt x="43" y="0"/>
                    <a:pt x="43" y="0"/>
                  </a:cubicBezTo>
                  <a:cubicBezTo>
                    <a:pt x="60" y="0"/>
                    <a:pt x="45" y="15"/>
                    <a:pt x="41" y="34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5"/>
                    <a:pt x="40" y="55"/>
                    <a:pt x="43" y="51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30"/>
                    <a:pt x="58" y="28"/>
                    <a:pt x="62" y="28"/>
                  </a:cubicBezTo>
                  <a:cubicBezTo>
                    <a:pt x="66" y="29"/>
                    <a:pt x="68" y="33"/>
                    <a:pt x="67" y="36"/>
                  </a:cubicBezTo>
                  <a:lnTo>
                    <a:pt x="55" y="6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158">
              <a:extLst>
                <a:ext uri="{FF2B5EF4-FFF2-40B4-BE49-F238E27FC236}">
                  <a16:creationId xmlns:a16="http://schemas.microsoft.com/office/drawing/2014/main" id="{8E5E1C00-769B-404A-A904-FD2BF0681F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36748" y="5289537"/>
              <a:ext cx="140453" cy="92173"/>
            </a:xfrm>
            <a:custGeom>
              <a:avLst/>
              <a:gdLst>
                <a:gd name="T0" fmla="*/ 0 w 53"/>
                <a:gd name="T1" fmla="*/ 30 h 35"/>
                <a:gd name="T2" fmla="*/ 49 w 53"/>
                <a:gd name="T3" fmla="*/ 35 h 35"/>
                <a:gd name="T4" fmla="*/ 53 w 53"/>
                <a:gd name="T5" fmla="*/ 18 h 35"/>
                <a:gd name="T6" fmla="*/ 36 w 53"/>
                <a:gd name="T7" fmla="*/ 2 h 35"/>
                <a:gd name="T8" fmla="*/ 14 w 53"/>
                <a:gd name="T9" fmla="*/ 0 h 35"/>
                <a:gd name="T10" fmla="*/ 4 w 53"/>
                <a:gd name="T11" fmla="*/ 7 h 35"/>
                <a:gd name="T12" fmla="*/ 0 w 53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5">
                  <a:moveTo>
                    <a:pt x="0" y="30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1"/>
                    <a:pt x="52" y="3"/>
                    <a:pt x="36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0"/>
                    <a:pt x="5" y="5"/>
                    <a:pt x="4" y="7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C2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159">
              <a:extLst>
                <a:ext uri="{FF2B5EF4-FFF2-40B4-BE49-F238E27FC236}">
                  <a16:creationId xmlns:a16="http://schemas.microsoft.com/office/drawing/2014/main" id="{3F7B47DC-AB21-42E6-803E-9DC60672F794}"/>
                </a:ext>
              </a:extLst>
            </p:cNvPr>
            <p:cNvSpPr>
              <a:spLocks/>
            </p:cNvSpPr>
            <p:nvPr/>
          </p:nvSpPr>
          <p:spPr bwMode="gray">
            <a:xfrm>
              <a:off x="10076762" y="5314408"/>
              <a:ext cx="444768" cy="418434"/>
            </a:xfrm>
            <a:custGeom>
              <a:avLst/>
              <a:gdLst>
                <a:gd name="T0" fmla="*/ 169 w 169"/>
                <a:gd name="T1" fmla="*/ 159 h 159"/>
                <a:gd name="T2" fmla="*/ 38 w 169"/>
                <a:gd name="T3" fmla="*/ 150 h 159"/>
                <a:gd name="T4" fmla="*/ 0 w 169"/>
                <a:gd name="T5" fmla="*/ 112 h 159"/>
                <a:gd name="T6" fmla="*/ 24 w 169"/>
                <a:gd name="T7" fmla="*/ 8 h 159"/>
                <a:gd name="T8" fmla="*/ 36 w 169"/>
                <a:gd name="T9" fmla="*/ 0 h 159"/>
                <a:gd name="T10" fmla="*/ 58 w 169"/>
                <a:gd name="T11" fmla="*/ 2 h 159"/>
                <a:gd name="T12" fmla="*/ 79 w 169"/>
                <a:gd name="T13" fmla="*/ 28 h 159"/>
                <a:gd name="T14" fmla="*/ 67 w 169"/>
                <a:gd name="T15" fmla="*/ 82 h 159"/>
                <a:gd name="T16" fmla="*/ 79 w 169"/>
                <a:gd name="T17" fmla="*/ 91 h 159"/>
                <a:gd name="T18" fmla="*/ 117 w 169"/>
                <a:gd name="T19" fmla="*/ 86 h 159"/>
                <a:gd name="T20" fmla="*/ 169 w 169"/>
                <a:gd name="T2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59">
                  <a:moveTo>
                    <a:pt x="169" y="159"/>
                  </a:moveTo>
                  <a:cubicBezTo>
                    <a:pt x="38" y="150"/>
                    <a:pt x="38" y="150"/>
                    <a:pt x="38" y="150"/>
                  </a:cubicBezTo>
                  <a:cubicBezTo>
                    <a:pt x="2" y="144"/>
                    <a:pt x="0" y="119"/>
                    <a:pt x="0" y="1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1"/>
                    <a:pt x="28" y="0"/>
                    <a:pt x="36" y="0"/>
                  </a:cubicBezTo>
                  <a:cubicBezTo>
                    <a:pt x="44" y="1"/>
                    <a:pt x="50" y="2"/>
                    <a:pt x="58" y="2"/>
                  </a:cubicBezTo>
                  <a:cubicBezTo>
                    <a:pt x="75" y="3"/>
                    <a:pt x="82" y="16"/>
                    <a:pt x="79" y="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9"/>
                    <a:pt x="69" y="91"/>
                    <a:pt x="79" y="91"/>
                  </a:cubicBezTo>
                  <a:cubicBezTo>
                    <a:pt x="117" y="86"/>
                    <a:pt x="117" y="86"/>
                    <a:pt x="117" y="86"/>
                  </a:cubicBezTo>
                  <a:lnTo>
                    <a:pt x="169" y="159"/>
                  </a:lnTo>
                  <a:close/>
                </a:path>
              </a:pathLst>
            </a:custGeom>
            <a:solidFill>
              <a:srgbClr val="38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160">
              <a:extLst>
                <a:ext uri="{FF2B5EF4-FFF2-40B4-BE49-F238E27FC236}">
                  <a16:creationId xmlns:a16="http://schemas.microsoft.com/office/drawing/2014/main" id="{A6B132E0-FAA3-431D-BDFF-FE60720FC1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39599" y="5318798"/>
              <a:ext cx="124360" cy="206291"/>
            </a:xfrm>
            <a:custGeom>
              <a:avLst/>
              <a:gdLst>
                <a:gd name="T0" fmla="*/ 10 w 47"/>
                <a:gd name="T1" fmla="*/ 7 h 78"/>
                <a:gd name="T2" fmla="*/ 0 w 47"/>
                <a:gd name="T3" fmla="*/ 18 h 78"/>
                <a:gd name="T4" fmla="*/ 7 w 47"/>
                <a:gd name="T5" fmla="*/ 26 h 78"/>
                <a:gd name="T6" fmla="*/ 4 w 47"/>
                <a:gd name="T7" fmla="*/ 39 h 78"/>
                <a:gd name="T8" fmla="*/ 47 w 47"/>
                <a:gd name="T9" fmla="*/ 78 h 78"/>
                <a:gd name="T10" fmla="*/ 16 w 47"/>
                <a:gd name="T11" fmla="*/ 0 h 78"/>
                <a:gd name="T12" fmla="*/ 10 w 47"/>
                <a:gd name="T13" fmla="*/ 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8">
                  <a:moveTo>
                    <a:pt x="10" y="7"/>
                  </a:moveTo>
                  <a:cubicBezTo>
                    <a:pt x="6" y="10"/>
                    <a:pt x="3" y="14"/>
                    <a:pt x="0" y="1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2"/>
                    <a:pt x="12" y="4"/>
                    <a:pt x="10" y="7"/>
                  </a:cubicBezTo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161">
              <a:extLst>
                <a:ext uri="{FF2B5EF4-FFF2-40B4-BE49-F238E27FC236}">
                  <a16:creationId xmlns:a16="http://schemas.microsoft.com/office/drawing/2014/main" id="{FF130387-CE92-4369-8A1C-F1438DB7F40C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86076" y="5176881"/>
              <a:ext cx="209217" cy="118508"/>
            </a:xfrm>
            <a:custGeom>
              <a:avLst/>
              <a:gdLst>
                <a:gd name="T0" fmla="*/ 0 w 79"/>
                <a:gd name="T1" fmla="*/ 17 h 45"/>
                <a:gd name="T2" fmla="*/ 79 w 79"/>
                <a:gd name="T3" fmla="*/ 45 h 45"/>
                <a:gd name="T4" fmla="*/ 38 w 79"/>
                <a:gd name="T5" fmla="*/ 3 h 45"/>
                <a:gd name="T6" fmla="*/ 25 w 79"/>
                <a:gd name="T7" fmla="*/ 7 h 45"/>
                <a:gd name="T8" fmla="*/ 17 w 79"/>
                <a:gd name="T9" fmla="*/ 0 h 45"/>
                <a:gd name="T10" fmla="*/ 6 w 79"/>
                <a:gd name="T11" fmla="*/ 11 h 45"/>
                <a:gd name="T12" fmla="*/ 0 w 79"/>
                <a:gd name="T13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45">
                  <a:moveTo>
                    <a:pt x="0" y="17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3"/>
                    <a:pt x="10" y="7"/>
                    <a:pt x="6" y="11"/>
                  </a:cubicBezTo>
                  <a:cubicBezTo>
                    <a:pt x="4" y="13"/>
                    <a:pt x="2" y="15"/>
                    <a:pt x="0" y="17"/>
                  </a:cubicBezTo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162">
              <a:extLst>
                <a:ext uri="{FF2B5EF4-FFF2-40B4-BE49-F238E27FC236}">
                  <a16:creationId xmlns:a16="http://schemas.microsoft.com/office/drawing/2014/main" id="{1ACD4029-0991-4CE8-B610-95078B26F95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96910" y="5207038"/>
              <a:ext cx="411119" cy="414045"/>
            </a:xfrm>
            <a:custGeom>
              <a:avLst/>
              <a:gdLst>
                <a:gd name="T0" fmla="*/ 123 w 156"/>
                <a:gd name="T1" fmla="*/ 29 h 157"/>
                <a:gd name="T2" fmla="*/ 130 w 156"/>
                <a:gd name="T3" fmla="*/ 130 h 157"/>
                <a:gd name="T4" fmla="*/ 29 w 156"/>
                <a:gd name="T5" fmla="*/ 128 h 157"/>
                <a:gd name="T6" fmla="*/ 25 w 156"/>
                <a:gd name="T7" fmla="*/ 33 h 157"/>
                <a:gd name="T8" fmla="*/ 123 w 156"/>
                <a:gd name="T9" fmla="*/ 2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23" y="29"/>
                  </a:moveTo>
                  <a:cubicBezTo>
                    <a:pt x="153" y="57"/>
                    <a:pt x="156" y="102"/>
                    <a:pt x="130" y="130"/>
                  </a:cubicBezTo>
                  <a:cubicBezTo>
                    <a:pt x="104" y="157"/>
                    <a:pt x="59" y="156"/>
                    <a:pt x="29" y="128"/>
                  </a:cubicBezTo>
                  <a:cubicBezTo>
                    <a:pt x="0" y="100"/>
                    <a:pt x="0" y="59"/>
                    <a:pt x="25" y="33"/>
                  </a:cubicBezTo>
                  <a:cubicBezTo>
                    <a:pt x="56" y="0"/>
                    <a:pt x="94" y="2"/>
                    <a:pt x="123" y="29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163">
              <a:extLst>
                <a:ext uri="{FF2B5EF4-FFF2-40B4-BE49-F238E27FC236}">
                  <a16:creationId xmlns:a16="http://schemas.microsoft.com/office/drawing/2014/main" id="{38D91006-CD0B-4AAE-8191-F39D2C7CB81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37624" y="5551423"/>
              <a:ext cx="81931" cy="89247"/>
            </a:xfrm>
            <a:custGeom>
              <a:avLst/>
              <a:gdLst>
                <a:gd name="T0" fmla="*/ 27 w 31"/>
                <a:gd name="T1" fmla="*/ 18 h 34"/>
                <a:gd name="T2" fmla="*/ 27 w 31"/>
                <a:gd name="T3" fmla="*/ 30 h 34"/>
                <a:gd name="T4" fmla="*/ 15 w 31"/>
                <a:gd name="T5" fmla="*/ 30 h 34"/>
                <a:gd name="T6" fmla="*/ 3 w 31"/>
                <a:gd name="T7" fmla="*/ 13 h 34"/>
                <a:gd name="T8" fmla="*/ 3 w 31"/>
                <a:gd name="T9" fmla="*/ 1 h 34"/>
                <a:gd name="T10" fmla="*/ 12 w 31"/>
                <a:gd name="T11" fmla="*/ 3 h 34"/>
                <a:gd name="T12" fmla="*/ 27 w 31"/>
                <a:gd name="T1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4">
                  <a:moveTo>
                    <a:pt x="27" y="18"/>
                  </a:moveTo>
                  <a:cubicBezTo>
                    <a:pt x="31" y="21"/>
                    <a:pt x="31" y="26"/>
                    <a:pt x="27" y="30"/>
                  </a:cubicBezTo>
                  <a:cubicBezTo>
                    <a:pt x="24" y="33"/>
                    <a:pt x="19" y="34"/>
                    <a:pt x="15" y="3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0"/>
                    <a:pt x="0" y="5"/>
                    <a:pt x="3" y="1"/>
                  </a:cubicBezTo>
                  <a:cubicBezTo>
                    <a:pt x="3" y="1"/>
                    <a:pt x="9" y="0"/>
                    <a:pt x="12" y="3"/>
                  </a:cubicBezTo>
                  <a:cubicBezTo>
                    <a:pt x="27" y="18"/>
                    <a:pt x="27" y="18"/>
                    <a:pt x="27" y="18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164">
              <a:extLst>
                <a:ext uri="{FF2B5EF4-FFF2-40B4-BE49-F238E27FC236}">
                  <a16:creationId xmlns:a16="http://schemas.microsoft.com/office/drawing/2014/main" id="{D0A46AE4-8FCD-4153-AE64-A68275EBA61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12678" y="5263202"/>
              <a:ext cx="86321" cy="79005"/>
            </a:xfrm>
            <a:custGeom>
              <a:avLst/>
              <a:gdLst>
                <a:gd name="T0" fmla="*/ 18 w 33"/>
                <a:gd name="T1" fmla="*/ 27 h 30"/>
                <a:gd name="T2" fmla="*/ 30 w 33"/>
                <a:gd name="T3" fmla="*/ 27 h 30"/>
                <a:gd name="T4" fmla="*/ 30 w 33"/>
                <a:gd name="T5" fmla="*/ 15 h 30"/>
                <a:gd name="T6" fmla="*/ 12 w 33"/>
                <a:gd name="T7" fmla="*/ 3 h 30"/>
                <a:gd name="T8" fmla="*/ 0 w 33"/>
                <a:gd name="T9" fmla="*/ 4 h 30"/>
                <a:gd name="T10" fmla="*/ 3 w 33"/>
                <a:gd name="T11" fmla="*/ 13 h 30"/>
                <a:gd name="T12" fmla="*/ 18 w 33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18" y="27"/>
                  </a:moveTo>
                  <a:cubicBezTo>
                    <a:pt x="21" y="30"/>
                    <a:pt x="27" y="30"/>
                    <a:pt x="30" y="27"/>
                  </a:cubicBezTo>
                  <a:cubicBezTo>
                    <a:pt x="33" y="23"/>
                    <a:pt x="33" y="18"/>
                    <a:pt x="30" y="1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4" y="1"/>
                    <a:pt x="0" y="4"/>
                  </a:cubicBezTo>
                  <a:cubicBezTo>
                    <a:pt x="0" y="4"/>
                    <a:pt x="0" y="10"/>
                    <a:pt x="3" y="13"/>
                  </a:cubicBezTo>
                  <a:cubicBezTo>
                    <a:pt x="18" y="27"/>
                    <a:pt x="18" y="27"/>
                    <a:pt x="18" y="2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165">
              <a:extLst>
                <a:ext uri="{FF2B5EF4-FFF2-40B4-BE49-F238E27FC236}">
                  <a16:creationId xmlns:a16="http://schemas.microsoft.com/office/drawing/2014/main" id="{50D0F951-8C25-48DC-B4DE-23AAEF24E4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92269" y="5229551"/>
              <a:ext cx="469641" cy="472567"/>
            </a:xfrm>
            <a:custGeom>
              <a:avLst/>
              <a:gdLst>
                <a:gd name="T0" fmla="*/ 9 w 178"/>
                <a:gd name="T1" fmla="*/ 86 h 179"/>
                <a:gd name="T2" fmla="*/ 0 w 178"/>
                <a:gd name="T3" fmla="*/ 85 h 179"/>
                <a:gd name="T4" fmla="*/ 30 w 178"/>
                <a:gd name="T5" fmla="*/ 48 h 179"/>
                <a:gd name="T6" fmla="*/ 31 w 178"/>
                <a:gd name="T7" fmla="*/ 47 h 179"/>
                <a:gd name="T8" fmla="*/ 32 w 178"/>
                <a:gd name="T9" fmla="*/ 42 h 179"/>
                <a:gd name="T10" fmla="*/ 27 w 178"/>
                <a:gd name="T11" fmla="*/ 37 h 179"/>
                <a:gd name="T12" fmla="*/ 27 w 178"/>
                <a:gd name="T13" fmla="*/ 33 h 179"/>
                <a:gd name="T14" fmla="*/ 64 w 178"/>
                <a:gd name="T15" fmla="*/ 14 h 179"/>
                <a:gd name="T16" fmla="*/ 141 w 178"/>
                <a:gd name="T17" fmla="*/ 28 h 179"/>
                <a:gd name="T18" fmla="*/ 150 w 178"/>
                <a:gd name="T19" fmla="*/ 38 h 179"/>
                <a:gd name="T20" fmla="*/ 146 w 178"/>
                <a:gd name="T21" fmla="*/ 134 h 179"/>
                <a:gd name="T22" fmla="*/ 137 w 178"/>
                <a:gd name="T23" fmla="*/ 144 h 179"/>
                <a:gd name="T24" fmla="*/ 43 w 178"/>
                <a:gd name="T25" fmla="*/ 151 h 179"/>
                <a:gd name="T26" fmla="*/ 35 w 178"/>
                <a:gd name="T27" fmla="*/ 144 h 179"/>
                <a:gd name="T28" fmla="*/ 9 w 178"/>
                <a:gd name="T29" fmla="*/ 8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9">
                  <a:moveTo>
                    <a:pt x="9" y="86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5" y="58"/>
                    <a:pt x="23" y="51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4" y="46"/>
                    <a:pt x="35" y="45"/>
                    <a:pt x="32" y="42"/>
                  </a:cubicBezTo>
                  <a:cubicBezTo>
                    <a:pt x="31" y="41"/>
                    <a:pt x="28" y="38"/>
                    <a:pt x="27" y="37"/>
                  </a:cubicBezTo>
                  <a:cubicBezTo>
                    <a:pt x="25" y="35"/>
                    <a:pt x="25" y="34"/>
                    <a:pt x="27" y="3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91" y="0"/>
                    <a:pt x="124" y="12"/>
                    <a:pt x="141" y="28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78" y="65"/>
                    <a:pt x="173" y="107"/>
                    <a:pt x="146" y="13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13" y="168"/>
                    <a:pt x="71" y="179"/>
                    <a:pt x="43" y="151"/>
                  </a:cubicBezTo>
                  <a:cubicBezTo>
                    <a:pt x="35" y="144"/>
                    <a:pt x="35" y="144"/>
                    <a:pt x="35" y="144"/>
                  </a:cubicBezTo>
                  <a:cubicBezTo>
                    <a:pt x="12" y="120"/>
                    <a:pt x="5" y="97"/>
                    <a:pt x="9" y="86"/>
                  </a:cubicBezTo>
                </a:path>
              </a:pathLst>
            </a:custGeom>
            <a:solidFill>
              <a:srgbClr val="532D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166">
              <a:extLst>
                <a:ext uri="{FF2B5EF4-FFF2-40B4-BE49-F238E27FC236}">
                  <a16:creationId xmlns:a16="http://schemas.microsoft.com/office/drawing/2014/main" id="{39EA5C58-AD45-4A03-ACC5-3E78A167FA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40181" y="5272939"/>
              <a:ext cx="380394" cy="342355"/>
            </a:xfrm>
            <a:custGeom>
              <a:avLst/>
              <a:gdLst>
                <a:gd name="T0" fmla="*/ 69 w 144"/>
                <a:gd name="T1" fmla="*/ 0 h 130"/>
                <a:gd name="T2" fmla="*/ 64 w 144"/>
                <a:gd name="T3" fmla="*/ 0 h 130"/>
                <a:gd name="T4" fmla="*/ 23 w 144"/>
                <a:gd name="T5" fmla="*/ 13 h 130"/>
                <a:gd name="T6" fmla="*/ 36 w 144"/>
                <a:gd name="T7" fmla="*/ 10 h 130"/>
                <a:gd name="T8" fmla="*/ 48 w 144"/>
                <a:gd name="T9" fmla="*/ 12 h 130"/>
                <a:gd name="T10" fmla="*/ 57 w 144"/>
                <a:gd name="T11" fmla="*/ 16 h 130"/>
                <a:gd name="T12" fmla="*/ 50 w 144"/>
                <a:gd name="T13" fmla="*/ 15 h 130"/>
                <a:gd name="T14" fmla="*/ 45 w 144"/>
                <a:gd name="T15" fmla="*/ 15 h 130"/>
                <a:gd name="T16" fmla="*/ 31 w 144"/>
                <a:gd name="T17" fmla="*/ 20 h 130"/>
                <a:gd name="T18" fmla="*/ 37 w 144"/>
                <a:gd name="T19" fmla="*/ 22 h 130"/>
                <a:gd name="T20" fmla="*/ 35 w 144"/>
                <a:gd name="T21" fmla="*/ 25 h 130"/>
                <a:gd name="T22" fmla="*/ 12 w 144"/>
                <a:gd name="T23" fmla="*/ 35 h 130"/>
                <a:gd name="T24" fmla="*/ 19 w 144"/>
                <a:gd name="T25" fmla="*/ 35 h 130"/>
                <a:gd name="T26" fmla="*/ 21 w 144"/>
                <a:gd name="T27" fmla="*/ 35 h 130"/>
                <a:gd name="T28" fmla="*/ 36 w 144"/>
                <a:gd name="T29" fmla="*/ 40 h 130"/>
                <a:gd name="T30" fmla="*/ 32 w 144"/>
                <a:gd name="T31" fmla="*/ 39 h 130"/>
                <a:gd name="T32" fmla="*/ 26 w 144"/>
                <a:gd name="T33" fmla="*/ 38 h 130"/>
                <a:gd name="T34" fmla="*/ 14 w 144"/>
                <a:gd name="T35" fmla="*/ 39 h 130"/>
                <a:gd name="T36" fmla="*/ 0 w 144"/>
                <a:gd name="T37" fmla="*/ 50 h 130"/>
                <a:gd name="T38" fmla="*/ 5 w 144"/>
                <a:gd name="T39" fmla="*/ 59 h 130"/>
                <a:gd name="T40" fmla="*/ 16 w 144"/>
                <a:gd name="T41" fmla="*/ 98 h 130"/>
                <a:gd name="T42" fmla="*/ 78 w 144"/>
                <a:gd name="T43" fmla="*/ 130 h 130"/>
                <a:gd name="T44" fmla="*/ 81 w 144"/>
                <a:gd name="T45" fmla="*/ 130 h 130"/>
                <a:gd name="T46" fmla="*/ 142 w 144"/>
                <a:gd name="T47" fmla="*/ 73 h 130"/>
                <a:gd name="T48" fmla="*/ 122 w 144"/>
                <a:gd name="T49" fmla="*/ 21 h 130"/>
                <a:gd name="T50" fmla="*/ 69 w 144"/>
                <a:gd name="T5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30">
                  <a:moveTo>
                    <a:pt x="69" y="0"/>
                  </a:moveTo>
                  <a:cubicBezTo>
                    <a:pt x="67" y="0"/>
                    <a:pt x="66" y="0"/>
                    <a:pt x="64" y="0"/>
                  </a:cubicBezTo>
                  <a:cubicBezTo>
                    <a:pt x="34" y="2"/>
                    <a:pt x="24" y="12"/>
                    <a:pt x="23" y="13"/>
                  </a:cubicBezTo>
                  <a:cubicBezTo>
                    <a:pt x="26" y="11"/>
                    <a:pt x="31" y="10"/>
                    <a:pt x="36" y="10"/>
                  </a:cubicBezTo>
                  <a:cubicBezTo>
                    <a:pt x="40" y="10"/>
                    <a:pt x="44" y="11"/>
                    <a:pt x="48" y="12"/>
                  </a:cubicBezTo>
                  <a:cubicBezTo>
                    <a:pt x="55" y="13"/>
                    <a:pt x="57" y="16"/>
                    <a:pt x="57" y="16"/>
                  </a:cubicBezTo>
                  <a:cubicBezTo>
                    <a:pt x="57" y="16"/>
                    <a:pt x="54" y="15"/>
                    <a:pt x="50" y="15"/>
                  </a:cubicBezTo>
                  <a:cubicBezTo>
                    <a:pt x="49" y="15"/>
                    <a:pt x="47" y="15"/>
                    <a:pt x="45" y="15"/>
                  </a:cubicBezTo>
                  <a:cubicBezTo>
                    <a:pt x="43" y="16"/>
                    <a:pt x="37" y="17"/>
                    <a:pt x="31" y="20"/>
                  </a:cubicBezTo>
                  <a:cubicBezTo>
                    <a:pt x="33" y="21"/>
                    <a:pt x="36" y="21"/>
                    <a:pt x="37" y="22"/>
                  </a:cubicBezTo>
                  <a:cubicBezTo>
                    <a:pt x="40" y="23"/>
                    <a:pt x="37" y="24"/>
                    <a:pt x="35" y="25"/>
                  </a:cubicBezTo>
                  <a:cubicBezTo>
                    <a:pt x="27" y="26"/>
                    <a:pt x="15" y="32"/>
                    <a:pt x="12" y="35"/>
                  </a:cubicBezTo>
                  <a:cubicBezTo>
                    <a:pt x="14" y="35"/>
                    <a:pt x="16" y="35"/>
                    <a:pt x="19" y="35"/>
                  </a:cubicBezTo>
                  <a:cubicBezTo>
                    <a:pt x="20" y="35"/>
                    <a:pt x="20" y="35"/>
                    <a:pt x="21" y="35"/>
                  </a:cubicBezTo>
                  <a:cubicBezTo>
                    <a:pt x="29" y="35"/>
                    <a:pt x="36" y="40"/>
                    <a:pt x="36" y="40"/>
                  </a:cubicBezTo>
                  <a:cubicBezTo>
                    <a:pt x="36" y="40"/>
                    <a:pt x="36" y="40"/>
                    <a:pt x="32" y="39"/>
                  </a:cubicBezTo>
                  <a:cubicBezTo>
                    <a:pt x="31" y="39"/>
                    <a:pt x="28" y="38"/>
                    <a:pt x="26" y="38"/>
                  </a:cubicBezTo>
                  <a:cubicBezTo>
                    <a:pt x="22" y="38"/>
                    <a:pt x="17" y="39"/>
                    <a:pt x="14" y="39"/>
                  </a:cubicBezTo>
                  <a:cubicBezTo>
                    <a:pt x="8" y="40"/>
                    <a:pt x="2" y="48"/>
                    <a:pt x="0" y="50"/>
                  </a:cubicBezTo>
                  <a:cubicBezTo>
                    <a:pt x="2" y="50"/>
                    <a:pt x="5" y="53"/>
                    <a:pt x="5" y="59"/>
                  </a:cubicBezTo>
                  <a:cubicBezTo>
                    <a:pt x="5" y="70"/>
                    <a:pt x="4" y="78"/>
                    <a:pt x="16" y="98"/>
                  </a:cubicBezTo>
                  <a:cubicBezTo>
                    <a:pt x="27" y="116"/>
                    <a:pt x="55" y="130"/>
                    <a:pt x="78" y="130"/>
                  </a:cubicBezTo>
                  <a:cubicBezTo>
                    <a:pt x="79" y="130"/>
                    <a:pt x="80" y="130"/>
                    <a:pt x="81" y="130"/>
                  </a:cubicBezTo>
                  <a:cubicBezTo>
                    <a:pt x="100" y="129"/>
                    <a:pt x="138" y="108"/>
                    <a:pt x="142" y="73"/>
                  </a:cubicBezTo>
                  <a:cubicBezTo>
                    <a:pt x="144" y="48"/>
                    <a:pt x="134" y="32"/>
                    <a:pt x="122" y="21"/>
                  </a:cubicBezTo>
                  <a:cubicBezTo>
                    <a:pt x="122" y="21"/>
                    <a:pt x="101" y="0"/>
                    <a:pt x="69" y="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8" name="Person 3">
              <a:extLst>
                <a:ext uri="{FF2B5EF4-FFF2-40B4-BE49-F238E27FC236}">
                  <a16:creationId xmlns:a16="http://schemas.microsoft.com/office/drawing/2014/main" id="{CD016668-DBB6-48C5-A233-6B9A04DB5254}"/>
                </a:ext>
              </a:extLst>
            </p:cNvPr>
            <p:cNvGrpSpPr/>
            <p:nvPr/>
          </p:nvGrpSpPr>
          <p:grpSpPr bwMode="gray">
            <a:xfrm>
              <a:off x="10432284" y="3293931"/>
              <a:ext cx="1051935" cy="1373808"/>
              <a:chOff x="7392988" y="3170238"/>
              <a:chExt cx="1141412" cy="1490663"/>
            </a:xfrm>
          </p:grpSpPr>
          <p:sp>
            <p:nvSpPr>
              <p:cNvPr id="179" name="Freeform 45">
                <a:extLst>
                  <a:ext uri="{FF2B5EF4-FFF2-40B4-BE49-F238E27FC236}">
                    <a16:creationId xmlns:a16="http://schemas.microsoft.com/office/drawing/2014/main" id="{1571F426-1F73-4EE5-B435-7D76659DEF1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75550" y="4168775"/>
                <a:ext cx="198438" cy="242888"/>
              </a:xfrm>
              <a:custGeom>
                <a:avLst/>
                <a:gdLst>
                  <a:gd name="T0" fmla="*/ 63 w 69"/>
                  <a:gd name="T1" fmla="*/ 40 h 85"/>
                  <a:gd name="T2" fmla="*/ 62 w 69"/>
                  <a:gd name="T3" fmla="*/ 66 h 85"/>
                  <a:gd name="T4" fmla="*/ 54 w 69"/>
                  <a:gd name="T5" fmla="*/ 85 h 85"/>
                  <a:gd name="T6" fmla="*/ 31 w 69"/>
                  <a:gd name="T7" fmla="*/ 73 h 85"/>
                  <a:gd name="T8" fmla="*/ 13 w 69"/>
                  <a:gd name="T9" fmla="*/ 55 h 85"/>
                  <a:gd name="T10" fmla="*/ 3 w 69"/>
                  <a:gd name="T11" fmla="*/ 20 h 85"/>
                  <a:gd name="T12" fmla="*/ 10 w 69"/>
                  <a:gd name="T13" fmla="*/ 12 h 85"/>
                  <a:gd name="T14" fmla="*/ 21 w 69"/>
                  <a:gd name="T15" fmla="*/ 31 h 85"/>
                  <a:gd name="T16" fmla="*/ 14 w 69"/>
                  <a:gd name="T17" fmla="*/ 11 h 85"/>
                  <a:gd name="T18" fmla="*/ 15 w 69"/>
                  <a:gd name="T19" fmla="*/ 3 h 85"/>
                  <a:gd name="T20" fmla="*/ 22 w 69"/>
                  <a:gd name="T21" fmla="*/ 8 h 85"/>
                  <a:gd name="T22" fmla="*/ 34 w 69"/>
                  <a:gd name="T23" fmla="*/ 30 h 85"/>
                  <a:gd name="T24" fmla="*/ 42 w 69"/>
                  <a:gd name="T25" fmla="*/ 42 h 85"/>
                  <a:gd name="T26" fmla="*/ 46 w 69"/>
                  <a:gd name="T27" fmla="*/ 39 h 85"/>
                  <a:gd name="T28" fmla="*/ 42 w 69"/>
                  <a:gd name="T29" fmla="*/ 23 h 85"/>
                  <a:gd name="T30" fmla="*/ 42 w 69"/>
                  <a:gd name="T31" fmla="*/ 13 h 85"/>
                  <a:gd name="T32" fmla="*/ 51 w 69"/>
                  <a:gd name="T33" fmla="*/ 15 h 85"/>
                  <a:gd name="T34" fmla="*/ 63 w 69"/>
                  <a:gd name="T35" fmla="*/ 4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85">
                    <a:moveTo>
                      <a:pt x="63" y="40"/>
                    </a:moveTo>
                    <a:cubicBezTo>
                      <a:pt x="68" y="49"/>
                      <a:pt x="69" y="59"/>
                      <a:pt x="62" y="66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42" y="83"/>
                      <a:pt x="31" y="73"/>
                    </a:cubicBezTo>
                    <a:cubicBezTo>
                      <a:pt x="23" y="66"/>
                      <a:pt x="13" y="55"/>
                      <a:pt x="13" y="55"/>
                    </a:cubicBezTo>
                    <a:cubicBezTo>
                      <a:pt x="13" y="55"/>
                      <a:pt x="0" y="40"/>
                      <a:pt x="3" y="20"/>
                    </a:cubicBezTo>
                    <a:cubicBezTo>
                      <a:pt x="4" y="12"/>
                      <a:pt x="9" y="9"/>
                      <a:pt x="10" y="12"/>
                    </a:cubicBezTo>
                    <a:cubicBezTo>
                      <a:pt x="16" y="26"/>
                      <a:pt x="21" y="31"/>
                      <a:pt x="21" y="31"/>
                    </a:cubicBezTo>
                    <a:cubicBezTo>
                      <a:pt x="21" y="30"/>
                      <a:pt x="15" y="17"/>
                      <a:pt x="14" y="11"/>
                    </a:cubicBezTo>
                    <a:cubicBezTo>
                      <a:pt x="14" y="9"/>
                      <a:pt x="13" y="5"/>
                      <a:pt x="15" y="3"/>
                    </a:cubicBezTo>
                    <a:cubicBezTo>
                      <a:pt x="18" y="0"/>
                      <a:pt x="20" y="2"/>
                      <a:pt x="22" y="8"/>
                    </a:cubicBezTo>
                    <a:cubicBezTo>
                      <a:pt x="24" y="14"/>
                      <a:pt x="29" y="24"/>
                      <a:pt x="34" y="3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5" y="45"/>
                      <a:pt x="47" y="43"/>
                      <a:pt x="46" y="39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18"/>
                      <a:pt x="40" y="16"/>
                      <a:pt x="42" y="13"/>
                    </a:cubicBezTo>
                    <a:cubicBezTo>
                      <a:pt x="45" y="11"/>
                      <a:pt x="49" y="12"/>
                      <a:pt x="51" y="15"/>
                    </a:cubicBezTo>
                    <a:lnTo>
                      <a:pt x="63" y="40"/>
                    </a:ln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46">
                <a:extLst>
                  <a:ext uri="{FF2B5EF4-FFF2-40B4-BE49-F238E27FC236}">
                    <a16:creationId xmlns:a16="http://schemas.microsoft.com/office/drawing/2014/main" id="{EA2E66F0-1F2C-4954-AEB4-6E62F019A8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85125" y="3713163"/>
                <a:ext cx="298450" cy="509588"/>
              </a:xfrm>
              <a:custGeom>
                <a:avLst/>
                <a:gdLst>
                  <a:gd name="T0" fmla="*/ 27 w 104"/>
                  <a:gd name="T1" fmla="*/ 40 h 178"/>
                  <a:gd name="T2" fmla="*/ 34 w 104"/>
                  <a:gd name="T3" fmla="*/ 78 h 178"/>
                  <a:gd name="T4" fmla="*/ 25 w 104"/>
                  <a:gd name="T5" fmla="*/ 137 h 178"/>
                  <a:gd name="T6" fmla="*/ 5 w 104"/>
                  <a:gd name="T7" fmla="*/ 138 h 178"/>
                  <a:gd name="T8" fmla="*/ 30 w 104"/>
                  <a:gd name="T9" fmla="*/ 161 h 178"/>
                  <a:gd name="T10" fmla="*/ 104 w 104"/>
                  <a:gd name="T11" fmla="*/ 103 h 178"/>
                  <a:gd name="T12" fmla="*/ 51 w 104"/>
                  <a:gd name="T13" fmla="*/ 4 h 178"/>
                  <a:gd name="T14" fmla="*/ 5 w 104"/>
                  <a:gd name="T15" fmla="*/ 32 h 178"/>
                  <a:gd name="T16" fmla="*/ 16 w 104"/>
                  <a:gd name="T17" fmla="*/ 31 h 178"/>
                  <a:gd name="T18" fmla="*/ 27 w 104"/>
                  <a:gd name="T19" fmla="*/ 4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78">
                    <a:moveTo>
                      <a:pt x="27" y="40"/>
                    </a:moveTo>
                    <a:cubicBezTo>
                      <a:pt x="33" y="53"/>
                      <a:pt x="33" y="54"/>
                      <a:pt x="34" y="78"/>
                    </a:cubicBezTo>
                    <a:cubicBezTo>
                      <a:pt x="34" y="102"/>
                      <a:pt x="29" y="133"/>
                      <a:pt x="25" y="137"/>
                    </a:cubicBezTo>
                    <a:cubicBezTo>
                      <a:pt x="21" y="141"/>
                      <a:pt x="9" y="141"/>
                      <a:pt x="5" y="138"/>
                    </a:cubicBezTo>
                    <a:cubicBezTo>
                      <a:pt x="2" y="136"/>
                      <a:pt x="0" y="158"/>
                      <a:pt x="30" y="161"/>
                    </a:cubicBezTo>
                    <a:cubicBezTo>
                      <a:pt x="60" y="163"/>
                      <a:pt x="103" y="178"/>
                      <a:pt x="104" y="103"/>
                    </a:cubicBezTo>
                    <a:cubicBezTo>
                      <a:pt x="104" y="29"/>
                      <a:pt x="65" y="6"/>
                      <a:pt x="51" y="4"/>
                    </a:cubicBezTo>
                    <a:cubicBezTo>
                      <a:pt x="22" y="0"/>
                      <a:pt x="13" y="16"/>
                      <a:pt x="5" y="32"/>
                    </a:cubicBezTo>
                    <a:cubicBezTo>
                      <a:pt x="4" y="32"/>
                      <a:pt x="10" y="29"/>
                      <a:pt x="16" y="31"/>
                    </a:cubicBezTo>
                    <a:cubicBezTo>
                      <a:pt x="22" y="32"/>
                      <a:pt x="27" y="40"/>
                      <a:pt x="27" y="40"/>
                    </a:cubicBezTo>
                    <a:close/>
                  </a:path>
                </a:pathLst>
              </a:custGeom>
              <a:solidFill>
                <a:srgbClr val="8C5C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47">
                <a:extLst>
                  <a:ext uri="{FF2B5EF4-FFF2-40B4-BE49-F238E27FC236}">
                    <a16:creationId xmlns:a16="http://schemas.microsoft.com/office/drawing/2014/main" id="{636279CB-7EC3-4B81-8C01-DFDE84338F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893050" y="3581400"/>
                <a:ext cx="519113" cy="769938"/>
              </a:xfrm>
              <a:custGeom>
                <a:avLst/>
                <a:gdLst>
                  <a:gd name="T0" fmla="*/ 84 w 181"/>
                  <a:gd name="T1" fmla="*/ 245 h 269"/>
                  <a:gd name="T2" fmla="*/ 17 w 181"/>
                  <a:gd name="T3" fmla="*/ 209 h 269"/>
                  <a:gd name="T4" fmla="*/ 6 w 181"/>
                  <a:gd name="T5" fmla="*/ 158 h 269"/>
                  <a:gd name="T6" fmla="*/ 11 w 181"/>
                  <a:gd name="T7" fmla="*/ 142 h 269"/>
                  <a:gd name="T8" fmla="*/ 10 w 181"/>
                  <a:gd name="T9" fmla="*/ 122 h 269"/>
                  <a:gd name="T10" fmla="*/ 4 w 181"/>
                  <a:gd name="T11" fmla="*/ 102 h 269"/>
                  <a:gd name="T12" fmla="*/ 30 w 181"/>
                  <a:gd name="T13" fmla="*/ 49 h 269"/>
                  <a:gd name="T14" fmla="*/ 102 w 181"/>
                  <a:gd name="T15" fmla="*/ 20 h 269"/>
                  <a:gd name="T16" fmla="*/ 140 w 181"/>
                  <a:gd name="T17" fmla="*/ 10 h 269"/>
                  <a:gd name="T18" fmla="*/ 180 w 181"/>
                  <a:gd name="T19" fmla="*/ 102 h 269"/>
                  <a:gd name="T20" fmla="*/ 180 w 181"/>
                  <a:gd name="T21" fmla="*/ 172 h 269"/>
                  <a:gd name="T22" fmla="*/ 147 w 181"/>
                  <a:gd name="T23" fmla="*/ 254 h 269"/>
                  <a:gd name="T24" fmla="*/ 84 w 181"/>
                  <a:gd name="T25" fmla="*/ 245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269">
                    <a:moveTo>
                      <a:pt x="84" y="245"/>
                    </a:moveTo>
                    <a:cubicBezTo>
                      <a:pt x="84" y="245"/>
                      <a:pt x="30" y="221"/>
                      <a:pt x="17" y="209"/>
                    </a:cubicBezTo>
                    <a:cubicBezTo>
                      <a:pt x="2" y="196"/>
                      <a:pt x="0" y="174"/>
                      <a:pt x="6" y="158"/>
                    </a:cubicBezTo>
                    <a:cubicBezTo>
                      <a:pt x="10" y="147"/>
                      <a:pt x="11" y="142"/>
                      <a:pt x="11" y="142"/>
                    </a:cubicBezTo>
                    <a:cubicBezTo>
                      <a:pt x="11" y="141"/>
                      <a:pt x="13" y="131"/>
                      <a:pt x="10" y="122"/>
                    </a:cubicBezTo>
                    <a:cubicBezTo>
                      <a:pt x="7" y="114"/>
                      <a:pt x="7" y="116"/>
                      <a:pt x="4" y="102"/>
                    </a:cubicBezTo>
                    <a:cubicBezTo>
                      <a:pt x="1" y="90"/>
                      <a:pt x="2" y="67"/>
                      <a:pt x="30" y="49"/>
                    </a:cubicBezTo>
                    <a:cubicBezTo>
                      <a:pt x="58" y="31"/>
                      <a:pt x="102" y="20"/>
                      <a:pt x="102" y="20"/>
                    </a:cubicBezTo>
                    <a:cubicBezTo>
                      <a:pt x="102" y="20"/>
                      <a:pt x="126" y="0"/>
                      <a:pt x="140" y="10"/>
                    </a:cubicBezTo>
                    <a:cubicBezTo>
                      <a:pt x="181" y="37"/>
                      <a:pt x="180" y="102"/>
                      <a:pt x="180" y="102"/>
                    </a:cubicBezTo>
                    <a:cubicBezTo>
                      <a:pt x="180" y="172"/>
                      <a:pt x="180" y="172"/>
                      <a:pt x="180" y="172"/>
                    </a:cubicBezTo>
                    <a:cubicBezTo>
                      <a:pt x="180" y="172"/>
                      <a:pt x="181" y="217"/>
                      <a:pt x="147" y="254"/>
                    </a:cubicBezTo>
                    <a:cubicBezTo>
                      <a:pt x="133" y="269"/>
                      <a:pt x="84" y="245"/>
                      <a:pt x="84" y="2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48">
                <a:extLst>
                  <a:ext uri="{FF2B5EF4-FFF2-40B4-BE49-F238E27FC236}">
                    <a16:creationId xmlns:a16="http://schemas.microsoft.com/office/drawing/2014/main" id="{A6CFDF51-6F8E-4925-84E9-157DBB6D43A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93025" y="4262438"/>
                <a:ext cx="623888" cy="398463"/>
              </a:xfrm>
              <a:custGeom>
                <a:avLst/>
                <a:gdLst>
                  <a:gd name="T0" fmla="*/ 218 w 218"/>
                  <a:gd name="T1" fmla="*/ 15 h 139"/>
                  <a:gd name="T2" fmla="*/ 142 w 218"/>
                  <a:gd name="T3" fmla="*/ 121 h 139"/>
                  <a:gd name="T4" fmla="*/ 93 w 218"/>
                  <a:gd name="T5" fmla="*/ 125 h 139"/>
                  <a:gd name="T6" fmla="*/ 7 w 218"/>
                  <a:gd name="T7" fmla="*/ 49 h 139"/>
                  <a:gd name="T8" fmla="*/ 27 w 218"/>
                  <a:gd name="T9" fmla="*/ 21 h 139"/>
                  <a:gd name="T10" fmla="*/ 100 w 218"/>
                  <a:gd name="T11" fmla="*/ 80 h 139"/>
                  <a:gd name="T12" fmla="*/ 115 w 218"/>
                  <a:gd name="T13" fmla="*/ 67 h 139"/>
                  <a:gd name="T14" fmla="*/ 144 w 218"/>
                  <a:gd name="T15" fmla="*/ 0 h 139"/>
                  <a:gd name="T16" fmla="*/ 218 w 218"/>
                  <a:gd name="T17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139">
                    <a:moveTo>
                      <a:pt x="218" y="15"/>
                    </a:moveTo>
                    <a:cubicBezTo>
                      <a:pt x="142" y="121"/>
                      <a:pt x="142" y="121"/>
                      <a:pt x="142" y="121"/>
                    </a:cubicBezTo>
                    <a:cubicBezTo>
                      <a:pt x="130" y="139"/>
                      <a:pt x="115" y="138"/>
                      <a:pt x="93" y="125"/>
                    </a:cubicBezTo>
                    <a:cubicBezTo>
                      <a:pt x="36" y="91"/>
                      <a:pt x="7" y="49"/>
                      <a:pt x="7" y="49"/>
                    </a:cubicBezTo>
                    <a:cubicBezTo>
                      <a:pt x="0" y="40"/>
                      <a:pt x="24" y="18"/>
                      <a:pt x="27" y="21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9" y="87"/>
                      <a:pt x="113" y="76"/>
                      <a:pt x="115" y="67"/>
                    </a:cubicBezTo>
                    <a:cubicBezTo>
                      <a:pt x="144" y="0"/>
                      <a:pt x="144" y="0"/>
                      <a:pt x="144" y="0"/>
                    </a:cubicBezTo>
                    <a:lnTo>
                      <a:pt x="218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49">
                <a:extLst>
                  <a:ext uri="{FF2B5EF4-FFF2-40B4-BE49-F238E27FC236}">
                    <a16:creationId xmlns:a16="http://schemas.microsoft.com/office/drawing/2014/main" id="{33226A05-831F-45A3-9BC6-ADC34305951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88300" y="3756025"/>
                <a:ext cx="460375" cy="398463"/>
              </a:xfrm>
              <a:custGeom>
                <a:avLst/>
                <a:gdLst>
                  <a:gd name="T0" fmla="*/ 84 w 161"/>
                  <a:gd name="T1" fmla="*/ 139 h 139"/>
                  <a:gd name="T2" fmla="*/ 161 w 161"/>
                  <a:gd name="T3" fmla="*/ 69 h 139"/>
                  <a:gd name="T4" fmla="*/ 82 w 161"/>
                  <a:gd name="T5" fmla="*/ 0 h 139"/>
                  <a:gd name="T6" fmla="*/ 1 w 161"/>
                  <a:gd name="T7" fmla="*/ 68 h 139"/>
                  <a:gd name="T8" fmla="*/ 84 w 161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39">
                    <a:moveTo>
                      <a:pt x="84" y="139"/>
                    </a:moveTo>
                    <a:cubicBezTo>
                      <a:pt x="129" y="138"/>
                      <a:pt x="161" y="112"/>
                      <a:pt x="161" y="69"/>
                    </a:cubicBezTo>
                    <a:cubicBezTo>
                      <a:pt x="161" y="27"/>
                      <a:pt x="127" y="0"/>
                      <a:pt x="82" y="0"/>
                    </a:cubicBezTo>
                    <a:cubicBezTo>
                      <a:pt x="36" y="1"/>
                      <a:pt x="2" y="13"/>
                      <a:pt x="1" y="68"/>
                    </a:cubicBezTo>
                    <a:cubicBezTo>
                      <a:pt x="0" y="124"/>
                      <a:pt x="38" y="139"/>
                      <a:pt x="84" y="139"/>
                    </a:cubicBez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50">
                <a:extLst>
                  <a:ext uri="{FF2B5EF4-FFF2-40B4-BE49-F238E27FC236}">
                    <a16:creationId xmlns:a16="http://schemas.microsoft.com/office/drawing/2014/main" id="{18EE0C91-BA1D-4AC9-A876-A12543F329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37513" y="3702050"/>
                <a:ext cx="442913" cy="506413"/>
              </a:xfrm>
              <a:custGeom>
                <a:avLst/>
                <a:gdLst>
                  <a:gd name="T0" fmla="*/ 41 w 155"/>
                  <a:gd name="T1" fmla="*/ 100 h 177"/>
                  <a:gd name="T2" fmla="*/ 9 w 155"/>
                  <a:gd name="T3" fmla="*/ 64 h 177"/>
                  <a:gd name="T4" fmla="*/ 29 w 155"/>
                  <a:gd name="T5" fmla="*/ 11 h 177"/>
                  <a:gd name="T6" fmla="*/ 104 w 155"/>
                  <a:gd name="T7" fmla="*/ 10 h 177"/>
                  <a:gd name="T8" fmla="*/ 155 w 155"/>
                  <a:gd name="T9" fmla="*/ 87 h 177"/>
                  <a:gd name="T10" fmla="*/ 106 w 155"/>
                  <a:gd name="T11" fmla="*/ 162 h 177"/>
                  <a:gd name="T12" fmla="*/ 20 w 155"/>
                  <a:gd name="T13" fmla="*/ 153 h 177"/>
                  <a:gd name="T14" fmla="*/ 41 w 155"/>
                  <a:gd name="T15" fmla="*/ 10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5" h="177">
                    <a:moveTo>
                      <a:pt x="41" y="100"/>
                    </a:moveTo>
                    <a:cubicBezTo>
                      <a:pt x="41" y="100"/>
                      <a:pt x="17" y="90"/>
                      <a:pt x="9" y="64"/>
                    </a:cubicBezTo>
                    <a:cubicBezTo>
                      <a:pt x="0" y="32"/>
                      <a:pt x="15" y="16"/>
                      <a:pt x="29" y="11"/>
                    </a:cubicBezTo>
                    <a:cubicBezTo>
                      <a:pt x="48" y="4"/>
                      <a:pt x="76" y="0"/>
                      <a:pt x="104" y="10"/>
                    </a:cubicBezTo>
                    <a:cubicBezTo>
                      <a:pt x="144" y="26"/>
                      <a:pt x="155" y="61"/>
                      <a:pt x="155" y="87"/>
                    </a:cubicBezTo>
                    <a:cubicBezTo>
                      <a:pt x="155" y="119"/>
                      <a:pt x="142" y="143"/>
                      <a:pt x="106" y="162"/>
                    </a:cubicBezTo>
                    <a:cubicBezTo>
                      <a:pt x="75" y="177"/>
                      <a:pt x="32" y="169"/>
                      <a:pt x="20" y="153"/>
                    </a:cubicBezTo>
                    <a:cubicBezTo>
                      <a:pt x="12" y="142"/>
                      <a:pt x="17" y="112"/>
                      <a:pt x="41" y="100"/>
                    </a:cubicBezTo>
                    <a:close/>
                  </a:path>
                </a:pathLst>
              </a:custGeom>
              <a:solidFill>
                <a:srgbClr val="D7A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51">
                <a:extLst>
                  <a:ext uri="{FF2B5EF4-FFF2-40B4-BE49-F238E27FC236}">
                    <a16:creationId xmlns:a16="http://schemas.microsoft.com/office/drawing/2014/main" id="{CA6E0D06-BE24-4DD8-B602-358651DB43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16875" y="3727450"/>
                <a:ext cx="138113" cy="473075"/>
              </a:xfrm>
              <a:custGeom>
                <a:avLst/>
                <a:gdLst>
                  <a:gd name="T0" fmla="*/ 48 w 48"/>
                  <a:gd name="T1" fmla="*/ 63 h 165"/>
                  <a:gd name="T2" fmla="*/ 32 w 48"/>
                  <a:gd name="T3" fmla="*/ 3 h 165"/>
                  <a:gd name="T4" fmla="*/ 1 w 48"/>
                  <a:gd name="T5" fmla="*/ 40 h 165"/>
                  <a:gd name="T6" fmla="*/ 11 w 48"/>
                  <a:gd name="T7" fmla="*/ 70 h 165"/>
                  <a:gd name="T8" fmla="*/ 29 w 48"/>
                  <a:gd name="T9" fmla="*/ 88 h 165"/>
                  <a:gd name="T10" fmla="*/ 16 w 48"/>
                  <a:gd name="T11" fmla="*/ 82 h 165"/>
                  <a:gd name="T12" fmla="*/ 1 w 48"/>
                  <a:gd name="T13" fmla="*/ 68 h 165"/>
                  <a:gd name="T14" fmla="*/ 8 w 48"/>
                  <a:gd name="T15" fmla="*/ 85 h 165"/>
                  <a:gd name="T16" fmla="*/ 28 w 48"/>
                  <a:gd name="T17" fmla="*/ 97 h 165"/>
                  <a:gd name="T18" fmla="*/ 15 w 48"/>
                  <a:gd name="T19" fmla="*/ 108 h 165"/>
                  <a:gd name="T20" fmla="*/ 14 w 48"/>
                  <a:gd name="T21" fmla="*/ 124 h 165"/>
                  <a:gd name="T22" fmla="*/ 16 w 48"/>
                  <a:gd name="T23" fmla="*/ 144 h 165"/>
                  <a:gd name="T24" fmla="*/ 2 w 48"/>
                  <a:gd name="T25" fmla="*/ 144 h 165"/>
                  <a:gd name="T26" fmla="*/ 8 w 48"/>
                  <a:gd name="T27" fmla="*/ 158 h 165"/>
                  <a:gd name="T28" fmla="*/ 12 w 48"/>
                  <a:gd name="T29" fmla="*/ 150 h 165"/>
                  <a:gd name="T30" fmla="*/ 32 w 48"/>
                  <a:gd name="T31" fmla="*/ 149 h 165"/>
                  <a:gd name="T32" fmla="*/ 48 w 48"/>
                  <a:gd name="T33" fmla="*/ 6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165">
                    <a:moveTo>
                      <a:pt x="48" y="63"/>
                    </a:moveTo>
                    <a:cubicBezTo>
                      <a:pt x="48" y="63"/>
                      <a:pt x="44" y="0"/>
                      <a:pt x="32" y="3"/>
                    </a:cubicBezTo>
                    <a:cubicBezTo>
                      <a:pt x="21" y="6"/>
                      <a:pt x="1" y="23"/>
                      <a:pt x="1" y="40"/>
                    </a:cubicBezTo>
                    <a:cubicBezTo>
                      <a:pt x="1" y="53"/>
                      <a:pt x="7" y="65"/>
                      <a:pt x="11" y="70"/>
                    </a:cubicBezTo>
                    <a:cubicBezTo>
                      <a:pt x="18" y="81"/>
                      <a:pt x="29" y="88"/>
                      <a:pt x="29" y="88"/>
                    </a:cubicBezTo>
                    <a:cubicBezTo>
                      <a:pt x="29" y="88"/>
                      <a:pt x="25" y="87"/>
                      <a:pt x="16" y="82"/>
                    </a:cubicBezTo>
                    <a:cubicBezTo>
                      <a:pt x="10" y="79"/>
                      <a:pt x="5" y="76"/>
                      <a:pt x="1" y="68"/>
                    </a:cubicBezTo>
                    <a:cubicBezTo>
                      <a:pt x="0" y="67"/>
                      <a:pt x="3" y="79"/>
                      <a:pt x="8" y="85"/>
                    </a:cubicBezTo>
                    <a:cubicBezTo>
                      <a:pt x="18" y="97"/>
                      <a:pt x="28" y="97"/>
                      <a:pt x="28" y="97"/>
                    </a:cubicBezTo>
                    <a:cubicBezTo>
                      <a:pt x="28" y="97"/>
                      <a:pt x="19" y="102"/>
                      <a:pt x="15" y="108"/>
                    </a:cubicBezTo>
                    <a:cubicBezTo>
                      <a:pt x="11" y="116"/>
                      <a:pt x="14" y="124"/>
                      <a:pt x="14" y="124"/>
                    </a:cubicBezTo>
                    <a:cubicBezTo>
                      <a:pt x="14" y="124"/>
                      <a:pt x="26" y="150"/>
                      <a:pt x="16" y="144"/>
                    </a:cubicBezTo>
                    <a:cubicBezTo>
                      <a:pt x="11" y="140"/>
                      <a:pt x="2" y="139"/>
                      <a:pt x="2" y="144"/>
                    </a:cubicBezTo>
                    <a:cubicBezTo>
                      <a:pt x="2" y="149"/>
                      <a:pt x="8" y="158"/>
                      <a:pt x="8" y="158"/>
                    </a:cubicBezTo>
                    <a:cubicBezTo>
                      <a:pt x="8" y="158"/>
                      <a:pt x="5" y="148"/>
                      <a:pt x="12" y="150"/>
                    </a:cubicBezTo>
                    <a:cubicBezTo>
                      <a:pt x="18" y="152"/>
                      <a:pt x="24" y="165"/>
                      <a:pt x="32" y="149"/>
                    </a:cubicBezTo>
                    <a:cubicBezTo>
                      <a:pt x="41" y="134"/>
                      <a:pt x="47" y="122"/>
                      <a:pt x="48" y="63"/>
                    </a:cubicBezTo>
                    <a:close/>
                  </a:path>
                </a:pathLst>
              </a:custGeom>
              <a:solidFill>
                <a:srgbClr val="D7A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52">
                <a:extLst>
                  <a:ext uri="{FF2B5EF4-FFF2-40B4-BE49-F238E27FC236}">
                    <a16:creationId xmlns:a16="http://schemas.microsoft.com/office/drawing/2014/main" id="{1CE5FC02-CD8D-4C11-AC51-F8E781273A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93013" y="3338513"/>
                <a:ext cx="784225" cy="385763"/>
              </a:xfrm>
              <a:custGeom>
                <a:avLst/>
                <a:gdLst>
                  <a:gd name="T0" fmla="*/ 208 w 274"/>
                  <a:gd name="T1" fmla="*/ 72 h 135"/>
                  <a:gd name="T2" fmla="*/ 108 w 274"/>
                  <a:gd name="T3" fmla="*/ 46 h 135"/>
                  <a:gd name="T4" fmla="*/ 31 w 274"/>
                  <a:gd name="T5" fmla="*/ 3 h 135"/>
                  <a:gd name="T6" fmla="*/ 9 w 274"/>
                  <a:gd name="T7" fmla="*/ 38 h 135"/>
                  <a:gd name="T8" fmla="*/ 90 w 274"/>
                  <a:gd name="T9" fmla="*/ 95 h 135"/>
                  <a:gd name="T10" fmla="*/ 144 w 274"/>
                  <a:gd name="T11" fmla="*/ 105 h 135"/>
                  <a:gd name="T12" fmla="*/ 167 w 274"/>
                  <a:gd name="T13" fmla="*/ 119 h 135"/>
                  <a:gd name="T14" fmla="*/ 274 w 274"/>
                  <a:gd name="T15" fmla="*/ 135 h 135"/>
                  <a:gd name="T16" fmla="*/ 208 w 274"/>
                  <a:gd name="T17" fmla="*/ 7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4" h="135">
                    <a:moveTo>
                      <a:pt x="208" y="72"/>
                    </a:moveTo>
                    <a:cubicBezTo>
                      <a:pt x="191" y="66"/>
                      <a:pt x="148" y="53"/>
                      <a:pt x="108" y="46"/>
                    </a:cubicBezTo>
                    <a:cubicBezTo>
                      <a:pt x="91" y="40"/>
                      <a:pt x="42" y="5"/>
                      <a:pt x="31" y="3"/>
                    </a:cubicBezTo>
                    <a:cubicBezTo>
                      <a:pt x="20" y="0"/>
                      <a:pt x="0" y="28"/>
                      <a:pt x="9" y="38"/>
                    </a:cubicBezTo>
                    <a:cubicBezTo>
                      <a:pt x="42" y="70"/>
                      <a:pt x="90" y="95"/>
                      <a:pt x="90" y="95"/>
                    </a:cubicBezTo>
                    <a:cubicBezTo>
                      <a:pt x="90" y="95"/>
                      <a:pt x="95" y="98"/>
                      <a:pt x="144" y="105"/>
                    </a:cubicBezTo>
                    <a:cubicBezTo>
                      <a:pt x="172" y="108"/>
                      <a:pt x="167" y="119"/>
                      <a:pt x="167" y="119"/>
                    </a:cubicBezTo>
                    <a:cubicBezTo>
                      <a:pt x="274" y="135"/>
                      <a:pt x="274" y="135"/>
                      <a:pt x="274" y="135"/>
                    </a:cubicBezTo>
                    <a:cubicBezTo>
                      <a:pt x="274" y="135"/>
                      <a:pt x="260" y="89"/>
                      <a:pt x="208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53">
                <a:extLst>
                  <a:ext uri="{FF2B5EF4-FFF2-40B4-BE49-F238E27FC236}">
                    <a16:creationId xmlns:a16="http://schemas.microsoft.com/office/drawing/2014/main" id="{67C74B30-3AEF-4FC6-9A86-D31480203A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13650" y="3341688"/>
                <a:ext cx="79375" cy="125413"/>
              </a:xfrm>
              <a:custGeom>
                <a:avLst/>
                <a:gdLst>
                  <a:gd name="T0" fmla="*/ 3 w 28"/>
                  <a:gd name="T1" fmla="*/ 34 h 44"/>
                  <a:gd name="T2" fmla="*/ 7 w 28"/>
                  <a:gd name="T3" fmla="*/ 14 h 44"/>
                  <a:gd name="T4" fmla="*/ 27 w 28"/>
                  <a:gd name="T5" fmla="*/ 8 h 44"/>
                  <a:gd name="T6" fmla="*/ 3 w 28"/>
                  <a:gd name="T7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4">
                    <a:moveTo>
                      <a:pt x="3" y="34"/>
                    </a:moveTo>
                    <a:cubicBezTo>
                      <a:pt x="3" y="34"/>
                      <a:pt x="0" y="24"/>
                      <a:pt x="7" y="14"/>
                    </a:cubicBezTo>
                    <a:cubicBezTo>
                      <a:pt x="14" y="4"/>
                      <a:pt x="28" y="0"/>
                      <a:pt x="27" y="8"/>
                    </a:cubicBezTo>
                    <a:cubicBezTo>
                      <a:pt x="25" y="16"/>
                      <a:pt x="7" y="44"/>
                      <a:pt x="3" y="34"/>
                    </a:cubicBezTo>
                    <a:close/>
                  </a:path>
                </a:pathLst>
              </a:custGeom>
              <a:solidFill>
                <a:srgbClr val="B55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54">
                <a:extLst>
                  <a:ext uri="{FF2B5EF4-FFF2-40B4-BE49-F238E27FC236}">
                    <a16:creationId xmlns:a16="http://schemas.microsoft.com/office/drawing/2014/main" id="{02287FAA-2899-4420-9A7E-2AD618997A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92988" y="3170238"/>
                <a:ext cx="296863" cy="261938"/>
              </a:xfrm>
              <a:custGeom>
                <a:avLst/>
                <a:gdLst>
                  <a:gd name="T0" fmla="*/ 3 w 104"/>
                  <a:gd name="T1" fmla="*/ 52 h 92"/>
                  <a:gd name="T2" fmla="*/ 11 w 104"/>
                  <a:gd name="T3" fmla="*/ 55 h 92"/>
                  <a:gd name="T4" fmla="*/ 23 w 104"/>
                  <a:gd name="T5" fmla="*/ 59 h 92"/>
                  <a:gd name="T6" fmla="*/ 35 w 104"/>
                  <a:gd name="T7" fmla="*/ 58 h 92"/>
                  <a:gd name="T8" fmla="*/ 36 w 104"/>
                  <a:gd name="T9" fmla="*/ 51 h 92"/>
                  <a:gd name="T10" fmla="*/ 31 w 104"/>
                  <a:gd name="T11" fmla="*/ 39 h 92"/>
                  <a:gd name="T12" fmla="*/ 15 w 104"/>
                  <a:gd name="T13" fmla="*/ 19 h 92"/>
                  <a:gd name="T14" fmla="*/ 9 w 104"/>
                  <a:gd name="T15" fmla="*/ 2 h 92"/>
                  <a:gd name="T16" fmla="*/ 40 w 104"/>
                  <a:gd name="T17" fmla="*/ 24 h 92"/>
                  <a:gd name="T18" fmla="*/ 71 w 104"/>
                  <a:gd name="T19" fmla="*/ 42 h 92"/>
                  <a:gd name="T20" fmla="*/ 103 w 104"/>
                  <a:gd name="T21" fmla="*/ 69 h 92"/>
                  <a:gd name="T22" fmla="*/ 97 w 104"/>
                  <a:gd name="T23" fmla="*/ 82 h 92"/>
                  <a:gd name="T24" fmla="*/ 89 w 104"/>
                  <a:gd name="T25" fmla="*/ 92 h 92"/>
                  <a:gd name="T26" fmla="*/ 66 w 104"/>
                  <a:gd name="T27" fmla="*/ 85 h 92"/>
                  <a:gd name="T28" fmla="*/ 36 w 104"/>
                  <a:gd name="T29" fmla="*/ 82 h 92"/>
                  <a:gd name="T30" fmla="*/ 21 w 104"/>
                  <a:gd name="T31" fmla="*/ 74 h 92"/>
                  <a:gd name="T32" fmla="*/ 3 w 104"/>
                  <a:gd name="T33" fmla="*/ 61 h 92"/>
                  <a:gd name="T34" fmla="*/ 3 w 104"/>
                  <a:gd name="T35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92">
                    <a:moveTo>
                      <a:pt x="3" y="52"/>
                    </a:moveTo>
                    <a:cubicBezTo>
                      <a:pt x="5" y="52"/>
                      <a:pt x="8" y="53"/>
                      <a:pt x="11" y="55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32" y="63"/>
                      <a:pt x="34" y="59"/>
                      <a:pt x="35" y="58"/>
                    </a:cubicBezTo>
                    <a:cubicBezTo>
                      <a:pt x="36" y="58"/>
                      <a:pt x="37" y="55"/>
                      <a:pt x="36" y="51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29" y="33"/>
                      <a:pt x="20" y="23"/>
                      <a:pt x="15" y="19"/>
                    </a:cubicBezTo>
                    <a:cubicBezTo>
                      <a:pt x="3" y="7"/>
                      <a:pt x="4" y="3"/>
                      <a:pt x="9" y="2"/>
                    </a:cubicBezTo>
                    <a:cubicBezTo>
                      <a:pt x="14" y="0"/>
                      <a:pt x="39" y="24"/>
                      <a:pt x="40" y="24"/>
                    </a:cubicBezTo>
                    <a:cubicBezTo>
                      <a:pt x="58" y="31"/>
                      <a:pt x="71" y="42"/>
                      <a:pt x="71" y="42"/>
                    </a:cubicBezTo>
                    <a:cubicBezTo>
                      <a:pt x="103" y="69"/>
                      <a:pt x="103" y="69"/>
                      <a:pt x="103" y="69"/>
                    </a:cubicBezTo>
                    <a:cubicBezTo>
                      <a:pt x="104" y="71"/>
                      <a:pt x="100" y="76"/>
                      <a:pt x="97" y="82"/>
                    </a:cubicBezTo>
                    <a:cubicBezTo>
                      <a:pt x="93" y="88"/>
                      <a:pt x="89" y="92"/>
                      <a:pt x="89" y="92"/>
                    </a:cubicBezTo>
                    <a:cubicBezTo>
                      <a:pt x="66" y="85"/>
                      <a:pt x="66" y="85"/>
                      <a:pt x="66" y="85"/>
                    </a:cubicBezTo>
                    <a:cubicBezTo>
                      <a:pt x="62" y="87"/>
                      <a:pt x="48" y="88"/>
                      <a:pt x="36" y="82"/>
                    </a:cubicBezTo>
                    <a:cubicBezTo>
                      <a:pt x="33" y="81"/>
                      <a:pt x="23" y="76"/>
                      <a:pt x="21" y="74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0" y="58"/>
                      <a:pt x="0" y="53"/>
                      <a:pt x="3" y="52"/>
                    </a:cubicBez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55">
                <a:extLst>
                  <a:ext uri="{FF2B5EF4-FFF2-40B4-BE49-F238E27FC236}">
                    <a16:creationId xmlns:a16="http://schemas.microsoft.com/office/drawing/2014/main" id="{F7499592-B44D-482B-AEB0-D99533B77F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08950" y="3748088"/>
                <a:ext cx="425450" cy="549275"/>
              </a:xfrm>
              <a:custGeom>
                <a:avLst/>
                <a:gdLst>
                  <a:gd name="T0" fmla="*/ 0 w 149"/>
                  <a:gd name="T1" fmla="*/ 142 h 192"/>
                  <a:gd name="T2" fmla="*/ 26 w 149"/>
                  <a:gd name="T3" fmla="*/ 161 h 192"/>
                  <a:gd name="T4" fmla="*/ 88 w 149"/>
                  <a:gd name="T5" fmla="*/ 173 h 192"/>
                  <a:gd name="T6" fmla="*/ 128 w 149"/>
                  <a:gd name="T7" fmla="*/ 50 h 192"/>
                  <a:gd name="T8" fmla="*/ 0 w 149"/>
                  <a:gd name="T9" fmla="*/ 14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92">
                    <a:moveTo>
                      <a:pt x="0" y="142"/>
                    </a:moveTo>
                    <a:cubicBezTo>
                      <a:pt x="0" y="142"/>
                      <a:pt x="10" y="156"/>
                      <a:pt x="26" y="161"/>
                    </a:cubicBezTo>
                    <a:cubicBezTo>
                      <a:pt x="58" y="172"/>
                      <a:pt x="86" y="154"/>
                      <a:pt x="88" y="173"/>
                    </a:cubicBezTo>
                    <a:cubicBezTo>
                      <a:pt x="89" y="192"/>
                      <a:pt x="149" y="100"/>
                      <a:pt x="128" y="50"/>
                    </a:cubicBezTo>
                    <a:cubicBezTo>
                      <a:pt x="106" y="0"/>
                      <a:pt x="0" y="142"/>
                      <a:pt x="0" y="142"/>
                    </a:cubicBezTo>
                    <a:close/>
                  </a:path>
                </a:pathLst>
              </a:custGeom>
              <a:solidFill>
                <a:srgbClr val="D7A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56">
                <a:extLst>
                  <a:ext uri="{FF2B5EF4-FFF2-40B4-BE49-F238E27FC236}">
                    <a16:creationId xmlns:a16="http://schemas.microsoft.com/office/drawing/2014/main" id="{823CC392-FC49-4659-8A7F-3620D55238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20063" y="3692525"/>
                <a:ext cx="377825" cy="361950"/>
              </a:xfrm>
              <a:custGeom>
                <a:avLst/>
                <a:gdLst>
                  <a:gd name="T0" fmla="*/ 0 w 132"/>
                  <a:gd name="T1" fmla="*/ 14 h 126"/>
                  <a:gd name="T2" fmla="*/ 32 w 132"/>
                  <a:gd name="T3" fmla="*/ 3 h 126"/>
                  <a:gd name="T4" fmla="*/ 92 w 132"/>
                  <a:gd name="T5" fmla="*/ 13 h 126"/>
                  <a:gd name="T6" fmla="*/ 126 w 132"/>
                  <a:gd name="T7" fmla="*/ 90 h 126"/>
                  <a:gd name="T8" fmla="*/ 0 w 132"/>
                  <a:gd name="T9" fmla="*/ 1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26">
                    <a:moveTo>
                      <a:pt x="0" y="14"/>
                    </a:moveTo>
                    <a:cubicBezTo>
                      <a:pt x="0" y="14"/>
                      <a:pt x="12" y="7"/>
                      <a:pt x="32" y="3"/>
                    </a:cubicBezTo>
                    <a:cubicBezTo>
                      <a:pt x="51" y="0"/>
                      <a:pt x="89" y="20"/>
                      <a:pt x="92" y="13"/>
                    </a:cubicBezTo>
                    <a:cubicBezTo>
                      <a:pt x="96" y="6"/>
                      <a:pt x="132" y="55"/>
                      <a:pt x="126" y="90"/>
                    </a:cubicBezTo>
                    <a:cubicBezTo>
                      <a:pt x="120" y="126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D7A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57">
                <a:extLst>
                  <a:ext uri="{FF2B5EF4-FFF2-40B4-BE49-F238E27FC236}">
                    <a16:creationId xmlns:a16="http://schemas.microsoft.com/office/drawing/2014/main" id="{810FB21D-BC8E-4345-9F4C-67897C6128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53388" y="3744913"/>
                <a:ext cx="163513" cy="238125"/>
              </a:xfrm>
              <a:custGeom>
                <a:avLst/>
                <a:gdLst>
                  <a:gd name="T0" fmla="*/ 57 w 57"/>
                  <a:gd name="T1" fmla="*/ 82 h 83"/>
                  <a:gd name="T2" fmla="*/ 26 w 57"/>
                  <a:gd name="T3" fmla="*/ 76 h 83"/>
                  <a:gd name="T4" fmla="*/ 1 w 57"/>
                  <a:gd name="T5" fmla="*/ 39 h 83"/>
                  <a:gd name="T6" fmla="*/ 48 w 57"/>
                  <a:gd name="T7" fmla="*/ 0 h 83"/>
                  <a:gd name="T8" fmla="*/ 16 w 57"/>
                  <a:gd name="T9" fmla="*/ 34 h 83"/>
                  <a:gd name="T10" fmla="*/ 57 w 57"/>
                  <a:gd name="T11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83">
                    <a:moveTo>
                      <a:pt x="57" y="82"/>
                    </a:moveTo>
                    <a:cubicBezTo>
                      <a:pt x="57" y="82"/>
                      <a:pt x="38" y="83"/>
                      <a:pt x="26" y="76"/>
                    </a:cubicBezTo>
                    <a:cubicBezTo>
                      <a:pt x="13" y="69"/>
                      <a:pt x="0" y="56"/>
                      <a:pt x="1" y="39"/>
                    </a:cubicBezTo>
                    <a:cubicBezTo>
                      <a:pt x="4" y="3"/>
                      <a:pt x="48" y="0"/>
                      <a:pt x="48" y="0"/>
                    </a:cubicBezTo>
                    <a:cubicBezTo>
                      <a:pt x="48" y="0"/>
                      <a:pt x="19" y="8"/>
                      <a:pt x="16" y="34"/>
                    </a:cubicBezTo>
                    <a:cubicBezTo>
                      <a:pt x="12" y="68"/>
                      <a:pt x="57" y="82"/>
                      <a:pt x="57" y="82"/>
                    </a:cubicBezTo>
                    <a:close/>
                  </a:path>
                </a:pathLst>
              </a:custGeom>
              <a:solidFill>
                <a:srgbClr val="E8B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58">
                <a:extLst>
                  <a:ext uri="{FF2B5EF4-FFF2-40B4-BE49-F238E27FC236}">
                    <a16:creationId xmlns:a16="http://schemas.microsoft.com/office/drawing/2014/main" id="{EF308D50-63E2-4B23-A8EA-7603C2D055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08950" y="3794125"/>
                <a:ext cx="104775" cy="171450"/>
              </a:xfrm>
              <a:custGeom>
                <a:avLst/>
                <a:gdLst>
                  <a:gd name="T0" fmla="*/ 37 w 37"/>
                  <a:gd name="T1" fmla="*/ 59 h 60"/>
                  <a:gd name="T2" fmla="*/ 18 w 37"/>
                  <a:gd name="T3" fmla="*/ 54 h 60"/>
                  <a:gd name="T4" fmla="*/ 1 w 37"/>
                  <a:gd name="T5" fmla="*/ 22 h 60"/>
                  <a:gd name="T6" fmla="*/ 24 w 37"/>
                  <a:gd name="T7" fmla="*/ 0 h 60"/>
                  <a:gd name="T8" fmla="*/ 9 w 37"/>
                  <a:gd name="T9" fmla="*/ 22 h 60"/>
                  <a:gd name="T10" fmla="*/ 37 w 37"/>
                  <a:gd name="T11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0">
                    <a:moveTo>
                      <a:pt x="37" y="59"/>
                    </a:moveTo>
                    <a:cubicBezTo>
                      <a:pt x="37" y="59"/>
                      <a:pt x="26" y="60"/>
                      <a:pt x="18" y="54"/>
                    </a:cubicBezTo>
                    <a:cubicBezTo>
                      <a:pt x="9" y="49"/>
                      <a:pt x="0" y="35"/>
                      <a:pt x="1" y="22"/>
                    </a:cubicBezTo>
                    <a:cubicBezTo>
                      <a:pt x="2" y="4"/>
                      <a:pt x="24" y="0"/>
                      <a:pt x="24" y="0"/>
                    </a:cubicBezTo>
                    <a:cubicBezTo>
                      <a:pt x="24" y="0"/>
                      <a:pt x="9" y="6"/>
                      <a:pt x="9" y="22"/>
                    </a:cubicBezTo>
                    <a:cubicBezTo>
                      <a:pt x="8" y="49"/>
                      <a:pt x="37" y="59"/>
                      <a:pt x="37" y="59"/>
                    </a:cubicBezTo>
                    <a:close/>
                  </a:path>
                </a:pathLst>
              </a:custGeom>
              <a:solidFill>
                <a:srgbClr val="E8B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59">
                <a:extLst>
                  <a:ext uri="{FF2B5EF4-FFF2-40B4-BE49-F238E27FC236}">
                    <a16:creationId xmlns:a16="http://schemas.microsoft.com/office/drawing/2014/main" id="{658D0038-3447-4C4A-908D-3671954799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37525" y="3865563"/>
                <a:ext cx="88900" cy="117475"/>
              </a:xfrm>
              <a:custGeom>
                <a:avLst/>
                <a:gdLst>
                  <a:gd name="T0" fmla="*/ 31 w 31"/>
                  <a:gd name="T1" fmla="*/ 40 h 41"/>
                  <a:gd name="T2" fmla="*/ 15 w 31"/>
                  <a:gd name="T3" fmla="*/ 36 h 41"/>
                  <a:gd name="T4" fmla="*/ 1 w 31"/>
                  <a:gd name="T5" fmla="*/ 17 h 41"/>
                  <a:gd name="T6" fmla="*/ 25 w 31"/>
                  <a:gd name="T7" fmla="*/ 1 h 41"/>
                  <a:gd name="T8" fmla="*/ 10 w 31"/>
                  <a:gd name="T9" fmla="*/ 15 h 41"/>
                  <a:gd name="T10" fmla="*/ 31 w 31"/>
                  <a:gd name="T11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1">
                    <a:moveTo>
                      <a:pt x="31" y="40"/>
                    </a:moveTo>
                    <a:cubicBezTo>
                      <a:pt x="31" y="40"/>
                      <a:pt x="22" y="41"/>
                      <a:pt x="15" y="36"/>
                    </a:cubicBezTo>
                    <a:cubicBezTo>
                      <a:pt x="8" y="32"/>
                      <a:pt x="0" y="28"/>
                      <a:pt x="1" y="17"/>
                    </a:cubicBezTo>
                    <a:cubicBezTo>
                      <a:pt x="3" y="0"/>
                      <a:pt x="25" y="1"/>
                      <a:pt x="25" y="1"/>
                    </a:cubicBezTo>
                    <a:cubicBezTo>
                      <a:pt x="25" y="1"/>
                      <a:pt x="10" y="5"/>
                      <a:pt x="10" y="15"/>
                    </a:cubicBezTo>
                    <a:cubicBezTo>
                      <a:pt x="9" y="36"/>
                      <a:pt x="31" y="40"/>
                      <a:pt x="31" y="40"/>
                    </a:cubicBezTo>
                    <a:close/>
                  </a:path>
                </a:pathLst>
              </a:custGeom>
              <a:solidFill>
                <a:srgbClr val="E8B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60">
                <a:extLst>
                  <a:ext uri="{FF2B5EF4-FFF2-40B4-BE49-F238E27FC236}">
                    <a16:creationId xmlns:a16="http://schemas.microsoft.com/office/drawing/2014/main" id="{CA35B620-E647-49BB-A79B-E32CEBC296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53388" y="3749675"/>
                <a:ext cx="363538" cy="447675"/>
              </a:xfrm>
              <a:custGeom>
                <a:avLst/>
                <a:gdLst>
                  <a:gd name="T0" fmla="*/ 44 w 127"/>
                  <a:gd name="T1" fmla="*/ 79 h 156"/>
                  <a:gd name="T2" fmla="*/ 12 w 127"/>
                  <a:gd name="T3" fmla="*/ 99 h 156"/>
                  <a:gd name="T4" fmla="*/ 14 w 127"/>
                  <a:gd name="T5" fmla="*/ 136 h 156"/>
                  <a:gd name="T6" fmla="*/ 27 w 127"/>
                  <a:gd name="T7" fmla="*/ 120 h 156"/>
                  <a:gd name="T8" fmla="*/ 92 w 127"/>
                  <a:gd name="T9" fmla="*/ 130 h 156"/>
                  <a:gd name="T10" fmla="*/ 124 w 127"/>
                  <a:gd name="T11" fmla="*/ 41 h 156"/>
                  <a:gd name="T12" fmla="*/ 86 w 127"/>
                  <a:gd name="T13" fmla="*/ 5 h 156"/>
                  <a:gd name="T14" fmla="*/ 44 w 127"/>
                  <a:gd name="T15" fmla="*/ 7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156">
                    <a:moveTo>
                      <a:pt x="44" y="79"/>
                    </a:moveTo>
                    <a:cubicBezTo>
                      <a:pt x="44" y="79"/>
                      <a:pt x="30" y="81"/>
                      <a:pt x="12" y="99"/>
                    </a:cubicBezTo>
                    <a:cubicBezTo>
                      <a:pt x="0" y="112"/>
                      <a:pt x="21" y="126"/>
                      <a:pt x="14" y="136"/>
                    </a:cubicBezTo>
                    <a:cubicBezTo>
                      <a:pt x="14" y="136"/>
                      <a:pt x="26" y="137"/>
                      <a:pt x="27" y="120"/>
                    </a:cubicBezTo>
                    <a:cubicBezTo>
                      <a:pt x="27" y="107"/>
                      <a:pt x="61" y="156"/>
                      <a:pt x="92" y="130"/>
                    </a:cubicBezTo>
                    <a:cubicBezTo>
                      <a:pt x="122" y="104"/>
                      <a:pt x="127" y="61"/>
                      <a:pt x="124" y="41"/>
                    </a:cubicBezTo>
                    <a:cubicBezTo>
                      <a:pt x="121" y="19"/>
                      <a:pt x="109" y="7"/>
                      <a:pt x="86" y="5"/>
                    </a:cubicBezTo>
                    <a:cubicBezTo>
                      <a:pt x="36" y="0"/>
                      <a:pt x="16" y="56"/>
                      <a:pt x="44" y="79"/>
                    </a:cubicBezTo>
                    <a:close/>
                  </a:path>
                </a:pathLst>
              </a:custGeom>
              <a:solidFill>
                <a:srgbClr val="E8B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61">
                <a:extLst>
                  <a:ext uri="{FF2B5EF4-FFF2-40B4-BE49-F238E27FC236}">
                    <a16:creationId xmlns:a16="http://schemas.microsoft.com/office/drawing/2014/main" id="{B332999D-2FF8-4E53-B057-2ED5F275CF3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718425" y="3684588"/>
                <a:ext cx="115888" cy="249238"/>
              </a:xfrm>
              <a:custGeom>
                <a:avLst/>
                <a:gdLst>
                  <a:gd name="T0" fmla="*/ 32 w 40"/>
                  <a:gd name="T1" fmla="*/ 81 h 87"/>
                  <a:gd name="T2" fmla="*/ 36 w 40"/>
                  <a:gd name="T3" fmla="*/ 87 h 87"/>
                  <a:gd name="T4" fmla="*/ 37 w 40"/>
                  <a:gd name="T5" fmla="*/ 87 h 87"/>
                  <a:gd name="T6" fmla="*/ 32 w 40"/>
                  <a:gd name="T7" fmla="*/ 81 h 87"/>
                  <a:gd name="T8" fmla="*/ 36 w 40"/>
                  <a:gd name="T9" fmla="*/ 75 h 87"/>
                  <a:gd name="T10" fmla="*/ 35 w 40"/>
                  <a:gd name="T11" fmla="*/ 75 h 87"/>
                  <a:gd name="T12" fmla="*/ 35 w 40"/>
                  <a:gd name="T13" fmla="*/ 77 h 87"/>
                  <a:gd name="T14" fmla="*/ 35 w 40"/>
                  <a:gd name="T15" fmla="*/ 78 h 87"/>
                  <a:gd name="T16" fmla="*/ 36 w 40"/>
                  <a:gd name="T17" fmla="*/ 78 h 87"/>
                  <a:gd name="T18" fmla="*/ 36 w 40"/>
                  <a:gd name="T19" fmla="*/ 78 h 87"/>
                  <a:gd name="T20" fmla="*/ 39 w 40"/>
                  <a:gd name="T21" fmla="*/ 86 h 87"/>
                  <a:gd name="T22" fmla="*/ 40 w 40"/>
                  <a:gd name="T23" fmla="*/ 86 h 87"/>
                  <a:gd name="T24" fmla="*/ 39 w 40"/>
                  <a:gd name="T25" fmla="*/ 85 h 87"/>
                  <a:gd name="T26" fmla="*/ 37 w 40"/>
                  <a:gd name="T27" fmla="*/ 78 h 87"/>
                  <a:gd name="T28" fmla="*/ 38 w 40"/>
                  <a:gd name="T29" fmla="*/ 76 h 87"/>
                  <a:gd name="T30" fmla="*/ 36 w 40"/>
                  <a:gd name="T31" fmla="*/ 75 h 87"/>
                  <a:gd name="T32" fmla="*/ 15 w 40"/>
                  <a:gd name="T33" fmla="*/ 2 h 87"/>
                  <a:gd name="T34" fmla="*/ 24 w 40"/>
                  <a:gd name="T35" fmla="*/ 27 h 87"/>
                  <a:gd name="T36" fmla="*/ 25 w 40"/>
                  <a:gd name="T37" fmla="*/ 27 h 87"/>
                  <a:gd name="T38" fmla="*/ 25 w 40"/>
                  <a:gd name="T39" fmla="*/ 27 h 87"/>
                  <a:gd name="T40" fmla="*/ 26 w 40"/>
                  <a:gd name="T41" fmla="*/ 26 h 87"/>
                  <a:gd name="T42" fmla="*/ 25 w 40"/>
                  <a:gd name="T43" fmla="*/ 25 h 87"/>
                  <a:gd name="T44" fmla="*/ 17 w 40"/>
                  <a:gd name="T45" fmla="*/ 3 h 87"/>
                  <a:gd name="T46" fmla="*/ 15 w 40"/>
                  <a:gd name="T47" fmla="*/ 2 h 87"/>
                  <a:gd name="T48" fmla="*/ 1 w 40"/>
                  <a:gd name="T49" fmla="*/ 0 h 87"/>
                  <a:gd name="T50" fmla="*/ 1 w 40"/>
                  <a:gd name="T51" fmla="*/ 5 h 87"/>
                  <a:gd name="T52" fmla="*/ 13 w 40"/>
                  <a:gd name="T53" fmla="*/ 37 h 87"/>
                  <a:gd name="T54" fmla="*/ 13 w 40"/>
                  <a:gd name="T55" fmla="*/ 38 h 87"/>
                  <a:gd name="T56" fmla="*/ 14 w 40"/>
                  <a:gd name="T57" fmla="*/ 38 h 87"/>
                  <a:gd name="T58" fmla="*/ 14 w 40"/>
                  <a:gd name="T59" fmla="*/ 38 h 87"/>
                  <a:gd name="T60" fmla="*/ 14 w 40"/>
                  <a:gd name="T61" fmla="*/ 38 h 87"/>
                  <a:gd name="T62" fmla="*/ 21 w 40"/>
                  <a:gd name="T63" fmla="*/ 55 h 87"/>
                  <a:gd name="T64" fmla="*/ 23 w 40"/>
                  <a:gd name="T65" fmla="*/ 63 h 87"/>
                  <a:gd name="T66" fmla="*/ 24 w 40"/>
                  <a:gd name="T67" fmla="*/ 68 h 87"/>
                  <a:gd name="T68" fmla="*/ 25 w 40"/>
                  <a:gd name="T69" fmla="*/ 69 h 87"/>
                  <a:gd name="T70" fmla="*/ 26 w 40"/>
                  <a:gd name="T71" fmla="*/ 71 h 87"/>
                  <a:gd name="T72" fmla="*/ 28 w 40"/>
                  <a:gd name="T73" fmla="*/ 79 h 87"/>
                  <a:gd name="T74" fmla="*/ 30 w 40"/>
                  <a:gd name="T75" fmla="*/ 80 h 87"/>
                  <a:gd name="T76" fmla="*/ 28 w 40"/>
                  <a:gd name="T77" fmla="*/ 72 h 87"/>
                  <a:gd name="T78" fmla="*/ 27 w 40"/>
                  <a:gd name="T79" fmla="*/ 70 h 87"/>
                  <a:gd name="T80" fmla="*/ 26 w 40"/>
                  <a:gd name="T81" fmla="*/ 69 h 87"/>
                  <a:gd name="T82" fmla="*/ 25 w 40"/>
                  <a:gd name="T83" fmla="*/ 64 h 87"/>
                  <a:gd name="T84" fmla="*/ 23 w 40"/>
                  <a:gd name="T85" fmla="*/ 56 h 87"/>
                  <a:gd name="T86" fmla="*/ 15 w 40"/>
                  <a:gd name="T87" fmla="*/ 37 h 87"/>
                  <a:gd name="T88" fmla="*/ 16 w 40"/>
                  <a:gd name="T89" fmla="*/ 37 h 87"/>
                  <a:gd name="T90" fmla="*/ 15 w 40"/>
                  <a:gd name="T91" fmla="*/ 38 h 87"/>
                  <a:gd name="T92" fmla="*/ 15 w 40"/>
                  <a:gd name="T93" fmla="*/ 38 h 87"/>
                  <a:gd name="T94" fmla="*/ 14 w 40"/>
                  <a:gd name="T95" fmla="*/ 37 h 87"/>
                  <a:gd name="T96" fmla="*/ 2 w 40"/>
                  <a:gd name="T97" fmla="*/ 3 h 87"/>
                  <a:gd name="T98" fmla="*/ 1 w 40"/>
                  <a:gd name="T9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" h="87">
                    <a:moveTo>
                      <a:pt x="32" y="81"/>
                    </a:moveTo>
                    <a:cubicBezTo>
                      <a:pt x="33" y="83"/>
                      <a:pt x="35" y="85"/>
                      <a:pt x="36" y="87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35" y="84"/>
                      <a:pt x="33" y="82"/>
                      <a:pt x="32" y="81"/>
                    </a:cubicBezTo>
                    <a:moveTo>
                      <a:pt x="36" y="75"/>
                    </a:moveTo>
                    <a:cubicBezTo>
                      <a:pt x="36" y="75"/>
                      <a:pt x="35" y="75"/>
                      <a:pt x="35" y="75"/>
                    </a:cubicBezTo>
                    <a:cubicBezTo>
                      <a:pt x="35" y="76"/>
                      <a:pt x="35" y="76"/>
                      <a:pt x="35" y="77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6" y="78"/>
                      <a:pt x="36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5"/>
                      <a:pt x="40" y="85"/>
                      <a:pt x="39" y="85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8" y="78"/>
                      <a:pt x="38" y="77"/>
                      <a:pt x="38" y="76"/>
                    </a:cubicBezTo>
                    <a:cubicBezTo>
                      <a:pt x="37" y="75"/>
                      <a:pt x="37" y="75"/>
                      <a:pt x="36" y="75"/>
                    </a:cubicBezTo>
                    <a:moveTo>
                      <a:pt x="15" y="2"/>
                    </a:move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6" y="26"/>
                      <a:pt x="26" y="26"/>
                    </a:cubicBezTo>
                    <a:cubicBezTo>
                      <a:pt x="26" y="26"/>
                      <a:pt x="25" y="25"/>
                      <a:pt x="25" y="2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6" y="2"/>
                      <a:pt x="15" y="2"/>
                    </a:cubicBezTo>
                    <a:moveTo>
                      <a:pt x="1" y="0"/>
                    </a:moveTo>
                    <a:cubicBezTo>
                      <a:pt x="0" y="1"/>
                      <a:pt x="0" y="3"/>
                      <a:pt x="1" y="5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2" y="58"/>
                      <a:pt x="23" y="61"/>
                      <a:pt x="23" y="63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70"/>
                      <a:pt x="26" y="70"/>
                      <a:pt x="26" y="71"/>
                    </a:cubicBezTo>
                    <a:cubicBezTo>
                      <a:pt x="27" y="72"/>
                      <a:pt x="28" y="76"/>
                      <a:pt x="28" y="79"/>
                    </a:cubicBezTo>
                    <a:cubicBezTo>
                      <a:pt x="28" y="79"/>
                      <a:pt x="29" y="80"/>
                      <a:pt x="30" y="80"/>
                    </a:cubicBezTo>
                    <a:cubicBezTo>
                      <a:pt x="30" y="77"/>
                      <a:pt x="29" y="73"/>
                      <a:pt x="28" y="72"/>
                    </a:cubicBezTo>
                    <a:cubicBezTo>
                      <a:pt x="28" y="71"/>
                      <a:pt x="27" y="71"/>
                      <a:pt x="27" y="70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61"/>
                      <a:pt x="24" y="58"/>
                      <a:pt x="23" y="5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7"/>
                      <a:pt x="14" y="3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15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62">
                <a:extLst>
                  <a:ext uri="{FF2B5EF4-FFF2-40B4-BE49-F238E27FC236}">
                    <a16:creationId xmlns:a16="http://schemas.microsoft.com/office/drawing/2014/main" id="{8AE07B2A-B445-47BC-8EFA-091D8FBFBF1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721600" y="3667125"/>
                <a:ext cx="120650" cy="271463"/>
              </a:xfrm>
              <a:custGeom>
                <a:avLst/>
                <a:gdLst>
                  <a:gd name="T0" fmla="*/ 29 w 42"/>
                  <a:gd name="T1" fmla="*/ 87 h 95"/>
                  <a:gd name="T2" fmla="*/ 29 w 42"/>
                  <a:gd name="T3" fmla="*/ 86 h 95"/>
                  <a:gd name="T4" fmla="*/ 32 w 42"/>
                  <a:gd name="T5" fmla="*/ 80 h 95"/>
                  <a:gd name="T6" fmla="*/ 32 w 42"/>
                  <a:gd name="T7" fmla="*/ 83 h 95"/>
                  <a:gd name="T8" fmla="*/ 36 w 42"/>
                  <a:gd name="T9" fmla="*/ 93 h 95"/>
                  <a:gd name="T10" fmla="*/ 37 w 42"/>
                  <a:gd name="T11" fmla="*/ 95 h 95"/>
                  <a:gd name="T12" fmla="*/ 38 w 42"/>
                  <a:gd name="T13" fmla="*/ 92 h 95"/>
                  <a:gd name="T14" fmla="*/ 34 w 42"/>
                  <a:gd name="T15" fmla="*/ 84 h 95"/>
                  <a:gd name="T16" fmla="*/ 34 w 42"/>
                  <a:gd name="T17" fmla="*/ 81 h 95"/>
                  <a:gd name="T18" fmla="*/ 34 w 42"/>
                  <a:gd name="T19" fmla="*/ 81 h 95"/>
                  <a:gd name="T20" fmla="*/ 13 w 42"/>
                  <a:gd name="T21" fmla="*/ 10 h 95"/>
                  <a:gd name="T22" fmla="*/ 23 w 42"/>
                  <a:gd name="T23" fmla="*/ 40 h 95"/>
                  <a:gd name="T24" fmla="*/ 29 w 42"/>
                  <a:gd name="T25" fmla="*/ 58 h 95"/>
                  <a:gd name="T26" fmla="*/ 35 w 42"/>
                  <a:gd name="T27" fmla="*/ 70 h 95"/>
                  <a:gd name="T28" fmla="*/ 35 w 42"/>
                  <a:gd name="T29" fmla="*/ 73 h 95"/>
                  <a:gd name="T30" fmla="*/ 38 w 42"/>
                  <a:gd name="T31" fmla="*/ 91 h 95"/>
                  <a:gd name="T32" fmla="*/ 41 w 42"/>
                  <a:gd name="T33" fmla="*/ 94 h 95"/>
                  <a:gd name="T34" fmla="*/ 37 w 42"/>
                  <a:gd name="T35" fmla="*/ 74 h 95"/>
                  <a:gd name="T36" fmla="*/ 37 w 42"/>
                  <a:gd name="T37" fmla="*/ 71 h 95"/>
                  <a:gd name="T38" fmla="*/ 31 w 42"/>
                  <a:gd name="T39" fmla="*/ 58 h 95"/>
                  <a:gd name="T40" fmla="*/ 25 w 42"/>
                  <a:gd name="T41" fmla="*/ 40 h 95"/>
                  <a:gd name="T42" fmla="*/ 23 w 42"/>
                  <a:gd name="T43" fmla="*/ 33 h 95"/>
                  <a:gd name="T44" fmla="*/ 15 w 42"/>
                  <a:gd name="T45" fmla="*/ 11 h 95"/>
                  <a:gd name="T46" fmla="*/ 7 w 42"/>
                  <a:gd name="T47" fmla="*/ 0 h 95"/>
                  <a:gd name="T48" fmla="*/ 0 w 42"/>
                  <a:gd name="T49" fmla="*/ 6 h 95"/>
                  <a:gd name="T50" fmla="*/ 6 w 42"/>
                  <a:gd name="T51" fmla="*/ 3 h 95"/>
                  <a:gd name="T52" fmla="*/ 12 w 42"/>
                  <a:gd name="T53" fmla="*/ 7 h 95"/>
                  <a:gd name="T54" fmla="*/ 17 w 42"/>
                  <a:gd name="T55" fmla="*/ 10 h 95"/>
                  <a:gd name="T56" fmla="*/ 25 w 42"/>
                  <a:gd name="T57" fmla="*/ 32 h 95"/>
                  <a:gd name="T58" fmla="*/ 26 w 42"/>
                  <a:gd name="T59" fmla="*/ 32 h 95"/>
                  <a:gd name="T60" fmla="*/ 19 w 42"/>
                  <a:gd name="T61" fmla="*/ 8 h 95"/>
                  <a:gd name="T62" fmla="*/ 13 w 42"/>
                  <a:gd name="T63" fmla="*/ 5 h 95"/>
                  <a:gd name="T64" fmla="*/ 7 w 42"/>
                  <a:gd name="T6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95">
                    <a:moveTo>
                      <a:pt x="29" y="86"/>
                    </a:moveTo>
                    <a:cubicBezTo>
                      <a:pt x="29" y="87"/>
                      <a:pt x="29" y="87"/>
                      <a:pt x="29" y="87"/>
                    </a:cubicBezTo>
                    <a:cubicBezTo>
                      <a:pt x="29" y="87"/>
                      <a:pt x="30" y="87"/>
                      <a:pt x="31" y="87"/>
                    </a:cubicBezTo>
                    <a:cubicBezTo>
                      <a:pt x="30" y="87"/>
                      <a:pt x="30" y="87"/>
                      <a:pt x="29" y="86"/>
                    </a:cubicBezTo>
                    <a:moveTo>
                      <a:pt x="33" y="79"/>
                    </a:moveTo>
                    <a:cubicBezTo>
                      <a:pt x="32" y="79"/>
                      <a:pt x="32" y="80"/>
                      <a:pt x="32" y="80"/>
                    </a:cubicBezTo>
                    <a:cubicBezTo>
                      <a:pt x="31" y="80"/>
                      <a:pt x="30" y="81"/>
                      <a:pt x="31" y="82"/>
                    </a:cubicBezTo>
                    <a:cubicBezTo>
                      <a:pt x="31" y="83"/>
                      <a:pt x="32" y="83"/>
                      <a:pt x="32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4"/>
                      <a:pt x="37" y="94"/>
                      <a:pt x="37" y="95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3" y="84"/>
                      <a:pt x="33" y="83"/>
                    </a:cubicBezTo>
                    <a:cubicBezTo>
                      <a:pt x="33" y="82"/>
                      <a:pt x="33" y="81"/>
                      <a:pt x="34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4" y="80"/>
                      <a:pt x="33" y="79"/>
                      <a:pt x="33" y="79"/>
                    </a:cubicBezTo>
                    <a:moveTo>
                      <a:pt x="13" y="10"/>
                    </a:move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9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30" y="61"/>
                      <a:pt x="31" y="63"/>
                      <a:pt x="32" y="66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5" y="72"/>
                      <a:pt x="35" y="72"/>
                      <a:pt x="35" y="73"/>
                    </a:cubicBezTo>
                    <a:cubicBezTo>
                      <a:pt x="35" y="74"/>
                      <a:pt x="37" y="78"/>
                      <a:pt x="39" y="81"/>
                    </a:cubicBezTo>
                    <a:cubicBezTo>
                      <a:pt x="39" y="81"/>
                      <a:pt x="37" y="85"/>
                      <a:pt x="38" y="91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39" y="87"/>
                      <a:pt x="42" y="82"/>
                      <a:pt x="42" y="82"/>
                    </a:cubicBezTo>
                    <a:cubicBezTo>
                      <a:pt x="39" y="79"/>
                      <a:pt x="38" y="75"/>
                      <a:pt x="37" y="74"/>
                    </a:cubicBezTo>
                    <a:cubicBezTo>
                      <a:pt x="38" y="73"/>
                      <a:pt x="38" y="72"/>
                      <a:pt x="37" y="72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33" y="64"/>
                      <a:pt x="32" y="61"/>
                      <a:pt x="31" y="58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39"/>
                      <a:pt x="26" y="39"/>
                      <a:pt x="25" y="38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2" y="32"/>
                      <a:pt x="22" y="3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0"/>
                      <a:pt x="13" y="10"/>
                      <a:pt x="13" y="10"/>
                    </a:cubicBezTo>
                    <a:moveTo>
                      <a:pt x="7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2" y="2"/>
                      <a:pt x="1" y="3"/>
                      <a:pt x="0" y="6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8" y="3"/>
                      <a:pt x="11" y="4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5" y="7"/>
                      <a:pt x="17" y="8"/>
                      <a:pt x="17" y="10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5" y="32"/>
                      <a:pt x="25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1"/>
                      <a:pt x="27" y="31"/>
                      <a:pt x="27" y="3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5"/>
                      <a:pt x="14" y="5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2"/>
                      <a:pt x="9" y="0"/>
                      <a:pt x="7" y="0"/>
                    </a:cubicBezTo>
                  </a:path>
                </a:pathLst>
              </a:custGeom>
              <a:solidFill>
                <a:srgbClr val="15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63">
                <a:extLst>
                  <a:ext uri="{FF2B5EF4-FFF2-40B4-BE49-F238E27FC236}">
                    <a16:creationId xmlns:a16="http://schemas.microsoft.com/office/drawing/2014/main" id="{0FB26FD1-2ABC-46B0-9372-36C1440B56F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721600" y="3676650"/>
                <a:ext cx="112713" cy="257175"/>
              </a:xfrm>
              <a:custGeom>
                <a:avLst/>
                <a:gdLst>
                  <a:gd name="T0" fmla="*/ 34 w 39"/>
                  <a:gd name="T1" fmla="*/ 81 h 90"/>
                  <a:gd name="T2" fmla="*/ 37 w 39"/>
                  <a:gd name="T3" fmla="*/ 89 h 90"/>
                  <a:gd name="T4" fmla="*/ 38 w 39"/>
                  <a:gd name="T5" fmla="*/ 89 h 90"/>
                  <a:gd name="T6" fmla="*/ 35 w 39"/>
                  <a:gd name="T7" fmla="*/ 81 h 90"/>
                  <a:gd name="T8" fmla="*/ 35 w 39"/>
                  <a:gd name="T9" fmla="*/ 81 h 90"/>
                  <a:gd name="T10" fmla="*/ 34 w 39"/>
                  <a:gd name="T11" fmla="*/ 81 h 90"/>
                  <a:gd name="T12" fmla="*/ 6 w 39"/>
                  <a:gd name="T13" fmla="*/ 0 h 90"/>
                  <a:gd name="T14" fmla="*/ 3 w 39"/>
                  <a:gd name="T15" fmla="*/ 0 h 90"/>
                  <a:gd name="T16" fmla="*/ 0 w 39"/>
                  <a:gd name="T17" fmla="*/ 3 h 90"/>
                  <a:gd name="T18" fmla="*/ 1 w 39"/>
                  <a:gd name="T19" fmla="*/ 6 h 90"/>
                  <a:gd name="T20" fmla="*/ 13 w 39"/>
                  <a:gd name="T21" fmla="*/ 40 h 90"/>
                  <a:gd name="T22" fmla="*/ 14 w 39"/>
                  <a:gd name="T23" fmla="*/ 41 h 90"/>
                  <a:gd name="T24" fmla="*/ 14 w 39"/>
                  <a:gd name="T25" fmla="*/ 41 h 90"/>
                  <a:gd name="T26" fmla="*/ 15 w 39"/>
                  <a:gd name="T27" fmla="*/ 40 h 90"/>
                  <a:gd name="T28" fmla="*/ 14 w 39"/>
                  <a:gd name="T29" fmla="*/ 40 h 90"/>
                  <a:gd name="T30" fmla="*/ 22 w 39"/>
                  <a:gd name="T31" fmla="*/ 59 h 90"/>
                  <a:gd name="T32" fmla="*/ 24 w 39"/>
                  <a:gd name="T33" fmla="*/ 67 h 90"/>
                  <a:gd name="T34" fmla="*/ 25 w 39"/>
                  <a:gd name="T35" fmla="*/ 72 h 90"/>
                  <a:gd name="T36" fmla="*/ 26 w 39"/>
                  <a:gd name="T37" fmla="*/ 73 h 90"/>
                  <a:gd name="T38" fmla="*/ 27 w 39"/>
                  <a:gd name="T39" fmla="*/ 75 h 90"/>
                  <a:gd name="T40" fmla="*/ 29 w 39"/>
                  <a:gd name="T41" fmla="*/ 83 h 90"/>
                  <a:gd name="T42" fmla="*/ 31 w 39"/>
                  <a:gd name="T43" fmla="*/ 84 h 90"/>
                  <a:gd name="T44" fmla="*/ 36 w 39"/>
                  <a:gd name="T45" fmla="*/ 90 h 90"/>
                  <a:gd name="T46" fmla="*/ 36 w 39"/>
                  <a:gd name="T47" fmla="*/ 90 h 90"/>
                  <a:gd name="T48" fmla="*/ 33 w 39"/>
                  <a:gd name="T49" fmla="*/ 80 h 90"/>
                  <a:gd name="T50" fmla="*/ 32 w 39"/>
                  <a:gd name="T51" fmla="*/ 80 h 90"/>
                  <a:gd name="T52" fmla="*/ 31 w 39"/>
                  <a:gd name="T53" fmla="*/ 79 h 90"/>
                  <a:gd name="T54" fmla="*/ 32 w 39"/>
                  <a:gd name="T55" fmla="*/ 77 h 90"/>
                  <a:gd name="T56" fmla="*/ 33 w 39"/>
                  <a:gd name="T57" fmla="*/ 76 h 90"/>
                  <a:gd name="T58" fmla="*/ 34 w 39"/>
                  <a:gd name="T59" fmla="*/ 78 h 90"/>
                  <a:gd name="T60" fmla="*/ 34 w 39"/>
                  <a:gd name="T61" fmla="*/ 78 h 90"/>
                  <a:gd name="T62" fmla="*/ 35 w 39"/>
                  <a:gd name="T63" fmla="*/ 78 h 90"/>
                  <a:gd name="T64" fmla="*/ 37 w 39"/>
                  <a:gd name="T65" fmla="*/ 79 h 90"/>
                  <a:gd name="T66" fmla="*/ 36 w 39"/>
                  <a:gd name="T67" fmla="*/ 81 h 90"/>
                  <a:gd name="T68" fmla="*/ 38 w 39"/>
                  <a:gd name="T69" fmla="*/ 88 h 90"/>
                  <a:gd name="T70" fmla="*/ 39 w 39"/>
                  <a:gd name="T71" fmla="*/ 78 h 90"/>
                  <a:gd name="T72" fmla="*/ 35 w 39"/>
                  <a:gd name="T73" fmla="*/ 70 h 90"/>
                  <a:gd name="T74" fmla="*/ 35 w 39"/>
                  <a:gd name="T75" fmla="*/ 68 h 90"/>
                  <a:gd name="T76" fmla="*/ 35 w 39"/>
                  <a:gd name="T77" fmla="*/ 67 h 90"/>
                  <a:gd name="T78" fmla="*/ 32 w 39"/>
                  <a:gd name="T79" fmla="*/ 63 h 90"/>
                  <a:gd name="T80" fmla="*/ 29 w 39"/>
                  <a:gd name="T81" fmla="*/ 55 h 90"/>
                  <a:gd name="T82" fmla="*/ 23 w 39"/>
                  <a:gd name="T83" fmla="*/ 37 h 90"/>
                  <a:gd name="T84" fmla="*/ 23 w 39"/>
                  <a:gd name="T85" fmla="*/ 37 h 90"/>
                  <a:gd name="T86" fmla="*/ 23 w 39"/>
                  <a:gd name="T87" fmla="*/ 36 h 90"/>
                  <a:gd name="T88" fmla="*/ 13 w 39"/>
                  <a:gd name="T89" fmla="*/ 7 h 90"/>
                  <a:gd name="T90" fmla="*/ 15 w 39"/>
                  <a:gd name="T91" fmla="*/ 8 h 90"/>
                  <a:gd name="T92" fmla="*/ 22 w 39"/>
                  <a:gd name="T93" fmla="*/ 29 h 90"/>
                  <a:gd name="T94" fmla="*/ 23 w 39"/>
                  <a:gd name="T95" fmla="*/ 30 h 90"/>
                  <a:gd name="T96" fmla="*/ 14 w 39"/>
                  <a:gd name="T97" fmla="*/ 5 h 90"/>
                  <a:gd name="T98" fmla="*/ 16 w 39"/>
                  <a:gd name="T99" fmla="*/ 6 h 90"/>
                  <a:gd name="T100" fmla="*/ 24 w 39"/>
                  <a:gd name="T101" fmla="*/ 28 h 90"/>
                  <a:gd name="T102" fmla="*/ 25 w 39"/>
                  <a:gd name="T103" fmla="*/ 29 h 90"/>
                  <a:gd name="T104" fmla="*/ 25 w 39"/>
                  <a:gd name="T105" fmla="*/ 28 h 90"/>
                  <a:gd name="T106" fmla="*/ 17 w 39"/>
                  <a:gd name="T107" fmla="*/ 7 h 90"/>
                  <a:gd name="T108" fmla="*/ 13 w 39"/>
                  <a:gd name="T109" fmla="*/ 4 h 90"/>
                  <a:gd name="T110" fmla="*/ 12 w 39"/>
                  <a:gd name="T111" fmla="*/ 4 h 90"/>
                  <a:gd name="T112" fmla="*/ 12 w 39"/>
                  <a:gd name="T113" fmla="*/ 4 h 90"/>
                  <a:gd name="T114" fmla="*/ 6 w 39"/>
                  <a:gd name="T11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" h="90">
                    <a:moveTo>
                      <a:pt x="34" y="81"/>
                    </a:moveTo>
                    <a:cubicBezTo>
                      <a:pt x="37" y="89"/>
                      <a:pt x="37" y="89"/>
                      <a:pt x="37" y="89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4" y="81"/>
                      <a:pt x="34" y="81"/>
                    </a:cubicBezTo>
                    <a:moveTo>
                      <a:pt x="6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1"/>
                      <a:pt x="1" y="1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3" y="61"/>
                      <a:pt x="24" y="64"/>
                      <a:pt x="24" y="67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4"/>
                      <a:pt x="27" y="74"/>
                      <a:pt x="27" y="75"/>
                    </a:cubicBezTo>
                    <a:cubicBezTo>
                      <a:pt x="28" y="76"/>
                      <a:pt x="29" y="80"/>
                      <a:pt x="29" y="83"/>
                    </a:cubicBezTo>
                    <a:cubicBezTo>
                      <a:pt x="30" y="84"/>
                      <a:pt x="30" y="84"/>
                      <a:pt x="31" y="84"/>
                    </a:cubicBezTo>
                    <a:cubicBezTo>
                      <a:pt x="32" y="85"/>
                      <a:pt x="34" y="87"/>
                      <a:pt x="36" y="90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3" y="80"/>
                      <a:pt x="33" y="80"/>
                      <a:pt x="32" y="80"/>
                    </a:cubicBezTo>
                    <a:cubicBezTo>
                      <a:pt x="32" y="80"/>
                      <a:pt x="31" y="80"/>
                      <a:pt x="31" y="79"/>
                    </a:cubicBezTo>
                    <a:cubicBezTo>
                      <a:pt x="30" y="78"/>
                      <a:pt x="31" y="77"/>
                      <a:pt x="32" y="77"/>
                    </a:cubicBezTo>
                    <a:cubicBezTo>
                      <a:pt x="32" y="77"/>
                      <a:pt x="32" y="76"/>
                      <a:pt x="33" y="76"/>
                    </a:cubicBezTo>
                    <a:cubicBezTo>
                      <a:pt x="33" y="76"/>
                      <a:pt x="34" y="77"/>
                      <a:pt x="34" y="78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4" y="78"/>
                      <a:pt x="35" y="78"/>
                      <a:pt x="35" y="78"/>
                    </a:cubicBezTo>
                    <a:cubicBezTo>
                      <a:pt x="36" y="78"/>
                      <a:pt x="36" y="78"/>
                      <a:pt x="37" y="79"/>
                    </a:cubicBezTo>
                    <a:cubicBezTo>
                      <a:pt x="37" y="80"/>
                      <a:pt x="37" y="81"/>
                      <a:pt x="36" y="81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2"/>
                      <a:pt x="39" y="78"/>
                      <a:pt x="39" y="78"/>
                    </a:cubicBezTo>
                    <a:cubicBezTo>
                      <a:pt x="37" y="75"/>
                      <a:pt x="35" y="71"/>
                      <a:pt x="35" y="70"/>
                    </a:cubicBezTo>
                    <a:cubicBezTo>
                      <a:pt x="35" y="69"/>
                      <a:pt x="35" y="69"/>
                      <a:pt x="35" y="68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1" y="60"/>
                      <a:pt x="30" y="58"/>
                      <a:pt x="29" y="55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4" y="36"/>
                      <a:pt x="23" y="3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4" y="7"/>
                      <a:pt x="15" y="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3" y="30"/>
                      <a:pt x="23" y="3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6" y="5"/>
                      <a:pt x="16" y="6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5" y="29"/>
                      <a:pt x="25" y="29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5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solidFill>
                <a:srgbClr val="181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9" name="Person 2">
              <a:extLst>
                <a:ext uri="{FF2B5EF4-FFF2-40B4-BE49-F238E27FC236}">
                  <a16:creationId xmlns:a16="http://schemas.microsoft.com/office/drawing/2014/main" id="{B3E69C41-64E5-40E3-9CE5-F67AFEC625E3}"/>
                </a:ext>
              </a:extLst>
            </p:cNvPr>
            <p:cNvGrpSpPr/>
            <p:nvPr/>
          </p:nvGrpSpPr>
          <p:grpSpPr bwMode="gray">
            <a:xfrm>
              <a:off x="9823654" y="2240532"/>
              <a:ext cx="996340" cy="994877"/>
              <a:chOff x="6732588" y="2027238"/>
              <a:chExt cx="1081088" cy="1079500"/>
            </a:xfrm>
          </p:grpSpPr>
          <p:sp>
            <p:nvSpPr>
              <p:cNvPr id="168" name="Freeform 82">
                <a:extLst>
                  <a:ext uri="{FF2B5EF4-FFF2-40B4-BE49-F238E27FC236}">
                    <a16:creationId xmlns:a16="http://schemas.microsoft.com/office/drawing/2014/main" id="{0C957345-B7FB-49B0-B89A-4258A4FDAC0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97713" y="2027238"/>
                <a:ext cx="715963" cy="719138"/>
              </a:xfrm>
              <a:custGeom>
                <a:avLst/>
                <a:gdLst>
                  <a:gd name="T0" fmla="*/ 5 w 250"/>
                  <a:gd name="T1" fmla="*/ 50 h 251"/>
                  <a:gd name="T2" fmla="*/ 46 w 250"/>
                  <a:gd name="T3" fmla="*/ 157 h 251"/>
                  <a:gd name="T4" fmla="*/ 68 w 250"/>
                  <a:gd name="T5" fmla="*/ 179 h 251"/>
                  <a:gd name="T6" fmla="*/ 68 w 250"/>
                  <a:gd name="T7" fmla="*/ 179 h 251"/>
                  <a:gd name="T8" fmla="*/ 70 w 250"/>
                  <a:gd name="T9" fmla="*/ 181 h 251"/>
                  <a:gd name="T10" fmla="*/ 71 w 250"/>
                  <a:gd name="T11" fmla="*/ 182 h 251"/>
                  <a:gd name="T12" fmla="*/ 95 w 250"/>
                  <a:gd name="T13" fmla="*/ 207 h 251"/>
                  <a:gd name="T14" fmla="*/ 199 w 250"/>
                  <a:gd name="T15" fmla="*/ 247 h 251"/>
                  <a:gd name="T16" fmla="*/ 248 w 250"/>
                  <a:gd name="T17" fmla="*/ 199 h 251"/>
                  <a:gd name="T18" fmla="*/ 211 w 250"/>
                  <a:gd name="T19" fmla="*/ 92 h 251"/>
                  <a:gd name="T20" fmla="*/ 162 w 250"/>
                  <a:gd name="T21" fmla="*/ 43 h 251"/>
                  <a:gd name="T22" fmla="*/ 47 w 250"/>
                  <a:gd name="T23" fmla="*/ 0 h 251"/>
                  <a:gd name="T24" fmla="*/ 5 w 250"/>
                  <a:gd name="T25" fmla="*/ 5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0" h="251">
                    <a:moveTo>
                      <a:pt x="5" y="50"/>
                    </a:moveTo>
                    <a:cubicBezTo>
                      <a:pt x="5" y="50"/>
                      <a:pt x="0" y="111"/>
                      <a:pt x="46" y="157"/>
                    </a:cubicBezTo>
                    <a:cubicBezTo>
                      <a:pt x="68" y="179"/>
                      <a:pt x="64" y="175"/>
                      <a:pt x="68" y="179"/>
                    </a:cubicBezTo>
                    <a:cubicBezTo>
                      <a:pt x="68" y="179"/>
                      <a:pt x="68" y="179"/>
                      <a:pt x="68" y="179"/>
                    </a:cubicBezTo>
                    <a:cubicBezTo>
                      <a:pt x="69" y="180"/>
                      <a:pt x="69" y="180"/>
                      <a:pt x="70" y="181"/>
                    </a:cubicBezTo>
                    <a:cubicBezTo>
                      <a:pt x="71" y="182"/>
                      <a:pt x="71" y="182"/>
                      <a:pt x="71" y="182"/>
                    </a:cubicBezTo>
                    <a:cubicBezTo>
                      <a:pt x="75" y="186"/>
                      <a:pt x="74" y="185"/>
                      <a:pt x="95" y="207"/>
                    </a:cubicBezTo>
                    <a:cubicBezTo>
                      <a:pt x="139" y="251"/>
                      <a:pt x="199" y="247"/>
                      <a:pt x="199" y="247"/>
                    </a:cubicBezTo>
                    <a:cubicBezTo>
                      <a:pt x="199" y="247"/>
                      <a:pt x="246" y="241"/>
                      <a:pt x="248" y="199"/>
                    </a:cubicBezTo>
                    <a:cubicBezTo>
                      <a:pt x="250" y="150"/>
                      <a:pt x="211" y="92"/>
                      <a:pt x="211" y="92"/>
                    </a:cubicBezTo>
                    <a:cubicBezTo>
                      <a:pt x="162" y="43"/>
                      <a:pt x="162" y="43"/>
                      <a:pt x="162" y="43"/>
                    </a:cubicBezTo>
                    <a:cubicBezTo>
                      <a:pt x="162" y="43"/>
                      <a:pt x="112" y="0"/>
                      <a:pt x="47" y="0"/>
                    </a:cubicBezTo>
                    <a:cubicBezTo>
                      <a:pt x="4" y="1"/>
                      <a:pt x="5" y="50"/>
                      <a:pt x="5" y="50"/>
                    </a:cubicBezTo>
                    <a:close/>
                  </a:path>
                </a:pathLst>
              </a:custGeom>
              <a:solidFill>
                <a:srgbClr val="ABD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83">
                <a:extLst>
                  <a:ext uri="{FF2B5EF4-FFF2-40B4-BE49-F238E27FC236}">
                    <a16:creationId xmlns:a16="http://schemas.microsoft.com/office/drawing/2014/main" id="{5A16E6D1-0028-4C75-B79C-9D68D387B1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67575" y="2405063"/>
                <a:ext cx="160338" cy="157163"/>
              </a:xfrm>
              <a:custGeom>
                <a:avLst/>
                <a:gdLst>
                  <a:gd name="T0" fmla="*/ 50 w 56"/>
                  <a:gd name="T1" fmla="*/ 22 h 55"/>
                  <a:gd name="T2" fmla="*/ 55 w 56"/>
                  <a:gd name="T3" fmla="*/ 0 h 55"/>
                  <a:gd name="T4" fmla="*/ 56 w 56"/>
                  <a:gd name="T5" fmla="*/ 0 h 55"/>
                  <a:gd name="T6" fmla="*/ 56 w 56"/>
                  <a:gd name="T7" fmla="*/ 0 h 55"/>
                  <a:gd name="T8" fmla="*/ 56 w 56"/>
                  <a:gd name="T9" fmla="*/ 0 h 55"/>
                  <a:gd name="T10" fmla="*/ 55 w 56"/>
                  <a:gd name="T11" fmla="*/ 0 h 55"/>
                  <a:gd name="T12" fmla="*/ 34 w 56"/>
                  <a:gd name="T13" fmla="*/ 5 h 55"/>
                  <a:gd name="T14" fmla="*/ 30 w 56"/>
                  <a:gd name="T15" fmla="*/ 17 h 55"/>
                  <a:gd name="T16" fmla="*/ 27 w 56"/>
                  <a:gd name="T17" fmla="*/ 21 h 55"/>
                  <a:gd name="T18" fmla="*/ 0 w 56"/>
                  <a:gd name="T19" fmla="*/ 39 h 55"/>
                  <a:gd name="T20" fmla="*/ 7 w 56"/>
                  <a:gd name="T21" fmla="*/ 45 h 55"/>
                  <a:gd name="T22" fmla="*/ 8 w 56"/>
                  <a:gd name="T23" fmla="*/ 46 h 55"/>
                  <a:gd name="T24" fmla="*/ 10 w 56"/>
                  <a:gd name="T25" fmla="*/ 48 h 55"/>
                  <a:gd name="T26" fmla="*/ 10 w 56"/>
                  <a:gd name="T27" fmla="*/ 48 h 55"/>
                  <a:gd name="T28" fmla="*/ 16 w 56"/>
                  <a:gd name="T29" fmla="*/ 55 h 55"/>
                  <a:gd name="T30" fmla="*/ 34 w 56"/>
                  <a:gd name="T31" fmla="*/ 29 h 55"/>
                  <a:gd name="T32" fmla="*/ 38 w 56"/>
                  <a:gd name="T33" fmla="*/ 25 h 55"/>
                  <a:gd name="T34" fmla="*/ 50 w 56"/>
                  <a:gd name="T35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5">
                    <a:moveTo>
                      <a:pt x="50" y="22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9"/>
                      <a:pt x="29" y="20"/>
                      <a:pt x="27" y="2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4" y="42"/>
                      <a:pt x="6" y="44"/>
                      <a:pt x="7" y="45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6"/>
                      <a:pt x="9" y="47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2" y="50"/>
                      <a:pt x="13" y="52"/>
                      <a:pt x="16" y="55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7"/>
                      <a:pt x="35" y="26"/>
                      <a:pt x="38" y="25"/>
                    </a:cubicBezTo>
                    <a:lnTo>
                      <a:pt x="50" y="22"/>
                    </a:lnTo>
                    <a:close/>
                  </a:path>
                </a:pathLst>
              </a:custGeom>
              <a:solidFill>
                <a:srgbClr val="516A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84">
                <a:extLst>
                  <a:ext uri="{FF2B5EF4-FFF2-40B4-BE49-F238E27FC236}">
                    <a16:creationId xmlns:a16="http://schemas.microsoft.com/office/drawing/2014/main" id="{9F347664-24DD-4B1E-9E27-F7351E69E9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26300" y="2141538"/>
                <a:ext cx="461963" cy="452438"/>
              </a:xfrm>
              <a:custGeom>
                <a:avLst/>
                <a:gdLst>
                  <a:gd name="T0" fmla="*/ 32 w 161"/>
                  <a:gd name="T1" fmla="*/ 30 h 158"/>
                  <a:gd name="T2" fmla="*/ 134 w 161"/>
                  <a:gd name="T3" fmla="*/ 27 h 158"/>
                  <a:gd name="T4" fmla="*/ 130 w 161"/>
                  <a:gd name="T5" fmla="*/ 129 h 158"/>
                  <a:gd name="T6" fmla="*/ 32 w 161"/>
                  <a:gd name="T7" fmla="*/ 131 h 158"/>
                  <a:gd name="T8" fmla="*/ 32 w 161"/>
                  <a:gd name="T9" fmla="*/ 3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58">
                    <a:moveTo>
                      <a:pt x="32" y="30"/>
                    </a:moveTo>
                    <a:cubicBezTo>
                      <a:pt x="61" y="1"/>
                      <a:pt x="107" y="0"/>
                      <a:pt x="134" y="27"/>
                    </a:cubicBezTo>
                    <a:cubicBezTo>
                      <a:pt x="161" y="55"/>
                      <a:pt x="159" y="100"/>
                      <a:pt x="130" y="129"/>
                    </a:cubicBezTo>
                    <a:cubicBezTo>
                      <a:pt x="100" y="158"/>
                      <a:pt x="58" y="157"/>
                      <a:pt x="32" y="131"/>
                    </a:cubicBezTo>
                    <a:cubicBezTo>
                      <a:pt x="0" y="98"/>
                      <a:pt x="3" y="59"/>
                      <a:pt x="32" y="30"/>
                    </a:cubicBez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85">
                <a:extLst>
                  <a:ext uri="{FF2B5EF4-FFF2-40B4-BE49-F238E27FC236}">
                    <a16:creationId xmlns:a16="http://schemas.microsoft.com/office/drawing/2014/main" id="{65345A32-9561-4DF4-B5CC-F81F043A42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04125" y="2451100"/>
                <a:ext cx="98425" cy="88900"/>
              </a:xfrm>
              <a:custGeom>
                <a:avLst/>
                <a:gdLst>
                  <a:gd name="T0" fmla="*/ 18 w 34"/>
                  <a:gd name="T1" fmla="*/ 3 h 31"/>
                  <a:gd name="T2" fmla="*/ 30 w 34"/>
                  <a:gd name="T3" fmla="*/ 4 h 31"/>
                  <a:gd name="T4" fmla="*/ 30 w 34"/>
                  <a:gd name="T5" fmla="*/ 16 h 31"/>
                  <a:gd name="T6" fmla="*/ 12 w 34"/>
                  <a:gd name="T7" fmla="*/ 28 h 31"/>
                  <a:gd name="T8" fmla="*/ 0 w 34"/>
                  <a:gd name="T9" fmla="*/ 27 h 31"/>
                  <a:gd name="T10" fmla="*/ 3 w 34"/>
                  <a:gd name="T11" fmla="*/ 18 h 31"/>
                  <a:gd name="T12" fmla="*/ 18 w 34"/>
                  <a:gd name="T13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18" y="3"/>
                    </a:moveTo>
                    <a:cubicBezTo>
                      <a:pt x="21" y="0"/>
                      <a:pt x="27" y="0"/>
                      <a:pt x="30" y="4"/>
                    </a:cubicBezTo>
                    <a:cubicBezTo>
                      <a:pt x="33" y="7"/>
                      <a:pt x="34" y="13"/>
                      <a:pt x="30" y="16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31"/>
                      <a:pt x="4" y="31"/>
                      <a:pt x="0" y="27"/>
                    </a:cubicBezTo>
                    <a:cubicBezTo>
                      <a:pt x="0" y="27"/>
                      <a:pt x="0" y="21"/>
                      <a:pt x="3" y="18"/>
                    </a:cubicBez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86">
                <a:extLst>
                  <a:ext uri="{FF2B5EF4-FFF2-40B4-BE49-F238E27FC236}">
                    <a16:creationId xmlns:a16="http://schemas.microsoft.com/office/drawing/2014/main" id="{81099189-C61F-4FE0-82FC-02B4A5437F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96150" y="2130425"/>
                <a:ext cx="88900" cy="96838"/>
              </a:xfrm>
              <a:custGeom>
                <a:avLst/>
                <a:gdLst>
                  <a:gd name="T0" fmla="*/ 28 w 31"/>
                  <a:gd name="T1" fmla="*/ 16 h 34"/>
                  <a:gd name="T2" fmla="*/ 27 w 31"/>
                  <a:gd name="T3" fmla="*/ 4 h 34"/>
                  <a:gd name="T4" fmla="*/ 15 w 31"/>
                  <a:gd name="T5" fmla="*/ 3 h 34"/>
                  <a:gd name="T6" fmla="*/ 3 w 31"/>
                  <a:gd name="T7" fmla="*/ 21 h 34"/>
                  <a:gd name="T8" fmla="*/ 4 w 31"/>
                  <a:gd name="T9" fmla="*/ 34 h 34"/>
                  <a:gd name="T10" fmla="*/ 13 w 31"/>
                  <a:gd name="T11" fmla="*/ 31 h 34"/>
                  <a:gd name="T12" fmla="*/ 28 w 31"/>
                  <a:gd name="T1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4">
                    <a:moveTo>
                      <a:pt x="28" y="16"/>
                    </a:moveTo>
                    <a:cubicBezTo>
                      <a:pt x="31" y="13"/>
                      <a:pt x="31" y="7"/>
                      <a:pt x="27" y="4"/>
                    </a:cubicBezTo>
                    <a:cubicBezTo>
                      <a:pt x="24" y="0"/>
                      <a:pt x="18" y="0"/>
                      <a:pt x="15" y="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5"/>
                      <a:pt x="0" y="30"/>
                      <a:pt x="4" y="34"/>
                    </a:cubicBezTo>
                    <a:cubicBezTo>
                      <a:pt x="4" y="34"/>
                      <a:pt x="9" y="34"/>
                      <a:pt x="13" y="31"/>
                    </a:cubicBez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87">
                <a:extLst>
                  <a:ext uri="{FF2B5EF4-FFF2-40B4-BE49-F238E27FC236}">
                    <a16:creationId xmlns:a16="http://schemas.microsoft.com/office/drawing/2014/main" id="{F8055471-4A56-46F9-8D96-0C9E0AEE13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46938" y="2058988"/>
                <a:ext cx="520700" cy="520700"/>
              </a:xfrm>
              <a:custGeom>
                <a:avLst/>
                <a:gdLst>
                  <a:gd name="T0" fmla="*/ 10 w 182"/>
                  <a:gd name="T1" fmla="*/ 104 h 182"/>
                  <a:gd name="T2" fmla="*/ 10 w 182"/>
                  <a:gd name="T3" fmla="*/ 104 h 182"/>
                  <a:gd name="T4" fmla="*/ 15 w 182"/>
                  <a:gd name="T5" fmla="*/ 118 h 182"/>
                  <a:gd name="T6" fmla="*/ 31 w 182"/>
                  <a:gd name="T7" fmla="*/ 134 h 182"/>
                  <a:gd name="T8" fmla="*/ 32 w 182"/>
                  <a:gd name="T9" fmla="*/ 134 h 182"/>
                  <a:gd name="T10" fmla="*/ 33 w 182"/>
                  <a:gd name="T11" fmla="*/ 139 h 182"/>
                  <a:gd name="T12" fmla="*/ 28 w 182"/>
                  <a:gd name="T13" fmla="*/ 145 h 182"/>
                  <a:gd name="T14" fmla="*/ 28 w 182"/>
                  <a:gd name="T15" fmla="*/ 148 h 182"/>
                  <a:gd name="T16" fmla="*/ 66 w 182"/>
                  <a:gd name="T17" fmla="*/ 168 h 182"/>
                  <a:gd name="T18" fmla="*/ 144 w 182"/>
                  <a:gd name="T19" fmla="*/ 153 h 182"/>
                  <a:gd name="T20" fmla="*/ 153 w 182"/>
                  <a:gd name="T21" fmla="*/ 144 h 182"/>
                  <a:gd name="T22" fmla="*/ 149 w 182"/>
                  <a:gd name="T23" fmla="*/ 46 h 182"/>
                  <a:gd name="T24" fmla="*/ 139 w 182"/>
                  <a:gd name="T25" fmla="*/ 36 h 182"/>
                  <a:gd name="T26" fmla="*/ 44 w 182"/>
                  <a:gd name="T27" fmla="*/ 28 h 182"/>
                  <a:gd name="T28" fmla="*/ 36 w 182"/>
                  <a:gd name="T29" fmla="*/ 36 h 182"/>
                  <a:gd name="T30" fmla="*/ 10 w 182"/>
                  <a:gd name="T31" fmla="*/ 10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" h="182">
                    <a:moveTo>
                      <a:pt x="10" y="104"/>
                    </a:moveTo>
                    <a:cubicBezTo>
                      <a:pt x="10" y="104"/>
                      <a:pt x="10" y="104"/>
                      <a:pt x="10" y="104"/>
                    </a:cubicBezTo>
                    <a:cubicBezTo>
                      <a:pt x="15" y="118"/>
                      <a:pt x="15" y="118"/>
                      <a:pt x="15" y="118"/>
                    </a:cubicBezTo>
                    <a:cubicBezTo>
                      <a:pt x="21" y="131"/>
                      <a:pt x="24" y="131"/>
                      <a:pt x="31" y="134"/>
                    </a:cubicBezTo>
                    <a:cubicBezTo>
                      <a:pt x="32" y="134"/>
                      <a:pt x="32" y="134"/>
                      <a:pt x="32" y="134"/>
                    </a:cubicBezTo>
                    <a:cubicBezTo>
                      <a:pt x="35" y="135"/>
                      <a:pt x="36" y="137"/>
                      <a:pt x="33" y="139"/>
                    </a:cubicBezTo>
                    <a:cubicBezTo>
                      <a:pt x="32" y="140"/>
                      <a:pt x="29" y="143"/>
                      <a:pt x="28" y="145"/>
                    </a:cubicBezTo>
                    <a:cubicBezTo>
                      <a:pt x="26" y="146"/>
                      <a:pt x="26" y="147"/>
                      <a:pt x="28" y="148"/>
                    </a:cubicBezTo>
                    <a:cubicBezTo>
                      <a:pt x="66" y="168"/>
                      <a:pt x="66" y="168"/>
                      <a:pt x="66" y="168"/>
                    </a:cubicBezTo>
                    <a:cubicBezTo>
                      <a:pt x="93" y="182"/>
                      <a:pt x="127" y="170"/>
                      <a:pt x="144" y="153"/>
                    </a:cubicBezTo>
                    <a:cubicBezTo>
                      <a:pt x="153" y="144"/>
                      <a:pt x="153" y="144"/>
                      <a:pt x="153" y="144"/>
                    </a:cubicBezTo>
                    <a:cubicBezTo>
                      <a:pt x="182" y="116"/>
                      <a:pt x="177" y="73"/>
                      <a:pt x="149" y="46"/>
                    </a:cubicBezTo>
                    <a:cubicBezTo>
                      <a:pt x="139" y="36"/>
                      <a:pt x="139" y="36"/>
                      <a:pt x="139" y="36"/>
                    </a:cubicBezTo>
                    <a:cubicBezTo>
                      <a:pt x="115" y="11"/>
                      <a:pt x="72" y="0"/>
                      <a:pt x="44" y="28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20" y="51"/>
                      <a:pt x="0" y="79"/>
                      <a:pt x="10" y="104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88">
                <a:extLst>
                  <a:ext uri="{FF2B5EF4-FFF2-40B4-BE49-F238E27FC236}">
                    <a16:creationId xmlns:a16="http://schemas.microsoft.com/office/drawing/2014/main" id="{C5703C0B-3EEE-4D36-82A8-1E4AA5120B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72275" y="2468563"/>
                <a:ext cx="203200" cy="288925"/>
              </a:xfrm>
              <a:custGeom>
                <a:avLst/>
                <a:gdLst>
                  <a:gd name="T0" fmla="*/ 65 w 71"/>
                  <a:gd name="T1" fmla="*/ 64 h 101"/>
                  <a:gd name="T2" fmla="*/ 58 w 71"/>
                  <a:gd name="T3" fmla="*/ 59 h 101"/>
                  <a:gd name="T4" fmla="*/ 49 w 71"/>
                  <a:gd name="T5" fmla="*/ 43 h 101"/>
                  <a:gd name="T6" fmla="*/ 40 w 71"/>
                  <a:gd name="T7" fmla="*/ 36 h 101"/>
                  <a:gd name="T8" fmla="*/ 37 w 71"/>
                  <a:gd name="T9" fmla="*/ 40 h 101"/>
                  <a:gd name="T10" fmla="*/ 36 w 71"/>
                  <a:gd name="T11" fmla="*/ 59 h 101"/>
                  <a:gd name="T12" fmla="*/ 47 w 71"/>
                  <a:gd name="T13" fmla="*/ 87 h 101"/>
                  <a:gd name="T14" fmla="*/ 42 w 71"/>
                  <a:gd name="T15" fmla="*/ 99 h 101"/>
                  <a:gd name="T16" fmla="*/ 26 w 71"/>
                  <a:gd name="T17" fmla="*/ 76 h 101"/>
                  <a:gd name="T18" fmla="*/ 1 w 71"/>
                  <a:gd name="T19" fmla="*/ 45 h 101"/>
                  <a:gd name="T20" fmla="*/ 0 w 71"/>
                  <a:gd name="T21" fmla="*/ 6 h 101"/>
                  <a:gd name="T22" fmla="*/ 19 w 71"/>
                  <a:gd name="T23" fmla="*/ 0 h 101"/>
                  <a:gd name="T24" fmla="*/ 28 w 71"/>
                  <a:gd name="T25" fmla="*/ 4 h 101"/>
                  <a:gd name="T26" fmla="*/ 50 w 71"/>
                  <a:gd name="T27" fmla="*/ 16 h 101"/>
                  <a:gd name="T28" fmla="*/ 57 w 71"/>
                  <a:gd name="T29" fmla="*/ 25 h 101"/>
                  <a:gd name="T30" fmla="*/ 69 w 71"/>
                  <a:gd name="T31" fmla="*/ 55 h 101"/>
                  <a:gd name="T32" fmla="*/ 65 w 71"/>
                  <a:gd name="T33" fmla="*/ 6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101">
                    <a:moveTo>
                      <a:pt x="65" y="64"/>
                    </a:moveTo>
                    <a:cubicBezTo>
                      <a:pt x="63" y="64"/>
                      <a:pt x="60" y="63"/>
                      <a:pt x="58" y="59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4" y="34"/>
                      <a:pt x="41" y="35"/>
                      <a:pt x="40" y="36"/>
                    </a:cubicBezTo>
                    <a:cubicBezTo>
                      <a:pt x="39" y="36"/>
                      <a:pt x="38" y="37"/>
                      <a:pt x="37" y="40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66"/>
                      <a:pt x="44" y="81"/>
                      <a:pt x="47" y="87"/>
                    </a:cubicBezTo>
                    <a:cubicBezTo>
                      <a:pt x="51" y="98"/>
                      <a:pt x="47" y="101"/>
                      <a:pt x="42" y="99"/>
                    </a:cubicBezTo>
                    <a:cubicBezTo>
                      <a:pt x="38" y="98"/>
                      <a:pt x="27" y="76"/>
                      <a:pt x="26" y="76"/>
                    </a:cubicBezTo>
                    <a:cubicBezTo>
                      <a:pt x="1" y="63"/>
                      <a:pt x="1" y="45"/>
                      <a:pt x="1" y="4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33" y="3"/>
                      <a:pt x="47" y="13"/>
                      <a:pt x="50" y="16"/>
                    </a:cubicBezTo>
                    <a:cubicBezTo>
                      <a:pt x="53" y="18"/>
                      <a:pt x="56" y="21"/>
                      <a:pt x="57" y="2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71" y="59"/>
                      <a:pt x="69" y="64"/>
                      <a:pt x="65" y="64"/>
                    </a:cubicBez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89">
                <a:extLst>
                  <a:ext uri="{FF2B5EF4-FFF2-40B4-BE49-F238E27FC236}">
                    <a16:creationId xmlns:a16="http://schemas.microsoft.com/office/drawing/2014/main" id="{3CE76861-36DD-4269-928F-50E4A0000E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32588" y="2038350"/>
                <a:ext cx="585788" cy="458788"/>
              </a:xfrm>
              <a:custGeom>
                <a:avLst/>
                <a:gdLst>
                  <a:gd name="T0" fmla="*/ 205 w 205"/>
                  <a:gd name="T1" fmla="*/ 0 h 160"/>
                  <a:gd name="T2" fmla="*/ 48 w 205"/>
                  <a:gd name="T3" fmla="*/ 2 h 160"/>
                  <a:gd name="T4" fmla="*/ 2 w 205"/>
                  <a:gd name="T5" fmla="*/ 34 h 160"/>
                  <a:gd name="T6" fmla="*/ 6 w 205"/>
                  <a:gd name="T7" fmla="*/ 149 h 160"/>
                  <a:gd name="T8" fmla="*/ 15 w 205"/>
                  <a:gd name="T9" fmla="*/ 160 h 160"/>
                  <a:gd name="T10" fmla="*/ 52 w 205"/>
                  <a:gd name="T11" fmla="*/ 158 h 160"/>
                  <a:gd name="T12" fmla="*/ 61 w 205"/>
                  <a:gd name="T13" fmla="*/ 146 h 160"/>
                  <a:gd name="T14" fmla="*/ 63 w 205"/>
                  <a:gd name="T15" fmla="*/ 91 h 160"/>
                  <a:gd name="T16" fmla="*/ 77 w 205"/>
                  <a:gd name="T17" fmla="*/ 83 h 160"/>
                  <a:gd name="T18" fmla="*/ 139 w 205"/>
                  <a:gd name="T19" fmla="*/ 81 h 160"/>
                  <a:gd name="T20" fmla="*/ 205 w 205"/>
                  <a:gd name="T2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60">
                    <a:moveTo>
                      <a:pt x="205" y="0"/>
                    </a:moveTo>
                    <a:cubicBezTo>
                      <a:pt x="205" y="0"/>
                      <a:pt x="67" y="3"/>
                      <a:pt x="48" y="2"/>
                    </a:cubicBezTo>
                    <a:cubicBezTo>
                      <a:pt x="29" y="2"/>
                      <a:pt x="0" y="5"/>
                      <a:pt x="2" y="34"/>
                    </a:cubicBezTo>
                    <a:cubicBezTo>
                      <a:pt x="6" y="149"/>
                      <a:pt x="6" y="149"/>
                      <a:pt x="6" y="149"/>
                    </a:cubicBezTo>
                    <a:cubicBezTo>
                      <a:pt x="7" y="153"/>
                      <a:pt x="9" y="160"/>
                      <a:pt x="15" y="160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60" y="158"/>
                      <a:pt x="62" y="150"/>
                      <a:pt x="61" y="146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2" y="83"/>
                      <a:pt x="73" y="83"/>
                      <a:pt x="77" y="83"/>
                    </a:cubicBezTo>
                    <a:cubicBezTo>
                      <a:pt x="80" y="83"/>
                      <a:pt x="139" y="81"/>
                      <a:pt x="139" y="81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ABD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90">
                <a:extLst>
                  <a:ext uri="{FF2B5EF4-FFF2-40B4-BE49-F238E27FC236}">
                    <a16:creationId xmlns:a16="http://schemas.microsoft.com/office/drawing/2014/main" id="{658FFBC8-D892-4E2A-8A6C-554C7428E8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83425" y="2868613"/>
                <a:ext cx="252413" cy="192088"/>
              </a:xfrm>
              <a:custGeom>
                <a:avLst/>
                <a:gdLst>
                  <a:gd name="T0" fmla="*/ 67 w 88"/>
                  <a:gd name="T1" fmla="*/ 11 h 67"/>
                  <a:gd name="T2" fmla="*/ 88 w 88"/>
                  <a:gd name="T3" fmla="*/ 33 h 67"/>
                  <a:gd name="T4" fmla="*/ 87 w 88"/>
                  <a:gd name="T5" fmla="*/ 55 h 67"/>
                  <a:gd name="T6" fmla="*/ 67 w 88"/>
                  <a:gd name="T7" fmla="*/ 66 h 67"/>
                  <a:gd name="T8" fmla="*/ 39 w 88"/>
                  <a:gd name="T9" fmla="*/ 64 h 67"/>
                  <a:gd name="T10" fmla="*/ 5 w 88"/>
                  <a:gd name="T11" fmla="*/ 39 h 67"/>
                  <a:gd name="T12" fmla="*/ 1 w 88"/>
                  <a:gd name="T13" fmla="*/ 25 h 67"/>
                  <a:gd name="T14" fmla="*/ 36 w 88"/>
                  <a:gd name="T15" fmla="*/ 27 h 67"/>
                  <a:gd name="T16" fmla="*/ 52 w 88"/>
                  <a:gd name="T17" fmla="*/ 30 h 67"/>
                  <a:gd name="T18" fmla="*/ 52 w 88"/>
                  <a:gd name="T19" fmla="*/ 24 h 67"/>
                  <a:gd name="T20" fmla="*/ 36 w 88"/>
                  <a:gd name="T21" fmla="*/ 14 h 67"/>
                  <a:gd name="T22" fmla="*/ 29 w 88"/>
                  <a:gd name="T23" fmla="*/ 6 h 67"/>
                  <a:gd name="T24" fmla="*/ 37 w 88"/>
                  <a:gd name="T25" fmla="*/ 1 h 67"/>
                  <a:gd name="T26" fmla="*/ 67 w 88"/>
                  <a:gd name="T27" fmla="*/ 1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" h="67">
                    <a:moveTo>
                      <a:pt x="67" y="11"/>
                    </a:moveTo>
                    <a:cubicBezTo>
                      <a:pt x="78" y="15"/>
                      <a:pt x="88" y="22"/>
                      <a:pt x="88" y="33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7" y="55"/>
                      <a:pt x="84" y="67"/>
                      <a:pt x="67" y="66"/>
                    </a:cubicBezTo>
                    <a:cubicBezTo>
                      <a:pt x="46" y="64"/>
                      <a:pt x="39" y="64"/>
                      <a:pt x="39" y="64"/>
                    </a:cubicBezTo>
                    <a:cubicBezTo>
                      <a:pt x="39" y="64"/>
                      <a:pt x="15" y="64"/>
                      <a:pt x="5" y="39"/>
                    </a:cubicBezTo>
                    <a:cubicBezTo>
                      <a:pt x="5" y="38"/>
                      <a:pt x="1" y="26"/>
                      <a:pt x="1" y="25"/>
                    </a:cubicBezTo>
                    <a:cubicBezTo>
                      <a:pt x="0" y="9"/>
                      <a:pt x="16" y="24"/>
                      <a:pt x="36" y="27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6" y="31"/>
                      <a:pt x="57" y="27"/>
                      <a:pt x="52" y="2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1" y="12"/>
                      <a:pt x="29" y="10"/>
                      <a:pt x="29" y="6"/>
                    </a:cubicBezTo>
                    <a:cubicBezTo>
                      <a:pt x="29" y="1"/>
                      <a:pt x="33" y="0"/>
                      <a:pt x="37" y="1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91">
                <a:extLst>
                  <a:ext uri="{FF2B5EF4-FFF2-40B4-BE49-F238E27FC236}">
                    <a16:creationId xmlns:a16="http://schemas.microsoft.com/office/drawing/2014/main" id="{5E4D5510-E5E3-472E-8FA8-782AB878DE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86625" y="2516188"/>
                <a:ext cx="509588" cy="590550"/>
              </a:xfrm>
              <a:custGeom>
                <a:avLst/>
                <a:gdLst>
                  <a:gd name="T0" fmla="*/ 178 w 178"/>
                  <a:gd name="T1" fmla="*/ 0 h 206"/>
                  <a:gd name="T2" fmla="*/ 172 w 178"/>
                  <a:gd name="T3" fmla="*/ 158 h 206"/>
                  <a:gd name="T4" fmla="*/ 140 w 178"/>
                  <a:gd name="T5" fmla="*/ 204 h 206"/>
                  <a:gd name="T6" fmla="*/ 11 w 178"/>
                  <a:gd name="T7" fmla="*/ 193 h 206"/>
                  <a:gd name="T8" fmla="*/ 0 w 178"/>
                  <a:gd name="T9" fmla="*/ 184 h 206"/>
                  <a:gd name="T10" fmla="*/ 7 w 178"/>
                  <a:gd name="T11" fmla="*/ 148 h 206"/>
                  <a:gd name="T12" fmla="*/ 19 w 178"/>
                  <a:gd name="T13" fmla="*/ 139 h 206"/>
                  <a:gd name="T14" fmla="*/ 85 w 178"/>
                  <a:gd name="T15" fmla="*/ 141 h 206"/>
                  <a:gd name="T16" fmla="*/ 92 w 178"/>
                  <a:gd name="T17" fmla="*/ 128 h 206"/>
                  <a:gd name="T18" fmla="*/ 95 w 178"/>
                  <a:gd name="T19" fmla="*/ 66 h 206"/>
                  <a:gd name="T20" fmla="*/ 178 w 178"/>
                  <a:gd name="T2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206">
                    <a:moveTo>
                      <a:pt x="178" y="0"/>
                    </a:moveTo>
                    <a:cubicBezTo>
                      <a:pt x="178" y="0"/>
                      <a:pt x="172" y="139"/>
                      <a:pt x="172" y="158"/>
                    </a:cubicBezTo>
                    <a:cubicBezTo>
                      <a:pt x="172" y="176"/>
                      <a:pt x="169" y="206"/>
                      <a:pt x="140" y="204"/>
                    </a:cubicBezTo>
                    <a:cubicBezTo>
                      <a:pt x="11" y="193"/>
                      <a:pt x="11" y="193"/>
                      <a:pt x="11" y="193"/>
                    </a:cubicBezTo>
                    <a:cubicBezTo>
                      <a:pt x="7" y="192"/>
                      <a:pt x="0" y="190"/>
                      <a:pt x="0" y="18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7" y="139"/>
                      <a:pt x="16" y="138"/>
                      <a:pt x="19" y="139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92" y="142"/>
                      <a:pt x="92" y="131"/>
                      <a:pt x="92" y="128"/>
                    </a:cubicBezTo>
                    <a:cubicBezTo>
                      <a:pt x="93" y="125"/>
                      <a:pt x="95" y="66"/>
                      <a:pt x="95" y="66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ABD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92">
                <a:extLst>
                  <a:ext uri="{FF2B5EF4-FFF2-40B4-BE49-F238E27FC236}">
                    <a16:creationId xmlns:a16="http://schemas.microsoft.com/office/drawing/2014/main" id="{4B6FBDD8-DE7B-40E5-9A5C-3F1C2A44CD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12000" y="2030413"/>
                <a:ext cx="188913" cy="231775"/>
              </a:xfrm>
              <a:custGeom>
                <a:avLst/>
                <a:gdLst>
                  <a:gd name="T0" fmla="*/ 66 w 66"/>
                  <a:gd name="T1" fmla="*/ 1 h 81"/>
                  <a:gd name="T2" fmla="*/ 59 w 66"/>
                  <a:gd name="T3" fmla="*/ 0 h 81"/>
                  <a:gd name="T4" fmla="*/ 41 w 66"/>
                  <a:gd name="T5" fmla="*/ 14 h 81"/>
                  <a:gd name="T6" fmla="*/ 20 w 66"/>
                  <a:gd name="T7" fmla="*/ 36 h 81"/>
                  <a:gd name="T8" fmla="*/ 11 w 66"/>
                  <a:gd name="T9" fmla="*/ 49 h 81"/>
                  <a:gd name="T10" fmla="*/ 5 w 66"/>
                  <a:gd name="T11" fmla="*/ 63 h 81"/>
                  <a:gd name="T12" fmla="*/ 1 w 66"/>
                  <a:gd name="T13" fmla="*/ 78 h 81"/>
                  <a:gd name="T14" fmla="*/ 0 w 66"/>
                  <a:gd name="T15" fmla="*/ 80 h 81"/>
                  <a:gd name="T16" fmla="*/ 1 w 66"/>
                  <a:gd name="T17" fmla="*/ 81 h 81"/>
                  <a:gd name="T18" fmla="*/ 1 w 66"/>
                  <a:gd name="T19" fmla="*/ 78 h 81"/>
                  <a:gd name="T20" fmla="*/ 6 w 66"/>
                  <a:gd name="T21" fmla="*/ 63 h 81"/>
                  <a:gd name="T22" fmla="*/ 12 w 66"/>
                  <a:gd name="T23" fmla="*/ 50 h 81"/>
                  <a:gd name="T24" fmla="*/ 21 w 66"/>
                  <a:gd name="T25" fmla="*/ 38 h 81"/>
                  <a:gd name="T26" fmla="*/ 43 w 66"/>
                  <a:gd name="T27" fmla="*/ 17 h 81"/>
                  <a:gd name="T28" fmla="*/ 66 w 66"/>
                  <a:gd name="T2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81">
                    <a:moveTo>
                      <a:pt x="66" y="1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3" y="5"/>
                      <a:pt x="47" y="9"/>
                      <a:pt x="41" y="14"/>
                    </a:cubicBezTo>
                    <a:cubicBezTo>
                      <a:pt x="33" y="21"/>
                      <a:pt x="26" y="28"/>
                      <a:pt x="20" y="36"/>
                    </a:cubicBezTo>
                    <a:cubicBezTo>
                      <a:pt x="16" y="40"/>
                      <a:pt x="13" y="44"/>
                      <a:pt x="11" y="49"/>
                    </a:cubicBezTo>
                    <a:cubicBezTo>
                      <a:pt x="8" y="53"/>
                      <a:pt x="6" y="58"/>
                      <a:pt x="5" y="63"/>
                    </a:cubicBezTo>
                    <a:cubicBezTo>
                      <a:pt x="3" y="68"/>
                      <a:pt x="2" y="73"/>
                      <a:pt x="1" y="78"/>
                    </a:cubicBezTo>
                    <a:cubicBezTo>
                      <a:pt x="1" y="78"/>
                      <a:pt x="0" y="79"/>
                      <a:pt x="0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0"/>
                      <a:pt x="1" y="79"/>
                      <a:pt x="1" y="78"/>
                    </a:cubicBezTo>
                    <a:cubicBezTo>
                      <a:pt x="2" y="73"/>
                      <a:pt x="4" y="68"/>
                      <a:pt x="6" y="63"/>
                    </a:cubicBezTo>
                    <a:cubicBezTo>
                      <a:pt x="8" y="59"/>
                      <a:pt x="10" y="54"/>
                      <a:pt x="12" y="50"/>
                    </a:cubicBezTo>
                    <a:cubicBezTo>
                      <a:pt x="15" y="45"/>
                      <a:pt x="18" y="41"/>
                      <a:pt x="21" y="38"/>
                    </a:cubicBezTo>
                    <a:cubicBezTo>
                      <a:pt x="28" y="30"/>
                      <a:pt x="36" y="23"/>
                      <a:pt x="43" y="17"/>
                    </a:cubicBezTo>
                    <a:cubicBezTo>
                      <a:pt x="50" y="11"/>
                      <a:pt x="58" y="6"/>
                      <a:pt x="66" y="1"/>
                    </a:cubicBezTo>
                    <a:close/>
                  </a:path>
                </a:pathLst>
              </a:custGeom>
              <a:solidFill>
                <a:srgbClr val="95B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10" name="Person 1">
              <a:extLst>
                <a:ext uri="{FF2B5EF4-FFF2-40B4-BE49-F238E27FC236}">
                  <a16:creationId xmlns:a16="http://schemas.microsoft.com/office/drawing/2014/main" id="{B65FDBC9-EC59-4253-A84F-583CCE5ECDD3}"/>
                </a:ext>
              </a:extLst>
            </p:cNvPr>
            <p:cNvGrpSpPr/>
            <p:nvPr/>
          </p:nvGrpSpPr>
          <p:grpSpPr bwMode="gray">
            <a:xfrm>
              <a:off x="8691250" y="1691886"/>
              <a:ext cx="1091438" cy="1123627"/>
              <a:chOff x="5503863" y="1431925"/>
              <a:chExt cx="1184275" cy="1219201"/>
            </a:xfrm>
          </p:grpSpPr>
          <p:sp>
            <p:nvSpPr>
              <p:cNvPr id="152" name="Freeform 65">
                <a:extLst>
                  <a:ext uri="{FF2B5EF4-FFF2-40B4-BE49-F238E27FC236}">
                    <a16:creationId xmlns:a16="http://schemas.microsoft.com/office/drawing/2014/main" id="{407CEF71-C7F7-4E6C-990C-F3EA475509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6650" y="2187575"/>
                <a:ext cx="228600" cy="188913"/>
              </a:xfrm>
              <a:custGeom>
                <a:avLst/>
                <a:gdLst>
                  <a:gd name="T0" fmla="*/ 38 w 80"/>
                  <a:gd name="T1" fmla="*/ 6 h 66"/>
                  <a:gd name="T2" fmla="*/ 63 w 80"/>
                  <a:gd name="T3" fmla="*/ 6 h 66"/>
                  <a:gd name="T4" fmla="*/ 80 w 80"/>
                  <a:gd name="T5" fmla="*/ 15 h 66"/>
                  <a:gd name="T6" fmla="*/ 69 w 80"/>
                  <a:gd name="T7" fmla="*/ 37 h 66"/>
                  <a:gd name="T8" fmla="*/ 52 w 80"/>
                  <a:gd name="T9" fmla="*/ 54 h 66"/>
                  <a:gd name="T10" fmla="*/ 18 w 80"/>
                  <a:gd name="T11" fmla="*/ 63 h 66"/>
                  <a:gd name="T12" fmla="*/ 11 w 80"/>
                  <a:gd name="T13" fmla="*/ 56 h 66"/>
                  <a:gd name="T14" fmla="*/ 28 w 80"/>
                  <a:gd name="T15" fmla="*/ 46 h 66"/>
                  <a:gd name="T16" fmla="*/ 10 w 80"/>
                  <a:gd name="T17" fmla="*/ 52 h 66"/>
                  <a:gd name="T18" fmla="*/ 2 w 80"/>
                  <a:gd name="T19" fmla="*/ 51 h 66"/>
                  <a:gd name="T20" fmla="*/ 7 w 80"/>
                  <a:gd name="T21" fmla="*/ 45 h 66"/>
                  <a:gd name="T22" fmla="*/ 28 w 80"/>
                  <a:gd name="T23" fmla="*/ 33 h 66"/>
                  <a:gd name="T24" fmla="*/ 39 w 80"/>
                  <a:gd name="T25" fmla="*/ 26 h 66"/>
                  <a:gd name="T26" fmla="*/ 36 w 80"/>
                  <a:gd name="T27" fmla="*/ 22 h 66"/>
                  <a:gd name="T28" fmla="*/ 21 w 80"/>
                  <a:gd name="T29" fmla="*/ 26 h 66"/>
                  <a:gd name="T30" fmla="*/ 12 w 80"/>
                  <a:gd name="T31" fmla="*/ 25 h 66"/>
                  <a:gd name="T32" fmla="*/ 14 w 80"/>
                  <a:gd name="T33" fmla="*/ 18 h 66"/>
                  <a:gd name="T34" fmla="*/ 38 w 80"/>
                  <a:gd name="T35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66">
                    <a:moveTo>
                      <a:pt x="38" y="6"/>
                    </a:moveTo>
                    <a:cubicBezTo>
                      <a:pt x="46" y="1"/>
                      <a:pt x="55" y="0"/>
                      <a:pt x="63" y="6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79" y="26"/>
                      <a:pt x="69" y="37"/>
                    </a:cubicBezTo>
                    <a:cubicBezTo>
                      <a:pt x="62" y="44"/>
                      <a:pt x="52" y="54"/>
                      <a:pt x="52" y="54"/>
                    </a:cubicBezTo>
                    <a:cubicBezTo>
                      <a:pt x="52" y="54"/>
                      <a:pt x="37" y="66"/>
                      <a:pt x="18" y="63"/>
                    </a:cubicBezTo>
                    <a:cubicBezTo>
                      <a:pt x="11" y="62"/>
                      <a:pt x="8" y="57"/>
                      <a:pt x="11" y="56"/>
                    </a:cubicBezTo>
                    <a:cubicBezTo>
                      <a:pt x="24" y="51"/>
                      <a:pt x="29" y="46"/>
                      <a:pt x="28" y="46"/>
                    </a:cubicBezTo>
                    <a:cubicBezTo>
                      <a:pt x="28" y="46"/>
                      <a:pt x="15" y="51"/>
                      <a:pt x="10" y="52"/>
                    </a:cubicBezTo>
                    <a:cubicBezTo>
                      <a:pt x="8" y="52"/>
                      <a:pt x="4" y="53"/>
                      <a:pt x="2" y="51"/>
                    </a:cubicBezTo>
                    <a:cubicBezTo>
                      <a:pt x="0" y="49"/>
                      <a:pt x="1" y="47"/>
                      <a:pt x="7" y="45"/>
                    </a:cubicBezTo>
                    <a:cubicBezTo>
                      <a:pt x="12" y="42"/>
                      <a:pt x="22" y="38"/>
                      <a:pt x="28" y="33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3" y="23"/>
                      <a:pt x="40" y="21"/>
                      <a:pt x="36" y="22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7" y="27"/>
                      <a:pt x="14" y="28"/>
                      <a:pt x="12" y="25"/>
                    </a:cubicBezTo>
                    <a:cubicBezTo>
                      <a:pt x="9" y="23"/>
                      <a:pt x="11" y="19"/>
                      <a:pt x="14" y="18"/>
                    </a:cubicBez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66">
                <a:extLst>
                  <a:ext uri="{FF2B5EF4-FFF2-40B4-BE49-F238E27FC236}">
                    <a16:creationId xmlns:a16="http://schemas.microsoft.com/office/drawing/2014/main" id="{553530BB-9B5D-42EF-9C3B-FA59D794F3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81675" y="1698625"/>
                <a:ext cx="488950" cy="285750"/>
              </a:xfrm>
              <a:custGeom>
                <a:avLst/>
                <a:gdLst>
                  <a:gd name="T0" fmla="*/ 39 w 171"/>
                  <a:gd name="T1" fmla="*/ 74 h 100"/>
                  <a:gd name="T2" fmla="*/ 75 w 171"/>
                  <a:gd name="T3" fmla="*/ 68 h 100"/>
                  <a:gd name="T4" fmla="*/ 131 w 171"/>
                  <a:gd name="T5" fmla="*/ 77 h 100"/>
                  <a:gd name="T6" fmla="*/ 132 w 171"/>
                  <a:gd name="T7" fmla="*/ 95 h 100"/>
                  <a:gd name="T8" fmla="*/ 153 w 171"/>
                  <a:gd name="T9" fmla="*/ 71 h 100"/>
                  <a:gd name="T10" fmla="*/ 99 w 171"/>
                  <a:gd name="T11" fmla="*/ 1 h 100"/>
                  <a:gd name="T12" fmla="*/ 4 w 171"/>
                  <a:gd name="T13" fmla="*/ 51 h 100"/>
                  <a:gd name="T14" fmla="*/ 31 w 171"/>
                  <a:gd name="T15" fmla="*/ 95 h 100"/>
                  <a:gd name="T16" fmla="*/ 29 w 171"/>
                  <a:gd name="T17" fmla="*/ 85 h 100"/>
                  <a:gd name="T18" fmla="*/ 39 w 171"/>
                  <a:gd name="T19" fmla="*/ 7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00">
                    <a:moveTo>
                      <a:pt x="39" y="74"/>
                    </a:moveTo>
                    <a:cubicBezTo>
                      <a:pt x="50" y="68"/>
                      <a:pt x="52" y="68"/>
                      <a:pt x="75" y="68"/>
                    </a:cubicBezTo>
                    <a:cubicBezTo>
                      <a:pt x="98" y="67"/>
                      <a:pt x="127" y="73"/>
                      <a:pt x="131" y="77"/>
                    </a:cubicBezTo>
                    <a:cubicBezTo>
                      <a:pt x="135" y="80"/>
                      <a:pt x="134" y="92"/>
                      <a:pt x="132" y="95"/>
                    </a:cubicBezTo>
                    <a:cubicBezTo>
                      <a:pt x="130" y="98"/>
                      <a:pt x="151" y="100"/>
                      <a:pt x="153" y="71"/>
                    </a:cubicBezTo>
                    <a:cubicBezTo>
                      <a:pt x="156" y="42"/>
                      <a:pt x="171" y="2"/>
                      <a:pt x="99" y="1"/>
                    </a:cubicBezTo>
                    <a:cubicBezTo>
                      <a:pt x="28" y="0"/>
                      <a:pt x="6" y="38"/>
                      <a:pt x="4" y="51"/>
                    </a:cubicBezTo>
                    <a:cubicBezTo>
                      <a:pt x="0" y="79"/>
                      <a:pt x="16" y="87"/>
                      <a:pt x="31" y="95"/>
                    </a:cubicBezTo>
                    <a:cubicBezTo>
                      <a:pt x="31" y="95"/>
                      <a:pt x="28" y="90"/>
                      <a:pt x="29" y="85"/>
                    </a:cubicBezTo>
                    <a:cubicBezTo>
                      <a:pt x="31" y="79"/>
                      <a:pt x="39" y="74"/>
                      <a:pt x="39" y="74"/>
                    </a:cubicBezTo>
                    <a:close/>
                  </a:path>
                </a:pathLst>
              </a:custGeom>
              <a:solidFill>
                <a:srgbClr val="8C5C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67">
                <a:extLst>
                  <a:ext uri="{FF2B5EF4-FFF2-40B4-BE49-F238E27FC236}">
                    <a16:creationId xmlns:a16="http://schemas.microsoft.com/office/drawing/2014/main" id="{5EBE1A25-4FE0-462C-915A-06E4BF8D32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57850" y="1574800"/>
                <a:ext cx="733425" cy="498475"/>
              </a:xfrm>
              <a:custGeom>
                <a:avLst/>
                <a:gdLst>
                  <a:gd name="T0" fmla="*/ 233 w 256"/>
                  <a:gd name="T1" fmla="*/ 94 h 174"/>
                  <a:gd name="T2" fmla="*/ 199 w 256"/>
                  <a:gd name="T3" fmla="*/ 158 h 174"/>
                  <a:gd name="T4" fmla="*/ 150 w 256"/>
                  <a:gd name="T5" fmla="*/ 168 h 174"/>
                  <a:gd name="T6" fmla="*/ 134 w 256"/>
                  <a:gd name="T7" fmla="*/ 163 h 174"/>
                  <a:gd name="T8" fmla="*/ 116 w 256"/>
                  <a:gd name="T9" fmla="*/ 164 h 174"/>
                  <a:gd name="T10" fmla="*/ 96 w 256"/>
                  <a:gd name="T11" fmla="*/ 169 h 174"/>
                  <a:gd name="T12" fmla="*/ 46 w 256"/>
                  <a:gd name="T13" fmla="*/ 144 h 174"/>
                  <a:gd name="T14" fmla="*/ 19 w 256"/>
                  <a:gd name="T15" fmla="*/ 76 h 174"/>
                  <a:gd name="T16" fmla="*/ 9 w 256"/>
                  <a:gd name="T17" fmla="*/ 40 h 174"/>
                  <a:gd name="T18" fmla="*/ 97 w 256"/>
                  <a:gd name="T19" fmla="*/ 2 h 174"/>
                  <a:gd name="T20" fmla="*/ 164 w 256"/>
                  <a:gd name="T21" fmla="*/ 2 h 174"/>
                  <a:gd name="T22" fmla="*/ 242 w 256"/>
                  <a:gd name="T23" fmla="*/ 34 h 174"/>
                  <a:gd name="T24" fmla="*/ 233 w 256"/>
                  <a:gd name="T25" fmla="*/ 9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6" h="174">
                    <a:moveTo>
                      <a:pt x="233" y="94"/>
                    </a:moveTo>
                    <a:cubicBezTo>
                      <a:pt x="233" y="94"/>
                      <a:pt x="210" y="145"/>
                      <a:pt x="199" y="158"/>
                    </a:cubicBezTo>
                    <a:cubicBezTo>
                      <a:pt x="186" y="172"/>
                      <a:pt x="165" y="174"/>
                      <a:pt x="150" y="168"/>
                    </a:cubicBezTo>
                    <a:cubicBezTo>
                      <a:pt x="140" y="164"/>
                      <a:pt x="135" y="163"/>
                      <a:pt x="134" y="163"/>
                    </a:cubicBezTo>
                    <a:cubicBezTo>
                      <a:pt x="134" y="163"/>
                      <a:pt x="124" y="161"/>
                      <a:pt x="116" y="164"/>
                    </a:cubicBezTo>
                    <a:cubicBezTo>
                      <a:pt x="108" y="167"/>
                      <a:pt x="109" y="167"/>
                      <a:pt x="96" y="169"/>
                    </a:cubicBezTo>
                    <a:cubicBezTo>
                      <a:pt x="85" y="172"/>
                      <a:pt x="63" y="172"/>
                      <a:pt x="46" y="144"/>
                    </a:cubicBezTo>
                    <a:cubicBezTo>
                      <a:pt x="29" y="118"/>
                      <a:pt x="19" y="76"/>
                      <a:pt x="19" y="76"/>
                    </a:cubicBezTo>
                    <a:cubicBezTo>
                      <a:pt x="19" y="76"/>
                      <a:pt x="0" y="53"/>
                      <a:pt x="9" y="40"/>
                    </a:cubicBezTo>
                    <a:cubicBezTo>
                      <a:pt x="36" y="0"/>
                      <a:pt x="97" y="2"/>
                      <a:pt x="97" y="2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64" y="2"/>
                      <a:pt x="207" y="1"/>
                      <a:pt x="242" y="34"/>
                    </a:cubicBezTo>
                    <a:cubicBezTo>
                      <a:pt x="256" y="47"/>
                      <a:pt x="233" y="94"/>
                      <a:pt x="233" y="9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68">
                <a:extLst>
                  <a:ext uri="{FF2B5EF4-FFF2-40B4-BE49-F238E27FC236}">
                    <a16:creationId xmlns:a16="http://schemas.microsoft.com/office/drawing/2014/main" id="{5E118C83-787D-4389-A100-0C41E27341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05550" y="1670050"/>
                <a:ext cx="382588" cy="595313"/>
              </a:xfrm>
              <a:custGeom>
                <a:avLst/>
                <a:gdLst>
                  <a:gd name="T0" fmla="*/ 15 w 134"/>
                  <a:gd name="T1" fmla="*/ 0 h 208"/>
                  <a:gd name="T2" fmla="*/ 116 w 134"/>
                  <a:gd name="T3" fmla="*/ 73 h 208"/>
                  <a:gd name="T4" fmla="*/ 119 w 134"/>
                  <a:gd name="T5" fmla="*/ 120 h 208"/>
                  <a:gd name="T6" fmla="*/ 47 w 134"/>
                  <a:gd name="T7" fmla="*/ 201 h 208"/>
                  <a:gd name="T8" fmla="*/ 20 w 134"/>
                  <a:gd name="T9" fmla="*/ 182 h 208"/>
                  <a:gd name="T10" fmla="*/ 76 w 134"/>
                  <a:gd name="T11" fmla="*/ 112 h 208"/>
                  <a:gd name="T12" fmla="*/ 64 w 134"/>
                  <a:gd name="T13" fmla="*/ 98 h 208"/>
                  <a:gd name="T14" fmla="*/ 0 w 134"/>
                  <a:gd name="T15" fmla="*/ 70 h 208"/>
                  <a:gd name="T16" fmla="*/ 15 w 134"/>
                  <a:gd name="T1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208">
                    <a:moveTo>
                      <a:pt x="15" y="0"/>
                    </a:moveTo>
                    <a:cubicBezTo>
                      <a:pt x="116" y="73"/>
                      <a:pt x="116" y="73"/>
                      <a:pt x="116" y="73"/>
                    </a:cubicBezTo>
                    <a:cubicBezTo>
                      <a:pt x="134" y="85"/>
                      <a:pt x="132" y="98"/>
                      <a:pt x="119" y="120"/>
                    </a:cubicBezTo>
                    <a:cubicBezTo>
                      <a:pt x="87" y="174"/>
                      <a:pt x="47" y="201"/>
                      <a:pt x="47" y="201"/>
                    </a:cubicBezTo>
                    <a:cubicBezTo>
                      <a:pt x="38" y="208"/>
                      <a:pt x="17" y="185"/>
                      <a:pt x="20" y="182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83" y="105"/>
                      <a:pt x="73" y="100"/>
                      <a:pt x="64" y="98"/>
                    </a:cubicBezTo>
                    <a:cubicBezTo>
                      <a:pt x="0" y="70"/>
                      <a:pt x="0" y="70"/>
                      <a:pt x="0" y="7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69">
                <a:extLst>
                  <a:ext uri="{FF2B5EF4-FFF2-40B4-BE49-F238E27FC236}">
                    <a16:creationId xmlns:a16="http://schemas.microsoft.com/office/drawing/2014/main" id="{BA0064BC-D786-4844-8EB1-C542FE29E4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4538" y="1541463"/>
                <a:ext cx="377825" cy="442913"/>
              </a:xfrm>
              <a:custGeom>
                <a:avLst/>
                <a:gdLst>
                  <a:gd name="T0" fmla="*/ 132 w 132"/>
                  <a:gd name="T1" fmla="*/ 74 h 155"/>
                  <a:gd name="T2" fmla="*/ 66 w 132"/>
                  <a:gd name="T3" fmla="*/ 0 h 155"/>
                  <a:gd name="T4" fmla="*/ 0 w 132"/>
                  <a:gd name="T5" fmla="*/ 76 h 155"/>
                  <a:gd name="T6" fmla="*/ 64 w 132"/>
                  <a:gd name="T7" fmla="*/ 153 h 155"/>
                  <a:gd name="T8" fmla="*/ 132 w 132"/>
                  <a:gd name="T9" fmla="*/ 7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55">
                    <a:moveTo>
                      <a:pt x="132" y="74"/>
                    </a:moveTo>
                    <a:cubicBezTo>
                      <a:pt x="132" y="31"/>
                      <a:pt x="107" y="0"/>
                      <a:pt x="66" y="0"/>
                    </a:cubicBezTo>
                    <a:cubicBezTo>
                      <a:pt x="26" y="0"/>
                      <a:pt x="0" y="32"/>
                      <a:pt x="0" y="76"/>
                    </a:cubicBezTo>
                    <a:cubicBezTo>
                      <a:pt x="0" y="119"/>
                      <a:pt x="12" y="152"/>
                      <a:pt x="64" y="153"/>
                    </a:cubicBezTo>
                    <a:cubicBezTo>
                      <a:pt x="118" y="155"/>
                      <a:pt x="132" y="118"/>
                      <a:pt x="132" y="74"/>
                    </a:cubicBez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70">
                <a:extLst>
                  <a:ext uri="{FF2B5EF4-FFF2-40B4-BE49-F238E27FC236}">
                    <a16:creationId xmlns:a16="http://schemas.microsoft.com/office/drawing/2014/main" id="{597DDE38-E7B3-4AE4-A3A3-AC8BB04ECE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70563" y="1512888"/>
                <a:ext cx="485775" cy="420688"/>
              </a:xfrm>
              <a:custGeom>
                <a:avLst/>
                <a:gdLst>
                  <a:gd name="T0" fmla="*/ 96 w 170"/>
                  <a:gd name="T1" fmla="*/ 109 h 147"/>
                  <a:gd name="T2" fmla="*/ 61 w 170"/>
                  <a:gd name="T3" fmla="*/ 139 h 147"/>
                  <a:gd name="T4" fmla="*/ 11 w 170"/>
                  <a:gd name="T5" fmla="*/ 120 h 147"/>
                  <a:gd name="T6" fmla="*/ 11 w 170"/>
                  <a:gd name="T7" fmla="*/ 48 h 147"/>
                  <a:gd name="T8" fmla="*/ 85 w 170"/>
                  <a:gd name="T9" fmla="*/ 0 h 147"/>
                  <a:gd name="T10" fmla="*/ 155 w 170"/>
                  <a:gd name="T11" fmla="*/ 47 h 147"/>
                  <a:gd name="T12" fmla="*/ 146 w 170"/>
                  <a:gd name="T13" fmla="*/ 129 h 147"/>
                  <a:gd name="T14" fmla="*/ 96 w 170"/>
                  <a:gd name="T15" fmla="*/ 10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47">
                    <a:moveTo>
                      <a:pt x="96" y="109"/>
                    </a:moveTo>
                    <a:cubicBezTo>
                      <a:pt x="96" y="109"/>
                      <a:pt x="86" y="132"/>
                      <a:pt x="61" y="139"/>
                    </a:cubicBezTo>
                    <a:cubicBezTo>
                      <a:pt x="31" y="147"/>
                      <a:pt x="16" y="133"/>
                      <a:pt x="11" y="120"/>
                    </a:cubicBezTo>
                    <a:cubicBezTo>
                      <a:pt x="4" y="102"/>
                      <a:pt x="0" y="74"/>
                      <a:pt x="11" y="48"/>
                    </a:cubicBezTo>
                    <a:cubicBezTo>
                      <a:pt x="26" y="10"/>
                      <a:pt x="60" y="0"/>
                      <a:pt x="85" y="0"/>
                    </a:cubicBezTo>
                    <a:cubicBezTo>
                      <a:pt x="115" y="0"/>
                      <a:pt x="138" y="13"/>
                      <a:pt x="155" y="47"/>
                    </a:cubicBezTo>
                    <a:cubicBezTo>
                      <a:pt x="170" y="76"/>
                      <a:pt x="162" y="117"/>
                      <a:pt x="146" y="129"/>
                    </a:cubicBezTo>
                    <a:cubicBezTo>
                      <a:pt x="136" y="137"/>
                      <a:pt x="107" y="132"/>
                      <a:pt x="96" y="109"/>
                    </a:cubicBezTo>
                    <a:close/>
                  </a:path>
                </a:pathLst>
              </a:custGeom>
              <a:solidFill>
                <a:srgbClr val="7E3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71">
                <a:extLst>
                  <a:ext uri="{FF2B5EF4-FFF2-40B4-BE49-F238E27FC236}">
                    <a16:creationId xmlns:a16="http://schemas.microsoft.com/office/drawing/2014/main" id="{A8B8F59F-4E0B-4E20-B49B-7AB3F938700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95963" y="1820863"/>
                <a:ext cx="449263" cy="131763"/>
              </a:xfrm>
              <a:custGeom>
                <a:avLst/>
                <a:gdLst>
                  <a:gd name="T0" fmla="*/ 61 w 157"/>
                  <a:gd name="T1" fmla="*/ 0 h 46"/>
                  <a:gd name="T2" fmla="*/ 3 w 157"/>
                  <a:gd name="T3" fmla="*/ 15 h 46"/>
                  <a:gd name="T4" fmla="*/ 38 w 157"/>
                  <a:gd name="T5" fmla="*/ 45 h 46"/>
                  <a:gd name="T6" fmla="*/ 67 w 157"/>
                  <a:gd name="T7" fmla="*/ 36 h 46"/>
                  <a:gd name="T8" fmla="*/ 84 w 157"/>
                  <a:gd name="T9" fmla="*/ 19 h 46"/>
                  <a:gd name="T10" fmla="*/ 78 w 157"/>
                  <a:gd name="T11" fmla="*/ 31 h 46"/>
                  <a:gd name="T12" fmla="*/ 65 w 157"/>
                  <a:gd name="T13" fmla="*/ 46 h 46"/>
                  <a:gd name="T14" fmla="*/ 81 w 157"/>
                  <a:gd name="T15" fmla="*/ 39 h 46"/>
                  <a:gd name="T16" fmla="*/ 92 w 157"/>
                  <a:gd name="T17" fmla="*/ 20 h 46"/>
                  <a:gd name="T18" fmla="*/ 103 w 157"/>
                  <a:gd name="T19" fmla="*/ 32 h 46"/>
                  <a:gd name="T20" fmla="*/ 118 w 157"/>
                  <a:gd name="T21" fmla="*/ 33 h 46"/>
                  <a:gd name="T22" fmla="*/ 137 w 157"/>
                  <a:gd name="T23" fmla="*/ 31 h 46"/>
                  <a:gd name="T24" fmla="*/ 137 w 157"/>
                  <a:gd name="T25" fmla="*/ 45 h 46"/>
                  <a:gd name="T26" fmla="*/ 151 w 157"/>
                  <a:gd name="T27" fmla="*/ 39 h 46"/>
                  <a:gd name="T28" fmla="*/ 143 w 157"/>
                  <a:gd name="T29" fmla="*/ 35 h 46"/>
                  <a:gd name="T30" fmla="*/ 143 w 157"/>
                  <a:gd name="T31" fmla="*/ 16 h 46"/>
                  <a:gd name="T32" fmla="*/ 61 w 157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46">
                    <a:moveTo>
                      <a:pt x="61" y="0"/>
                    </a:moveTo>
                    <a:cubicBezTo>
                      <a:pt x="61" y="0"/>
                      <a:pt x="0" y="4"/>
                      <a:pt x="3" y="15"/>
                    </a:cubicBezTo>
                    <a:cubicBezTo>
                      <a:pt x="6" y="26"/>
                      <a:pt x="21" y="45"/>
                      <a:pt x="38" y="45"/>
                    </a:cubicBezTo>
                    <a:cubicBezTo>
                      <a:pt x="51" y="45"/>
                      <a:pt x="62" y="39"/>
                      <a:pt x="67" y="36"/>
                    </a:cubicBezTo>
                    <a:cubicBezTo>
                      <a:pt x="77" y="30"/>
                      <a:pt x="84" y="19"/>
                      <a:pt x="84" y="19"/>
                    </a:cubicBezTo>
                    <a:cubicBezTo>
                      <a:pt x="84" y="19"/>
                      <a:pt x="83" y="23"/>
                      <a:pt x="78" y="31"/>
                    </a:cubicBezTo>
                    <a:cubicBezTo>
                      <a:pt x="76" y="37"/>
                      <a:pt x="73" y="42"/>
                      <a:pt x="65" y="46"/>
                    </a:cubicBezTo>
                    <a:cubicBezTo>
                      <a:pt x="64" y="46"/>
                      <a:pt x="76" y="43"/>
                      <a:pt x="81" y="39"/>
                    </a:cubicBezTo>
                    <a:cubicBezTo>
                      <a:pt x="93" y="29"/>
                      <a:pt x="92" y="20"/>
                      <a:pt x="92" y="20"/>
                    </a:cubicBezTo>
                    <a:cubicBezTo>
                      <a:pt x="92" y="20"/>
                      <a:pt x="98" y="29"/>
                      <a:pt x="103" y="32"/>
                    </a:cubicBezTo>
                    <a:cubicBezTo>
                      <a:pt x="111" y="36"/>
                      <a:pt x="118" y="33"/>
                      <a:pt x="118" y="33"/>
                    </a:cubicBezTo>
                    <a:cubicBezTo>
                      <a:pt x="118" y="33"/>
                      <a:pt x="144" y="22"/>
                      <a:pt x="137" y="31"/>
                    </a:cubicBezTo>
                    <a:cubicBezTo>
                      <a:pt x="133" y="36"/>
                      <a:pt x="132" y="45"/>
                      <a:pt x="137" y="45"/>
                    </a:cubicBezTo>
                    <a:cubicBezTo>
                      <a:pt x="142" y="45"/>
                      <a:pt x="151" y="39"/>
                      <a:pt x="151" y="39"/>
                    </a:cubicBezTo>
                    <a:cubicBezTo>
                      <a:pt x="151" y="39"/>
                      <a:pt x="141" y="42"/>
                      <a:pt x="143" y="35"/>
                    </a:cubicBezTo>
                    <a:cubicBezTo>
                      <a:pt x="145" y="29"/>
                      <a:pt x="157" y="24"/>
                      <a:pt x="143" y="16"/>
                    </a:cubicBezTo>
                    <a:cubicBezTo>
                      <a:pt x="128" y="7"/>
                      <a:pt x="117" y="1"/>
                      <a:pt x="61" y="0"/>
                    </a:cubicBezTo>
                    <a:close/>
                  </a:path>
                </a:pathLst>
              </a:custGeom>
              <a:solidFill>
                <a:srgbClr val="7E3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72">
                <a:extLst>
                  <a:ext uri="{FF2B5EF4-FFF2-40B4-BE49-F238E27FC236}">
                    <a16:creationId xmlns:a16="http://schemas.microsoft.com/office/drawing/2014/main" id="{3E201D77-D05F-4D9F-A243-CCD6E6DEA3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61050" y="1431925"/>
                <a:ext cx="295275" cy="269875"/>
              </a:xfrm>
              <a:custGeom>
                <a:avLst/>
                <a:gdLst>
                  <a:gd name="T0" fmla="*/ 103 w 103"/>
                  <a:gd name="T1" fmla="*/ 47 h 94"/>
                  <a:gd name="T2" fmla="*/ 52 w 103"/>
                  <a:gd name="T3" fmla="*/ 94 h 94"/>
                  <a:gd name="T4" fmla="*/ 0 w 103"/>
                  <a:gd name="T5" fmla="*/ 47 h 94"/>
                  <a:gd name="T6" fmla="*/ 51 w 103"/>
                  <a:gd name="T7" fmla="*/ 0 h 94"/>
                  <a:gd name="T8" fmla="*/ 103 w 103"/>
                  <a:gd name="T9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94">
                    <a:moveTo>
                      <a:pt x="103" y="47"/>
                    </a:moveTo>
                    <a:cubicBezTo>
                      <a:pt x="103" y="73"/>
                      <a:pt x="80" y="94"/>
                      <a:pt x="52" y="94"/>
                    </a:cubicBezTo>
                    <a:cubicBezTo>
                      <a:pt x="23" y="94"/>
                      <a:pt x="0" y="73"/>
                      <a:pt x="0" y="47"/>
                    </a:cubicBezTo>
                    <a:cubicBezTo>
                      <a:pt x="0" y="21"/>
                      <a:pt x="23" y="0"/>
                      <a:pt x="51" y="0"/>
                    </a:cubicBezTo>
                    <a:cubicBezTo>
                      <a:pt x="80" y="0"/>
                      <a:pt x="103" y="21"/>
                      <a:pt x="103" y="47"/>
                    </a:cubicBezTo>
                    <a:close/>
                  </a:path>
                </a:pathLst>
              </a:custGeom>
              <a:solidFill>
                <a:srgbClr val="9E4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73">
                <a:extLst>
                  <a:ext uri="{FF2B5EF4-FFF2-40B4-BE49-F238E27FC236}">
                    <a16:creationId xmlns:a16="http://schemas.microsoft.com/office/drawing/2014/main" id="{B273383A-4820-4E3F-8D69-DBA24FA181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13425" y="1760538"/>
                <a:ext cx="225425" cy="155575"/>
              </a:xfrm>
              <a:custGeom>
                <a:avLst/>
                <a:gdLst>
                  <a:gd name="T0" fmla="*/ 78 w 79"/>
                  <a:gd name="T1" fmla="*/ 0 h 54"/>
                  <a:gd name="T2" fmla="*/ 72 w 79"/>
                  <a:gd name="T3" fmla="*/ 31 h 54"/>
                  <a:gd name="T4" fmla="*/ 37 w 79"/>
                  <a:gd name="T5" fmla="*/ 53 h 54"/>
                  <a:gd name="T6" fmla="*/ 0 w 79"/>
                  <a:gd name="T7" fmla="*/ 8 h 54"/>
                  <a:gd name="T8" fmla="*/ 33 w 79"/>
                  <a:gd name="T9" fmla="*/ 40 h 54"/>
                  <a:gd name="T10" fmla="*/ 78 w 79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54">
                    <a:moveTo>
                      <a:pt x="78" y="0"/>
                    </a:moveTo>
                    <a:cubicBezTo>
                      <a:pt x="78" y="0"/>
                      <a:pt x="79" y="19"/>
                      <a:pt x="72" y="31"/>
                    </a:cubicBezTo>
                    <a:cubicBezTo>
                      <a:pt x="66" y="42"/>
                      <a:pt x="53" y="54"/>
                      <a:pt x="37" y="53"/>
                    </a:cubicBezTo>
                    <a:cubicBezTo>
                      <a:pt x="2" y="51"/>
                      <a:pt x="0" y="8"/>
                      <a:pt x="0" y="8"/>
                    </a:cubicBezTo>
                    <a:cubicBezTo>
                      <a:pt x="0" y="8"/>
                      <a:pt x="7" y="37"/>
                      <a:pt x="33" y="40"/>
                    </a:cubicBezTo>
                    <a:cubicBezTo>
                      <a:pt x="65" y="44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B65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74">
                <a:extLst>
                  <a:ext uri="{FF2B5EF4-FFF2-40B4-BE49-F238E27FC236}">
                    <a16:creationId xmlns:a16="http://schemas.microsoft.com/office/drawing/2014/main" id="{A7B12E9A-5254-4E5F-8111-A7F355E33C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70575" y="1512888"/>
                <a:ext cx="263525" cy="165100"/>
              </a:xfrm>
              <a:custGeom>
                <a:avLst/>
                <a:gdLst>
                  <a:gd name="T0" fmla="*/ 92 w 92"/>
                  <a:gd name="T1" fmla="*/ 20 h 58"/>
                  <a:gd name="T2" fmla="*/ 75 w 92"/>
                  <a:gd name="T3" fmla="*/ 43 h 58"/>
                  <a:gd name="T4" fmla="*/ 30 w 92"/>
                  <a:gd name="T5" fmla="*/ 52 h 58"/>
                  <a:gd name="T6" fmla="*/ 4 w 92"/>
                  <a:gd name="T7" fmla="*/ 29 h 58"/>
                  <a:gd name="T8" fmla="*/ 31 w 92"/>
                  <a:gd name="T9" fmla="*/ 0 h 58"/>
                  <a:gd name="T10" fmla="*/ 14 w 92"/>
                  <a:gd name="T11" fmla="*/ 32 h 58"/>
                  <a:gd name="T12" fmla="*/ 30 w 92"/>
                  <a:gd name="T13" fmla="*/ 44 h 58"/>
                  <a:gd name="T14" fmla="*/ 92 w 92"/>
                  <a:gd name="T15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58">
                    <a:moveTo>
                      <a:pt x="92" y="20"/>
                    </a:moveTo>
                    <a:cubicBezTo>
                      <a:pt x="92" y="20"/>
                      <a:pt x="86" y="34"/>
                      <a:pt x="75" y="43"/>
                    </a:cubicBezTo>
                    <a:cubicBezTo>
                      <a:pt x="64" y="51"/>
                      <a:pt x="50" y="58"/>
                      <a:pt x="30" y="52"/>
                    </a:cubicBezTo>
                    <a:cubicBezTo>
                      <a:pt x="13" y="48"/>
                      <a:pt x="5" y="38"/>
                      <a:pt x="4" y="29"/>
                    </a:cubicBezTo>
                    <a:cubicBezTo>
                      <a:pt x="0" y="1"/>
                      <a:pt x="31" y="0"/>
                      <a:pt x="31" y="0"/>
                    </a:cubicBezTo>
                    <a:cubicBezTo>
                      <a:pt x="31" y="0"/>
                      <a:pt x="4" y="6"/>
                      <a:pt x="14" y="32"/>
                    </a:cubicBezTo>
                    <a:cubicBezTo>
                      <a:pt x="16" y="37"/>
                      <a:pt x="21" y="41"/>
                      <a:pt x="30" y="44"/>
                    </a:cubicBezTo>
                    <a:cubicBezTo>
                      <a:pt x="69" y="55"/>
                      <a:pt x="92" y="20"/>
                      <a:pt x="92" y="20"/>
                    </a:cubicBezTo>
                    <a:close/>
                  </a:path>
                </a:pathLst>
              </a:custGeom>
              <a:solidFill>
                <a:srgbClr val="C56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75">
                <a:extLst>
                  <a:ext uri="{FF2B5EF4-FFF2-40B4-BE49-F238E27FC236}">
                    <a16:creationId xmlns:a16="http://schemas.microsoft.com/office/drawing/2014/main" id="{B59BB06B-8099-405A-81D1-425FC15E51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73750" y="1763713"/>
                <a:ext cx="165100" cy="100013"/>
              </a:xfrm>
              <a:custGeom>
                <a:avLst/>
                <a:gdLst>
                  <a:gd name="T0" fmla="*/ 57 w 58"/>
                  <a:gd name="T1" fmla="*/ 0 h 35"/>
                  <a:gd name="T2" fmla="*/ 52 w 58"/>
                  <a:gd name="T3" fmla="*/ 19 h 35"/>
                  <a:gd name="T4" fmla="*/ 21 w 58"/>
                  <a:gd name="T5" fmla="*/ 35 h 35"/>
                  <a:gd name="T6" fmla="*/ 0 w 58"/>
                  <a:gd name="T7" fmla="*/ 12 h 35"/>
                  <a:gd name="T8" fmla="*/ 21 w 58"/>
                  <a:gd name="T9" fmla="*/ 27 h 35"/>
                  <a:gd name="T10" fmla="*/ 57 w 58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35">
                    <a:moveTo>
                      <a:pt x="57" y="0"/>
                    </a:moveTo>
                    <a:cubicBezTo>
                      <a:pt x="57" y="0"/>
                      <a:pt x="58" y="11"/>
                      <a:pt x="52" y="19"/>
                    </a:cubicBezTo>
                    <a:cubicBezTo>
                      <a:pt x="47" y="27"/>
                      <a:pt x="34" y="35"/>
                      <a:pt x="21" y="35"/>
                    </a:cubicBezTo>
                    <a:cubicBezTo>
                      <a:pt x="4" y="34"/>
                      <a:pt x="0" y="12"/>
                      <a:pt x="0" y="12"/>
                    </a:cubicBezTo>
                    <a:cubicBezTo>
                      <a:pt x="0" y="12"/>
                      <a:pt x="6" y="27"/>
                      <a:pt x="21" y="27"/>
                    </a:cubicBezTo>
                    <a:cubicBezTo>
                      <a:pt x="47" y="28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rgbClr val="B65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76">
                <a:extLst>
                  <a:ext uri="{FF2B5EF4-FFF2-40B4-BE49-F238E27FC236}">
                    <a16:creationId xmlns:a16="http://schemas.microsoft.com/office/drawing/2014/main" id="{C35A674B-034C-44AF-A610-E2200EAC5A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24550" y="1755775"/>
                <a:ext cx="114300" cy="82550"/>
              </a:xfrm>
              <a:custGeom>
                <a:avLst/>
                <a:gdLst>
                  <a:gd name="T0" fmla="*/ 40 w 40"/>
                  <a:gd name="T1" fmla="*/ 0 h 29"/>
                  <a:gd name="T2" fmla="*/ 36 w 40"/>
                  <a:gd name="T3" fmla="*/ 15 h 29"/>
                  <a:gd name="T4" fmla="*/ 17 w 40"/>
                  <a:gd name="T5" fmla="*/ 28 h 29"/>
                  <a:gd name="T6" fmla="*/ 2 w 40"/>
                  <a:gd name="T7" fmla="*/ 5 h 29"/>
                  <a:gd name="T8" fmla="*/ 15 w 40"/>
                  <a:gd name="T9" fmla="*/ 20 h 29"/>
                  <a:gd name="T10" fmla="*/ 40 w 4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29">
                    <a:moveTo>
                      <a:pt x="40" y="0"/>
                    </a:moveTo>
                    <a:cubicBezTo>
                      <a:pt x="40" y="0"/>
                      <a:pt x="40" y="9"/>
                      <a:pt x="36" y="15"/>
                    </a:cubicBezTo>
                    <a:cubicBezTo>
                      <a:pt x="31" y="21"/>
                      <a:pt x="27" y="29"/>
                      <a:pt x="17" y="28"/>
                    </a:cubicBezTo>
                    <a:cubicBezTo>
                      <a:pt x="0" y="26"/>
                      <a:pt x="2" y="5"/>
                      <a:pt x="2" y="5"/>
                    </a:cubicBezTo>
                    <a:cubicBezTo>
                      <a:pt x="2" y="5"/>
                      <a:pt x="6" y="19"/>
                      <a:pt x="15" y="20"/>
                    </a:cubicBezTo>
                    <a:cubicBezTo>
                      <a:pt x="36" y="21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rgbClr val="B65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77">
                <a:extLst>
                  <a:ext uri="{FF2B5EF4-FFF2-40B4-BE49-F238E27FC236}">
                    <a16:creationId xmlns:a16="http://schemas.microsoft.com/office/drawing/2014/main" id="{DD9A5320-4A92-4FD3-A816-9C5A1D3A63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21375" y="1531938"/>
                <a:ext cx="123825" cy="106363"/>
              </a:xfrm>
              <a:custGeom>
                <a:avLst/>
                <a:gdLst>
                  <a:gd name="T0" fmla="*/ 43 w 43"/>
                  <a:gd name="T1" fmla="*/ 27 h 37"/>
                  <a:gd name="T2" fmla="*/ 29 w 43"/>
                  <a:gd name="T3" fmla="*/ 33 h 37"/>
                  <a:gd name="T4" fmla="*/ 7 w 43"/>
                  <a:gd name="T5" fmla="*/ 27 h 37"/>
                  <a:gd name="T6" fmla="*/ 2 w 43"/>
                  <a:gd name="T7" fmla="*/ 8 h 37"/>
                  <a:gd name="T8" fmla="*/ 16 w 43"/>
                  <a:gd name="T9" fmla="*/ 0 h 37"/>
                  <a:gd name="T10" fmla="*/ 10 w 43"/>
                  <a:gd name="T11" fmla="*/ 20 h 37"/>
                  <a:gd name="T12" fmla="*/ 43 w 43"/>
                  <a:gd name="T13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7">
                    <a:moveTo>
                      <a:pt x="43" y="27"/>
                    </a:moveTo>
                    <a:cubicBezTo>
                      <a:pt x="43" y="27"/>
                      <a:pt x="37" y="32"/>
                      <a:pt x="29" y="33"/>
                    </a:cubicBezTo>
                    <a:cubicBezTo>
                      <a:pt x="21" y="34"/>
                      <a:pt x="13" y="31"/>
                      <a:pt x="7" y="27"/>
                    </a:cubicBezTo>
                    <a:cubicBezTo>
                      <a:pt x="0" y="21"/>
                      <a:pt x="0" y="12"/>
                      <a:pt x="2" y="8"/>
                    </a:cubicBezTo>
                    <a:cubicBezTo>
                      <a:pt x="5" y="1"/>
                      <a:pt x="16" y="0"/>
                      <a:pt x="16" y="0"/>
                    </a:cubicBezTo>
                    <a:cubicBezTo>
                      <a:pt x="16" y="0"/>
                      <a:pt x="3" y="10"/>
                      <a:pt x="10" y="20"/>
                    </a:cubicBezTo>
                    <a:cubicBezTo>
                      <a:pt x="21" y="37"/>
                      <a:pt x="43" y="27"/>
                      <a:pt x="43" y="27"/>
                    </a:cubicBezTo>
                    <a:close/>
                  </a:path>
                </a:pathLst>
              </a:custGeom>
              <a:solidFill>
                <a:srgbClr val="C56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78">
                <a:extLst>
                  <a:ext uri="{FF2B5EF4-FFF2-40B4-BE49-F238E27FC236}">
                    <a16:creationId xmlns:a16="http://schemas.microsoft.com/office/drawing/2014/main" id="{FE0204A3-EB66-438C-818E-80B36DE8C8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49963" y="1798638"/>
                <a:ext cx="134938" cy="96838"/>
              </a:xfrm>
              <a:custGeom>
                <a:avLst/>
                <a:gdLst>
                  <a:gd name="T0" fmla="*/ 3 w 47"/>
                  <a:gd name="T1" fmla="*/ 0 h 34"/>
                  <a:gd name="T2" fmla="*/ 19 w 47"/>
                  <a:gd name="T3" fmla="*/ 30 h 34"/>
                  <a:gd name="T4" fmla="*/ 42 w 47"/>
                  <a:gd name="T5" fmla="*/ 22 h 34"/>
                  <a:gd name="T6" fmla="*/ 47 w 47"/>
                  <a:gd name="T7" fmla="*/ 27 h 34"/>
                  <a:gd name="T8" fmla="*/ 34 w 47"/>
                  <a:gd name="T9" fmla="*/ 16 h 34"/>
                  <a:gd name="T10" fmla="*/ 3 w 47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4">
                    <a:moveTo>
                      <a:pt x="3" y="0"/>
                    </a:moveTo>
                    <a:cubicBezTo>
                      <a:pt x="3" y="0"/>
                      <a:pt x="0" y="26"/>
                      <a:pt x="19" y="30"/>
                    </a:cubicBezTo>
                    <a:cubicBezTo>
                      <a:pt x="33" y="34"/>
                      <a:pt x="36" y="22"/>
                      <a:pt x="42" y="22"/>
                    </a:cubicBezTo>
                    <a:cubicBezTo>
                      <a:pt x="46" y="21"/>
                      <a:pt x="47" y="27"/>
                      <a:pt x="47" y="27"/>
                    </a:cubicBezTo>
                    <a:cubicBezTo>
                      <a:pt x="47" y="27"/>
                      <a:pt x="47" y="10"/>
                      <a:pt x="34" y="16"/>
                    </a:cubicBezTo>
                    <a:cubicBezTo>
                      <a:pt x="21" y="23"/>
                      <a:pt x="4" y="15"/>
                      <a:pt x="3" y="0"/>
                    </a:cubicBezTo>
                    <a:close/>
                  </a:path>
                </a:pathLst>
              </a:custGeom>
              <a:solidFill>
                <a:srgbClr val="C56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79">
                <a:extLst>
                  <a:ext uri="{FF2B5EF4-FFF2-40B4-BE49-F238E27FC236}">
                    <a16:creationId xmlns:a16="http://schemas.microsoft.com/office/drawing/2014/main" id="{5E2B74A4-7BD5-4F14-8711-ECF269D796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72150" y="2370138"/>
                <a:ext cx="180975" cy="280988"/>
              </a:xfrm>
              <a:custGeom>
                <a:avLst/>
                <a:gdLst>
                  <a:gd name="T0" fmla="*/ 57 w 63"/>
                  <a:gd name="T1" fmla="*/ 70 h 98"/>
                  <a:gd name="T2" fmla="*/ 53 w 63"/>
                  <a:gd name="T3" fmla="*/ 63 h 98"/>
                  <a:gd name="T4" fmla="*/ 47 w 63"/>
                  <a:gd name="T5" fmla="*/ 53 h 98"/>
                  <a:gd name="T6" fmla="*/ 38 w 63"/>
                  <a:gd name="T7" fmla="*/ 45 h 98"/>
                  <a:gd name="T8" fmla="*/ 32 w 63"/>
                  <a:gd name="T9" fmla="*/ 50 h 98"/>
                  <a:gd name="T10" fmla="*/ 28 w 63"/>
                  <a:gd name="T11" fmla="*/ 62 h 98"/>
                  <a:gd name="T12" fmla="*/ 27 w 63"/>
                  <a:gd name="T13" fmla="*/ 86 h 98"/>
                  <a:gd name="T14" fmla="*/ 20 w 63"/>
                  <a:gd name="T15" fmla="*/ 94 h 98"/>
                  <a:gd name="T16" fmla="*/ 14 w 63"/>
                  <a:gd name="T17" fmla="*/ 71 h 98"/>
                  <a:gd name="T18" fmla="*/ 1 w 63"/>
                  <a:gd name="T19" fmla="*/ 35 h 98"/>
                  <a:gd name="T20" fmla="*/ 0 w 63"/>
                  <a:gd name="T21" fmla="*/ 3 h 98"/>
                  <a:gd name="T22" fmla="*/ 24 w 63"/>
                  <a:gd name="T23" fmla="*/ 0 h 98"/>
                  <a:gd name="T24" fmla="*/ 32 w 63"/>
                  <a:gd name="T25" fmla="*/ 7 h 98"/>
                  <a:gd name="T26" fmla="*/ 52 w 63"/>
                  <a:gd name="T27" fmla="*/ 28 h 98"/>
                  <a:gd name="T28" fmla="*/ 58 w 63"/>
                  <a:gd name="T29" fmla="*/ 43 h 98"/>
                  <a:gd name="T30" fmla="*/ 62 w 63"/>
                  <a:gd name="T31" fmla="*/ 63 h 98"/>
                  <a:gd name="T32" fmla="*/ 57 w 63"/>
                  <a:gd name="T33" fmla="*/ 7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98">
                    <a:moveTo>
                      <a:pt x="57" y="70"/>
                    </a:moveTo>
                    <a:cubicBezTo>
                      <a:pt x="55" y="69"/>
                      <a:pt x="53" y="67"/>
                      <a:pt x="53" y="6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3" y="44"/>
                      <a:pt x="39" y="46"/>
                      <a:pt x="38" y="45"/>
                    </a:cubicBezTo>
                    <a:cubicBezTo>
                      <a:pt x="37" y="45"/>
                      <a:pt x="34" y="46"/>
                      <a:pt x="32" y="50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6" y="68"/>
                      <a:pt x="27" y="80"/>
                      <a:pt x="27" y="86"/>
                    </a:cubicBezTo>
                    <a:cubicBezTo>
                      <a:pt x="27" y="96"/>
                      <a:pt x="23" y="98"/>
                      <a:pt x="20" y="94"/>
                    </a:cubicBezTo>
                    <a:cubicBezTo>
                      <a:pt x="17" y="92"/>
                      <a:pt x="15" y="71"/>
                      <a:pt x="14" y="71"/>
                    </a:cubicBezTo>
                    <a:cubicBezTo>
                      <a:pt x="2" y="56"/>
                      <a:pt x="1" y="35"/>
                      <a:pt x="1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6" y="8"/>
                      <a:pt x="47" y="16"/>
                      <a:pt x="52" y="28"/>
                    </a:cubicBezTo>
                    <a:cubicBezTo>
                      <a:pt x="54" y="30"/>
                      <a:pt x="58" y="40"/>
                      <a:pt x="58" y="4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3" y="67"/>
                      <a:pt x="60" y="71"/>
                      <a:pt x="57" y="70"/>
                    </a:cubicBezTo>
                    <a:close/>
                  </a:path>
                </a:pathLst>
              </a:custGeom>
              <a:solidFill>
                <a:srgbClr val="FD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80">
                <a:extLst>
                  <a:ext uri="{FF2B5EF4-FFF2-40B4-BE49-F238E27FC236}">
                    <a16:creationId xmlns:a16="http://schemas.microsoft.com/office/drawing/2014/main" id="{4933C671-B04A-4F6C-955E-FB28A99996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03863" y="1606550"/>
                <a:ext cx="377825" cy="838200"/>
              </a:xfrm>
              <a:custGeom>
                <a:avLst/>
                <a:gdLst>
                  <a:gd name="T0" fmla="*/ 102 w 132"/>
                  <a:gd name="T1" fmla="*/ 0 h 293"/>
                  <a:gd name="T2" fmla="*/ 41 w 132"/>
                  <a:gd name="T3" fmla="*/ 64 h 293"/>
                  <a:gd name="T4" fmla="*/ 14 w 132"/>
                  <a:gd name="T5" fmla="*/ 222 h 293"/>
                  <a:gd name="T6" fmla="*/ 92 w 132"/>
                  <a:gd name="T7" fmla="*/ 290 h 293"/>
                  <a:gd name="T8" fmla="*/ 107 w 132"/>
                  <a:gd name="T9" fmla="*/ 291 h 293"/>
                  <a:gd name="T10" fmla="*/ 128 w 132"/>
                  <a:gd name="T11" fmla="*/ 271 h 293"/>
                  <a:gd name="T12" fmla="*/ 60 w 132"/>
                  <a:gd name="T13" fmla="*/ 205 h 293"/>
                  <a:gd name="T14" fmla="*/ 72 w 132"/>
                  <a:gd name="T15" fmla="*/ 124 h 293"/>
                  <a:gd name="T16" fmla="*/ 85 w 132"/>
                  <a:gd name="T17" fmla="*/ 103 h 293"/>
                  <a:gd name="T18" fmla="*/ 102 w 132"/>
                  <a:gd name="T1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293">
                    <a:moveTo>
                      <a:pt x="102" y="0"/>
                    </a:moveTo>
                    <a:cubicBezTo>
                      <a:pt x="102" y="0"/>
                      <a:pt x="58" y="14"/>
                      <a:pt x="41" y="64"/>
                    </a:cubicBezTo>
                    <a:cubicBezTo>
                      <a:pt x="32" y="90"/>
                      <a:pt x="0" y="189"/>
                      <a:pt x="14" y="222"/>
                    </a:cubicBezTo>
                    <a:cubicBezTo>
                      <a:pt x="25" y="248"/>
                      <a:pt x="85" y="287"/>
                      <a:pt x="92" y="290"/>
                    </a:cubicBezTo>
                    <a:cubicBezTo>
                      <a:pt x="100" y="293"/>
                      <a:pt x="107" y="291"/>
                      <a:pt x="107" y="291"/>
                    </a:cubicBezTo>
                    <a:cubicBezTo>
                      <a:pt x="116" y="288"/>
                      <a:pt x="132" y="279"/>
                      <a:pt x="128" y="271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55" y="193"/>
                      <a:pt x="66" y="153"/>
                      <a:pt x="72" y="124"/>
                    </a:cubicBezTo>
                    <a:cubicBezTo>
                      <a:pt x="77" y="99"/>
                      <a:pt x="85" y="103"/>
                      <a:pt x="85" y="103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11" name="Paper 4">
              <a:extLst>
                <a:ext uri="{FF2B5EF4-FFF2-40B4-BE49-F238E27FC236}">
                  <a16:creationId xmlns:a16="http://schemas.microsoft.com/office/drawing/2014/main" id="{B607C056-956C-45CF-9E7B-B495A12F71E1}"/>
                </a:ext>
              </a:extLst>
            </p:cNvPr>
            <p:cNvGrpSpPr/>
            <p:nvPr/>
          </p:nvGrpSpPr>
          <p:grpSpPr bwMode="gray">
            <a:xfrm rot="20878107">
              <a:off x="9299327" y="4020918"/>
              <a:ext cx="468457" cy="664780"/>
              <a:chOff x="7117712" y="1748891"/>
              <a:chExt cx="2753945" cy="3908082"/>
            </a:xfrm>
            <a:effectLst>
              <a:outerShdw blurRad="63500" dist="381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112" name="Freeform 37">
                <a:extLst>
                  <a:ext uri="{FF2B5EF4-FFF2-40B4-BE49-F238E27FC236}">
                    <a16:creationId xmlns:a16="http://schemas.microsoft.com/office/drawing/2014/main" id="{E456E84D-A0C6-4F42-B506-077BF8357F2E}"/>
                  </a:ext>
                </a:extLst>
              </p:cNvPr>
              <p:cNvSpPr>
                <a:spLocks/>
              </p:cNvSpPr>
              <p:nvPr/>
            </p:nvSpPr>
            <p:spPr bwMode="gray">
              <a:xfrm rot="20367004">
                <a:off x="7244021" y="2108595"/>
                <a:ext cx="1360099" cy="2437040"/>
              </a:xfrm>
              <a:custGeom>
                <a:avLst/>
                <a:gdLst>
                  <a:gd name="T0" fmla="*/ 0 w 470"/>
                  <a:gd name="T1" fmla="*/ 584 h 584"/>
                  <a:gd name="T2" fmla="*/ 0 w 470"/>
                  <a:gd name="T3" fmla="*/ 0 h 584"/>
                  <a:gd name="T4" fmla="*/ 470 w 470"/>
                  <a:gd name="T5" fmla="*/ 0 h 584"/>
                  <a:gd name="T6" fmla="*/ 0 w 470"/>
                  <a:gd name="T7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0" h="584">
                    <a:moveTo>
                      <a:pt x="0" y="584"/>
                    </a:moveTo>
                    <a:lnTo>
                      <a:pt x="0" y="0"/>
                    </a:lnTo>
                    <a:lnTo>
                      <a:pt x="470" y="0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FFFFFF">
                  <a:alpha val="9000"/>
                </a:srgb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3" name="AutoShape 128">
                <a:extLst>
                  <a:ext uri="{FF2B5EF4-FFF2-40B4-BE49-F238E27FC236}">
                    <a16:creationId xmlns:a16="http://schemas.microsoft.com/office/drawing/2014/main" id="{2BCDCB13-99F5-4DA0-8BD4-72900B78317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gray">
              <a:xfrm>
                <a:off x="7124570" y="1751175"/>
                <a:ext cx="2747087" cy="3903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Rectangle 130">
                <a:extLst>
                  <a:ext uri="{FF2B5EF4-FFF2-40B4-BE49-F238E27FC236}">
                    <a16:creationId xmlns:a16="http://schemas.microsoft.com/office/drawing/2014/main" id="{3102DD22-F87A-459F-9AB7-B008F9FA919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122284" y="1748891"/>
                <a:ext cx="2749371" cy="3905797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131">
                <a:extLst>
                  <a:ext uri="{FF2B5EF4-FFF2-40B4-BE49-F238E27FC236}">
                    <a16:creationId xmlns:a16="http://schemas.microsoft.com/office/drawing/2014/main" id="{ADCADAB7-23B1-48A3-A86B-56B137B3AE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59409" y="4614818"/>
                <a:ext cx="1106148" cy="54850"/>
              </a:xfrm>
              <a:custGeom>
                <a:avLst/>
                <a:gdLst>
                  <a:gd name="T0" fmla="*/ 484 w 484"/>
                  <a:gd name="T1" fmla="*/ 24 h 24"/>
                  <a:gd name="T2" fmla="*/ 0 w 484"/>
                  <a:gd name="T3" fmla="*/ 24 h 24"/>
                  <a:gd name="T4" fmla="*/ 0 w 484"/>
                  <a:gd name="T5" fmla="*/ 0 h 24"/>
                  <a:gd name="T6" fmla="*/ 484 w 484"/>
                  <a:gd name="T7" fmla="*/ 0 h 24"/>
                  <a:gd name="T8" fmla="*/ 484 w 484"/>
                  <a:gd name="T9" fmla="*/ 24 h 24"/>
                  <a:gd name="T10" fmla="*/ 484 w 484"/>
                  <a:gd name="T11" fmla="*/ 24 h 24"/>
                  <a:gd name="T12" fmla="*/ 484 w 48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4" h="24">
                    <a:moveTo>
                      <a:pt x="484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484" y="0"/>
                    </a:lnTo>
                    <a:lnTo>
                      <a:pt x="484" y="24"/>
                    </a:lnTo>
                    <a:lnTo>
                      <a:pt x="484" y="24"/>
                    </a:lnTo>
                    <a:lnTo>
                      <a:pt x="484" y="24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132">
                <a:extLst>
                  <a:ext uri="{FF2B5EF4-FFF2-40B4-BE49-F238E27FC236}">
                    <a16:creationId xmlns:a16="http://schemas.microsoft.com/office/drawing/2014/main" id="{9C3F0908-2458-4830-9050-767404A90E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59409" y="4706235"/>
                <a:ext cx="1106148" cy="54850"/>
              </a:xfrm>
              <a:custGeom>
                <a:avLst/>
                <a:gdLst>
                  <a:gd name="T0" fmla="*/ 484 w 484"/>
                  <a:gd name="T1" fmla="*/ 24 h 24"/>
                  <a:gd name="T2" fmla="*/ 0 w 484"/>
                  <a:gd name="T3" fmla="*/ 24 h 24"/>
                  <a:gd name="T4" fmla="*/ 0 w 484"/>
                  <a:gd name="T5" fmla="*/ 0 h 24"/>
                  <a:gd name="T6" fmla="*/ 484 w 484"/>
                  <a:gd name="T7" fmla="*/ 0 h 24"/>
                  <a:gd name="T8" fmla="*/ 484 w 484"/>
                  <a:gd name="T9" fmla="*/ 24 h 24"/>
                  <a:gd name="T10" fmla="*/ 484 w 484"/>
                  <a:gd name="T11" fmla="*/ 24 h 24"/>
                  <a:gd name="T12" fmla="*/ 484 w 48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4" h="24">
                    <a:moveTo>
                      <a:pt x="484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484" y="0"/>
                    </a:lnTo>
                    <a:lnTo>
                      <a:pt x="484" y="24"/>
                    </a:lnTo>
                    <a:lnTo>
                      <a:pt x="484" y="24"/>
                    </a:lnTo>
                    <a:lnTo>
                      <a:pt x="484" y="24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133">
                <a:extLst>
                  <a:ext uri="{FF2B5EF4-FFF2-40B4-BE49-F238E27FC236}">
                    <a16:creationId xmlns:a16="http://schemas.microsoft.com/office/drawing/2014/main" id="{D3D9568C-2962-4DA1-98A9-19CFE7421C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59409" y="4806794"/>
                <a:ext cx="1106148" cy="63992"/>
              </a:xfrm>
              <a:custGeom>
                <a:avLst/>
                <a:gdLst>
                  <a:gd name="T0" fmla="*/ 484 w 484"/>
                  <a:gd name="T1" fmla="*/ 28 h 28"/>
                  <a:gd name="T2" fmla="*/ 0 w 484"/>
                  <a:gd name="T3" fmla="*/ 28 h 28"/>
                  <a:gd name="T4" fmla="*/ 0 w 484"/>
                  <a:gd name="T5" fmla="*/ 0 h 28"/>
                  <a:gd name="T6" fmla="*/ 484 w 484"/>
                  <a:gd name="T7" fmla="*/ 0 h 28"/>
                  <a:gd name="T8" fmla="*/ 484 w 484"/>
                  <a:gd name="T9" fmla="*/ 28 h 28"/>
                  <a:gd name="T10" fmla="*/ 484 w 484"/>
                  <a:gd name="T11" fmla="*/ 28 h 28"/>
                  <a:gd name="T12" fmla="*/ 484 w 484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4" h="28">
                    <a:moveTo>
                      <a:pt x="484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484" y="0"/>
                    </a:lnTo>
                    <a:lnTo>
                      <a:pt x="484" y="28"/>
                    </a:lnTo>
                    <a:lnTo>
                      <a:pt x="484" y="28"/>
                    </a:lnTo>
                    <a:lnTo>
                      <a:pt x="484" y="28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134">
                <a:extLst>
                  <a:ext uri="{FF2B5EF4-FFF2-40B4-BE49-F238E27FC236}">
                    <a16:creationId xmlns:a16="http://schemas.microsoft.com/office/drawing/2014/main" id="{4AB1721A-F2CF-4677-89EC-70962D92642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59409" y="4973630"/>
                <a:ext cx="1106148" cy="63992"/>
              </a:xfrm>
              <a:custGeom>
                <a:avLst/>
                <a:gdLst>
                  <a:gd name="T0" fmla="*/ 484 w 484"/>
                  <a:gd name="T1" fmla="*/ 28 h 28"/>
                  <a:gd name="T2" fmla="*/ 0 w 484"/>
                  <a:gd name="T3" fmla="*/ 28 h 28"/>
                  <a:gd name="T4" fmla="*/ 0 w 484"/>
                  <a:gd name="T5" fmla="*/ 0 h 28"/>
                  <a:gd name="T6" fmla="*/ 484 w 484"/>
                  <a:gd name="T7" fmla="*/ 0 h 28"/>
                  <a:gd name="T8" fmla="*/ 484 w 484"/>
                  <a:gd name="T9" fmla="*/ 28 h 28"/>
                  <a:gd name="T10" fmla="*/ 484 w 484"/>
                  <a:gd name="T11" fmla="*/ 28 h 28"/>
                  <a:gd name="T12" fmla="*/ 484 w 484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4" h="28">
                    <a:moveTo>
                      <a:pt x="484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484" y="0"/>
                    </a:lnTo>
                    <a:lnTo>
                      <a:pt x="484" y="28"/>
                    </a:lnTo>
                    <a:lnTo>
                      <a:pt x="484" y="28"/>
                    </a:lnTo>
                    <a:lnTo>
                      <a:pt x="484" y="28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135">
                <a:extLst>
                  <a:ext uri="{FF2B5EF4-FFF2-40B4-BE49-F238E27FC236}">
                    <a16:creationId xmlns:a16="http://schemas.microsoft.com/office/drawing/2014/main" id="{5A9CEC2D-2273-4A8A-81DE-E783CC91C0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59409" y="5101613"/>
                <a:ext cx="1106148" cy="54850"/>
              </a:xfrm>
              <a:custGeom>
                <a:avLst/>
                <a:gdLst>
                  <a:gd name="T0" fmla="*/ 484 w 484"/>
                  <a:gd name="T1" fmla="*/ 24 h 24"/>
                  <a:gd name="T2" fmla="*/ 0 w 484"/>
                  <a:gd name="T3" fmla="*/ 24 h 24"/>
                  <a:gd name="T4" fmla="*/ 0 w 484"/>
                  <a:gd name="T5" fmla="*/ 0 h 24"/>
                  <a:gd name="T6" fmla="*/ 484 w 484"/>
                  <a:gd name="T7" fmla="*/ 0 h 24"/>
                  <a:gd name="T8" fmla="*/ 484 w 484"/>
                  <a:gd name="T9" fmla="*/ 24 h 24"/>
                  <a:gd name="T10" fmla="*/ 484 w 484"/>
                  <a:gd name="T11" fmla="*/ 24 h 24"/>
                  <a:gd name="T12" fmla="*/ 484 w 48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4" h="24">
                    <a:moveTo>
                      <a:pt x="484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484" y="0"/>
                    </a:lnTo>
                    <a:lnTo>
                      <a:pt x="484" y="24"/>
                    </a:lnTo>
                    <a:lnTo>
                      <a:pt x="484" y="24"/>
                    </a:lnTo>
                    <a:lnTo>
                      <a:pt x="484" y="24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136">
                <a:extLst>
                  <a:ext uri="{FF2B5EF4-FFF2-40B4-BE49-F238E27FC236}">
                    <a16:creationId xmlns:a16="http://schemas.microsoft.com/office/drawing/2014/main" id="{81069F51-8301-462D-8185-AD26C3B4D9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59409" y="5213600"/>
                <a:ext cx="1106148" cy="54850"/>
              </a:xfrm>
              <a:custGeom>
                <a:avLst/>
                <a:gdLst>
                  <a:gd name="T0" fmla="*/ 484 w 484"/>
                  <a:gd name="T1" fmla="*/ 24 h 24"/>
                  <a:gd name="T2" fmla="*/ 0 w 484"/>
                  <a:gd name="T3" fmla="*/ 24 h 24"/>
                  <a:gd name="T4" fmla="*/ 0 w 484"/>
                  <a:gd name="T5" fmla="*/ 0 h 24"/>
                  <a:gd name="T6" fmla="*/ 484 w 484"/>
                  <a:gd name="T7" fmla="*/ 0 h 24"/>
                  <a:gd name="T8" fmla="*/ 484 w 484"/>
                  <a:gd name="T9" fmla="*/ 24 h 24"/>
                  <a:gd name="T10" fmla="*/ 484 w 484"/>
                  <a:gd name="T11" fmla="*/ 24 h 24"/>
                  <a:gd name="T12" fmla="*/ 484 w 48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4" h="24">
                    <a:moveTo>
                      <a:pt x="484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484" y="0"/>
                    </a:lnTo>
                    <a:lnTo>
                      <a:pt x="484" y="24"/>
                    </a:lnTo>
                    <a:lnTo>
                      <a:pt x="484" y="24"/>
                    </a:lnTo>
                    <a:lnTo>
                      <a:pt x="484" y="24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137">
                <a:extLst>
                  <a:ext uri="{FF2B5EF4-FFF2-40B4-BE49-F238E27FC236}">
                    <a16:creationId xmlns:a16="http://schemas.microsoft.com/office/drawing/2014/main" id="{BC28CB54-3C04-4CF2-BBF1-5D97E82B68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59409" y="5332442"/>
                <a:ext cx="671916" cy="54850"/>
              </a:xfrm>
              <a:custGeom>
                <a:avLst/>
                <a:gdLst>
                  <a:gd name="T0" fmla="*/ 294 w 294"/>
                  <a:gd name="T1" fmla="*/ 24 h 24"/>
                  <a:gd name="T2" fmla="*/ 0 w 294"/>
                  <a:gd name="T3" fmla="*/ 24 h 24"/>
                  <a:gd name="T4" fmla="*/ 0 w 294"/>
                  <a:gd name="T5" fmla="*/ 0 h 24"/>
                  <a:gd name="T6" fmla="*/ 294 w 294"/>
                  <a:gd name="T7" fmla="*/ 0 h 24"/>
                  <a:gd name="T8" fmla="*/ 294 w 294"/>
                  <a:gd name="T9" fmla="*/ 24 h 24"/>
                  <a:gd name="T10" fmla="*/ 294 w 294"/>
                  <a:gd name="T11" fmla="*/ 24 h 24"/>
                  <a:gd name="T12" fmla="*/ 294 w 2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24">
                    <a:moveTo>
                      <a:pt x="294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24"/>
                    </a:lnTo>
                    <a:lnTo>
                      <a:pt x="294" y="24"/>
                    </a:lnTo>
                    <a:lnTo>
                      <a:pt x="294" y="24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38">
                <a:extLst>
                  <a:ext uri="{FF2B5EF4-FFF2-40B4-BE49-F238E27FC236}">
                    <a16:creationId xmlns:a16="http://schemas.microsoft.com/office/drawing/2014/main" id="{F52AF79B-3547-48B0-B965-ED1AD58090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30665" y="4614818"/>
                <a:ext cx="1094721" cy="54850"/>
              </a:xfrm>
              <a:custGeom>
                <a:avLst/>
                <a:gdLst>
                  <a:gd name="T0" fmla="*/ 479 w 479"/>
                  <a:gd name="T1" fmla="*/ 24 h 24"/>
                  <a:gd name="T2" fmla="*/ 0 w 479"/>
                  <a:gd name="T3" fmla="*/ 24 h 24"/>
                  <a:gd name="T4" fmla="*/ 0 w 479"/>
                  <a:gd name="T5" fmla="*/ 0 h 24"/>
                  <a:gd name="T6" fmla="*/ 479 w 479"/>
                  <a:gd name="T7" fmla="*/ 0 h 24"/>
                  <a:gd name="T8" fmla="*/ 479 w 479"/>
                  <a:gd name="T9" fmla="*/ 24 h 24"/>
                  <a:gd name="T10" fmla="*/ 479 w 479"/>
                  <a:gd name="T11" fmla="*/ 24 h 24"/>
                  <a:gd name="T12" fmla="*/ 479 w 479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4">
                    <a:moveTo>
                      <a:pt x="479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79" y="24"/>
                    </a:lnTo>
                    <a:lnTo>
                      <a:pt x="479" y="24"/>
                    </a:lnTo>
                    <a:lnTo>
                      <a:pt x="479" y="24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39">
                <a:extLst>
                  <a:ext uri="{FF2B5EF4-FFF2-40B4-BE49-F238E27FC236}">
                    <a16:creationId xmlns:a16="http://schemas.microsoft.com/office/drawing/2014/main" id="{49DF903E-BAA7-465D-81E5-67FDFD37B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30665" y="4706235"/>
                <a:ext cx="1094721" cy="54850"/>
              </a:xfrm>
              <a:custGeom>
                <a:avLst/>
                <a:gdLst>
                  <a:gd name="T0" fmla="*/ 479 w 479"/>
                  <a:gd name="T1" fmla="*/ 24 h 24"/>
                  <a:gd name="T2" fmla="*/ 0 w 479"/>
                  <a:gd name="T3" fmla="*/ 24 h 24"/>
                  <a:gd name="T4" fmla="*/ 0 w 479"/>
                  <a:gd name="T5" fmla="*/ 0 h 24"/>
                  <a:gd name="T6" fmla="*/ 479 w 479"/>
                  <a:gd name="T7" fmla="*/ 0 h 24"/>
                  <a:gd name="T8" fmla="*/ 479 w 479"/>
                  <a:gd name="T9" fmla="*/ 24 h 24"/>
                  <a:gd name="T10" fmla="*/ 479 w 479"/>
                  <a:gd name="T11" fmla="*/ 24 h 24"/>
                  <a:gd name="T12" fmla="*/ 479 w 479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4">
                    <a:moveTo>
                      <a:pt x="479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79" y="24"/>
                    </a:lnTo>
                    <a:lnTo>
                      <a:pt x="479" y="24"/>
                    </a:lnTo>
                    <a:lnTo>
                      <a:pt x="479" y="24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40">
                <a:extLst>
                  <a:ext uri="{FF2B5EF4-FFF2-40B4-BE49-F238E27FC236}">
                    <a16:creationId xmlns:a16="http://schemas.microsoft.com/office/drawing/2014/main" id="{BC40ACD3-5339-4433-AF92-1BF3F670F4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30665" y="4806794"/>
                <a:ext cx="1094721" cy="63992"/>
              </a:xfrm>
              <a:custGeom>
                <a:avLst/>
                <a:gdLst>
                  <a:gd name="T0" fmla="*/ 479 w 479"/>
                  <a:gd name="T1" fmla="*/ 28 h 28"/>
                  <a:gd name="T2" fmla="*/ 0 w 479"/>
                  <a:gd name="T3" fmla="*/ 28 h 28"/>
                  <a:gd name="T4" fmla="*/ 0 w 479"/>
                  <a:gd name="T5" fmla="*/ 0 h 28"/>
                  <a:gd name="T6" fmla="*/ 479 w 479"/>
                  <a:gd name="T7" fmla="*/ 0 h 28"/>
                  <a:gd name="T8" fmla="*/ 479 w 479"/>
                  <a:gd name="T9" fmla="*/ 28 h 28"/>
                  <a:gd name="T10" fmla="*/ 479 w 479"/>
                  <a:gd name="T11" fmla="*/ 28 h 28"/>
                  <a:gd name="T12" fmla="*/ 479 w 479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8">
                    <a:moveTo>
                      <a:pt x="479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79" y="28"/>
                    </a:lnTo>
                    <a:lnTo>
                      <a:pt x="479" y="28"/>
                    </a:lnTo>
                    <a:lnTo>
                      <a:pt x="479" y="28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141">
                <a:extLst>
                  <a:ext uri="{FF2B5EF4-FFF2-40B4-BE49-F238E27FC236}">
                    <a16:creationId xmlns:a16="http://schemas.microsoft.com/office/drawing/2014/main" id="{06457234-303C-467C-9342-873F64D33F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30665" y="4973630"/>
                <a:ext cx="1094721" cy="63992"/>
              </a:xfrm>
              <a:custGeom>
                <a:avLst/>
                <a:gdLst>
                  <a:gd name="T0" fmla="*/ 479 w 479"/>
                  <a:gd name="T1" fmla="*/ 28 h 28"/>
                  <a:gd name="T2" fmla="*/ 0 w 479"/>
                  <a:gd name="T3" fmla="*/ 28 h 28"/>
                  <a:gd name="T4" fmla="*/ 0 w 479"/>
                  <a:gd name="T5" fmla="*/ 0 h 28"/>
                  <a:gd name="T6" fmla="*/ 479 w 479"/>
                  <a:gd name="T7" fmla="*/ 0 h 28"/>
                  <a:gd name="T8" fmla="*/ 479 w 479"/>
                  <a:gd name="T9" fmla="*/ 28 h 28"/>
                  <a:gd name="T10" fmla="*/ 479 w 479"/>
                  <a:gd name="T11" fmla="*/ 28 h 28"/>
                  <a:gd name="T12" fmla="*/ 479 w 479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8">
                    <a:moveTo>
                      <a:pt x="479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79" y="28"/>
                    </a:lnTo>
                    <a:lnTo>
                      <a:pt x="479" y="28"/>
                    </a:lnTo>
                    <a:lnTo>
                      <a:pt x="479" y="28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142">
                <a:extLst>
                  <a:ext uri="{FF2B5EF4-FFF2-40B4-BE49-F238E27FC236}">
                    <a16:creationId xmlns:a16="http://schemas.microsoft.com/office/drawing/2014/main" id="{2A810E6B-B442-4500-91F6-25A2A25A1F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30665" y="5101613"/>
                <a:ext cx="1094721" cy="54850"/>
              </a:xfrm>
              <a:custGeom>
                <a:avLst/>
                <a:gdLst>
                  <a:gd name="T0" fmla="*/ 479 w 479"/>
                  <a:gd name="T1" fmla="*/ 24 h 24"/>
                  <a:gd name="T2" fmla="*/ 0 w 479"/>
                  <a:gd name="T3" fmla="*/ 24 h 24"/>
                  <a:gd name="T4" fmla="*/ 0 w 479"/>
                  <a:gd name="T5" fmla="*/ 0 h 24"/>
                  <a:gd name="T6" fmla="*/ 479 w 479"/>
                  <a:gd name="T7" fmla="*/ 0 h 24"/>
                  <a:gd name="T8" fmla="*/ 479 w 479"/>
                  <a:gd name="T9" fmla="*/ 24 h 24"/>
                  <a:gd name="T10" fmla="*/ 479 w 479"/>
                  <a:gd name="T11" fmla="*/ 24 h 24"/>
                  <a:gd name="T12" fmla="*/ 479 w 479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4">
                    <a:moveTo>
                      <a:pt x="479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79" y="24"/>
                    </a:lnTo>
                    <a:lnTo>
                      <a:pt x="479" y="24"/>
                    </a:lnTo>
                    <a:lnTo>
                      <a:pt x="479" y="24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143">
                <a:extLst>
                  <a:ext uri="{FF2B5EF4-FFF2-40B4-BE49-F238E27FC236}">
                    <a16:creationId xmlns:a16="http://schemas.microsoft.com/office/drawing/2014/main" id="{B31E2018-DD17-4009-B577-D181FB554E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30665" y="5213600"/>
                <a:ext cx="1094721" cy="54850"/>
              </a:xfrm>
              <a:custGeom>
                <a:avLst/>
                <a:gdLst>
                  <a:gd name="T0" fmla="*/ 479 w 479"/>
                  <a:gd name="T1" fmla="*/ 24 h 24"/>
                  <a:gd name="T2" fmla="*/ 0 w 479"/>
                  <a:gd name="T3" fmla="*/ 24 h 24"/>
                  <a:gd name="T4" fmla="*/ 0 w 479"/>
                  <a:gd name="T5" fmla="*/ 0 h 24"/>
                  <a:gd name="T6" fmla="*/ 479 w 479"/>
                  <a:gd name="T7" fmla="*/ 0 h 24"/>
                  <a:gd name="T8" fmla="*/ 479 w 479"/>
                  <a:gd name="T9" fmla="*/ 24 h 24"/>
                  <a:gd name="T10" fmla="*/ 479 w 479"/>
                  <a:gd name="T11" fmla="*/ 24 h 24"/>
                  <a:gd name="T12" fmla="*/ 479 w 479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4">
                    <a:moveTo>
                      <a:pt x="479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79" y="24"/>
                    </a:lnTo>
                    <a:lnTo>
                      <a:pt x="479" y="24"/>
                    </a:lnTo>
                    <a:lnTo>
                      <a:pt x="479" y="24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144">
                <a:extLst>
                  <a:ext uri="{FF2B5EF4-FFF2-40B4-BE49-F238E27FC236}">
                    <a16:creationId xmlns:a16="http://schemas.microsoft.com/office/drawing/2014/main" id="{B5331515-8812-414F-AB0E-CBD93A81F1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30665" y="5332442"/>
                <a:ext cx="660490" cy="54850"/>
              </a:xfrm>
              <a:custGeom>
                <a:avLst/>
                <a:gdLst>
                  <a:gd name="T0" fmla="*/ 289 w 289"/>
                  <a:gd name="T1" fmla="*/ 24 h 24"/>
                  <a:gd name="T2" fmla="*/ 0 w 289"/>
                  <a:gd name="T3" fmla="*/ 24 h 24"/>
                  <a:gd name="T4" fmla="*/ 0 w 289"/>
                  <a:gd name="T5" fmla="*/ 0 h 24"/>
                  <a:gd name="T6" fmla="*/ 289 w 289"/>
                  <a:gd name="T7" fmla="*/ 0 h 24"/>
                  <a:gd name="T8" fmla="*/ 289 w 289"/>
                  <a:gd name="T9" fmla="*/ 24 h 24"/>
                  <a:gd name="T10" fmla="*/ 289 w 289"/>
                  <a:gd name="T11" fmla="*/ 24 h 24"/>
                  <a:gd name="T12" fmla="*/ 289 w 289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24">
                    <a:moveTo>
                      <a:pt x="289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289" y="0"/>
                    </a:lnTo>
                    <a:lnTo>
                      <a:pt x="289" y="24"/>
                    </a:lnTo>
                    <a:lnTo>
                      <a:pt x="289" y="24"/>
                    </a:lnTo>
                    <a:lnTo>
                      <a:pt x="289" y="24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145">
                <a:extLst>
                  <a:ext uri="{FF2B5EF4-FFF2-40B4-BE49-F238E27FC236}">
                    <a16:creationId xmlns:a16="http://schemas.microsoft.com/office/drawing/2014/main" id="{AFA38271-0A4C-4F44-B03A-DB65DEC23F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72311" y="4438839"/>
                <a:ext cx="553074" cy="27426"/>
              </a:xfrm>
              <a:custGeom>
                <a:avLst/>
                <a:gdLst>
                  <a:gd name="T0" fmla="*/ 242 w 242"/>
                  <a:gd name="T1" fmla="*/ 12 h 12"/>
                  <a:gd name="T2" fmla="*/ 0 w 242"/>
                  <a:gd name="T3" fmla="*/ 12 h 12"/>
                  <a:gd name="T4" fmla="*/ 0 w 242"/>
                  <a:gd name="T5" fmla="*/ 0 h 12"/>
                  <a:gd name="T6" fmla="*/ 242 w 242"/>
                  <a:gd name="T7" fmla="*/ 0 h 12"/>
                  <a:gd name="T8" fmla="*/ 242 w 242"/>
                  <a:gd name="T9" fmla="*/ 12 h 12"/>
                  <a:gd name="T10" fmla="*/ 242 w 242"/>
                  <a:gd name="T11" fmla="*/ 12 h 12"/>
                  <a:gd name="T12" fmla="*/ 242 w 24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12">
                    <a:moveTo>
                      <a:pt x="242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242" y="0"/>
                    </a:lnTo>
                    <a:lnTo>
                      <a:pt x="242" y="12"/>
                    </a:lnTo>
                    <a:lnTo>
                      <a:pt x="242" y="12"/>
                    </a:lnTo>
                    <a:lnTo>
                      <a:pt x="242" y="12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146">
                <a:extLst>
                  <a:ext uri="{FF2B5EF4-FFF2-40B4-BE49-F238E27FC236}">
                    <a16:creationId xmlns:a16="http://schemas.microsoft.com/office/drawing/2014/main" id="{AD78D22D-DFBF-4A52-ACDD-0A3CFB4D4C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54837" y="3862911"/>
                <a:ext cx="221687" cy="598782"/>
              </a:xfrm>
              <a:custGeom>
                <a:avLst/>
                <a:gdLst>
                  <a:gd name="T0" fmla="*/ 0 w 97"/>
                  <a:gd name="T1" fmla="*/ 0 h 262"/>
                  <a:gd name="T2" fmla="*/ 0 w 97"/>
                  <a:gd name="T3" fmla="*/ 262 h 262"/>
                  <a:gd name="T4" fmla="*/ 97 w 97"/>
                  <a:gd name="T5" fmla="*/ 262 h 262"/>
                  <a:gd name="T6" fmla="*/ 97 w 97"/>
                  <a:gd name="T7" fmla="*/ 0 h 262"/>
                  <a:gd name="T8" fmla="*/ 0 w 97"/>
                  <a:gd name="T9" fmla="*/ 0 h 262"/>
                  <a:gd name="T10" fmla="*/ 0 w 97"/>
                  <a:gd name="T1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262">
                    <a:moveTo>
                      <a:pt x="0" y="0"/>
                    </a:moveTo>
                    <a:lnTo>
                      <a:pt x="0" y="262"/>
                    </a:lnTo>
                    <a:lnTo>
                      <a:pt x="97" y="262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8CC5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147">
                <a:extLst>
                  <a:ext uri="{FF2B5EF4-FFF2-40B4-BE49-F238E27FC236}">
                    <a16:creationId xmlns:a16="http://schemas.microsoft.com/office/drawing/2014/main" id="{204843D8-FB41-4A6C-84F5-B0F431CD70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49657" y="4029748"/>
                <a:ext cx="212546" cy="431946"/>
              </a:xfrm>
              <a:custGeom>
                <a:avLst/>
                <a:gdLst>
                  <a:gd name="T0" fmla="*/ 0 w 93"/>
                  <a:gd name="T1" fmla="*/ 0 h 189"/>
                  <a:gd name="T2" fmla="*/ 0 w 93"/>
                  <a:gd name="T3" fmla="*/ 189 h 189"/>
                  <a:gd name="T4" fmla="*/ 93 w 93"/>
                  <a:gd name="T5" fmla="*/ 189 h 189"/>
                  <a:gd name="T6" fmla="*/ 93 w 93"/>
                  <a:gd name="T7" fmla="*/ 0 h 189"/>
                  <a:gd name="T8" fmla="*/ 0 w 93"/>
                  <a:gd name="T9" fmla="*/ 0 h 189"/>
                  <a:gd name="T10" fmla="*/ 0 w 93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189">
                    <a:moveTo>
                      <a:pt x="0" y="0"/>
                    </a:moveTo>
                    <a:lnTo>
                      <a:pt x="0" y="189"/>
                    </a:lnTo>
                    <a:lnTo>
                      <a:pt x="93" y="189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8CC5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148">
                <a:extLst>
                  <a:ext uri="{FF2B5EF4-FFF2-40B4-BE49-F238E27FC236}">
                    <a16:creationId xmlns:a16="http://schemas.microsoft.com/office/drawing/2014/main" id="{C76AAB63-915B-4EA8-A790-97FCF3EF69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826195" y="4194299"/>
                <a:ext cx="221687" cy="267396"/>
              </a:xfrm>
              <a:custGeom>
                <a:avLst/>
                <a:gdLst>
                  <a:gd name="T0" fmla="*/ 0 w 97"/>
                  <a:gd name="T1" fmla="*/ 0 h 117"/>
                  <a:gd name="T2" fmla="*/ 0 w 97"/>
                  <a:gd name="T3" fmla="*/ 117 h 117"/>
                  <a:gd name="T4" fmla="*/ 97 w 97"/>
                  <a:gd name="T5" fmla="*/ 117 h 117"/>
                  <a:gd name="T6" fmla="*/ 97 w 97"/>
                  <a:gd name="T7" fmla="*/ 0 h 117"/>
                  <a:gd name="T8" fmla="*/ 0 w 97"/>
                  <a:gd name="T9" fmla="*/ 0 h 117"/>
                  <a:gd name="T10" fmla="*/ 0 w 97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17">
                    <a:moveTo>
                      <a:pt x="0" y="0"/>
                    </a:moveTo>
                    <a:lnTo>
                      <a:pt x="0" y="117"/>
                    </a:lnTo>
                    <a:lnTo>
                      <a:pt x="97" y="117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8CC5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149">
                <a:extLst>
                  <a:ext uri="{FF2B5EF4-FFF2-40B4-BE49-F238E27FC236}">
                    <a16:creationId xmlns:a16="http://schemas.microsoft.com/office/drawing/2014/main" id="{34AC48C1-9305-4239-8677-08DAB6DAC0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97553" y="4130307"/>
                <a:ext cx="219401" cy="331388"/>
              </a:xfrm>
              <a:custGeom>
                <a:avLst/>
                <a:gdLst>
                  <a:gd name="T0" fmla="*/ 0 w 96"/>
                  <a:gd name="T1" fmla="*/ 0 h 145"/>
                  <a:gd name="T2" fmla="*/ 0 w 96"/>
                  <a:gd name="T3" fmla="*/ 145 h 145"/>
                  <a:gd name="T4" fmla="*/ 96 w 96"/>
                  <a:gd name="T5" fmla="*/ 145 h 145"/>
                  <a:gd name="T6" fmla="*/ 96 w 96"/>
                  <a:gd name="T7" fmla="*/ 0 h 145"/>
                  <a:gd name="T8" fmla="*/ 0 w 96"/>
                  <a:gd name="T9" fmla="*/ 0 h 145"/>
                  <a:gd name="T10" fmla="*/ 0 w 96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5">
                    <a:moveTo>
                      <a:pt x="0" y="0"/>
                    </a:moveTo>
                    <a:lnTo>
                      <a:pt x="0" y="145"/>
                    </a:lnTo>
                    <a:lnTo>
                      <a:pt x="96" y="145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8CC5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150">
                <a:extLst>
                  <a:ext uri="{FF2B5EF4-FFF2-40B4-BE49-F238E27FC236}">
                    <a16:creationId xmlns:a16="http://schemas.microsoft.com/office/drawing/2014/main" id="{1CECBFFF-B10A-4FD1-B3DD-427594ED56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11873" y="3945186"/>
                <a:ext cx="219401" cy="516507"/>
              </a:xfrm>
              <a:custGeom>
                <a:avLst/>
                <a:gdLst>
                  <a:gd name="T0" fmla="*/ 0 w 96"/>
                  <a:gd name="T1" fmla="*/ 0 h 226"/>
                  <a:gd name="T2" fmla="*/ 0 w 96"/>
                  <a:gd name="T3" fmla="*/ 226 h 226"/>
                  <a:gd name="T4" fmla="*/ 96 w 96"/>
                  <a:gd name="T5" fmla="*/ 226 h 226"/>
                  <a:gd name="T6" fmla="*/ 96 w 96"/>
                  <a:gd name="T7" fmla="*/ 0 h 226"/>
                  <a:gd name="T8" fmla="*/ 0 w 96"/>
                  <a:gd name="T9" fmla="*/ 0 h 226"/>
                  <a:gd name="T10" fmla="*/ 0 w 96"/>
                  <a:gd name="T11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226">
                    <a:moveTo>
                      <a:pt x="0" y="0"/>
                    </a:moveTo>
                    <a:lnTo>
                      <a:pt x="0" y="226"/>
                    </a:lnTo>
                    <a:lnTo>
                      <a:pt x="96" y="22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8CC5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151">
                <a:extLst>
                  <a:ext uri="{FF2B5EF4-FFF2-40B4-BE49-F238E27FC236}">
                    <a16:creationId xmlns:a16="http://schemas.microsoft.com/office/drawing/2014/main" id="{408641AB-780E-4491-915B-3DC1AD5FDF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83230" y="3945186"/>
                <a:ext cx="217116" cy="516507"/>
              </a:xfrm>
              <a:custGeom>
                <a:avLst/>
                <a:gdLst>
                  <a:gd name="T0" fmla="*/ 0 w 95"/>
                  <a:gd name="T1" fmla="*/ 0 h 226"/>
                  <a:gd name="T2" fmla="*/ 0 w 95"/>
                  <a:gd name="T3" fmla="*/ 226 h 226"/>
                  <a:gd name="T4" fmla="*/ 95 w 95"/>
                  <a:gd name="T5" fmla="*/ 226 h 226"/>
                  <a:gd name="T6" fmla="*/ 95 w 95"/>
                  <a:gd name="T7" fmla="*/ 0 h 226"/>
                  <a:gd name="T8" fmla="*/ 0 w 95"/>
                  <a:gd name="T9" fmla="*/ 0 h 226"/>
                  <a:gd name="T10" fmla="*/ 0 w 95"/>
                  <a:gd name="T11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226">
                    <a:moveTo>
                      <a:pt x="0" y="0"/>
                    </a:moveTo>
                    <a:lnTo>
                      <a:pt x="0" y="226"/>
                    </a:lnTo>
                    <a:lnTo>
                      <a:pt x="95" y="226"/>
                    </a:lnTo>
                    <a:lnTo>
                      <a:pt x="9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DB8DB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152">
                <a:extLst>
                  <a:ext uri="{FF2B5EF4-FFF2-40B4-BE49-F238E27FC236}">
                    <a16:creationId xmlns:a16="http://schemas.microsoft.com/office/drawing/2014/main" id="{F3894BBC-AC6D-401D-AFFE-CFD90F5D6D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398570" y="3835486"/>
                <a:ext cx="283393" cy="276538"/>
              </a:xfrm>
              <a:custGeom>
                <a:avLst/>
                <a:gdLst>
                  <a:gd name="T0" fmla="*/ 124 w 124"/>
                  <a:gd name="T1" fmla="*/ 58 h 120"/>
                  <a:gd name="T2" fmla="*/ 21 w 124"/>
                  <a:gd name="T3" fmla="*/ 0 h 120"/>
                  <a:gd name="T4" fmla="*/ 0 w 124"/>
                  <a:gd name="T5" fmla="*/ 2 h 120"/>
                  <a:gd name="T6" fmla="*/ 21 w 124"/>
                  <a:gd name="T7" fmla="*/ 120 h 120"/>
                  <a:gd name="T8" fmla="*/ 124 w 124"/>
                  <a:gd name="T9" fmla="*/ 5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0">
                    <a:moveTo>
                      <a:pt x="124" y="58"/>
                    </a:moveTo>
                    <a:cubicBezTo>
                      <a:pt x="103" y="24"/>
                      <a:pt x="64" y="0"/>
                      <a:pt x="21" y="0"/>
                    </a:cubicBezTo>
                    <a:cubicBezTo>
                      <a:pt x="13" y="0"/>
                      <a:pt x="7" y="0"/>
                      <a:pt x="0" y="2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124" y="58"/>
                      <a:pt x="124" y="58"/>
                      <a:pt x="124" y="58"/>
                    </a:cubicBezTo>
                    <a:close/>
                  </a:path>
                </a:pathLst>
              </a:custGeom>
              <a:solidFill>
                <a:srgbClr val="8DB8DB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153">
                <a:extLst>
                  <a:ext uri="{FF2B5EF4-FFF2-40B4-BE49-F238E27FC236}">
                    <a16:creationId xmlns:a16="http://schemas.microsoft.com/office/drawing/2014/main" id="{3669049E-C580-4EC9-B10A-99C4070372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222592" y="3963470"/>
                <a:ext cx="498224" cy="425090"/>
              </a:xfrm>
              <a:custGeom>
                <a:avLst/>
                <a:gdLst>
                  <a:gd name="T0" fmla="*/ 97 w 216"/>
                  <a:gd name="T1" fmla="*/ 63 h 184"/>
                  <a:gd name="T2" fmla="*/ 0 w 216"/>
                  <a:gd name="T3" fmla="*/ 135 h 184"/>
                  <a:gd name="T4" fmla="*/ 97 w 216"/>
                  <a:gd name="T5" fmla="*/ 184 h 184"/>
                  <a:gd name="T6" fmla="*/ 216 w 216"/>
                  <a:gd name="T7" fmla="*/ 63 h 184"/>
                  <a:gd name="T8" fmla="*/ 200 w 216"/>
                  <a:gd name="T9" fmla="*/ 0 h 184"/>
                  <a:gd name="T10" fmla="*/ 97 w 216"/>
                  <a:gd name="T11" fmla="*/ 6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" h="184">
                    <a:moveTo>
                      <a:pt x="97" y="63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22" y="165"/>
                      <a:pt x="58" y="184"/>
                      <a:pt x="97" y="184"/>
                    </a:cubicBezTo>
                    <a:cubicBezTo>
                      <a:pt x="163" y="184"/>
                      <a:pt x="216" y="130"/>
                      <a:pt x="216" y="63"/>
                    </a:cubicBezTo>
                    <a:cubicBezTo>
                      <a:pt x="216" y="40"/>
                      <a:pt x="210" y="18"/>
                      <a:pt x="200" y="0"/>
                    </a:cubicBezTo>
                    <a:cubicBezTo>
                      <a:pt x="97" y="63"/>
                      <a:pt x="97" y="63"/>
                      <a:pt x="97" y="63"/>
                    </a:cubicBezTo>
                    <a:close/>
                  </a:path>
                </a:pathLst>
              </a:custGeom>
              <a:solidFill>
                <a:srgbClr val="478CC5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154">
                <a:extLst>
                  <a:ext uri="{FF2B5EF4-FFF2-40B4-BE49-F238E27FC236}">
                    <a16:creationId xmlns:a16="http://schemas.microsoft.com/office/drawing/2014/main" id="{9534AFFF-86BF-4C24-A6A8-187ECE474C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67741" y="3835486"/>
                <a:ext cx="276538" cy="276538"/>
              </a:xfrm>
              <a:custGeom>
                <a:avLst/>
                <a:gdLst>
                  <a:gd name="T0" fmla="*/ 100 w 120"/>
                  <a:gd name="T1" fmla="*/ 0 h 120"/>
                  <a:gd name="T2" fmla="*/ 0 w 120"/>
                  <a:gd name="T3" fmla="*/ 104 h 120"/>
                  <a:gd name="T4" fmla="*/ 120 w 120"/>
                  <a:gd name="T5" fmla="*/ 120 h 120"/>
                  <a:gd name="T6" fmla="*/ 100 w 120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20">
                    <a:moveTo>
                      <a:pt x="100" y="0"/>
                    </a:moveTo>
                    <a:cubicBezTo>
                      <a:pt x="48" y="9"/>
                      <a:pt x="7" y="51"/>
                      <a:pt x="0" y="104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00" y="0"/>
                      <a:pt x="100" y="0"/>
                      <a:pt x="100" y="0"/>
                    </a:cubicBezTo>
                    <a:close/>
                  </a:path>
                </a:pathLst>
              </a:custGeom>
              <a:solidFill>
                <a:srgbClr val="D0E2F0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155">
                <a:extLst>
                  <a:ext uri="{FF2B5EF4-FFF2-40B4-BE49-F238E27FC236}">
                    <a16:creationId xmlns:a16="http://schemas.microsoft.com/office/drawing/2014/main" id="{EEE9663E-EA9E-4046-8C19-9E2D919B6B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67741" y="4075456"/>
                <a:ext cx="276538" cy="201118"/>
              </a:xfrm>
              <a:custGeom>
                <a:avLst/>
                <a:gdLst>
                  <a:gd name="T0" fmla="*/ 2 w 120"/>
                  <a:gd name="T1" fmla="*/ 0 h 88"/>
                  <a:gd name="T2" fmla="*/ 0 w 120"/>
                  <a:gd name="T3" fmla="*/ 17 h 88"/>
                  <a:gd name="T4" fmla="*/ 24 w 120"/>
                  <a:gd name="T5" fmla="*/ 88 h 88"/>
                  <a:gd name="T6" fmla="*/ 120 w 120"/>
                  <a:gd name="T7" fmla="*/ 17 h 88"/>
                  <a:gd name="T8" fmla="*/ 2 w 120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88">
                    <a:moveTo>
                      <a:pt x="2" y="0"/>
                    </a:moveTo>
                    <a:cubicBezTo>
                      <a:pt x="0" y="5"/>
                      <a:pt x="0" y="10"/>
                      <a:pt x="0" y="17"/>
                    </a:cubicBezTo>
                    <a:cubicBezTo>
                      <a:pt x="0" y="44"/>
                      <a:pt x="9" y="68"/>
                      <a:pt x="24" y="88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8DB8DB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156">
                <a:extLst>
                  <a:ext uri="{FF2B5EF4-FFF2-40B4-BE49-F238E27FC236}">
                    <a16:creationId xmlns:a16="http://schemas.microsoft.com/office/drawing/2014/main" id="{2C955C52-2DA8-47D8-841D-25278313B6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75357" y="2171695"/>
                <a:ext cx="1611228" cy="66278"/>
              </a:xfrm>
              <a:custGeom>
                <a:avLst/>
                <a:gdLst>
                  <a:gd name="T0" fmla="*/ 0 w 705"/>
                  <a:gd name="T1" fmla="*/ 0 h 29"/>
                  <a:gd name="T2" fmla="*/ 0 w 705"/>
                  <a:gd name="T3" fmla="*/ 29 h 29"/>
                  <a:gd name="T4" fmla="*/ 705 w 705"/>
                  <a:gd name="T5" fmla="*/ 29 h 29"/>
                  <a:gd name="T6" fmla="*/ 705 w 705"/>
                  <a:gd name="T7" fmla="*/ 0 h 29"/>
                  <a:gd name="T8" fmla="*/ 0 w 705"/>
                  <a:gd name="T9" fmla="*/ 0 h 29"/>
                  <a:gd name="T10" fmla="*/ 0 w 705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5" h="29">
                    <a:moveTo>
                      <a:pt x="0" y="0"/>
                    </a:moveTo>
                    <a:lnTo>
                      <a:pt x="0" y="29"/>
                    </a:lnTo>
                    <a:lnTo>
                      <a:pt x="705" y="29"/>
                    </a:lnTo>
                    <a:lnTo>
                      <a:pt x="70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157">
                <a:extLst>
                  <a:ext uri="{FF2B5EF4-FFF2-40B4-BE49-F238E27FC236}">
                    <a16:creationId xmlns:a16="http://schemas.microsoft.com/office/drawing/2014/main" id="{0CEF59B4-7109-4E6F-9F3B-8C63876A46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59409" y="2493940"/>
                <a:ext cx="1234132" cy="57136"/>
              </a:xfrm>
              <a:custGeom>
                <a:avLst/>
                <a:gdLst>
                  <a:gd name="T0" fmla="*/ 0 w 540"/>
                  <a:gd name="T1" fmla="*/ 0 h 25"/>
                  <a:gd name="T2" fmla="*/ 0 w 540"/>
                  <a:gd name="T3" fmla="*/ 25 h 25"/>
                  <a:gd name="T4" fmla="*/ 540 w 540"/>
                  <a:gd name="T5" fmla="*/ 25 h 25"/>
                  <a:gd name="T6" fmla="*/ 540 w 540"/>
                  <a:gd name="T7" fmla="*/ 0 h 25"/>
                  <a:gd name="T8" fmla="*/ 0 w 540"/>
                  <a:gd name="T9" fmla="*/ 0 h 25"/>
                  <a:gd name="T10" fmla="*/ 0 w 540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0" h="25">
                    <a:moveTo>
                      <a:pt x="0" y="0"/>
                    </a:moveTo>
                    <a:lnTo>
                      <a:pt x="0" y="25"/>
                    </a:lnTo>
                    <a:lnTo>
                      <a:pt x="540" y="25"/>
                    </a:lnTo>
                    <a:lnTo>
                      <a:pt x="54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158">
                <a:extLst>
                  <a:ext uri="{FF2B5EF4-FFF2-40B4-BE49-F238E27FC236}">
                    <a16:creationId xmlns:a16="http://schemas.microsoft.com/office/drawing/2014/main" id="{97DB9900-A9CF-4A8C-A74B-65DA7A4027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59409" y="2493940"/>
                <a:ext cx="2465979" cy="57136"/>
              </a:xfrm>
              <a:prstGeom prst="rect">
                <a:avLst/>
              </a:pr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Rectangle 159">
                <a:extLst>
                  <a:ext uri="{FF2B5EF4-FFF2-40B4-BE49-F238E27FC236}">
                    <a16:creationId xmlns:a16="http://schemas.microsoft.com/office/drawing/2014/main" id="{B64FBF41-F5BE-4D02-A049-22A4CE2CE33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59409" y="2610496"/>
                <a:ext cx="2465979" cy="54850"/>
              </a:xfrm>
              <a:prstGeom prst="rect">
                <a:avLst/>
              </a:pr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Rectangle 160">
                <a:extLst>
                  <a:ext uri="{FF2B5EF4-FFF2-40B4-BE49-F238E27FC236}">
                    <a16:creationId xmlns:a16="http://schemas.microsoft.com/office/drawing/2014/main" id="{198D3D1B-5D08-48E6-80F0-F9A201939D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59409" y="2724768"/>
                <a:ext cx="2465979" cy="54850"/>
              </a:xfrm>
              <a:prstGeom prst="rect">
                <a:avLst/>
              </a:pr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161">
                <a:extLst>
                  <a:ext uri="{FF2B5EF4-FFF2-40B4-BE49-F238E27FC236}">
                    <a16:creationId xmlns:a16="http://schemas.microsoft.com/office/drawing/2014/main" id="{9AAE6DCE-F86E-4AFF-B7FB-3C10CE7AE0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59409" y="2841325"/>
                <a:ext cx="2465979" cy="54850"/>
              </a:xfrm>
              <a:prstGeom prst="rect">
                <a:avLst/>
              </a:pr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Rectangle 162">
                <a:extLst>
                  <a:ext uri="{FF2B5EF4-FFF2-40B4-BE49-F238E27FC236}">
                    <a16:creationId xmlns:a16="http://schemas.microsoft.com/office/drawing/2014/main" id="{2D4AA357-D0FD-461B-98C9-9F03F7313B5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59409" y="3047013"/>
                <a:ext cx="2465979" cy="54850"/>
              </a:xfrm>
              <a:prstGeom prst="rect">
                <a:avLst/>
              </a:pr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Rectangle 163">
                <a:extLst>
                  <a:ext uri="{FF2B5EF4-FFF2-40B4-BE49-F238E27FC236}">
                    <a16:creationId xmlns:a16="http://schemas.microsoft.com/office/drawing/2014/main" id="{9084B9B0-F68A-424E-B6DD-716012C3D3F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59409" y="3163571"/>
                <a:ext cx="2465979" cy="54850"/>
              </a:xfrm>
              <a:prstGeom prst="rect">
                <a:avLst/>
              </a:pr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164">
                <a:extLst>
                  <a:ext uri="{FF2B5EF4-FFF2-40B4-BE49-F238E27FC236}">
                    <a16:creationId xmlns:a16="http://schemas.microsoft.com/office/drawing/2014/main" id="{F1F0DB26-E991-47D3-8205-0C1AC9972ED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59409" y="3348691"/>
                <a:ext cx="2465979" cy="54850"/>
              </a:xfrm>
              <a:prstGeom prst="rect">
                <a:avLst/>
              </a:pr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Rectangle 165">
                <a:extLst>
                  <a:ext uri="{FF2B5EF4-FFF2-40B4-BE49-F238E27FC236}">
                    <a16:creationId xmlns:a16="http://schemas.microsoft.com/office/drawing/2014/main" id="{0AD248CF-F9F6-4C2D-AF6A-F977587207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59409" y="3593230"/>
                <a:ext cx="1542665" cy="54850"/>
              </a:xfrm>
              <a:prstGeom prst="rect">
                <a:avLst/>
              </a:pr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166">
                <a:extLst>
                  <a:ext uri="{FF2B5EF4-FFF2-40B4-BE49-F238E27FC236}">
                    <a16:creationId xmlns:a16="http://schemas.microsoft.com/office/drawing/2014/main" id="{D7E260FA-E8C9-4390-8101-233E96C883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54837" y="4438839"/>
                <a:ext cx="1645509" cy="27426"/>
              </a:xfrm>
              <a:custGeom>
                <a:avLst/>
                <a:gdLst>
                  <a:gd name="T0" fmla="*/ 0 w 720"/>
                  <a:gd name="T1" fmla="*/ 0 h 12"/>
                  <a:gd name="T2" fmla="*/ 0 w 720"/>
                  <a:gd name="T3" fmla="*/ 12 h 12"/>
                  <a:gd name="T4" fmla="*/ 720 w 720"/>
                  <a:gd name="T5" fmla="*/ 12 h 12"/>
                  <a:gd name="T6" fmla="*/ 720 w 720"/>
                  <a:gd name="T7" fmla="*/ 0 h 12"/>
                  <a:gd name="T8" fmla="*/ 0 w 720"/>
                  <a:gd name="T9" fmla="*/ 0 h 12"/>
                  <a:gd name="T10" fmla="*/ 0 w 72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0" h="12">
                    <a:moveTo>
                      <a:pt x="0" y="0"/>
                    </a:moveTo>
                    <a:lnTo>
                      <a:pt x="0" y="12"/>
                    </a:lnTo>
                    <a:lnTo>
                      <a:pt x="720" y="12"/>
                    </a:lnTo>
                    <a:lnTo>
                      <a:pt x="72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167">
                <a:extLst>
                  <a:ext uri="{FF2B5EF4-FFF2-40B4-BE49-F238E27FC236}">
                    <a16:creationId xmlns:a16="http://schemas.microsoft.com/office/drawing/2014/main" id="{2FDED89B-384B-4762-9F08-FB666C6D59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17712" y="1751175"/>
                <a:ext cx="2749372" cy="3905798"/>
              </a:xfrm>
              <a:custGeom>
                <a:avLst/>
                <a:gdLst>
                  <a:gd name="T0" fmla="*/ 1203 w 1203"/>
                  <a:gd name="T1" fmla="*/ 1709 h 1709"/>
                  <a:gd name="T2" fmla="*/ 0 w 1203"/>
                  <a:gd name="T3" fmla="*/ 1709 h 1709"/>
                  <a:gd name="T4" fmla="*/ 1203 w 1203"/>
                  <a:gd name="T5" fmla="*/ 0 h 1709"/>
                  <a:gd name="T6" fmla="*/ 1203 w 1203"/>
                  <a:gd name="T7" fmla="*/ 1709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3" h="1709">
                    <a:moveTo>
                      <a:pt x="1203" y="1709"/>
                    </a:moveTo>
                    <a:lnTo>
                      <a:pt x="0" y="1709"/>
                    </a:lnTo>
                    <a:lnTo>
                      <a:pt x="1203" y="0"/>
                    </a:lnTo>
                    <a:lnTo>
                      <a:pt x="1203" y="1709"/>
                    </a:lnTo>
                    <a:close/>
                  </a:path>
                </a:pathLst>
              </a:custGeom>
              <a:solidFill>
                <a:srgbClr val="000000">
                  <a:alpha val="5000"/>
                </a:srgbClr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116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95D7-8DF5-41FB-B331-B3401FE7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50798" cy="1041643"/>
          </a:xfrm>
        </p:spPr>
        <p:txBody>
          <a:bodyPr>
            <a:normAutofit/>
          </a:bodyPr>
          <a:lstStyle/>
          <a:p>
            <a:r>
              <a:rPr lang="en-US"/>
              <a:t>Tackling the Funding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5C75-A544-4F92-89A3-DEBAC1A3C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828638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Arial" charset="0"/>
              </a:rPr>
              <a:t>Growing capacity and capabilities by identifying sources of funding, developing concepts, building partnerships, and developing winning proposals and applications for contracts, grants, and foundation funding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Arial" charset="0"/>
              </a:rPr>
              <a:t>Building on and expanding your existing programs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Arial" charset="0"/>
              </a:rPr>
              <a:t>Obtaining long-term funding to expand the team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Arial" charset="0"/>
              </a:rPr>
              <a:t>Developing new programs and capabilities to benefit the ecosystem served by your organization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Arial" charset="0"/>
              </a:rPr>
              <a:t>Identifying revenue streams to develop capabilities that turn into sources of matching funds for opportunities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867FE9-9196-4D08-5589-9278DC7EBB9E}"/>
              </a:ext>
            </a:extLst>
          </p:cNvPr>
          <p:cNvGrpSpPr/>
          <p:nvPr/>
        </p:nvGrpSpPr>
        <p:grpSpPr>
          <a:xfrm>
            <a:off x="9517773" y="2063268"/>
            <a:ext cx="2064627" cy="2064624"/>
            <a:chOff x="9292840" y="3429000"/>
            <a:chExt cx="1377291" cy="1377290"/>
          </a:xfrm>
        </p:grpSpPr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0C347A08-33E3-37FB-4BEB-72E086BEF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2840" y="3429000"/>
              <a:ext cx="1377291" cy="1377290"/>
            </a:xfrm>
            <a:custGeom>
              <a:avLst/>
              <a:gdLst>
                <a:gd name="T0" fmla="*/ 613 w 663"/>
                <a:gd name="T1" fmla="*/ 371 h 663"/>
                <a:gd name="T2" fmla="*/ 611 w 663"/>
                <a:gd name="T3" fmla="*/ 292 h 663"/>
                <a:gd name="T4" fmla="*/ 663 w 663"/>
                <a:gd name="T5" fmla="*/ 255 h 663"/>
                <a:gd name="T6" fmla="*/ 621 w 663"/>
                <a:gd name="T7" fmla="*/ 153 h 663"/>
                <a:gd name="T8" fmla="*/ 539 w 663"/>
                <a:gd name="T9" fmla="*/ 140 h 663"/>
                <a:gd name="T10" fmla="*/ 508 w 663"/>
                <a:gd name="T11" fmla="*/ 75 h 663"/>
                <a:gd name="T12" fmla="*/ 470 w 663"/>
                <a:gd name="T13" fmla="*/ 21 h 663"/>
                <a:gd name="T14" fmla="*/ 404 w 663"/>
                <a:gd name="T15" fmla="*/ 0 h 663"/>
                <a:gd name="T16" fmla="*/ 367 w 663"/>
                <a:gd name="T17" fmla="*/ 51 h 663"/>
                <a:gd name="T18" fmla="*/ 292 w 663"/>
                <a:gd name="T19" fmla="*/ 51 h 663"/>
                <a:gd name="T20" fmla="*/ 255 w 663"/>
                <a:gd name="T21" fmla="*/ 0 h 663"/>
                <a:gd name="T22" fmla="*/ 161 w 663"/>
                <a:gd name="T23" fmla="*/ 38 h 663"/>
                <a:gd name="T24" fmla="*/ 164 w 663"/>
                <a:gd name="T25" fmla="*/ 104 h 663"/>
                <a:gd name="T26" fmla="*/ 116 w 663"/>
                <a:gd name="T27" fmla="*/ 150 h 663"/>
                <a:gd name="T28" fmla="*/ 45 w 663"/>
                <a:gd name="T29" fmla="*/ 150 h 663"/>
                <a:gd name="T30" fmla="*/ 5 w 663"/>
                <a:gd name="T31" fmla="*/ 241 h 663"/>
                <a:gd name="T32" fmla="*/ 51 w 663"/>
                <a:gd name="T33" fmla="*/ 307 h 663"/>
                <a:gd name="T34" fmla="*/ 14 w 663"/>
                <a:gd name="T35" fmla="*/ 397 h 663"/>
                <a:gd name="T36" fmla="*/ 27 w 663"/>
                <a:gd name="T37" fmla="*/ 484 h 663"/>
                <a:gd name="T38" fmla="*/ 114 w 663"/>
                <a:gd name="T39" fmla="*/ 511 h 663"/>
                <a:gd name="T40" fmla="*/ 164 w 663"/>
                <a:gd name="T41" fmla="*/ 560 h 663"/>
                <a:gd name="T42" fmla="*/ 198 w 663"/>
                <a:gd name="T43" fmla="*/ 644 h 663"/>
                <a:gd name="T44" fmla="*/ 261 w 663"/>
                <a:gd name="T45" fmla="*/ 660 h 663"/>
                <a:gd name="T46" fmla="*/ 331 w 663"/>
                <a:gd name="T47" fmla="*/ 614 h 663"/>
                <a:gd name="T48" fmla="*/ 406 w 663"/>
                <a:gd name="T49" fmla="*/ 662 h 663"/>
                <a:gd name="T50" fmla="*/ 470 w 663"/>
                <a:gd name="T51" fmla="*/ 641 h 663"/>
                <a:gd name="T52" fmla="*/ 508 w 663"/>
                <a:gd name="T53" fmla="*/ 587 h 663"/>
                <a:gd name="T54" fmla="*/ 551 w 663"/>
                <a:gd name="T55" fmla="*/ 509 h 663"/>
                <a:gd name="T56" fmla="*/ 618 w 663"/>
                <a:gd name="T57" fmla="*/ 514 h 663"/>
                <a:gd name="T58" fmla="*/ 653 w 663"/>
                <a:gd name="T59" fmla="*/ 443 h 663"/>
                <a:gd name="T60" fmla="*/ 524 w 663"/>
                <a:gd name="T61" fmla="*/ 205 h 663"/>
                <a:gd name="T62" fmla="*/ 560 w 663"/>
                <a:gd name="T63" fmla="*/ 309 h 663"/>
                <a:gd name="T64" fmla="*/ 478 w 663"/>
                <a:gd name="T65" fmla="*/ 277 h 663"/>
                <a:gd name="T66" fmla="*/ 448 w 663"/>
                <a:gd name="T67" fmla="*/ 226 h 663"/>
                <a:gd name="T68" fmla="*/ 369 w 663"/>
                <a:gd name="T69" fmla="*/ 104 h 663"/>
                <a:gd name="T70" fmla="*/ 485 w 663"/>
                <a:gd name="T71" fmla="*/ 160 h 663"/>
                <a:gd name="T72" fmla="*/ 381 w 663"/>
                <a:gd name="T73" fmla="*/ 183 h 663"/>
                <a:gd name="T74" fmla="*/ 339 w 663"/>
                <a:gd name="T75" fmla="*/ 102 h 663"/>
                <a:gd name="T76" fmla="*/ 277 w 663"/>
                <a:gd name="T77" fmla="*/ 108 h 663"/>
                <a:gd name="T78" fmla="*/ 315 w 663"/>
                <a:gd name="T79" fmla="*/ 175 h 663"/>
                <a:gd name="T80" fmla="*/ 235 w 663"/>
                <a:gd name="T81" fmla="*/ 208 h 663"/>
                <a:gd name="T82" fmla="*/ 108 w 663"/>
                <a:gd name="T83" fmla="*/ 274 h 663"/>
                <a:gd name="T84" fmla="*/ 149 w 663"/>
                <a:gd name="T85" fmla="*/ 192 h 663"/>
                <a:gd name="T86" fmla="*/ 193 w 663"/>
                <a:gd name="T87" fmla="*/ 256 h 663"/>
                <a:gd name="T88" fmla="*/ 177 w 663"/>
                <a:gd name="T89" fmla="*/ 309 h 663"/>
                <a:gd name="T90" fmla="*/ 137 w 663"/>
                <a:gd name="T91" fmla="*/ 452 h 663"/>
                <a:gd name="T92" fmla="*/ 107 w 663"/>
                <a:gd name="T93" fmla="*/ 377 h 663"/>
                <a:gd name="T94" fmla="*/ 178 w 663"/>
                <a:gd name="T95" fmla="*/ 363 h 663"/>
                <a:gd name="T96" fmla="*/ 198 w 663"/>
                <a:gd name="T97" fmla="*/ 413 h 663"/>
                <a:gd name="T98" fmla="*/ 152 w 663"/>
                <a:gd name="T99" fmla="*/ 476 h 663"/>
                <a:gd name="T100" fmla="*/ 267 w 663"/>
                <a:gd name="T101" fmla="*/ 553 h 663"/>
                <a:gd name="T102" fmla="*/ 181 w 663"/>
                <a:gd name="T103" fmla="*/ 506 h 663"/>
                <a:gd name="T104" fmla="*/ 261 w 663"/>
                <a:gd name="T105" fmla="*/ 472 h 663"/>
                <a:gd name="T106" fmla="*/ 315 w 663"/>
                <a:gd name="T107" fmla="*/ 487 h 663"/>
                <a:gd name="T108" fmla="*/ 433 w 663"/>
                <a:gd name="T109" fmla="*/ 538 h 663"/>
                <a:gd name="T110" fmla="*/ 352 w 663"/>
                <a:gd name="T111" fmla="*/ 560 h 663"/>
                <a:gd name="T112" fmla="*/ 373 w 663"/>
                <a:gd name="T113" fmla="*/ 482 h 663"/>
                <a:gd name="T114" fmla="*/ 433 w 663"/>
                <a:gd name="T115" fmla="*/ 451 h 663"/>
                <a:gd name="T116" fmla="*/ 550 w 663"/>
                <a:gd name="T117" fmla="*/ 407 h 663"/>
                <a:gd name="T118" fmla="*/ 500 w 663"/>
                <a:gd name="T119" fmla="*/ 488 h 663"/>
                <a:gd name="T120" fmla="*/ 472 w 663"/>
                <a:gd name="T121" fmla="*/ 401 h 663"/>
                <a:gd name="T122" fmla="*/ 562 w 663"/>
                <a:gd name="T123" fmla="*/ 33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" h="663">
                  <a:moveTo>
                    <a:pt x="663" y="404"/>
                  </a:moveTo>
                  <a:lnTo>
                    <a:pt x="663" y="404"/>
                  </a:lnTo>
                  <a:lnTo>
                    <a:pt x="656" y="400"/>
                  </a:lnTo>
                  <a:lnTo>
                    <a:pt x="636" y="388"/>
                  </a:lnTo>
                  <a:lnTo>
                    <a:pt x="624" y="380"/>
                  </a:lnTo>
                  <a:lnTo>
                    <a:pt x="614" y="373"/>
                  </a:lnTo>
                  <a:lnTo>
                    <a:pt x="613" y="371"/>
                  </a:lnTo>
                  <a:lnTo>
                    <a:pt x="613" y="370"/>
                  </a:lnTo>
                  <a:lnTo>
                    <a:pt x="613" y="361"/>
                  </a:lnTo>
                  <a:lnTo>
                    <a:pt x="614" y="339"/>
                  </a:lnTo>
                  <a:lnTo>
                    <a:pt x="614" y="318"/>
                  </a:lnTo>
                  <a:lnTo>
                    <a:pt x="613" y="300"/>
                  </a:lnTo>
                  <a:lnTo>
                    <a:pt x="613" y="292"/>
                  </a:lnTo>
                  <a:lnTo>
                    <a:pt x="611" y="292"/>
                  </a:lnTo>
                  <a:lnTo>
                    <a:pt x="613" y="289"/>
                  </a:lnTo>
                  <a:lnTo>
                    <a:pt x="621" y="283"/>
                  </a:lnTo>
                  <a:lnTo>
                    <a:pt x="636" y="274"/>
                  </a:lnTo>
                  <a:lnTo>
                    <a:pt x="656" y="262"/>
                  </a:lnTo>
                  <a:lnTo>
                    <a:pt x="662" y="258"/>
                  </a:lnTo>
                  <a:lnTo>
                    <a:pt x="663" y="258"/>
                  </a:lnTo>
                  <a:lnTo>
                    <a:pt x="663" y="255"/>
                  </a:lnTo>
                  <a:lnTo>
                    <a:pt x="660" y="246"/>
                  </a:lnTo>
                  <a:lnTo>
                    <a:pt x="656" y="229"/>
                  </a:lnTo>
                  <a:lnTo>
                    <a:pt x="650" y="210"/>
                  </a:lnTo>
                  <a:lnTo>
                    <a:pt x="645" y="201"/>
                  </a:lnTo>
                  <a:lnTo>
                    <a:pt x="639" y="187"/>
                  </a:lnTo>
                  <a:lnTo>
                    <a:pt x="627" y="165"/>
                  </a:lnTo>
                  <a:lnTo>
                    <a:pt x="621" y="153"/>
                  </a:lnTo>
                  <a:lnTo>
                    <a:pt x="618" y="148"/>
                  </a:lnTo>
                  <a:lnTo>
                    <a:pt x="613" y="150"/>
                  </a:lnTo>
                  <a:lnTo>
                    <a:pt x="589" y="156"/>
                  </a:lnTo>
                  <a:lnTo>
                    <a:pt x="559" y="163"/>
                  </a:lnTo>
                  <a:lnTo>
                    <a:pt x="556" y="159"/>
                  </a:lnTo>
                  <a:lnTo>
                    <a:pt x="551" y="151"/>
                  </a:lnTo>
                  <a:lnTo>
                    <a:pt x="539" y="140"/>
                  </a:lnTo>
                  <a:lnTo>
                    <a:pt x="527" y="128"/>
                  </a:lnTo>
                  <a:lnTo>
                    <a:pt x="515" y="116"/>
                  </a:lnTo>
                  <a:lnTo>
                    <a:pt x="508" y="111"/>
                  </a:lnTo>
                  <a:lnTo>
                    <a:pt x="502" y="105"/>
                  </a:lnTo>
                  <a:lnTo>
                    <a:pt x="500" y="104"/>
                  </a:lnTo>
                  <a:lnTo>
                    <a:pt x="502" y="98"/>
                  </a:lnTo>
                  <a:lnTo>
                    <a:pt x="508" y="75"/>
                  </a:lnTo>
                  <a:lnTo>
                    <a:pt x="512" y="53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1" y="42"/>
                  </a:lnTo>
                  <a:lnTo>
                    <a:pt x="503" y="38"/>
                  </a:lnTo>
                  <a:lnTo>
                    <a:pt x="488" y="29"/>
                  </a:lnTo>
                  <a:lnTo>
                    <a:pt x="470" y="21"/>
                  </a:lnTo>
                  <a:lnTo>
                    <a:pt x="461" y="17"/>
                  </a:lnTo>
                  <a:lnTo>
                    <a:pt x="452" y="14"/>
                  </a:lnTo>
                  <a:lnTo>
                    <a:pt x="434" y="8"/>
                  </a:lnTo>
                  <a:lnTo>
                    <a:pt x="418" y="2"/>
                  </a:lnTo>
                  <a:lnTo>
                    <a:pt x="409" y="0"/>
                  </a:lnTo>
                  <a:lnTo>
                    <a:pt x="406" y="0"/>
                  </a:lnTo>
                  <a:lnTo>
                    <a:pt x="404" y="0"/>
                  </a:lnTo>
                  <a:lnTo>
                    <a:pt x="401" y="8"/>
                  </a:lnTo>
                  <a:lnTo>
                    <a:pt x="390" y="27"/>
                  </a:lnTo>
                  <a:lnTo>
                    <a:pt x="382" y="38"/>
                  </a:lnTo>
                  <a:lnTo>
                    <a:pt x="375" y="48"/>
                  </a:lnTo>
                  <a:lnTo>
                    <a:pt x="373" y="51"/>
                  </a:lnTo>
                  <a:lnTo>
                    <a:pt x="372" y="51"/>
                  </a:lnTo>
                  <a:lnTo>
                    <a:pt x="367" y="51"/>
                  </a:lnTo>
                  <a:lnTo>
                    <a:pt x="352" y="50"/>
                  </a:lnTo>
                  <a:lnTo>
                    <a:pt x="342" y="50"/>
                  </a:lnTo>
                  <a:lnTo>
                    <a:pt x="324" y="50"/>
                  </a:lnTo>
                  <a:lnTo>
                    <a:pt x="315" y="50"/>
                  </a:lnTo>
                  <a:lnTo>
                    <a:pt x="300" y="51"/>
                  </a:lnTo>
                  <a:lnTo>
                    <a:pt x="294" y="51"/>
                  </a:lnTo>
                  <a:lnTo>
                    <a:pt x="292" y="51"/>
                  </a:lnTo>
                  <a:lnTo>
                    <a:pt x="291" y="50"/>
                  </a:lnTo>
                  <a:lnTo>
                    <a:pt x="285" y="42"/>
                  </a:lnTo>
                  <a:lnTo>
                    <a:pt x="274" y="27"/>
                  </a:lnTo>
                  <a:lnTo>
                    <a:pt x="262" y="8"/>
                  </a:lnTo>
                  <a:lnTo>
                    <a:pt x="259" y="0"/>
                  </a:lnTo>
                  <a:lnTo>
                    <a:pt x="258" y="0"/>
                  </a:lnTo>
                  <a:lnTo>
                    <a:pt x="255" y="0"/>
                  </a:lnTo>
                  <a:lnTo>
                    <a:pt x="246" y="3"/>
                  </a:lnTo>
                  <a:lnTo>
                    <a:pt x="229" y="8"/>
                  </a:lnTo>
                  <a:lnTo>
                    <a:pt x="211" y="14"/>
                  </a:lnTo>
                  <a:lnTo>
                    <a:pt x="204" y="17"/>
                  </a:lnTo>
                  <a:lnTo>
                    <a:pt x="195" y="21"/>
                  </a:lnTo>
                  <a:lnTo>
                    <a:pt x="177" y="29"/>
                  </a:lnTo>
                  <a:lnTo>
                    <a:pt x="161" y="38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50" y="45"/>
                  </a:lnTo>
                  <a:lnTo>
                    <a:pt x="152" y="53"/>
                  </a:lnTo>
                  <a:lnTo>
                    <a:pt x="156" y="75"/>
                  </a:lnTo>
                  <a:lnTo>
                    <a:pt x="162" y="98"/>
                  </a:lnTo>
                  <a:lnTo>
                    <a:pt x="164" y="104"/>
                  </a:lnTo>
                  <a:lnTo>
                    <a:pt x="162" y="105"/>
                  </a:lnTo>
                  <a:lnTo>
                    <a:pt x="158" y="110"/>
                  </a:lnTo>
                  <a:lnTo>
                    <a:pt x="155" y="113"/>
                  </a:lnTo>
                  <a:lnTo>
                    <a:pt x="150" y="116"/>
                  </a:lnTo>
                  <a:lnTo>
                    <a:pt x="138" y="126"/>
                  </a:lnTo>
                  <a:lnTo>
                    <a:pt x="126" y="138"/>
                  </a:lnTo>
                  <a:lnTo>
                    <a:pt x="116" y="150"/>
                  </a:lnTo>
                  <a:lnTo>
                    <a:pt x="113" y="154"/>
                  </a:lnTo>
                  <a:lnTo>
                    <a:pt x="110" y="157"/>
                  </a:lnTo>
                  <a:lnTo>
                    <a:pt x="105" y="162"/>
                  </a:lnTo>
                  <a:lnTo>
                    <a:pt x="104" y="163"/>
                  </a:lnTo>
                  <a:lnTo>
                    <a:pt x="96" y="162"/>
                  </a:lnTo>
                  <a:lnTo>
                    <a:pt x="74" y="156"/>
                  </a:lnTo>
                  <a:lnTo>
                    <a:pt x="45" y="150"/>
                  </a:lnTo>
                  <a:lnTo>
                    <a:pt x="44" y="151"/>
                  </a:lnTo>
                  <a:lnTo>
                    <a:pt x="41" y="157"/>
                  </a:lnTo>
                  <a:lnTo>
                    <a:pt x="29" y="178"/>
                  </a:lnTo>
                  <a:lnTo>
                    <a:pt x="24" y="187"/>
                  </a:lnTo>
                  <a:lnTo>
                    <a:pt x="18" y="199"/>
                  </a:lnTo>
                  <a:lnTo>
                    <a:pt x="8" y="228"/>
                  </a:lnTo>
                  <a:lnTo>
                    <a:pt x="5" y="241"/>
                  </a:lnTo>
                  <a:lnTo>
                    <a:pt x="2" y="253"/>
                  </a:lnTo>
                  <a:lnTo>
                    <a:pt x="0" y="258"/>
                  </a:lnTo>
                  <a:lnTo>
                    <a:pt x="6" y="261"/>
                  </a:lnTo>
                  <a:lnTo>
                    <a:pt x="26" y="274"/>
                  </a:lnTo>
                  <a:lnTo>
                    <a:pt x="53" y="291"/>
                  </a:lnTo>
                  <a:lnTo>
                    <a:pt x="51" y="297"/>
                  </a:lnTo>
                  <a:lnTo>
                    <a:pt x="51" y="307"/>
                  </a:lnTo>
                  <a:lnTo>
                    <a:pt x="50" y="325"/>
                  </a:lnTo>
                  <a:lnTo>
                    <a:pt x="50" y="343"/>
                  </a:lnTo>
                  <a:lnTo>
                    <a:pt x="51" y="360"/>
                  </a:lnTo>
                  <a:lnTo>
                    <a:pt x="51" y="367"/>
                  </a:lnTo>
                  <a:lnTo>
                    <a:pt x="53" y="373"/>
                  </a:lnTo>
                  <a:lnTo>
                    <a:pt x="32" y="386"/>
                  </a:lnTo>
                  <a:lnTo>
                    <a:pt x="14" y="397"/>
                  </a:lnTo>
                  <a:lnTo>
                    <a:pt x="6" y="403"/>
                  </a:lnTo>
                  <a:lnTo>
                    <a:pt x="0" y="406"/>
                  </a:lnTo>
                  <a:lnTo>
                    <a:pt x="3" y="418"/>
                  </a:lnTo>
                  <a:lnTo>
                    <a:pt x="8" y="433"/>
                  </a:lnTo>
                  <a:lnTo>
                    <a:pt x="17" y="460"/>
                  </a:lnTo>
                  <a:lnTo>
                    <a:pt x="23" y="472"/>
                  </a:lnTo>
                  <a:lnTo>
                    <a:pt x="27" y="484"/>
                  </a:lnTo>
                  <a:lnTo>
                    <a:pt x="41" y="506"/>
                  </a:lnTo>
                  <a:lnTo>
                    <a:pt x="44" y="512"/>
                  </a:lnTo>
                  <a:lnTo>
                    <a:pt x="47" y="514"/>
                  </a:lnTo>
                  <a:lnTo>
                    <a:pt x="77" y="508"/>
                  </a:lnTo>
                  <a:lnTo>
                    <a:pt x="105" y="500"/>
                  </a:lnTo>
                  <a:lnTo>
                    <a:pt x="108" y="503"/>
                  </a:lnTo>
                  <a:lnTo>
                    <a:pt x="114" y="511"/>
                  </a:lnTo>
                  <a:lnTo>
                    <a:pt x="125" y="523"/>
                  </a:lnTo>
                  <a:lnTo>
                    <a:pt x="137" y="536"/>
                  </a:lnTo>
                  <a:lnTo>
                    <a:pt x="150" y="547"/>
                  </a:lnTo>
                  <a:lnTo>
                    <a:pt x="156" y="553"/>
                  </a:lnTo>
                  <a:lnTo>
                    <a:pt x="159" y="556"/>
                  </a:lnTo>
                  <a:lnTo>
                    <a:pt x="164" y="559"/>
                  </a:lnTo>
                  <a:lnTo>
                    <a:pt x="164" y="560"/>
                  </a:lnTo>
                  <a:lnTo>
                    <a:pt x="156" y="590"/>
                  </a:lnTo>
                  <a:lnTo>
                    <a:pt x="152" y="617"/>
                  </a:lnTo>
                  <a:lnTo>
                    <a:pt x="152" y="618"/>
                  </a:lnTo>
                  <a:lnTo>
                    <a:pt x="155" y="620"/>
                  </a:lnTo>
                  <a:lnTo>
                    <a:pt x="162" y="626"/>
                  </a:lnTo>
                  <a:lnTo>
                    <a:pt x="178" y="635"/>
                  </a:lnTo>
                  <a:lnTo>
                    <a:pt x="198" y="644"/>
                  </a:lnTo>
                  <a:lnTo>
                    <a:pt x="205" y="647"/>
                  </a:lnTo>
                  <a:lnTo>
                    <a:pt x="220" y="653"/>
                  </a:lnTo>
                  <a:lnTo>
                    <a:pt x="243" y="659"/>
                  </a:lnTo>
                  <a:lnTo>
                    <a:pt x="255" y="662"/>
                  </a:lnTo>
                  <a:lnTo>
                    <a:pt x="258" y="663"/>
                  </a:lnTo>
                  <a:lnTo>
                    <a:pt x="258" y="663"/>
                  </a:lnTo>
                  <a:lnTo>
                    <a:pt x="261" y="660"/>
                  </a:lnTo>
                  <a:lnTo>
                    <a:pt x="267" y="650"/>
                  </a:lnTo>
                  <a:lnTo>
                    <a:pt x="276" y="636"/>
                  </a:lnTo>
                  <a:lnTo>
                    <a:pt x="292" y="611"/>
                  </a:lnTo>
                  <a:lnTo>
                    <a:pt x="297" y="611"/>
                  </a:lnTo>
                  <a:lnTo>
                    <a:pt x="304" y="612"/>
                  </a:lnTo>
                  <a:lnTo>
                    <a:pt x="322" y="614"/>
                  </a:lnTo>
                  <a:lnTo>
                    <a:pt x="331" y="614"/>
                  </a:lnTo>
                  <a:lnTo>
                    <a:pt x="340" y="614"/>
                  </a:lnTo>
                  <a:lnTo>
                    <a:pt x="355" y="612"/>
                  </a:lnTo>
                  <a:lnTo>
                    <a:pt x="369" y="611"/>
                  </a:lnTo>
                  <a:lnTo>
                    <a:pt x="375" y="611"/>
                  </a:lnTo>
                  <a:lnTo>
                    <a:pt x="390" y="635"/>
                  </a:lnTo>
                  <a:lnTo>
                    <a:pt x="401" y="654"/>
                  </a:lnTo>
                  <a:lnTo>
                    <a:pt x="406" y="662"/>
                  </a:lnTo>
                  <a:lnTo>
                    <a:pt x="406" y="662"/>
                  </a:lnTo>
                  <a:lnTo>
                    <a:pt x="407" y="662"/>
                  </a:lnTo>
                  <a:lnTo>
                    <a:pt x="412" y="662"/>
                  </a:lnTo>
                  <a:lnTo>
                    <a:pt x="419" y="660"/>
                  </a:lnTo>
                  <a:lnTo>
                    <a:pt x="431" y="656"/>
                  </a:lnTo>
                  <a:lnTo>
                    <a:pt x="458" y="647"/>
                  </a:lnTo>
                  <a:lnTo>
                    <a:pt x="470" y="641"/>
                  </a:lnTo>
                  <a:lnTo>
                    <a:pt x="478" y="638"/>
                  </a:lnTo>
                  <a:lnTo>
                    <a:pt x="493" y="630"/>
                  </a:lnTo>
                  <a:lnTo>
                    <a:pt x="506" y="624"/>
                  </a:lnTo>
                  <a:lnTo>
                    <a:pt x="514" y="618"/>
                  </a:lnTo>
                  <a:lnTo>
                    <a:pt x="515" y="617"/>
                  </a:lnTo>
                  <a:lnTo>
                    <a:pt x="514" y="611"/>
                  </a:lnTo>
                  <a:lnTo>
                    <a:pt x="508" y="587"/>
                  </a:lnTo>
                  <a:lnTo>
                    <a:pt x="500" y="559"/>
                  </a:lnTo>
                  <a:lnTo>
                    <a:pt x="511" y="550"/>
                  </a:lnTo>
                  <a:lnTo>
                    <a:pt x="517" y="545"/>
                  </a:lnTo>
                  <a:lnTo>
                    <a:pt x="527" y="536"/>
                  </a:lnTo>
                  <a:lnTo>
                    <a:pt x="538" y="526"/>
                  </a:lnTo>
                  <a:lnTo>
                    <a:pt x="548" y="515"/>
                  </a:lnTo>
                  <a:lnTo>
                    <a:pt x="551" y="509"/>
                  </a:lnTo>
                  <a:lnTo>
                    <a:pt x="554" y="506"/>
                  </a:lnTo>
                  <a:lnTo>
                    <a:pt x="559" y="500"/>
                  </a:lnTo>
                  <a:lnTo>
                    <a:pt x="560" y="500"/>
                  </a:lnTo>
                  <a:lnTo>
                    <a:pt x="568" y="502"/>
                  </a:lnTo>
                  <a:lnTo>
                    <a:pt x="590" y="506"/>
                  </a:lnTo>
                  <a:lnTo>
                    <a:pt x="613" y="512"/>
                  </a:lnTo>
                  <a:lnTo>
                    <a:pt x="618" y="514"/>
                  </a:lnTo>
                  <a:lnTo>
                    <a:pt x="620" y="512"/>
                  </a:lnTo>
                  <a:lnTo>
                    <a:pt x="623" y="506"/>
                  </a:lnTo>
                  <a:lnTo>
                    <a:pt x="632" y="491"/>
                  </a:lnTo>
                  <a:lnTo>
                    <a:pt x="638" y="479"/>
                  </a:lnTo>
                  <a:lnTo>
                    <a:pt x="641" y="472"/>
                  </a:lnTo>
                  <a:lnTo>
                    <a:pt x="647" y="458"/>
                  </a:lnTo>
                  <a:lnTo>
                    <a:pt x="653" y="443"/>
                  </a:lnTo>
                  <a:lnTo>
                    <a:pt x="657" y="428"/>
                  </a:lnTo>
                  <a:lnTo>
                    <a:pt x="660" y="421"/>
                  </a:lnTo>
                  <a:lnTo>
                    <a:pt x="662" y="413"/>
                  </a:lnTo>
                  <a:lnTo>
                    <a:pt x="663" y="407"/>
                  </a:lnTo>
                  <a:lnTo>
                    <a:pt x="663" y="404"/>
                  </a:lnTo>
                  <a:close/>
                  <a:moveTo>
                    <a:pt x="521" y="201"/>
                  </a:moveTo>
                  <a:lnTo>
                    <a:pt x="524" y="205"/>
                  </a:lnTo>
                  <a:lnTo>
                    <a:pt x="530" y="214"/>
                  </a:lnTo>
                  <a:lnTo>
                    <a:pt x="539" y="232"/>
                  </a:lnTo>
                  <a:lnTo>
                    <a:pt x="547" y="252"/>
                  </a:lnTo>
                  <a:lnTo>
                    <a:pt x="554" y="270"/>
                  </a:lnTo>
                  <a:lnTo>
                    <a:pt x="556" y="279"/>
                  </a:lnTo>
                  <a:lnTo>
                    <a:pt x="557" y="289"/>
                  </a:lnTo>
                  <a:lnTo>
                    <a:pt x="560" y="309"/>
                  </a:lnTo>
                  <a:lnTo>
                    <a:pt x="562" y="324"/>
                  </a:lnTo>
                  <a:lnTo>
                    <a:pt x="488" y="324"/>
                  </a:lnTo>
                  <a:lnTo>
                    <a:pt x="488" y="316"/>
                  </a:lnTo>
                  <a:lnTo>
                    <a:pt x="485" y="303"/>
                  </a:lnTo>
                  <a:lnTo>
                    <a:pt x="484" y="295"/>
                  </a:lnTo>
                  <a:lnTo>
                    <a:pt x="482" y="289"/>
                  </a:lnTo>
                  <a:lnTo>
                    <a:pt x="478" y="277"/>
                  </a:lnTo>
                  <a:lnTo>
                    <a:pt x="473" y="264"/>
                  </a:lnTo>
                  <a:lnTo>
                    <a:pt x="466" y="252"/>
                  </a:lnTo>
                  <a:lnTo>
                    <a:pt x="463" y="246"/>
                  </a:lnTo>
                  <a:lnTo>
                    <a:pt x="461" y="243"/>
                  </a:lnTo>
                  <a:lnTo>
                    <a:pt x="457" y="237"/>
                  </a:lnTo>
                  <a:lnTo>
                    <a:pt x="448" y="226"/>
                  </a:lnTo>
                  <a:lnTo>
                    <a:pt x="448" y="226"/>
                  </a:lnTo>
                  <a:lnTo>
                    <a:pt x="500" y="174"/>
                  </a:lnTo>
                  <a:lnTo>
                    <a:pt x="503" y="177"/>
                  </a:lnTo>
                  <a:lnTo>
                    <a:pt x="514" y="192"/>
                  </a:lnTo>
                  <a:lnTo>
                    <a:pt x="521" y="201"/>
                  </a:lnTo>
                  <a:close/>
                  <a:moveTo>
                    <a:pt x="348" y="102"/>
                  </a:moveTo>
                  <a:lnTo>
                    <a:pt x="363" y="104"/>
                  </a:lnTo>
                  <a:lnTo>
                    <a:pt x="369" y="104"/>
                  </a:lnTo>
                  <a:lnTo>
                    <a:pt x="375" y="105"/>
                  </a:lnTo>
                  <a:lnTo>
                    <a:pt x="387" y="108"/>
                  </a:lnTo>
                  <a:lnTo>
                    <a:pt x="404" y="113"/>
                  </a:lnTo>
                  <a:lnTo>
                    <a:pt x="427" y="122"/>
                  </a:lnTo>
                  <a:lnTo>
                    <a:pt x="448" y="134"/>
                  </a:lnTo>
                  <a:lnTo>
                    <a:pt x="467" y="145"/>
                  </a:lnTo>
                  <a:lnTo>
                    <a:pt x="485" y="160"/>
                  </a:lnTo>
                  <a:lnTo>
                    <a:pt x="490" y="163"/>
                  </a:lnTo>
                  <a:lnTo>
                    <a:pt x="437" y="216"/>
                  </a:lnTo>
                  <a:lnTo>
                    <a:pt x="437" y="216"/>
                  </a:lnTo>
                  <a:lnTo>
                    <a:pt x="424" y="205"/>
                  </a:lnTo>
                  <a:lnTo>
                    <a:pt x="410" y="196"/>
                  </a:lnTo>
                  <a:lnTo>
                    <a:pt x="397" y="189"/>
                  </a:lnTo>
                  <a:lnTo>
                    <a:pt x="381" y="183"/>
                  </a:lnTo>
                  <a:lnTo>
                    <a:pt x="369" y="180"/>
                  </a:lnTo>
                  <a:lnTo>
                    <a:pt x="361" y="177"/>
                  </a:lnTo>
                  <a:lnTo>
                    <a:pt x="357" y="177"/>
                  </a:lnTo>
                  <a:lnTo>
                    <a:pt x="354" y="175"/>
                  </a:lnTo>
                  <a:lnTo>
                    <a:pt x="343" y="175"/>
                  </a:lnTo>
                  <a:lnTo>
                    <a:pt x="339" y="175"/>
                  </a:lnTo>
                  <a:lnTo>
                    <a:pt x="339" y="102"/>
                  </a:lnTo>
                  <a:lnTo>
                    <a:pt x="348" y="102"/>
                  </a:lnTo>
                  <a:close/>
                  <a:moveTo>
                    <a:pt x="189" y="150"/>
                  </a:moveTo>
                  <a:lnTo>
                    <a:pt x="205" y="140"/>
                  </a:lnTo>
                  <a:lnTo>
                    <a:pt x="222" y="129"/>
                  </a:lnTo>
                  <a:lnTo>
                    <a:pt x="240" y="120"/>
                  </a:lnTo>
                  <a:lnTo>
                    <a:pt x="259" y="114"/>
                  </a:lnTo>
                  <a:lnTo>
                    <a:pt x="277" y="108"/>
                  </a:lnTo>
                  <a:lnTo>
                    <a:pt x="297" y="104"/>
                  </a:lnTo>
                  <a:lnTo>
                    <a:pt x="307" y="102"/>
                  </a:lnTo>
                  <a:lnTo>
                    <a:pt x="313" y="102"/>
                  </a:lnTo>
                  <a:lnTo>
                    <a:pt x="325" y="102"/>
                  </a:lnTo>
                  <a:lnTo>
                    <a:pt x="325" y="175"/>
                  </a:lnTo>
                  <a:lnTo>
                    <a:pt x="319" y="175"/>
                  </a:lnTo>
                  <a:lnTo>
                    <a:pt x="315" y="175"/>
                  </a:lnTo>
                  <a:lnTo>
                    <a:pt x="309" y="177"/>
                  </a:lnTo>
                  <a:lnTo>
                    <a:pt x="295" y="178"/>
                  </a:lnTo>
                  <a:lnTo>
                    <a:pt x="282" y="183"/>
                  </a:lnTo>
                  <a:lnTo>
                    <a:pt x="270" y="187"/>
                  </a:lnTo>
                  <a:lnTo>
                    <a:pt x="258" y="193"/>
                  </a:lnTo>
                  <a:lnTo>
                    <a:pt x="246" y="201"/>
                  </a:lnTo>
                  <a:lnTo>
                    <a:pt x="235" y="208"/>
                  </a:lnTo>
                  <a:lnTo>
                    <a:pt x="226" y="216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89" y="150"/>
                  </a:lnTo>
                  <a:close/>
                  <a:moveTo>
                    <a:pt x="104" y="298"/>
                  </a:moveTo>
                  <a:lnTo>
                    <a:pt x="107" y="286"/>
                  </a:lnTo>
                  <a:lnTo>
                    <a:pt x="108" y="274"/>
                  </a:lnTo>
                  <a:lnTo>
                    <a:pt x="113" y="262"/>
                  </a:lnTo>
                  <a:lnTo>
                    <a:pt x="117" y="249"/>
                  </a:lnTo>
                  <a:lnTo>
                    <a:pt x="122" y="237"/>
                  </a:lnTo>
                  <a:lnTo>
                    <a:pt x="126" y="231"/>
                  </a:lnTo>
                  <a:lnTo>
                    <a:pt x="129" y="222"/>
                  </a:lnTo>
                  <a:lnTo>
                    <a:pt x="138" y="207"/>
                  </a:lnTo>
                  <a:lnTo>
                    <a:pt x="149" y="192"/>
                  </a:lnTo>
                  <a:lnTo>
                    <a:pt x="161" y="178"/>
                  </a:lnTo>
                  <a:lnTo>
                    <a:pt x="164" y="174"/>
                  </a:lnTo>
                  <a:lnTo>
                    <a:pt x="216" y="226"/>
                  </a:lnTo>
                  <a:lnTo>
                    <a:pt x="216" y="226"/>
                  </a:lnTo>
                  <a:lnTo>
                    <a:pt x="207" y="237"/>
                  </a:lnTo>
                  <a:lnTo>
                    <a:pt x="201" y="246"/>
                  </a:lnTo>
                  <a:lnTo>
                    <a:pt x="193" y="256"/>
                  </a:lnTo>
                  <a:lnTo>
                    <a:pt x="192" y="262"/>
                  </a:lnTo>
                  <a:lnTo>
                    <a:pt x="189" y="267"/>
                  </a:lnTo>
                  <a:lnTo>
                    <a:pt x="186" y="276"/>
                  </a:lnTo>
                  <a:lnTo>
                    <a:pt x="183" y="283"/>
                  </a:lnTo>
                  <a:lnTo>
                    <a:pt x="180" y="292"/>
                  </a:lnTo>
                  <a:lnTo>
                    <a:pt x="178" y="300"/>
                  </a:lnTo>
                  <a:lnTo>
                    <a:pt x="177" y="309"/>
                  </a:lnTo>
                  <a:lnTo>
                    <a:pt x="176" y="318"/>
                  </a:lnTo>
                  <a:lnTo>
                    <a:pt x="176" y="324"/>
                  </a:lnTo>
                  <a:lnTo>
                    <a:pt x="102" y="324"/>
                  </a:lnTo>
                  <a:lnTo>
                    <a:pt x="102" y="310"/>
                  </a:lnTo>
                  <a:lnTo>
                    <a:pt x="104" y="298"/>
                  </a:lnTo>
                  <a:close/>
                  <a:moveTo>
                    <a:pt x="144" y="464"/>
                  </a:moveTo>
                  <a:lnTo>
                    <a:pt x="137" y="452"/>
                  </a:lnTo>
                  <a:lnTo>
                    <a:pt x="129" y="440"/>
                  </a:lnTo>
                  <a:lnTo>
                    <a:pt x="126" y="434"/>
                  </a:lnTo>
                  <a:lnTo>
                    <a:pt x="123" y="427"/>
                  </a:lnTo>
                  <a:lnTo>
                    <a:pt x="117" y="415"/>
                  </a:lnTo>
                  <a:lnTo>
                    <a:pt x="113" y="403"/>
                  </a:lnTo>
                  <a:lnTo>
                    <a:pt x="110" y="389"/>
                  </a:lnTo>
                  <a:lnTo>
                    <a:pt x="107" y="377"/>
                  </a:lnTo>
                  <a:lnTo>
                    <a:pt x="104" y="366"/>
                  </a:lnTo>
                  <a:lnTo>
                    <a:pt x="102" y="352"/>
                  </a:lnTo>
                  <a:lnTo>
                    <a:pt x="102" y="339"/>
                  </a:lnTo>
                  <a:lnTo>
                    <a:pt x="176" y="339"/>
                  </a:lnTo>
                  <a:lnTo>
                    <a:pt x="176" y="346"/>
                  </a:lnTo>
                  <a:lnTo>
                    <a:pt x="177" y="355"/>
                  </a:lnTo>
                  <a:lnTo>
                    <a:pt x="178" y="363"/>
                  </a:lnTo>
                  <a:lnTo>
                    <a:pt x="180" y="371"/>
                  </a:lnTo>
                  <a:lnTo>
                    <a:pt x="183" y="380"/>
                  </a:lnTo>
                  <a:lnTo>
                    <a:pt x="186" y="388"/>
                  </a:lnTo>
                  <a:lnTo>
                    <a:pt x="189" y="397"/>
                  </a:lnTo>
                  <a:lnTo>
                    <a:pt x="192" y="401"/>
                  </a:lnTo>
                  <a:lnTo>
                    <a:pt x="193" y="406"/>
                  </a:lnTo>
                  <a:lnTo>
                    <a:pt x="198" y="413"/>
                  </a:lnTo>
                  <a:lnTo>
                    <a:pt x="204" y="422"/>
                  </a:lnTo>
                  <a:lnTo>
                    <a:pt x="210" y="430"/>
                  </a:lnTo>
                  <a:lnTo>
                    <a:pt x="216" y="437"/>
                  </a:lnTo>
                  <a:lnTo>
                    <a:pt x="216" y="437"/>
                  </a:lnTo>
                  <a:lnTo>
                    <a:pt x="164" y="490"/>
                  </a:lnTo>
                  <a:lnTo>
                    <a:pt x="161" y="487"/>
                  </a:lnTo>
                  <a:lnTo>
                    <a:pt x="152" y="476"/>
                  </a:lnTo>
                  <a:lnTo>
                    <a:pt x="144" y="464"/>
                  </a:lnTo>
                  <a:close/>
                  <a:moveTo>
                    <a:pt x="322" y="562"/>
                  </a:moveTo>
                  <a:lnTo>
                    <a:pt x="307" y="560"/>
                  </a:lnTo>
                  <a:lnTo>
                    <a:pt x="303" y="560"/>
                  </a:lnTo>
                  <a:lnTo>
                    <a:pt x="295" y="559"/>
                  </a:lnTo>
                  <a:lnTo>
                    <a:pt x="280" y="556"/>
                  </a:lnTo>
                  <a:lnTo>
                    <a:pt x="267" y="553"/>
                  </a:lnTo>
                  <a:lnTo>
                    <a:pt x="253" y="548"/>
                  </a:lnTo>
                  <a:lnTo>
                    <a:pt x="240" y="542"/>
                  </a:lnTo>
                  <a:lnTo>
                    <a:pt x="228" y="536"/>
                  </a:lnTo>
                  <a:lnTo>
                    <a:pt x="214" y="530"/>
                  </a:lnTo>
                  <a:lnTo>
                    <a:pt x="204" y="523"/>
                  </a:lnTo>
                  <a:lnTo>
                    <a:pt x="192" y="514"/>
                  </a:lnTo>
                  <a:lnTo>
                    <a:pt x="181" y="506"/>
                  </a:lnTo>
                  <a:lnTo>
                    <a:pt x="174" y="500"/>
                  </a:lnTo>
                  <a:lnTo>
                    <a:pt x="226" y="448"/>
                  </a:lnTo>
                  <a:lnTo>
                    <a:pt x="229" y="451"/>
                  </a:lnTo>
                  <a:lnTo>
                    <a:pt x="237" y="457"/>
                  </a:lnTo>
                  <a:lnTo>
                    <a:pt x="244" y="461"/>
                  </a:lnTo>
                  <a:lnTo>
                    <a:pt x="252" y="467"/>
                  </a:lnTo>
                  <a:lnTo>
                    <a:pt x="261" y="472"/>
                  </a:lnTo>
                  <a:lnTo>
                    <a:pt x="270" y="475"/>
                  </a:lnTo>
                  <a:lnTo>
                    <a:pt x="279" y="479"/>
                  </a:lnTo>
                  <a:lnTo>
                    <a:pt x="288" y="482"/>
                  </a:lnTo>
                  <a:lnTo>
                    <a:pt x="297" y="484"/>
                  </a:lnTo>
                  <a:lnTo>
                    <a:pt x="307" y="487"/>
                  </a:lnTo>
                  <a:lnTo>
                    <a:pt x="312" y="487"/>
                  </a:lnTo>
                  <a:lnTo>
                    <a:pt x="315" y="487"/>
                  </a:lnTo>
                  <a:lnTo>
                    <a:pt x="325" y="488"/>
                  </a:lnTo>
                  <a:lnTo>
                    <a:pt x="325" y="562"/>
                  </a:lnTo>
                  <a:lnTo>
                    <a:pt x="322" y="562"/>
                  </a:lnTo>
                  <a:close/>
                  <a:moveTo>
                    <a:pt x="469" y="515"/>
                  </a:moveTo>
                  <a:lnTo>
                    <a:pt x="458" y="524"/>
                  </a:lnTo>
                  <a:lnTo>
                    <a:pt x="446" y="532"/>
                  </a:lnTo>
                  <a:lnTo>
                    <a:pt x="433" y="538"/>
                  </a:lnTo>
                  <a:lnTo>
                    <a:pt x="419" y="544"/>
                  </a:lnTo>
                  <a:lnTo>
                    <a:pt x="406" y="550"/>
                  </a:lnTo>
                  <a:lnTo>
                    <a:pt x="393" y="553"/>
                  </a:lnTo>
                  <a:lnTo>
                    <a:pt x="379" y="557"/>
                  </a:lnTo>
                  <a:lnTo>
                    <a:pt x="364" y="559"/>
                  </a:lnTo>
                  <a:lnTo>
                    <a:pt x="357" y="560"/>
                  </a:lnTo>
                  <a:lnTo>
                    <a:pt x="352" y="560"/>
                  </a:lnTo>
                  <a:lnTo>
                    <a:pt x="339" y="562"/>
                  </a:lnTo>
                  <a:lnTo>
                    <a:pt x="339" y="488"/>
                  </a:lnTo>
                  <a:lnTo>
                    <a:pt x="346" y="488"/>
                  </a:lnTo>
                  <a:lnTo>
                    <a:pt x="349" y="487"/>
                  </a:lnTo>
                  <a:lnTo>
                    <a:pt x="354" y="487"/>
                  </a:lnTo>
                  <a:lnTo>
                    <a:pt x="364" y="485"/>
                  </a:lnTo>
                  <a:lnTo>
                    <a:pt x="373" y="482"/>
                  </a:lnTo>
                  <a:lnTo>
                    <a:pt x="384" y="479"/>
                  </a:lnTo>
                  <a:lnTo>
                    <a:pt x="393" y="476"/>
                  </a:lnTo>
                  <a:lnTo>
                    <a:pt x="401" y="472"/>
                  </a:lnTo>
                  <a:lnTo>
                    <a:pt x="409" y="467"/>
                  </a:lnTo>
                  <a:lnTo>
                    <a:pt x="418" y="463"/>
                  </a:lnTo>
                  <a:lnTo>
                    <a:pt x="425" y="457"/>
                  </a:lnTo>
                  <a:lnTo>
                    <a:pt x="433" y="451"/>
                  </a:lnTo>
                  <a:lnTo>
                    <a:pt x="437" y="448"/>
                  </a:lnTo>
                  <a:lnTo>
                    <a:pt x="490" y="499"/>
                  </a:lnTo>
                  <a:lnTo>
                    <a:pt x="481" y="508"/>
                  </a:lnTo>
                  <a:lnTo>
                    <a:pt x="469" y="515"/>
                  </a:lnTo>
                  <a:close/>
                  <a:moveTo>
                    <a:pt x="559" y="369"/>
                  </a:moveTo>
                  <a:lnTo>
                    <a:pt x="554" y="388"/>
                  </a:lnTo>
                  <a:lnTo>
                    <a:pt x="550" y="407"/>
                  </a:lnTo>
                  <a:lnTo>
                    <a:pt x="542" y="425"/>
                  </a:lnTo>
                  <a:lnTo>
                    <a:pt x="538" y="434"/>
                  </a:lnTo>
                  <a:lnTo>
                    <a:pt x="535" y="442"/>
                  </a:lnTo>
                  <a:lnTo>
                    <a:pt x="527" y="454"/>
                  </a:lnTo>
                  <a:lnTo>
                    <a:pt x="518" y="466"/>
                  </a:lnTo>
                  <a:lnTo>
                    <a:pt x="511" y="476"/>
                  </a:lnTo>
                  <a:lnTo>
                    <a:pt x="500" y="488"/>
                  </a:lnTo>
                  <a:lnTo>
                    <a:pt x="500" y="488"/>
                  </a:lnTo>
                  <a:lnTo>
                    <a:pt x="448" y="437"/>
                  </a:lnTo>
                  <a:lnTo>
                    <a:pt x="454" y="430"/>
                  </a:lnTo>
                  <a:lnTo>
                    <a:pt x="460" y="422"/>
                  </a:lnTo>
                  <a:lnTo>
                    <a:pt x="464" y="415"/>
                  </a:lnTo>
                  <a:lnTo>
                    <a:pt x="470" y="406"/>
                  </a:lnTo>
                  <a:lnTo>
                    <a:pt x="472" y="401"/>
                  </a:lnTo>
                  <a:lnTo>
                    <a:pt x="475" y="395"/>
                  </a:lnTo>
                  <a:lnTo>
                    <a:pt x="479" y="383"/>
                  </a:lnTo>
                  <a:lnTo>
                    <a:pt x="484" y="370"/>
                  </a:lnTo>
                  <a:lnTo>
                    <a:pt x="487" y="357"/>
                  </a:lnTo>
                  <a:lnTo>
                    <a:pt x="488" y="343"/>
                  </a:lnTo>
                  <a:lnTo>
                    <a:pt x="488" y="339"/>
                  </a:lnTo>
                  <a:lnTo>
                    <a:pt x="562" y="339"/>
                  </a:lnTo>
                  <a:lnTo>
                    <a:pt x="562" y="349"/>
                  </a:lnTo>
                  <a:lnTo>
                    <a:pt x="559" y="3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Gruppieren 48">
              <a:extLst>
                <a:ext uri="{FF2B5EF4-FFF2-40B4-BE49-F238E27FC236}">
                  <a16:creationId xmlns:a16="http://schemas.microsoft.com/office/drawing/2014/main" id="{52D479E1-3494-0923-D719-130539C5F2C6}"/>
                </a:ext>
              </a:extLst>
            </p:cNvPr>
            <p:cNvGrpSpPr/>
            <p:nvPr/>
          </p:nvGrpSpPr>
          <p:grpSpPr bwMode="white">
            <a:xfrm>
              <a:off x="9773138" y="3870988"/>
              <a:ext cx="441030" cy="501052"/>
              <a:chOff x="6420521" y="1931442"/>
              <a:chExt cx="392304" cy="445693"/>
            </a:xfrm>
          </p:grpSpPr>
          <p:sp>
            <p:nvSpPr>
              <p:cNvPr id="25" name="Freeform 1028">
                <a:extLst>
                  <a:ext uri="{FF2B5EF4-FFF2-40B4-BE49-F238E27FC236}">
                    <a16:creationId xmlns:a16="http://schemas.microsoft.com/office/drawing/2014/main" id="{9F0D77F7-E924-9A38-AE0F-AB3C2329B0B9}"/>
                  </a:ext>
                </a:extLst>
              </p:cNvPr>
              <p:cNvSpPr>
                <a:spLocks/>
              </p:cNvSpPr>
              <p:nvPr/>
            </p:nvSpPr>
            <p:spPr bwMode="white">
              <a:xfrm>
                <a:off x="6501767" y="2005724"/>
                <a:ext cx="229811" cy="269272"/>
              </a:xfrm>
              <a:custGeom>
                <a:avLst/>
                <a:gdLst>
                  <a:gd name="T0" fmla="*/ 103 w 139"/>
                  <a:gd name="T1" fmla="*/ 163 h 163"/>
                  <a:gd name="T2" fmla="*/ 37 w 139"/>
                  <a:gd name="T3" fmla="*/ 163 h 163"/>
                  <a:gd name="T4" fmla="*/ 36 w 139"/>
                  <a:gd name="T5" fmla="*/ 157 h 163"/>
                  <a:gd name="T6" fmla="*/ 25 w 139"/>
                  <a:gd name="T7" fmla="*/ 128 h 163"/>
                  <a:gd name="T8" fmla="*/ 8 w 139"/>
                  <a:gd name="T9" fmla="*/ 97 h 163"/>
                  <a:gd name="T10" fmla="*/ 4 w 139"/>
                  <a:gd name="T11" fmla="*/ 51 h 163"/>
                  <a:gd name="T12" fmla="*/ 37 w 139"/>
                  <a:gd name="T13" fmla="*/ 10 h 163"/>
                  <a:gd name="T14" fmla="*/ 102 w 139"/>
                  <a:gd name="T15" fmla="*/ 9 h 163"/>
                  <a:gd name="T16" fmla="*/ 138 w 139"/>
                  <a:gd name="T17" fmla="*/ 73 h 163"/>
                  <a:gd name="T18" fmla="*/ 126 w 139"/>
                  <a:gd name="T19" fmla="*/ 109 h 163"/>
                  <a:gd name="T20" fmla="*/ 111 w 139"/>
                  <a:gd name="T21" fmla="*/ 136 h 163"/>
                  <a:gd name="T22" fmla="*/ 103 w 139"/>
                  <a:gd name="T23" fmla="*/ 161 h 163"/>
                  <a:gd name="T24" fmla="*/ 103 w 139"/>
                  <a:gd name="T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03" y="163"/>
                    </a:moveTo>
                    <a:cubicBezTo>
                      <a:pt x="81" y="163"/>
                      <a:pt x="59" y="163"/>
                      <a:pt x="37" y="163"/>
                    </a:cubicBezTo>
                    <a:cubicBezTo>
                      <a:pt x="37" y="161"/>
                      <a:pt x="36" y="159"/>
                      <a:pt x="36" y="157"/>
                    </a:cubicBezTo>
                    <a:cubicBezTo>
                      <a:pt x="35" y="146"/>
                      <a:pt x="30" y="137"/>
                      <a:pt x="25" y="128"/>
                    </a:cubicBezTo>
                    <a:cubicBezTo>
                      <a:pt x="19" y="118"/>
                      <a:pt x="13" y="108"/>
                      <a:pt x="8" y="97"/>
                    </a:cubicBezTo>
                    <a:cubicBezTo>
                      <a:pt x="1" y="82"/>
                      <a:pt x="0" y="67"/>
                      <a:pt x="4" y="51"/>
                    </a:cubicBezTo>
                    <a:cubicBezTo>
                      <a:pt x="8" y="32"/>
                      <a:pt x="19" y="18"/>
                      <a:pt x="37" y="10"/>
                    </a:cubicBezTo>
                    <a:cubicBezTo>
                      <a:pt x="58" y="0"/>
                      <a:pt x="80" y="0"/>
                      <a:pt x="102" y="9"/>
                    </a:cubicBezTo>
                    <a:cubicBezTo>
                      <a:pt x="128" y="21"/>
                      <a:pt x="139" y="45"/>
                      <a:pt x="138" y="73"/>
                    </a:cubicBezTo>
                    <a:cubicBezTo>
                      <a:pt x="137" y="86"/>
                      <a:pt x="132" y="98"/>
                      <a:pt x="126" y="109"/>
                    </a:cubicBezTo>
                    <a:cubicBezTo>
                      <a:pt x="121" y="118"/>
                      <a:pt x="115" y="127"/>
                      <a:pt x="111" y="136"/>
                    </a:cubicBezTo>
                    <a:cubicBezTo>
                      <a:pt x="106" y="144"/>
                      <a:pt x="104" y="152"/>
                      <a:pt x="103" y="161"/>
                    </a:cubicBezTo>
                    <a:cubicBezTo>
                      <a:pt x="103" y="161"/>
                      <a:pt x="103" y="162"/>
                      <a:pt x="103" y="1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029">
                <a:extLst>
                  <a:ext uri="{FF2B5EF4-FFF2-40B4-BE49-F238E27FC236}">
                    <a16:creationId xmlns:a16="http://schemas.microsoft.com/office/drawing/2014/main" id="{DA8E948F-2476-7038-A38E-8C63F48CE77D}"/>
                  </a:ext>
                </a:extLst>
              </p:cNvPr>
              <p:cNvSpPr>
                <a:spLocks/>
              </p:cNvSpPr>
              <p:nvPr/>
            </p:nvSpPr>
            <p:spPr bwMode="white">
              <a:xfrm>
                <a:off x="6569085" y="2288925"/>
                <a:ext cx="99818" cy="18570"/>
              </a:xfrm>
              <a:custGeom>
                <a:avLst/>
                <a:gdLst>
                  <a:gd name="T0" fmla="*/ 30 w 60"/>
                  <a:gd name="T1" fmla="*/ 12 h 12"/>
                  <a:gd name="T2" fmla="*/ 8 w 60"/>
                  <a:gd name="T3" fmla="*/ 12 h 12"/>
                  <a:gd name="T4" fmla="*/ 0 w 60"/>
                  <a:gd name="T5" fmla="*/ 6 h 12"/>
                  <a:gd name="T6" fmla="*/ 8 w 60"/>
                  <a:gd name="T7" fmla="*/ 0 h 12"/>
                  <a:gd name="T8" fmla="*/ 52 w 60"/>
                  <a:gd name="T9" fmla="*/ 0 h 12"/>
                  <a:gd name="T10" fmla="*/ 59 w 60"/>
                  <a:gd name="T11" fmla="*/ 7 h 12"/>
                  <a:gd name="T12" fmla="*/ 52 w 60"/>
                  <a:gd name="T13" fmla="*/ 12 h 12"/>
                  <a:gd name="T14" fmla="*/ 50 w 60"/>
                  <a:gd name="T15" fmla="*/ 12 h 12"/>
                  <a:gd name="T16" fmla="*/ 30 w 6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2">
                    <a:moveTo>
                      <a:pt x="30" y="12"/>
                    </a:moveTo>
                    <a:cubicBezTo>
                      <a:pt x="22" y="12"/>
                      <a:pt x="15" y="12"/>
                      <a:pt x="8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23" y="0"/>
                      <a:pt x="37" y="0"/>
                      <a:pt x="52" y="0"/>
                    </a:cubicBezTo>
                    <a:cubicBezTo>
                      <a:pt x="57" y="0"/>
                      <a:pt x="60" y="3"/>
                      <a:pt x="59" y="7"/>
                    </a:cubicBezTo>
                    <a:cubicBezTo>
                      <a:pt x="59" y="10"/>
                      <a:pt x="56" y="12"/>
                      <a:pt x="52" y="12"/>
                    </a:cubicBezTo>
                    <a:cubicBezTo>
                      <a:pt x="52" y="12"/>
                      <a:pt x="51" y="12"/>
                      <a:pt x="50" y="12"/>
                    </a:cubicBezTo>
                    <a:cubicBezTo>
                      <a:pt x="43" y="12"/>
                      <a:pt x="37" y="12"/>
                      <a:pt x="3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030">
                <a:extLst>
                  <a:ext uri="{FF2B5EF4-FFF2-40B4-BE49-F238E27FC236}">
                    <a16:creationId xmlns:a16="http://schemas.microsoft.com/office/drawing/2014/main" id="{C65F80C1-7542-BD3E-1C77-BF57E0EAA57F}"/>
                  </a:ext>
                </a:extLst>
              </p:cNvPr>
              <p:cNvSpPr>
                <a:spLocks/>
              </p:cNvSpPr>
              <p:nvPr/>
            </p:nvSpPr>
            <p:spPr bwMode="white">
              <a:xfrm>
                <a:off x="6571408" y="2321422"/>
                <a:ext cx="92852" cy="20891"/>
              </a:xfrm>
              <a:custGeom>
                <a:avLst/>
                <a:gdLst>
                  <a:gd name="T0" fmla="*/ 29 w 57"/>
                  <a:gd name="T1" fmla="*/ 12 h 12"/>
                  <a:gd name="T2" fmla="*/ 7 w 57"/>
                  <a:gd name="T3" fmla="*/ 12 h 12"/>
                  <a:gd name="T4" fmla="*/ 1 w 57"/>
                  <a:gd name="T5" fmla="*/ 6 h 12"/>
                  <a:gd name="T6" fmla="*/ 7 w 57"/>
                  <a:gd name="T7" fmla="*/ 0 h 12"/>
                  <a:gd name="T8" fmla="*/ 51 w 57"/>
                  <a:gd name="T9" fmla="*/ 0 h 12"/>
                  <a:gd name="T10" fmla="*/ 57 w 57"/>
                  <a:gd name="T11" fmla="*/ 6 h 12"/>
                  <a:gd name="T12" fmla="*/ 51 w 57"/>
                  <a:gd name="T13" fmla="*/ 12 h 12"/>
                  <a:gd name="T14" fmla="*/ 29 w 57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2">
                    <a:moveTo>
                      <a:pt x="29" y="12"/>
                    </a:moveTo>
                    <a:cubicBezTo>
                      <a:pt x="22" y="12"/>
                      <a:pt x="14" y="12"/>
                      <a:pt x="7" y="12"/>
                    </a:cubicBezTo>
                    <a:cubicBezTo>
                      <a:pt x="3" y="12"/>
                      <a:pt x="0" y="10"/>
                      <a:pt x="1" y="6"/>
                    </a:cubicBezTo>
                    <a:cubicBezTo>
                      <a:pt x="1" y="3"/>
                      <a:pt x="3" y="0"/>
                      <a:pt x="7" y="0"/>
                    </a:cubicBezTo>
                    <a:cubicBezTo>
                      <a:pt x="22" y="0"/>
                      <a:pt x="36" y="0"/>
                      <a:pt x="51" y="0"/>
                    </a:cubicBezTo>
                    <a:cubicBezTo>
                      <a:pt x="55" y="0"/>
                      <a:pt x="57" y="3"/>
                      <a:pt x="57" y="6"/>
                    </a:cubicBezTo>
                    <a:cubicBezTo>
                      <a:pt x="57" y="10"/>
                      <a:pt x="55" y="12"/>
                      <a:pt x="51" y="12"/>
                    </a:cubicBezTo>
                    <a:cubicBezTo>
                      <a:pt x="43" y="12"/>
                      <a:pt x="36" y="12"/>
                      <a:pt x="29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031">
                <a:extLst>
                  <a:ext uri="{FF2B5EF4-FFF2-40B4-BE49-F238E27FC236}">
                    <a16:creationId xmlns:a16="http://schemas.microsoft.com/office/drawing/2014/main" id="{8848A06D-F0A1-2ECA-1DAB-EF817487437E}"/>
                  </a:ext>
                </a:extLst>
              </p:cNvPr>
              <p:cNvSpPr>
                <a:spLocks/>
              </p:cNvSpPr>
              <p:nvPr/>
            </p:nvSpPr>
            <p:spPr bwMode="white">
              <a:xfrm>
                <a:off x="6761755" y="2100900"/>
                <a:ext cx="51070" cy="25534"/>
              </a:xfrm>
              <a:custGeom>
                <a:avLst/>
                <a:gdLst>
                  <a:gd name="T0" fmla="*/ 32 w 32"/>
                  <a:gd name="T1" fmla="*/ 0 h 15"/>
                  <a:gd name="T2" fmla="*/ 32 w 32"/>
                  <a:gd name="T3" fmla="*/ 15 h 15"/>
                  <a:gd name="T4" fmla="*/ 0 w 32"/>
                  <a:gd name="T5" fmla="*/ 15 h 15"/>
                  <a:gd name="T6" fmla="*/ 0 w 32"/>
                  <a:gd name="T7" fmla="*/ 0 h 15"/>
                  <a:gd name="T8" fmla="*/ 32 w 3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2" y="0"/>
                    </a:moveTo>
                    <a:cubicBezTo>
                      <a:pt x="32" y="5"/>
                      <a:pt x="32" y="10"/>
                      <a:pt x="32" y="15"/>
                    </a:cubicBezTo>
                    <a:cubicBezTo>
                      <a:pt x="21" y="15"/>
                      <a:pt x="11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10" y="0"/>
                      <a:pt x="21" y="0"/>
                      <a:pt x="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032">
                <a:extLst>
                  <a:ext uri="{FF2B5EF4-FFF2-40B4-BE49-F238E27FC236}">
                    <a16:creationId xmlns:a16="http://schemas.microsoft.com/office/drawing/2014/main" id="{81C618DA-CF20-327C-2AF4-E201C980ACCF}"/>
                  </a:ext>
                </a:extLst>
              </p:cNvPr>
              <p:cNvSpPr>
                <a:spLocks/>
              </p:cNvSpPr>
              <p:nvPr/>
            </p:nvSpPr>
            <p:spPr bwMode="white">
              <a:xfrm>
                <a:off x="6420521" y="2100900"/>
                <a:ext cx="55711" cy="25534"/>
              </a:xfrm>
              <a:custGeom>
                <a:avLst/>
                <a:gdLst>
                  <a:gd name="T0" fmla="*/ 0 w 33"/>
                  <a:gd name="T1" fmla="*/ 16 h 16"/>
                  <a:gd name="T2" fmla="*/ 0 w 33"/>
                  <a:gd name="T3" fmla="*/ 0 h 16"/>
                  <a:gd name="T4" fmla="*/ 33 w 33"/>
                  <a:gd name="T5" fmla="*/ 0 h 16"/>
                  <a:gd name="T6" fmla="*/ 33 w 33"/>
                  <a:gd name="T7" fmla="*/ 16 h 16"/>
                  <a:gd name="T8" fmla="*/ 0 w 3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0" y="16"/>
                    </a:moveTo>
                    <a:cubicBezTo>
                      <a:pt x="0" y="11"/>
                      <a:pt x="0" y="6"/>
                      <a:pt x="0" y="0"/>
                    </a:cubicBezTo>
                    <a:cubicBezTo>
                      <a:pt x="11" y="0"/>
                      <a:pt x="22" y="0"/>
                      <a:pt x="33" y="0"/>
                    </a:cubicBezTo>
                    <a:cubicBezTo>
                      <a:pt x="33" y="6"/>
                      <a:pt x="33" y="11"/>
                      <a:pt x="33" y="16"/>
                    </a:cubicBezTo>
                    <a:cubicBezTo>
                      <a:pt x="22" y="16"/>
                      <a:pt x="12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033">
                <a:extLst>
                  <a:ext uri="{FF2B5EF4-FFF2-40B4-BE49-F238E27FC236}">
                    <a16:creationId xmlns:a16="http://schemas.microsoft.com/office/drawing/2014/main" id="{5268F0DF-B609-4673-9D0D-E76CD06E59F2}"/>
                  </a:ext>
                </a:extLst>
              </p:cNvPr>
              <p:cNvSpPr>
                <a:spLocks/>
              </p:cNvSpPr>
              <p:nvPr/>
            </p:nvSpPr>
            <p:spPr bwMode="white">
              <a:xfrm>
                <a:off x="6733899" y="2003404"/>
                <a:ext cx="60355" cy="53390"/>
              </a:xfrm>
              <a:custGeom>
                <a:avLst/>
                <a:gdLst>
                  <a:gd name="T0" fmla="*/ 10 w 36"/>
                  <a:gd name="T1" fmla="*/ 32 h 32"/>
                  <a:gd name="T2" fmla="*/ 0 w 36"/>
                  <a:gd name="T3" fmla="*/ 19 h 32"/>
                  <a:gd name="T4" fmla="*/ 26 w 36"/>
                  <a:gd name="T5" fmla="*/ 0 h 32"/>
                  <a:gd name="T6" fmla="*/ 36 w 36"/>
                  <a:gd name="T7" fmla="*/ 13 h 32"/>
                  <a:gd name="T8" fmla="*/ 10 w 36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2">
                    <a:moveTo>
                      <a:pt x="10" y="32"/>
                    </a:moveTo>
                    <a:cubicBezTo>
                      <a:pt x="7" y="27"/>
                      <a:pt x="4" y="23"/>
                      <a:pt x="0" y="19"/>
                    </a:cubicBezTo>
                    <a:cubicBezTo>
                      <a:pt x="9" y="12"/>
                      <a:pt x="18" y="6"/>
                      <a:pt x="26" y="0"/>
                    </a:cubicBezTo>
                    <a:cubicBezTo>
                      <a:pt x="30" y="4"/>
                      <a:pt x="33" y="9"/>
                      <a:pt x="36" y="13"/>
                    </a:cubicBezTo>
                    <a:cubicBezTo>
                      <a:pt x="27" y="19"/>
                      <a:pt x="19" y="25"/>
                      <a:pt x="1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034">
                <a:extLst>
                  <a:ext uri="{FF2B5EF4-FFF2-40B4-BE49-F238E27FC236}">
                    <a16:creationId xmlns:a16="http://schemas.microsoft.com/office/drawing/2014/main" id="{CC680015-9BCB-29F8-76DE-5B4D78692802}"/>
                  </a:ext>
                </a:extLst>
              </p:cNvPr>
              <p:cNvSpPr>
                <a:spLocks/>
              </p:cNvSpPr>
              <p:nvPr/>
            </p:nvSpPr>
            <p:spPr bwMode="white">
              <a:xfrm>
                <a:off x="6439091" y="2175181"/>
                <a:ext cx="58033" cy="46426"/>
              </a:xfrm>
              <a:custGeom>
                <a:avLst/>
                <a:gdLst>
                  <a:gd name="T0" fmla="*/ 6 w 36"/>
                  <a:gd name="T1" fmla="*/ 28 h 28"/>
                  <a:gd name="T2" fmla="*/ 0 w 36"/>
                  <a:gd name="T3" fmla="*/ 13 h 28"/>
                  <a:gd name="T4" fmla="*/ 29 w 36"/>
                  <a:gd name="T5" fmla="*/ 0 h 28"/>
                  <a:gd name="T6" fmla="*/ 36 w 36"/>
                  <a:gd name="T7" fmla="*/ 15 h 28"/>
                  <a:gd name="T8" fmla="*/ 6 w 3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8">
                    <a:moveTo>
                      <a:pt x="6" y="28"/>
                    </a:moveTo>
                    <a:cubicBezTo>
                      <a:pt x="4" y="23"/>
                      <a:pt x="2" y="18"/>
                      <a:pt x="0" y="13"/>
                    </a:cubicBezTo>
                    <a:cubicBezTo>
                      <a:pt x="9" y="9"/>
                      <a:pt x="19" y="4"/>
                      <a:pt x="29" y="0"/>
                    </a:cubicBezTo>
                    <a:cubicBezTo>
                      <a:pt x="31" y="5"/>
                      <a:pt x="33" y="9"/>
                      <a:pt x="36" y="15"/>
                    </a:cubicBezTo>
                    <a:cubicBezTo>
                      <a:pt x="26" y="19"/>
                      <a:pt x="16" y="23"/>
                      <a:pt x="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035">
                <a:extLst>
                  <a:ext uri="{FF2B5EF4-FFF2-40B4-BE49-F238E27FC236}">
                    <a16:creationId xmlns:a16="http://schemas.microsoft.com/office/drawing/2014/main" id="{071502E8-443A-814E-309C-445D41FF6DBA}"/>
                  </a:ext>
                </a:extLst>
              </p:cNvPr>
              <p:cNvSpPr>
                <a:spLocks/>
              </p:cNvSpPr>
              <p:nvPr/>
            </p:nvSpPr>
            <p:spPr bwMode="white">
              <a:xfrm>
                <a:off x="6443735" y="2003404"/>
                <a:ext cx="58033" cy="53390"/>
              </a:xfrm>
              <a:custGeom>
                <a:avLst/>
                <a:gdLst>
                  <a:gd name="T0" fmla="*/ 35 w 35"/>
                  <a:gd name="T1" fmla="*/ 19 h 32"/>
                  <a:gd name="T2" fmla="*/ 26 w 35"/>
                  <a:gd name="T3" fmla="*/ 32 h 32"/>
                  <a:gd name="T4" fmla="*/ 0 w 35"/>
                  <a:gd name="T5" fmla="*/ 13 h 32"/>
                  <a:gd name="T6" fmla="*/ 9 w 35"/>
                  <a:gd name="T7" fmla="*/ 0 h 32"/>
                  <a:gd name="T8" fmla="*/ 35 w 35"/>
                  <a:gd name="T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2">
                    <a:moveTo>
                      <a:pt x="35" y="19"/>
                    </a:moveTo>
                    <a:cubicBezTo>
                      <a:pt x="32" y="23"/>
                      <a:pt x="29" y="27"/>
                      <a:pt x="26" y="32"/>
                    </a:cubicBezTo>
                    <a:cubicBezTo>
                      <a:pt x="17" y="26"/>
                      <a:pt x="9" y="19"/>
                      <a:pt x="0" y="13"/>
                    </a:cubicBezTo>
                    <a:cubicBezTo>
                      <a:pt x="3" y="9"/>
                      <a:pt x="6" y="4"/>
                      <a:pt x="9" y="0"/>
                    </a:cubicBezTo>
                    <a:cubicBezTo>
                      <a:pt x="18" y="6"/>
                      <a:pt x="26" y="12"/>
                      <a:pt x="35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036">
                <a:extLst>
                  <a:ext uri="{FF2B5EF4-FFF2-40B4-BE49-F238E27FC236}">
                    <a16:creationId xmlns:a16="http://schemas.microsoft.com/office/drawing/2014/main" id="{6A567BFA-5A99-5F5D-F5E4-182F39120839}"/>
                  </a:ext>
                </a:extLst>
              </p:cNvPr>
              <p:cNvSpPr>
                <a:spLocks/>
              </p:cNvSpPr>
              <p:nvPr/>
            </p:nvSpPr>
            <p:spPr bwMode="white">
              <a:xfrm>
                <a:off x="6738543" y="2175181"/>
                <a:ext cx="60355" cy="46426"/>
              </a:xfrm>
              <a:custGeom>
                <a:avLst/>
                <a:gdLst>
                  <a:gd name="T0" fmla="*/ 0 w 36"/>
                  <a:gd name="T1" fmla="*/ 15 h 27"/>
                  <a:gd name="T2" fmla="*/ 7 w 36"/>
                  <a:gd name="T3" fmla="*/ 0 h 27"/>
                  <a:gd name="T4" fmla="*/ 36 w 36"/>
                  <a:gd name="T5" fmla="*/ 12 h 27"/>
                  <a:gd name="T6" fmla="*/ 30 w 36"/>
                  <a:gd name="T7" fmla="*/ 27 h 27"/>
                  <a:gd name="T8" fmla="*/ 0 w 36"/>
                  <a:gd name="T9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7">
                    <a:moveTo>
                      <a:pt x="0" y="15"/>
                    </a:moveTo>
                    <a:cubicBezTo>
                      <a:pt x="3" y="10"/>
                      <a:pt x="5" y="5"/>
                      <a:pt x="7" y="0"/>
                    </a:cubicBezTo>
                    <a:cubicBezTo>
                      <a:pt x="16" y="4"/>
                      <a:pt x="26" y="8"/>
                      <a:pt x="36" y="12"/>
                    </a:cubicBezTo>
                    <a:cubicBezTo>
                      <a:pt x="34" y="17"/>
                      <a:pt x="32" y="22"/>
                      <a:pt x="30" y="27"/>
                    </a:cubicBezTo>
                    <a:cubicBezTo>
                      <a:pt x="20" y="23"/>
                      <a:pt x="10" y="19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037">
                <a:extLst>
                  <a:ext uri="{FF2B5EF4-FFF2-40B4-BE49-F238E27FC236}">
                    <a16:creationId xmlns:a16="http://schemas.microsoft.com/office/drawing/2014/main" id="{4F977DDF-CB2A-1FF6-5191-11615B0C98BD}"/>
                  </a:ext>
                </a:extLst>
              </p:cNvPr>
              <p:cNvSpPr>
                <a:spLocks/>
              </p:cNvSpPr>
              <p:nvPr/>
            </p:nvSpPr>
            <p:spPr bwMode="white">
              <a:xfrm>
                <a:off x="6678188" y="1945370"/>
                <a:ext cx="46426" cy="58032"/>
              </a:xfrm>
              <a:custGeom>
                <a:avLst/>
                <a:gdLst>
                  <a:gd name="T0" fmla="*/ 14 w 28"/>
                  <a:gd name="T1" fmla="*/ 0 h 35"/>
                  <a:gd name="T2" fmla="*/ 28 w 28"/>
                  <a:gd name="T3" fmla="*/ 8 h 35"/>
                  <a:gd name="T4" fmla="*/ 14 w 28"/>
                  <a:gd name="T5" fmla="*/ 35 h 35"/>
                  <a:gd name="T6" fmla="*/ 0 w 28"/>
                  <a:gd name="T7" fmla="*/ 27 h 35"/>
                  <a:gd name="T8" fmla="*/ 14 w 2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5">
                    <a:moveTo>
                      <a:pt x="14" y="0"/>
                    </a:moveTo>
                    <a:cubicBezTo>
                      <a:pt x="19" y="3"/>
                      <a:pt x="23" y="5"/>
                      <a:pt x="28" y="8"/>
                    </a:cubicBezTo>
                    <a:cubicBezTo>
                      <a:pt x="24" y="17"/>
                      <a:pt x="19" y="26"/>
                      <a:pt x="14" y="35"/>
                    </a:cubicBezTo>
                    <a:cubicBezTo>
                      <a:pt x="9" y="32"/>
                      <a:pt x="5" y="29"/>
                      <a:pt x="0" y="27"/>
                    </a:cubicBezTo>
                    <a:cubicBezTo>
                      <a:pt x="4" y="18"/>
                      <a:pt x="9" y="9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038">
                <a:extLst>
                  <a:ext uri="{FF2B5EF4-FFF2-40B4-BE49-F238E27FC236}">
                    <a16:creationId xmlns:a16="http://schemas.microsoft.com/office/drawing/2014/main" id="{20DAAB1A-AB9A-5371-5B4C-6C32CA9A38DF}"/>
                  </a:ext>
                </a:extLst>
              </p:cNvPr>
              <p:cNvSpPr>
                <a:spLocks/>
              </p:cNvSpPr>
              <p:nvPr/>
            </p:nvSpPr>
            <p:spPr bwMode="white">
              <a:xfrm>
                <a:off x="6511054" y="1945370"/>
                <a:ext cx="48748" cy="58032"/>
              </a:xfrm>
              <a:custGeom>
                <a:avLst/>
                <a:gdLst>
                  <a:gd name="T0" fmla="*/ 15 w 29"/>
                  <a:gd name="T1" fmla="*/ 35 h 35"/>
                  <a:gd name="T2" fmla="*/ 0 w 29"/>
                  <a:gd name="T3" fmla="*/ 8 h 35"/>
                  <a:gd name="T4" fmla="*/ 15 w 29"/>
                  <a:gd name="T5" fmla="*/ 0 h 35"/>
                  <a:gd name="T6" fmla="*/ 29 w 29"/>
                  <a:gd name="T7" fmla="*/ 27 h 35"/>
                  <a:gd name="T8" fmla="*/ 15 w 29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15" y="35"/>
                    </a:moveTo>
                    <a:cubicBezTo>
                      <a:pt x="10" y="26"/>
                      <a:pt x="5" y="17"/>
                      <a:pt x="0" y="8"/>
                    </a:cubicBezTo>
                    <a:cubicBezTo>
                      <a:pt x="5" y="5"/>
                      <a:pt x="10" y="3"/>
                      <a:pt x="15" y="0"/>
                    </a:cubicBezTo>
                    <a:cubicBezTo>
                      <a:pt x="20" y="9"/>
                      <a:pt x="24" y="18"/>
                      <a:pt x="29" y="27"/>
                    </a:cubicBezTo>
                    <a:cubicBezTo>
                      <a:pt x="24" y="29"/>
                      <a:pt x="20" y="32"/>
                      <a:pt x="1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039">
                <a:extLst>
                  <a:ext uri="{FF2B5EF4-FFF2-40B4-BE49-F238E27FC236}">
                    <a16:creationId xmlns:a16="http://schemas.microsoft.com/office/drawing/2014/main" id="{E40402F8-FF92-14FD-1839-FD284FE7641F}"/>
                  </a:ext>
                </a:extLst>
              </p:cNvPr>
              <p:cNvSpPr>
                <a:spLocks/>
              </p:cNvSpPr>
              <p:nvPr/>
            </p:nvSpPr>
            <p:spPr bwMode="white">
              <a:xfrm>
                <a:off x="6606227" y="1931442"/>
                <a:ext cx="25535" cy="48747"/>
              </a:xfrm>
              <a:custGeom>
                <a:avLst/>
                <a:gdLst>
                  <a:gd name="T0" fmla="*/ 0 w 16"/>
                  <a:gd name="T1" fmla="*/ 0 h 29"/>
                  <a:gd name="T2" fmla="*/ 16 w 16"/>
                  <a:gd name="T3" fmla="*/ 0 h 29"/>
                  <a:gd name="T4" fmla="*/ 16 w 16"/>
                  <a:gd name="T5" fmla="*/ 29 h 29"/>
                  <a:gd name="T6" fmla="*/ 0 w 16"/>
                  <a:gd name="T7" fmla="*/ 29 h 29"/>
                  <a:gd name="T8" fmla="*/ 0 w 1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9">
                    <a:moveTo>
                      <a:pt x="0" y="0"/>
                    </a:moveTo>
                    <a:cubicBezTo>
                      <a:pt x="6" y="0"/>
                      <a:pt x="11" y="0"/>
                      <a:pt x="16" y="0"/>
                    </a:cubicBezTo>
                    <a:cubicBezTo>
                      <a:pt x="16" y="10"/>
                      <a:pt x="16" y="20"/>
                      <a:pt x="16" y="29"/>
                    </a:cubicBezTo>
                    <a:cubicBezTo>
                      <a:pt x="11" y="29"/>
                      <a:pt x="6" y="29"/>
                      <a:pt x="0" y="29"/>
                    </a:cubicBezTo>
                    <a:cubicBezTo>
                      <a:pt x="0" y="2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040">
                <a:extLst>
                  <a:ext uri="{FF2B5EF4-FFF2-40B4-BE49-F238E27FC236}">
                    <a16:creationId xmlns:a16="http://schemas.microsoft.com/office/drawing/2014/main" id="{BD54A28D-6EE4-AA92-7372-00778A92D5DD}"/>
                  </a:ext>
                </a:extLst>
              </p:cNvPr>
              <p:cNvSpPr>
                <a:spLocks/>
              </p:cNvSpPr>
              <p:nvPr/>
            </p:nvSpPr>
            <p:spPr bwMode="white">
              <a:xfrm>
                <a:off x="6583014" y="2353922"/>
                <a:ext cx="71961" cy="23213"/>
              </a:xfrm>
              <a:custGeom>
                <a:avLst/>
                <a:gdLst>
                  <a:gd name="T0" fmla="*/ 0 w 44"/>
                  <a:gd name="T1" fmla="*/ 0 h 14"/>
                  <a:gd name="T2" fmla="*/ 44 w 44"/>
                  <a:gd name="T3" fmla="*/ 0 h 14"/>
                  <a:gd name="T4" fmla="*/ 30 w 44"/>
                  <a:gd name="T5" fmla="*/ 11 h 14"/>
                  <a:gd name="T6" fmla="*/ 25 w 44"/>
                  <a:gd name="T7" fmla="*/ 13 h 14"/>
                  <a:gd name="T8" fmla="*/ 5 w 44"/>
                  <a:gd name="T9" fmla="*/ 5 h 14"/>
                  <a:gd name="T10" fmla="*/ 0 w 4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4">
                    <a:moveTo>
                      <a:pt x="0" y="0"/>
                    </a:moveTo>
                    <a:cubicBezTo>
                      <a:pt x="15" y="0"/>
                      <a:pt x="29" y="0"/>
                      <a:pt x="44" y="0"/>
                    </a:cubicBezTo>
                    <a:cubicBezTo>
                      <a:pt x="39" y="4"/>
                      <a:pt x="35" y="8"/>
                      <a:pt x="30" y="11"/>
                    </a:cubicBezTo>
                    <a:cubicBezTo>
                      <a:pt x="29" y="13"/>
                      <a:pt x="27" y="12"/>
                      <a:pt x="25" y="13"/>
                    </a:cubicBezTo>
                    <a:cubicBezTo>
                      <a:pt x="17" y="14"/>
                      <a:pt x="10" y="11"/>
                      <a:pt x="5" y="5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EEE67C-F729-6691-FEC7-3225C9C7A3C4}"/>
                </a:ext>
              </a:extLst>
            </p:cNvPr>
            <p:cNvSpPr txBox="1"/>
            <p:nvPr/>
          </p:nvSpPr>
          <p:spPr>
            <a:xfrm>
              <a:off x="9870464" y="3917679"/>
              <a:ext cx="248737" cy="390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6"/>
                  </a:solidFill>
                </a:rPr>
                <a:t>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64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B108F-AF92-CEC1-59BE-09B0EBE11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rrow: Right 151">
            <a:extLst>
              <a:ext uri="{FF2B5EF4-FFF2-40B4-BE49-F238E27FC236}">
                <a16:creationId xmlns:a16="http://schemas.microsoft.com/office/drawing/2014/main" id="{1C6A08D0-F400-E707-888C-436A9EB194DC}"/>
              </a:ext>
            </a:extLst>
          </p:cNvPr>
          <p:cNvSpPr/>
          <p:nvPr/>
        </p:nvSpPr>
        <p:spPr>
          <a:xfrm>
            <a:off x="2088504" y="2397331"/>
            <a:ext cx="8002880" cy="2904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F6296-D4E5-6D24-D30C-EF6D81D9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310261"/>
            <a:ext cx="7816596" cy="1041643"/>
          </a:xfrm>
        </p:spPr>
        <p:txBody>
          <a:bodyPr>
            <a:normAutofit/>
          </a:bodyPr>
          <a:lstStyle/>
          <a:p>
            <a:r>
              <a:rPr lang="en-US"/>
              <a:t>Business Development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9AB4B-CD20-68F5-AF80-6197699D43F9}"/>
              </a:ext>
            </a:extLst>
          </p:cNvPr>
          <p:cNvSpPr txBox="1"/>
          <p:nvPr/>
        </p:nvSpPr>
        <p:spPr>
          <a:xfrm>
            <a:off x="391398" y="3509826"/>
            <a:ext cx="18260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Strategy Session</a:t>
            </a:r>
          </a:p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Compile BD-relevant details about your organization and growth goals, and baseline ideal opportunity search parameters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EC77B-ACE0-C9DC-4F98-3CBBC63DF493}"/>
              </a:ext>
            </a:extLst>
          </p:cNvPr>
          <p:cNvSpPr txBox="1"/>
          <p:nvPr/>
        </p:nvSpPr>
        <p:spPr>
          <a:xfrm>
            <a:off x="2207581" y="3524507"/>
            <a:ext cx="19351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Opportunity Identification</a:t>
            </a:r>
            <a:endParaRPr lang="en-US"/>
          </a:p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Identify opportunities to pass biweekly Interest/No Interest Decision Gate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8CF9C-2A34-1EE5-251F-21CC17EFC1A9}"/>
              </a:ext>
            </a:extLst>
          </p:cNvPr>
          <p:cNvSpPr txBox="1"/>
          <p:nvPr/>
        </p:nvSpPr>
        <p:spPr>
          <a:xfrm>
            <a:off x="4151735" y="3526639"/>
            <a:ext cx="19351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Opportunity Qualification</a:t>
            </a:r>
          </a:p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Qualify opportunities to pass Pursue/Don’t Pursue Decision Gate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19F49-067C-152C-1449-AE4087D66A34}"/>
              </a:ext>
            </a:extLst>
          </p:cNvPr>
          <p:cNvSpPr txBox="1"/>
          <p:nvPr/>
        </p:nvSpPr>
        <p:spPr>
          <a:xfrm>
            <a:off x="10051364" y="3506781"/>
            <a:ext cx="17126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Success</a:t>
            </a:r>
            <a:endParaRPr lang="en-US"/>
          </a:p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At least triple the organization’s bid rate and double the win rate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0E0CF9-9BF9-D350-0EC3-D1E3A1AEDAC5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99203" y="1709623"/>
            <a:ext cx="1645920" cy="1645920"/>
            <a:chOff x="0" y="0"/>
            <a:chExt cx="2699" cy="27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B6FC88C2-006F-7501-0DAA-A69CA8FEE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0" y="0"/>
              <a:ext cx="2699" cy="2701"/>
            </a:xfrm>
            <a:custGeom>
              <a:avLst/>
              <a:gdLst>
                <a:gd name="T0" fmla="*/ 883 w 883"/>
                <a:gd name="T1" fmla="*/ 442 h 883"/>
                <a:gd name="T2" fmla="*/ 879 w 883"/>
                <a:gd name="T3" fmla="*/ 502 h 883"/>
                <a:gd name="T4" fmla="*/ 445 w 883"/>
                <a:gd name="T5" fmla="*/ 883 h 883"/>
                <a:gd name="T6" fmla="*/ 442 w 883"/>
                <a:gd name="T7" fmla="*/ 883 h 883"/>
                <a:gd name="T8" fmla="*/ 0 w 883"/>
                <a:gd name="T9" fmla="*/ 442 h 883"/>
                <a:gd name="T10" fmla="*/ 7 w 883"/>
                <a:gd name="T11" fmla="*/ 361 h 883"/>
                <a:gd name="T12" fmla="*/ 20 w 883"/>
                <a:gd name="T13" fmla="*/ 310 h 883"/>
                <a:gd name="T14" fmla="*/ 58 w 883"/>
                <a:gd name="T15" fmla="*/ 224 h 883"/>
                <a:gd name="T16" fmla="*/ 81 w 883"/>
                <a:gd name="T17" fmla="*/ 187 h 883"/>
                <a:gd name="T18" fmla="*/ 442 w 883"/>
                <a:gd name="T19" fmla="*/ 0 h 883"/>
                <a:gd name="T20" fmla="*/ 883 w 883"/>
                <a:gd name="T21" fmla="*/ 44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3" h="883">
                  <a:moveTo>
                    <a:pt x="883" y="442"/>
                  </a:moveTo>
                  <a:cubicBezTo>
                    <a:pt x="883" y="462"/>
                    <a:pt x="882" y="482"/>
                    <a:pt x="879" y="502"/>
                  </a:cubicBezTo>
                  <a:cubicBezTo>
                    <a:pt x="850" y="716"/>
                    <a:pt x="667" y="882"/>
                    <a:pt x="445" y="883"/>
                  </a:cubicBezTo>
                  <a:cubicBezTo>
                    <a:pt x="442" y="883"/>
                    <a:pt x="442" y="883"/>
                    <a:pt x="442" y="883"/>
                  </a:cubicBezTo>
                  <a:cubicBezTo>
                    <a:pt x="198" y="883"/>
                    <a:pt x="0" y="686"/>
                    <a:pt x="0" y="442"/>
                  </a:cubicBezTo>
                  <a:cubicBezTo>
                    <a:pt x="0" y="414"/>
                    <a:pt x="3" y="387"/>
                    <a:pt x="7" y="361"/>
                  </a:cubicBezTo>
                  <a:cubicBezTo>
                    <a:pt x="11" y="344"/>
                    <a:pt x="15" y="327"/>
                    <a:pt x="20" y="310"/>
                  </a:cubicBezTo>
                  <a:cubicBezTo>
                    <a:pt x="30" y="280"/>
                    <a:pt x="42" y="251"/>
                    <a:pt x="58" y="224"/>
                  </a:cubicBezTo>
                  <a:cubicBezTo>
                    <a:pt x="65" y="211"/>
                    <a:pt x="73" y="199"/>
                    <a:pt x="81" y="187"/>
                  </a:cubicBezTo>
                  <a:cubicBezTo>
                    <a:pt x="161" y="74"/>
                    <a:pt x="293" y="0"/>
                    <a:pt x="442" y="0"/>
                  </a:cubicBezTo>
                  <a:cubicBezTo>
                    <a:pt x="686" y="0"/>
                    <a:pt x="883" y="198"/>
                    <a:pt x="883" y="442"/>
                  </a:cubicBezTo>
                </a:path>
              </a:pathLst>
            </a:custGeom>
            <a:solidFill>
              <a:srgbClr val="60C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BEAD5E17-97BB-9E83-9D90-DD90FCB88E53}"/>
                </a:ext>
              </a:extLst>
            </p:cNvPr>
            <p:cNvSpPr>
              <a:spLocks/>
            </p:cNvSpPr>
            <p:nvPr/>
          </p:nvSpPr>
          <p:spPr bwMode="gray">
            <a:xfrm>
              <a:off x="21" y="572"/>
              <a:ext cx="1024" cy="532"/>
            </a:xfrm>
            <a:custGeom>
              <a:avLst/>
              <a:gdLst>
                <a:gd name="T0" fmla="*/ 0 w 335"/>
                <a:gd name="T1" fmla="*/ 174 h 174"/>
                <a:gd name="T2" fmla="*/ 335 w 335"/>
                <a:gd name="T3" fmla="*/ 95 h 174"/>
                <a:gd name="T4" fmla="*/ 330 w 335"/>
                <a:gd name="T5" fmla="*/ 83 h 174"/>
                <a:gd name="T6" fmla="*/ 309 w 335"/>
                <a:gd name="T7" fmla="*/ 53 h 174"/>
                <a:gd name="T8" fmla="*/ 310 w 335"/>
                <a:gd name="T9" fmla="*/ 43 h 174"/>
                <a:gd name="T10" fmla="*/ 74 w 335"/>
                <a:gd name="T11" fmla="*/ 0 h 174"/>
                <a:gd name="T12" fmla="*/ 51 w 335"/>
                <a:gd name="T13" fmla="*/ 37 h 174"/>
                <a:gd name="T14" fmla="*/ 13 w 335"/>
                <a:gd name="T15" fmla="*/ 123 h 174"/>
                <a:gd name="T16" fmla="*/ 0 w 335"/>
                <a:gd name="T1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174">
                  <a:moveTo>
                    <a:pt x="0" y="174"/>
                  </a:moveTo>
                  <a:cubicBezTo>
                    <a:pt x="335" y="95"/>
                    <a:pt x="335" y="95"/>
                    <a:pt x="335" y="95"/>
                  </a:cubicBezTo>
                  <a:cubicBezTo>
                    <a:pt x="334" y="90"/>
                    <a:pt x="332" y="86"/>
                    <a:pt x="330" y="83"/>
                  </a:cubicBezTo>
                  <a:cubicBezTo>
                    <a:pt x="322" y="70"/>
                    <a:pt x="310" y="67"/>
                    <a:pt x="309" y="53"/>
                  </a:cubicBezTo>
                  <a:cubicBezTo>
                    <a:pt x="309" y="50"/>
                    <a:pt x="309" y="47"/>
                    <a:pt x="310" y="43"/>
                  </a:cubicBezTo>
                  <a:cubicBezTo>
                    <a:pt x="226" y="28"/>
                    <a:pt x="150" y="14"/>
                    <a:pt x="74" y="0"/>
                  </a:cubicBezTo>
                  <a:cubicBezTo>
                    <a:pt x="66" y="12"/>
                    <a:pt x="58" y="24"/>
                    <a:pt x="51" y="37"/>
                  </a:cubicBezTo>
                  <a:cubicBezTo>
                    <a:pt x="35" y="64"/>
                    <a:pt x="23" y="93"/>
                    <a:pt x="13" y="123"/>
                  </a:cubicBezTo>
                  <a:cubicBezTo>
                    <a:pt x="8" y="140"/>
                    <a:pt x="4" y="157"/>
                    <a:pt x="0" y="174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A6759E9D-71EB-B774-FCDF-24348664D016}"/>
                </a:ext>
              </a:extLst>
            </p:cNvPr>
            <p:cNvSpPr>
              <a:spLocks/>
            </p:cNvSpPr>
            <p:nvPr/>
          </p:nvSpPr>
          <p:spPr bwMode="gray">
            <a:xfrm>
              <a:off x="61" y="685"/>
              <a:ext cx="972" cy="263"/>
            </a:xfrm>
            <a:custGeom>
              <a:avLst/>
              <a:gdLst>
                <a:gd name="T0" fmla="*/ 38 w 318"/>
                <a:gd name="T1" fmla="*/ 0 h 86"/>
                <a:gd name="T2" fmla="*/ 0 w 318"/>
                <a:gd name="T3" fmla="*/ 86 h 86"/>
                <a:gd name="T4" fmla="*/ 318 w 318"/>
                <a:gd name="T5" fmla="*/ 47 h 86"/>
                <a:gd name="T6" fmla="*/ 317 w 318"/>
                <a:gd name="T7" fmla="*/ 46 h 86"/>
                <a:gd name="T8" fmla="*/ 307 w 318"/>
                <a:gd name="T9" fmla="*/ 17 h 86"/>
                <a:gd name="T10" fmla="*/ 296 w 318"/>
                <a:gd name="T11" fmla="*/ 16 h 86"/>
                <a:gd name="T12" fmla="*/ 38 w 318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86">
                  <a:moveTo>
                    <a:pt x="38" y="0"/>
                  </a:moveTo>
                  <a:cubicBezTo>
                    <a:pt x="22" y="27"/>
                    <a:pt x="10" y="56"/>
                    <a:pt x="0" y="86"/>
                  </a:cubicBezTo>
                  <a:cubicBezTo>
                    <a:pt x="105" y="71"/>
                    <a:pt x="209" y="54"/>
                    <a:pt x="318" y="47"/>
                  </a:cubicBezTo>
                  <a:cubicBezTo>
                    <a:pt x="317" y="47"/>
                    <a:pt x="317" y="47"/>
                    <a:pt x="317" y="46"/>
                  </a:cubicBezTo>
                  <a:cubicBezTo>
                    <a:pt x="315" y="28"/>
                    <a:pt x="305" y="36"/>
                    <a:pt x="307" y="17"/>
                  </a:cubicBezTo>
                  <a:cubicBezTo>
                    <a:pt x="303" y="17"/>
                    <a:pt x="300" y="16"/>
                    <a:pt x="296" y="16"/>
                  </a:cubicBezTo>
                  <a:cubicBezTo>
                    <a:pt x="206" y="10"/>
                    <a:pt x="122" y="5"/>
                    <a:pt x="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737DB037-BA8F-BFE8-0CB6-9E7F1FB2E649}"/>
                </a:ext>
              </a:extLst>
            </p:cNvPr>
            <p:cNvSpPr>
              <a:spLocks/>
            </p:cNvSpPr>
            <p:nvPr/>
          </p:nvSpPr>
          <p:spPr bwMode="gray">
            <a:xfrm>
              <a:off x="932" y="386"/>
              <a:ext cx="1755" cy="2315"/>
            </a:xfrm>
            <a:custGeom>
              <a:avLst/>
              <a:gdLst>
                <a:gd name="T0" fmla="*/ 574 w 574"/>
                <a:gd name="T1" fmla="*/ 376 h 757"/>
                <a:gd name="T2" fmla="*/ 140 w 574"/>
                <a:gd name="T3" fmla="*/ 757 h 757"/>
                <a:gd name="T4" fmla="*/ 33 w 574"/>
                <a:gd name="T5" fmla="*/ 648 h 757"/>
                <a:gd name="T6" fmla="*/ 37 w 574"/>
                <a:gd name="T7" fmla="*/ 583 h 757"/>
                <a:gd name="T8" fmla="*/ 42 w 574"/>
                <a:gd name="T9" fmla="*/ 505 h 757"/>
                <a:gd name="T10" fmla="*/ 45 w 574"/>
                <a:gd name="T11" fmla="*/ 445 h 757"/>
                <a:gd name="T12" fmla="*/ 50 w 574"/>
                <a:gd name="T13" fmla="*/ 367 h 757"/>
                <a:gd name="T14" fmla="*/ 54 w 574"/>
                <a:gd name="T15" fmla="*/ 307 h 757"/>
                <a:gd name="T16" fmla="*/ 59 w 574"/>
                <a:gd name="T17" fmla="*/ 229 h 757"/>
                <a:gd name="T18" fmla="*/ 60 w 574"/>
                <a:gd name="T19" fmla="*/ 215 h 757"/>
                <a:gd name="T20" fmla="*/ 46 w 574"/>
                <a:gd name="T21" fmla="*/ 189 h 757"/>
                <a:gd name="T22" fmla="*/ 0 w 574"/>
                <a:gd name="T23" fmla="*/ 100 h 757"/>
                <a:gd name="T24" fmla="*/ 29 w 574"/>
                <a:gd name="T25" fmla="*/ 56 h 757"/>
                <a:gd name="T26" fmla="*/ 29 w 574"/>
                <a:gd name="T27" fmla="*/ 37 h 757"/>
                <a:gd name="T28" fmla="*/ 86 w 574"/>
                <a:gd name="T29" fmla="*/ 37 h 757"/>
                <a:gd name="T30" fmla="*/ 86 w 574"/>
                <a:gd name="T31" fmla="*/ 18 h 757"/>
                <a:gd name="T32" fmla="*/ 115 w 574"/>
                <a:gd name="T33" fmla="*/ 18 h 757"/>
                <a:gd name="T34" fmla="*/ 115 w 574"/>
                <a:gd name="T35" fmla="*/ 0 h 757"/>
                <a:gd name="T36" fmla="*/ 157 w 574"/>
                <a:gd name="T37" fmla="*/ 0 h 757"/>
                <a:gd name="T38" fmla="*/ 157 w 574"/>
                <a:gd name="T39" fmla="*/ 18 h 757"/>
                <a:gd name="T40" fmla="*/ 185 w 574"/>
                <a:gd name="T41" fmla="*/ 18 h 757"/>
                <a:gd name="T42" fmla="*/ 185 w 574"/>
                <a:gd name="T43" fmla="*/ 37 h 757"/>
                <a:gd name="T44" fmla="*/ 242 w 574"/>
                <a:gd name="T45" fmla="*/ 37 h 757"/>
                <a:gd name="T46" fmla="*/ 484 w 574"/>
                <a:gd name="T47" fmla="*/ 283 h 757"/>
                <a:gd name="T48" fmla="*/ 574 w 574"/>
                <a:gd name="T49" fmla="*/ 37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4" h="757">
                  <a:moveTo>
                    <a:pt x="574" y="376"/>
                  </a:moveTo>
                  <a:cubicBezTo>
                    <a:pt x="545" y="590"/>
                    <a:pt x="362" y="756"/>
                    <a:pt x="140" y="757"/>
                  </a:cubicBezTo>
                  <a:cubicBezTo>
                    <a:pt x="78" y="695"/>
                    <a:pt x="33" y="648"/>
                    <a:pt x="33" y="648"/>
                  </a:cubicBezTo>
                  <a:cubicBezTo>
                    <a:pt x="34" y="627"/>
                    <a:pt x="35" y="605"/>
                    <a:pt x="37" y="583"/>
                  </a:cubicBezTo>
                  <a:cubicBezTo>
                    <a:pt x="38" y="557"/>
                    <a:pt x="40" y="531"/>
                    <a:pt x="42" y="505"/>
                  </a:cubicBezTo>
                  <a:cubicBezTo>
                    <a:pt x="43" y="485"/>
                    <a:pt x="44" y="465"/>
                    <a:pt x="45" y="445"/>
                  </a:cubicBezTo>
                  <a:cubicBezTo>
                    <a:pt x="47" y="419"/>
                    <a:pt x="49" y="393"/>
                    <a:pt x="50" y="367"/>
                  </a:cubicBezTo>
                  <a:cubicBezTo>
                    <a:pt x="52" y="347"/>
                    <a:pt x="53" y="327"/>
                    <a:pt x="54" y="307"/>
                  </a:cubicBezTo>
                  <a:cubicBezTo>
                    <a:pt x="56" y="281"/>
                    <a:pt x="58" y="255"/>
                    <a:pt x="59" y="229"/>
                  </a:cubicBezTo>
                  <a:cubicBezTo>
                    <a:pt x="60" y="224"/>
                    <a:pt x="60" y="220"/>
                    <a:pt x="60" y="215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37"/>
                    <a:pt x="363" y="159"/>
                    <a:pt x="484" y="283"/>
                  </a:cubicBezTo>
                  <a:cubicBezTo>
                    <a:pt x="515" y="315"/>
                    <a:pt x="545" y="346"/>
                    <a:pt x="574" y="376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3B69E4C-1BCA-7478-FAD4-4D04DEBB3E4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3" y="1022"/>
              <a:ext cx="630" cy="1346"/>
            </a:xfrm>
            <a:custGeom>
              <a:avLst/>
              <a:gdLst>
                <a:gd name="T0" fmla="*/ 0 w 206"/>
                <a:gd name="T1" fmla="*/ 440 h 440"/>
                <a:gd name="T2" fmla="*/ 206 w 206"/>
                <a:gd name="T3" fmla="*/ 440 h 440"/>
                <a:gd name="T4" fmla="*/ 201 w 206"/>
                <a:gd name="T5" fmla="*/ 367 h 440"/>
                <a:gd name="T6" fmla="*/ 197 w 206"/>
                <a:gd name="T7" fmla="*/ 304 h 440"/>
                <a:gd name="T8" fmla="*/ 192 w 206"/>
                <a:gd name="T9" fmla="*/ 222 h 440"/>
                <a:gd name="T10" fmla="*/ 188 w 206"/>
                <a:gd name="T11" fmla="*/ 160 h 440"/>
                <a:gd name="T12" fmla="*/ 183 w 206"/>
                <a:gd name="T13" fmla="*/ 78 h 440"/>
                <a:gd name="T14" fmla="*/ 178 w 206"/>
                <a:gd name="T15" fmla="*/ 0 h 440"/>
                <a:gd name="T16" fmla="*/ 28 w 206"/>
                <a:gd name="T17" fmla="*/ 1 h 440"/>
                <a:gd name="T18" fmla="*/ 26 w 206"/>
                <a:gd name="T19" fmla="*/ 21 h 440"/>
                <a:gd name="T20" fmla="*/ 21 w 206"/>
                <a:gd name="T21" fmla="*/ 99 h 440"/>
                <a:gd name="T22" fmla="*/ 18 w 206"/>
                <a:gd name="T23" fmla="*/ 159 h 440"/>
                <a:gd name="T24" fmla="*/ 12 w 206"/>
                <a:gd name="T25" fmla="*/ 237 h 440"/>
                <a:gd name="T26" fmla="*/ 9 w 206"/>
                <a:gd name="T27" fmla="*/ 297 h 440"/>
                <a:gd name="T28" fmla="*/ 4 w 206"/>
                <a:gd name="T29" fmla="*/ 375 h 440"/>
                <a:gd name="T30" fmla="*/ 0 w 206"/>
                <a:gd name="T31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6" h="440">
                  <a:moveTo>
                    <a:pt x="0" y="440"/>
                  </a:moveTo>
                  <a:cubicBezTo>
                    <a:pt x="206" y="440"/>
                    <a:pt x="206" y="440"/>
                    <a:pt x="206" y="440"/>
                  </a:cubicBezTo>
                  <a:cubicBezTo>
                    <a:pt x="204" y="416"/>
                    <a:pt x="203" y="391"/>
                    <a:pt x="201" y="367"/>
                  </a:cubicBezTo>
                  <a:cubicBezTo>
                    <a:pt x="200" y="346"/>
                    <a:pt x="198" y="325"/>
                    <a:pt x="197" y="304"/>
                  </a:cubicBezTo>
                  <a:cubicBezTo>
                    <a:pt x="195" y="277"/>
                    <a:pt x="194" y="250"/>
                    <a:pt x="192" y="222"/>
                  </a:cubicBezTo>
                  <a:cubicBezTo>
                    <a:pt x="190" y="201"/>
                    <a:pt x="189" y="181"/>
                    <a:pt x="188" y="160"/>
                  </a:cubicBezTo>
                  <a:cubicBezTo>
                    <a:pt x="186" y="132"/>
                    <a:pt x="184" y="105"/>
                    <a:pt x="183" y="78"/>
                  </a:cubicBezTo>
                  <a:cubicBezTo>
                    <a:pt x="181" y="52"/>
                    <a:pt x="179" y="26"/>
                    <a:pt x="178" y="0"/>
                  </a:cubicBezTo>
                  <a:cubicBezTo>
                    <a:pt x="127" y="3"/>
                    <a:pt x="78" y="4"/>
                    <a:pt x="28" y="1"/>
                  </a:cubicBezTo>
                  <a:cubicBezTo>
                    <a:pt x="27" y="8"/>
                    <a:pt x="27" y="14"/>
                    <a:pt x="26" y="21"/>
                  </a:cubicBezTo>
                  <a:cubicBezTo>
                    <a:pt x="25" y="47"/>
                    <a:pt x="23" y="73"/>
                    <a:pt x="21" y="99"/>
                  </a:cubicBezTo>
                  <a:cubicBezTo>
                    <a:pt x="20" y="119"/>
                    <a:pt x="19" y="139"/>
                    <a:pt x="18" y="159"/>
                  </a:cubicBezTo>
                  <a:cubicBezTo>
                    <a:pt x="16" y="185"/>
                    <a:pt x="14" y="211"/>
                    <a:pt x="12" y="237"/>
                  </a:cubicBezTo>
                  <a:cubicBezTo>
                    <a:pt x="11" y="257"/>
                    <a:pt x="10" y="277"/>
                    <a:pt x="9" y="297"/>
                  </a:cubicBezTo>
                  <a:cubicBezTo>
                    <a:pt x="7" y="323"/>
                    <a:pt x="5" y="349"/>
                    <a:pt x="4" y="375"/>
                  </a:cubicBezTo>
                  <a:cubicBezTo>
                    <a:pt x="2" y="397"/>
                    <a:pt x="1" y="419"/>
                    <a:pt x="0" y="440"/>
                  </a:cubicBezTo>
                  <a:close/>
                </a:path>
              </a:pathLst>
            </a:custGeom>
            <a:solidFill>
              <a:srgbClr val="FA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7C64B996-9AD6-5D52-1357-27C0655D40C1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7" y="1086"/>
              <a:ext cx="511" cy="425"/>
            </a:xfrm>
            <a:custGeom>
              <a:avLst/>
              <a:gdLst>
                <a:gd name="T0" fmla="*/ 0 w 167"/>
                <a:gd name="T1" fmla="*/ 78 h 139"/>
                <a:gd name="T2" fmla="*/ 167 w 167"/>
                <a:gd name="T3" fmla="*/ 139 h 139"/>
                <a:gd name="T4" fmla="*/ 162 w 167"/>
                <a:gd name="T5" fmla="*/ 57 h 139"/>
                <a:gd name="T6" fmla="*/ 5 w 167"/>
                <a:gd name="T7" fmla="*/ 0 h 139"/>
                <a:gd name="T8" fmla="*/ 0 w 167"/>
                <a:gd name="T9" fmla="*/ 7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39">
                  <a:moveTo>
                    <a:pt x="0" y="78"/>
                  </a:moveTo>
                  <a:cubicBezTo>
                    <a:pt x="167" y="139"/>
                    <a:pt x="167" y="139"/>
                    <a:pt x="167" y="139"/>
                  </a:cubicBezTo>
                  <a:cubicBezTo>
                    <a:pt x="165" y="111"/>
                    <a:pt x="163" y="84"/>
                    <a:pt x="162" y="5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26"/>
                    <a:pt x="2" y="52"/>
                    <a:pt x="0" y="78"/>
                  </a:cubicBezTo>
                  <a:close/>
                </a:path>
              </a:pathLst>
            </a:custGeom>
            <a:solidFill>
              <a:srgbClr val="E85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598C2505-8358-8466-3A58-7E474D69ECD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0" y="1508"/>
              <a:ext cx="565" cy="444"/>
            </a:xfrm>
            <a:custGeom>
              <a:avLst/>
              <a:gdLst>
                <a:gd name="T0" fmla="*/ 0 w 185"/>
                <a:gd name="T1" fmla="*/ 78 h 145"/>
                <a:gd name="T2" fmla="*/ 185 w 185"/>
                <a:gd name="T3" fmla="*/ 145 h 145"/>
                <a:gd name="T4" fmla="*/ 180 w 185"/>
                <a:gd name="T5" fmla="*/ 63 h 145"/>
                <a:gd name="T6" fmla="*/ 6 w 185"/>
                <a:gd name="T7" fmla="*/ 0 h 145"/>
                <a:gd name="T8" fmla="*/ 0 w 185"/>
                <a:gd name="T9" fmla="*/ 7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45">
                  <a:moveTo>
                    <a:pt x="0" y="78"/>
                  </a:moveTo>
                  <a:cubicBezTo>
                    <a:pt x="185" y="145"/>
                    <a:pt x="185" y="145"/>
                    <a:pt x="185" y="145"/>
                  </a:cubicBezTo>
                  <a:cubicBezTo>
                    <a:pt x="183" y="118"/>
                    <a:pt x="182" y="91"/>
                    <a:pt x="180" y="6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6"/>
                    <a:pt x="2" y="52"/>
                    <a:pt x="0" y="78"/>
                  </a:cubicBezTo>
                  <a:close/>
                </a:path>
              </a:pathLst>
            </a:custGeom>
            <a:solidFill>
              <a:srgbClr val="E85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0B7447D-ECB0-C28E-7FCF-92E8B2D501B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5" y="1930"/>
              <a:ext cx="618" cy="438"/>
            </a:xfrm>
            <a:custGeom>
              <a:avLst/>
              <a:gdLst>
                <a:gd name="T0" fmla="*/ 0 w 202"/>
                <a:gd name="T1" fmla="*/ 78 h 143"/>
                <a:gd name="T2" fmla="*/ 179 w 202"/>
                <a:gd name="T3" fmla="*/ 143 h 143"/>
                <a:gd name="T4" fmla="*/ 202 w 202"/>
                <a:gd name="T5" fmla="*/ 143 h 143"/>
                <a:gd name="T6" fmla="*/ 197 w 202"/>
                <a:gd name="T7" fmla="*/ 70 h 143"/>
                <a:gd name="T8" fmla="*/ 5 w 202"/>
                <a:gd name="T9" fmla="*/ 0 h 143"/>
                <a:gd name="T10" fmla="*/ 0 w 202"/>
                <a:gd name="T11" fmla="*/ 7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143">
                  <a:moveTo>
                    <a:pt x="0" y="78"/>
                  </a:moveTo>
                  <a:cubicBezTo>
                    <a:pt x="179" y="143"/>
                    <a:pt x="179" y="143"/>
                    <a:pt x="179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0" y="119"/>
                    <a:pt x="199" y="94"/>
                    <a:pt x="197" y="7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26"/>
                    <a:pt x="1" y="52"/>
                    <a:pt x="0" y="78"/>
                  </a:cubicBezTo>
                  <a:close/>
                </a:path>
              </a:pathLst>
            </a:custGeom>
            <a:solidFill>
              <a:srgbClr val="E85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4C009ACC-3075-E698-0B97-F64F04E697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7" y="1022"/>
              <a:ext cx="217" cy="1346"/>
            </a:xfrm>
            <a:custGeom>
              <a:avLst/>
              <a:gdLst>
                <a:gd name="T0" fmla="*/ 23 w 71"/>
                <a:gd name="T1" fmla="*/ 440 h 440"/>
                <a:gd name="T2" fmla="*/ 0 w 71"/>
                <a:gd name="T3" fmla="*/ 0 h 440"/>
                <a:gd name="T4" fmla="*/ 44 w 71"/>
                <a:gd name="T5" fmla="*/ 0 h 440"/>
                <a:gd name="T6" fmla="*/ 71 w 71"/>
                <a:gd name="T7" fmla="*/ 440 h 440"/>
                <a:gd name="T8" fmla="*/ 23 w 71"/>
                <a:gd name="T9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40">
                  <a:moveTo>
                    <a:pt x="23" y="4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"/>
                    <a:pt x="29" y="1"/>
                    <a:pt x="44" y="0"/>
                  </a:cubicBezTo>
                  <a:cubicBezTo>
                    <a:pt x="53" y="147"/>
                    <a:pt x="62" y="294"/>
                    <a:pt x="71" y="440"/>
                  </a:cubicBezTo>
                  <a:lnTo>
                    <a:pt x="23" y="44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D2E1A406-A89D-6C04-20CE-E5CA8CB52D0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" y="557"/>
              <a:ext cx="318" cy="486"/>
            </a:xfrm>
            <a:custGeom>
              <a:avLst/>
              <a:gdLst>
                <a:gd name="T0" fmla="*/ 64 w 318"/>
                <a:gd name="T1" fmla="*/ 0 h 486"/>
                <a:gd name="T2" fmla="*/ 226 w 318"/>
                <a:gd name="T3" fmla="*/ 0 h 486"/>
                <a:gd name="T4" fmla="*/ 318 w 318"/>
                <a:gd name="T5" fmla="*/ 134 h 486"/>
                <a:gd name="T6" fmla="*/ 128 w 318"/>
                <a:gd name="T7" fmla="*/ 486 h 486"/>
                <a:gd name="T8" fmla="*/ 0 w 318"/>
                <a:gd name="T9" fmla="*/ 486 h 486"/>
                <a:gd name="T10" fmla="*/ 156 w 318"/>
                <a:gd name="T11" fmla="*/ 134 h 486"/>
                <a:gd name="T12" fmla="*/ 64 w 318"/>
                <a:gd name="T13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486">
                  <a:moveTo>
                    <a:pt x="64" y="0"/>
                  </a:moveTo>
                  <a:lnTo>
                    <a:pt x="226" y="0"/>
                  </a:lnTo>
                  <a:lnTo>
                    <a:pt x="318" y="134"/>
                  </a:lnTo>
                  <a:lnTo>
                    <a:pt x="128" y="486"/>
                  </a:lnTo>
                  <a:lnTo>
                    <a:pt x="0" y="486"/>
                  </a:lnTo>
                  <a:lnTo>
                    <a:pt x="156" y="13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2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C0F2AF7E-7BB9-30A0-453B-E71D998B635C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" y="557"/>
              <a:ext cx="318" cy="486"/>
            </a:xfrm>
            <a:custGeom>
              <a:avLst/>
              <a:gdLst>
                <a:gd name="T0" fmla="*/ 64 w 318"/>
                <a:gd name="T1" fmla="*/ 0 h 486"/>
                <a:gd name="T2" fmla="*/ 226 w 318"/>
                <a:gd name="T3" fmla="*/ 0 h 486"/>
                <a:gd name="T4" fmla="*/ 318 w 318"/>
                <a:gd name="T5" fmla="*/ 134 h 486"/>
                <a:gd name="T6" fmla="*/ 128 w 318"/>
                <a:gd name="T7" fmla="*/ 486 h 486"/>
                <a:gd name="T8" fmla="*/ 0 w 318"/>
                <a:gd name="T9" fmla="*/ 486 h 486"/>
                <a:gd name="T10" fmla="*/ 156 w 318"/>
                <a:gd name="T11" fmla="*/ 134 h 486"/>
                <a:gd name="T12" fmla="*/ 64 w 318"/>
                <a:gd name="T13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486">
                  <a:moveTo>
                    <a:pt x="64" y="0"/>
                  </a:moveTo>
                  <a:lnTo>
                    <a:pt x="226" y="0"/>
                  </a:lnTo>
                  <a:lnTo>
                    <a:pt x="318" y="134"/>
                  </a:lnTo>
                  <a:lnTo>
                    <a:pt x="128" y="486"/>
                  </a:lnTo>
                  <a:lnTo>
                    <a:pt x="0" y="486"/>
                  </a:lnTo>
                  <a:lnTo>
                    <a:pt x="156" y="134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B1CECF4D-ABE3-38F3-A85D-7564FB24517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3" y="964"/>
              <a:ext cx="547" cy="168"/>
            </a:xfrm>
            <a:custGeom>
              <a:avLst/>
              <a:gdLst>
                <a:gd name="T0" fmla="*/ 547 w 547"/>
                <a:gd name="T1" fmla="*/ 0 h 168"/>
                <a:gd name="T2" fmla="*/ 504 w 547"/>
                <a:gd name="T3" fmla="*/ 79 h 168"/>
                <a:gd name="T4" fmla="*/ 510 w 547"/>
                <a:gd name="T5" fmla="*/ 168 h 168"/>
                <a:gd name="T6" fmla="*/ 373 w 547"/>
                <a:gd name="T7" fmla="*/ 122 h 168"/>
                <a:gd name="T8" fmla="*/ 43 w 547"/>
                <a:gd name="T9" fmla="*/ 79 h 168"/>
                <a:gd name="T10" fmla="*/ 0 w 547"/>
                <a:gd name="T11" fmla="*/ 0 h 168"/>
                <a:gd name="T12" fmla="*/ 547 w 547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168">
                  <a:moveTo>
                    <a:pt x="547" y="0"/>
                  </a:moveTo>
                  <a:lnTo>
                    <a:pt x="504" y="79"/>
                  </a:lnTo>
                  <a:lnTo>
                    <a:pt x="510" y="168"/>
                  </a:lnTo>
                  <a:lnTo>
                    <a:pt x="373" y="122"/>
                  </a:lnTo>
                  <a:lnTo>
                    <a:pt x="43" y="79"/>
                  </a:lnTo>
                  <a:lnTo>
                    <a:pt x="0" y="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466477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2F6FE3BA-5B4E-7CB3-9C1D-4FB6C40577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29" y="557"/>
              <a:ext cx="835" cy="486"/>
            </a:xfrm>
            <a:custGeom>
              <a:avLst/>
              <a:gdLst>
                <a:gd name="T0" fmla="*/ 0 w 835"/>
                <a:gd name="T1" fmla="*/ 134 h 486"/>
                <a:gd name="T2" fmla="*/ 187 w 835"/>
                <a:gd name="T3" fmla="*/ 486 h 486"/>
                <a:gd name="T4" fmla="*/ 300 w 835"/>
                <a:gd name="T5" fmla="*/ 486 h 486"/>
                <a:gd name="T6" fmla="*/ 419 w 835"/>
                <a:gd name="T7" fmla="*/ 486 h 486"/>
                <a:gd name="T8" fmla="*/ 517 w 835"/>
                <a:gd name="T9" fmla="*/ 486 h 486"/>
                <a:gd name="T10" fmla="*/ 648 w 835"/>
                <a:gd name="T11" fmla="*/ 486 h 486"/>
                <a:gd name="T12" fmla="*/ 835 w 835"/>
                <a:gd name="T13" fmla="*/ 134 h 486"/>
                <a:gd name="T14" fmla="*/ 743 w 835"/>
                <a:gd name="T15" fmla="*/ 0 h 486"/>
                <a:gd name="T16" fmla="*/ 254 w 835"/>
                <a:gd name="T17" fmla="*/ 0 h 486"/>
                <a:gd name="T18" fmla="*/ 92 w 835"/>
                <a:gd name="T19" fmla="*/ 0 h 486"/>
                <a:gd name="T20" fmla="*/ 0 w 835"/>
                <a:gd name="T21" fmla="*/ 134 h 486"/>
                <a:gd name="T22" fmla="*/ 162 w 835"/>
                <a:gd name="T23" fmla="*/ 134 h 486"/>
                <a:gd name="T24" fmla="*/ 419 w 835"/>
                <a:gd name="T25" fmla="*/ 134 h 486"/>
                <a:gd name="T26" fmla="*/ 419 w 835"/>
                <a:gd name="T27" fmla="*/ 315 h 486"/>
                <a:gd name="T28" fmla="*/ 233 w 835"/>
                <a:gd name="T29" fmla="*/ 315 h 486"/>
                <a:gd name="T30" fmla="*/ 162 w 835"/>
                <a:gd name="T31" fmla="*/ 13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5" h="486">
                  <a:moveTo>
                    <a:pt x="0" y="134"/>
                  </a:moveTo>
                  <a:lnTo>
                    <a:pt x="187" y="486"/>
                  </a:lnTo>
                  <a:lnTo>
                    <a:pt x="300" y="486"/>
                  </a:lnTo>
                  <a:lnTo>
                    <a:pt x="419" y="486"/>
                  </a:lnTo>
                  <a:lnTo>
                    <a:pt x="517" y="486"/>
                  </a:lnTo>
                  <a:lnTo>
                    <a:pt x="648" y="486"/>
                  </a:lnTo>
                  <a:lnTo>
                    <a:pt x="835" y="134"/>
                  </a:lnTo>
                  <a:lnTo>
                    <a:pt x="743" y="0"/>
                  </a:lnTo>
                  <a:lnTo>
                    <a:pt x="254" y="0"/>
                  </a:lnTo>
                  <a:lnTo>
                    <a:pt x="92" y="0"/>
                  </a:lnTo>
                  <a:lnTo>
                    <a:pt x="0" y="134"/>
                  </a:lnTo>
                  <a:close/>
                  <a:moveTo>
                    <a:pt x="162" y="134"/>
                  </a:moveTo>
                  <a:lnTo>
                    <a:pt x="419" y="134"/>
                  </a:lnTo>
                  <a:lnTo>
                    <a:pt x="419" y="315"/>
                  </a:lnTo>
                  <a:lnTo>
                    <a:pt x="233" y="315"/>
                  </a:lnTo>
                  <a:lnTo>
                    <a:pt x="162" y="134"/>
                  </a:lnTo>
                  <a:close/>
                </a:path>
              </a:pathLst>
            </a:cu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C1DBB983-D53B-8755-EF81-EC68A0DE3AC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29" y="557"/>
              <a:ext cx="835" cy="486"/>
            </a:xfrm>
            <a:custGeom>
              <a:avLst/>
              <a:gdLst>
                <a:gd name="T0" fmla="*/ 0 w 835"/>
                <a:gd name="T1" fmla="*/ 134 h 486"/>
                <a:gd name="T2" fmla="*/ 187 w 835"/>
                <a:gd name="T3" fmla="*/ 486 h 486"/>
                <a:gd name="T4" fmla="*/ 300 w 835"/>
                <a:gd name="T5" fmla="*/ 486 h 486"/>
                <a:gd name="T6" fmla="*/ 419 w 835"/>
                <a:gd name="T7" fmla="*/ 486 h 486"/>
                <a:gd name="T8" fmla="*/ 517 w 835"/>
                <a:gd name="T9" fmla="*/ 486 h 486"/>
                <a:gd name="T10" fmla="*/ 648 w 835"/>
                <a:gd name="T11" fmla="*/ 486 h 486"/>
                <a:gd name="T12" fmla="*/ 835 w 835"/>
                <a:gd name="T13" fmla="*/ 134 h 486"/>
                <a:gd name="T14" fmla="*/ 743 w 835"/>
                <a:gd name="T15" fmla="*/ 0 h 486"/>
                <a:gd name="T16" fmla="*/ 254 w 835"/>
                <a:gd name="T17" fmla="*/ 0 h 486"/>
                <a:gd name="T18" fmla="*/ 92 w 835"/>
                <a:gd name="T19" fmla="*/ 0 h 486"/>
                <a:gd name="T20" fmla="*/ 0 w 835"/>
                <a:gd name="T21" fmla="*/ 134 h 486"/>
                <a:gd name="T22" fmla="*/ 162 w 835"/>
                <a:gd name="T23" fmla="*/ 134 h 486"/>
                <a:gd name="T24" fmla="*/ 419 w 835"/>
                <a:gd name="T25" fmla="*/ 134 h 486"/>
                <a:gd name="T26" fmla="*/ 419 w 835"/>
                <a:gd name="T27" fmla="*/ 315 h 486"/>
                <a:gd name="T28" fmla="*/ 233 w 835"/>
                <a:gd name="T29" fmla="*/ 315 h 486"/>
                <a:gd name="T30" fmla="*/ 162 w 835"/>
                <a:gd name="T31" fmla="*/ 13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5" h="486">
                  <a:moveTo>
                    <a:pt x="0" y="134"/>
                  </a:moveTo>
                  <a:lnTo>
                    <a:pt x="187" y="486"/>
                  </a:lnTo>
                  <a:lnTo>
                    <a:pt x="300" y="486"/>
                  </a:lnTo>
                  <a:lnTo>
                    <a:pt x="419" y="486"/>
                  </a:lnTo>
                  <a:lnTo>
                    <a:pt x="517" y="486"/>
                  </a:lnTo>
                  <a:lnTo>
                    <a:pt x="648" y="486"/>
                  </a:lnTo>
                  <a:lnTo>
                    <a:pt x="835" y="134"/>
                  </a:lnTo>
                  <a:lnTo>
                    <a:pt x="743" y="0"/>
                  </a:lnTo>
                  <a:lnTo>
                    <a:pt x="254" y="0"/>
                  </a:lnTo>
                  <a:lnTo>
                    <a:pt x="92" y="0"/>
                  </a:lnTo>
                  <a:lnTo>
                    <a:pt x="0" y="134"/>
                  </a:lnTo>
                  <a:moveTo>
                    <a:pt x="162" y="134"/>
                  </a:moveTo>
                  <a:lnTo>
                    <a:pt x="419" y="134"/>
                  </a:lnTo>
                  <a:lnTo>
                    <a:pt x="419" y="315"/>
                  </a:lnTo>
                  <a:lnTo>
                    <a:pt x="233" y="315"/>
                  </a:lnTo>
                  <a:lnTo>
                    <a:pt x="162" y="1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7EC5E87C-7A84-0A35-9D47-9809443F2592}"/>
                </a:ext>
              </a:extLst>
            </p:cNvPr>
            <p:cNvSpPr>
              <a:spLocks/>
            </p:cNvSpPr>
            <p:nvPr/>
          </p:nvSpPr>
          <p:spPr bwMode="gray">
            <a:xfrm>
              <a:off x="1348" y="557"/>
              <a:ext cx="416" cy="137"/>
            </a:xfrm>
            <a:custGeom>
              <a:avLst/>
              <a:gdLst>
                <a:gd name="T0" fmla="*/ 254 w 416"/>
                <a:gd name="T1" fmla="*/ 134 h 137"/>
                <a:gd name="T2" fmla="*/ 162 w 416"/>
                <a:gd name="T3" fmla="*/ 0 h 137"/>
                <a:gd name="T4" fmla="*/ 324 w 416"/>
                <a:gd name="T5" fmla="*/ 0 h 137"/>
                <a:gd name="T6" fmla="*/ 416 w 416"/>
                <a:gd name="T7" fmla="*/ 134 h 137"/>
                <a:gd name="T8" fmla="*/ 413 w 416"/>
                <a:gd name="T9" fmla="*/ 137 h 137"/>
                <a:gd name="T10" fmla="*/ 0 w 416"/>
                <a:gd name="T11" fmla="*/ 137 h 137"/>
                <a:gd name="T12" fmla="*/ 0 w 416"/>
                <a:gd name="T13" fmla="*/ 134 h 137"/>
                <a:gd name="T14" fmla="*/ 254 w 416"/>
                <a:gd name="T15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6" h="137">
                  <a:moveTo>
                    <a:pt x="254" y="134"/>
                  </a:moveTo>
                  <a:lnTo>
                    <a:pt x="162" y="0"/>
                  </a:lnTo>
                  <a:lnTo>
                    <a:pt x="324" y="0"/>
                  </a:lnTo>
                  <a:lnTo>
                    <a:pt x="416" y="134"/>
                  </a:lnTo>
                  <a:lnTo>
                    <a:pt x="413" y="137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254" y="134"/>
                  </a:lnTo>
                  <a:close/>
                </a:path>
              </a:pathLst>
            </a:cu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B70EF892-1FB1-E748-DA98-34C9A29A56B9}"/>
                </a:ext>
              </a:extLst>
            </p:cNvPr>
            <p:cNvSpPr>
              <a:spLocks/>
            </p:cNvSpPr>
            <p:nvPr/>
          </p:nvSpPr>
          <p:spPr bwMode="gray">
            <a:xfrm>
              <a:off x="1348" y="557"/>
              <a:ext cx="416" cy="137"/>
            </a:xfrm>
            <a:custGeom>
              <a:avLst/>
              <a:gdLst>
                <a:gd name="T0" fmla="*/ 254 w 416"/>
                <a:gd name="T1" fmla="*/ 134 h 137"/>
                <a:gd name="T2" fmla="*/ 162 w 416"/>
                <a:gd name="T3" fmla="*/ 0 h 137"/>
                <a:gd name="T4" fmla="*/ 324 w 416"/>
                <a:gd name="T5" fmla="*/ 0 h 137"/>
                <a:gd name="T6" fmla="*/ 416 w 416"/>
                <a:gd name="T7" fmla="*/ 134 h 137"/>
                <a:gd name="T8" fmla="*/ 413 w 416"/>
                <a:gd name="T9" fmla="*/ 137 h 137"/>
                <a:gd name="T10" fmla="*/ 0 w 416"/>
                <a:gd name="T11" fmla="*/ 137 h 137"/>
                <a:gd name="T12" fmla="*/ 0 w 416"/>
                <a:gd name="T13" fmla="*/ 134 h 137"/>
                <a:gd name="T14" fmla="*/ 254 w 416"/>
                <a:gd name="T15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6" h="137">
                  <a:moveTo>
                    <a:pt x="254" y="134"/>
                  </a:moveTo>
                  <a:lnTo>
                    <a:pt x="162" y="0"/>
                  </a:lnTo>
                  <a:lnTo>
                    <a:pt x="324" y="0"/>
                  </a:lnTo>
                  <a:lnTo>
                    <a:pt x="416" y="134"/>
                  </a:lnTo>
                  <a:lnTo>
                    <a:pt x="413" y="137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254" y="1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12B745CB-B736-1AA2-F367-56375AA65C7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1" y="557"/>
              <a:ext cx="257" cy="134"/>
            </a:xfrm>
            <a:custGeom>
              <a:avLst/>
              <a:gdLst>
                <a:gd name="T0" fmla="*/ 92 w 257"/>
                <a:gd name="T1" fmla="*/ 0 h 134"/>
                <a:gd name="T2" fmla="*/ 257 w 257"/>
                <a:gd name="T3" fmla="*/ 0 h 134"/>
                <a:gd name="T4" fmla="*/ 257 w 257"/>
                <a:gd name="T5" fmla="*/ 134 h 134"/>
                <a:gd name="T6" fmla="*/ 0 w 257"/>
                <a:gd name="T7" fmla="*/ 134 h 134"/>
                <a:gd name="T8" fmla="*/ 92 w 25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34">
                  <a:moveTo>
                    <a:pt x="92" y="0"/>
                  </a:moveTo>
                  <a:lnTo>
                    <a:pt x="257" y="0"/>
                  </a:lnTo>
                  <a:lnTo>
                    <a:pt x="257" y="134"/>
                  </a:lnTo>
                  <a:lnTo>
                    <a:pt x="0" y="13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1F3D833F-FE5B-D539-0591-E24763D07351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1" y="557"/>
              <a:ext cx="257" cy="134"/>
            </a:xfrm>
            <a:custGeom>
              <a:avLst/>
              <a:gdLst>
                <a:gd name="T0" fmla="*/ 92 w 257"/>
                <a:gd name="T1" fmla="*/ 0 h 134"/>
                <a:gd name="T2" fmla="*/ 257 w 257"/>
                <a:gd name="T3" fmla="*/ 0 h 134"/>
                <a:gd name="T4" fmla="*/ 257 w 257"/>
                <a:gd name="T5" fmla="*/ 134 h 134"/>
                <a:gd name="T6" fmla="*/ 0 w 257"/>
                <a:gd name="T7" fmla="*/ 134 h 134"/>
                <a:gd name="T8" fmla="*/ 92 w 25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34">
                  <a:moveTo>
                    <a:pt x="92" y="0"/>
                  </a:moveTo>
                  <a:lnTo>
                    <a:pt x="257" y="0"/>
                  </a:lnTo>
                  <a:lnTo>
                    <a:pt x="257" y="134"/>
                  </a:lnTo>
                  <a:lnTo>
                    <a:pt x="0" y="134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15AC03AD-7C8A-FB4B-1A5E-B0F55C3A6A4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48" y="557"/>
              <a:ext cx="254" cy="134"/>
            </a:xfrm>
            <a:custGeom>
              <a:avLst/>
              <a:gdLst>
                <a:gd name="T0" fmla="*/ 162 w 254"/>
                <a:gd name="T1" fmla="*/ 0 h 134"/>
                <a:gd name="T2" fmla="*/ 254 w 254"/>
                <a:gd name="T3" fmla="*/ 134 h 134"/>
                <a:gd name="T4" fmla="*/ 0 w 254"/>
                <a:gd name="T5" fmla="*/ 134 h 134"/>
                <a:gd name="T6" fmla="*/ 0 w 254"/>
                <a:gd name="T7" fmla="*/ 0 h 134"/>
                <a:gd name="T8" fmla="*/ 162 w 254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34">
                  <a:moveTo>
                    <a:pt x="162" y="0"/>
                  </a:moveTo>
                  <a:lnTo>
                    <a:pt x="254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992F959F-6E0E-70F9-809D-6E7AC196E2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48" y="557"/>
              <a:ext cx="254" cy="134"/>
            </a:xfrm>
            <a:custGeom>
              <a:avLst/>
              <a:gdLst>
                <a:gd name="T0" fmla="*/ 162 w 254"/>
                <a:gd name="T1" fmla="*/ 0 h 134"/>
                <a:gd name="T2" fmla="*/ 254 w 254"/>
                <a:gd name="T3" fmla="*/ 134 h 134"/>
                <a:gd name="T4" fmla="*/ 0 w 254"/>
                <a:gd name="T5" fmla="*/ 134 h 134"/>
                <a:gd name="T6" fmla="*/ 0 w 254"/>
                <a:gd name="T7" fmla="*/ 0 h 134"/>
                <a:gd name="T8" fmla="*/ 162 w 254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34">
                  <a:moveTo>
                    <a:pt x="162" y="0"/>
                  </a:moveTo>
                  <a:lnTo>
                    <a:pt x="254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BE80733B-7A07-8DD9-B8FD-12E82DFB06F7}"/>
                </a:ext>
              </a:extLst>
            </p:cNvPr>
            <p:cNvSpPr>
              <a:spLocks/>
            </p:cNvSpPr>
            <p:nvPr/>
          </p:nvSpPr>
          <p:spPr bwMode="gray">
            <a:xfrm>
              <a:off x="929" y="691"/>
              <a:ext cx="233" cy="181"/>
            </a:xfrm>
            <a:custGeom>
              <a:avLst/>
              <a:gdLst>
                <a:gd name="T0" fmla="*/ 0 w 233"/>
                <a:gd name="T1" fmla="*/ 0 h 181"/>
                <a:gd name="T2" fmla="*/ 162 w 233"/>
                <a:gd name="T3" fmla="*/ 0 h 181"/>
                <a:gd name="T4" fmla="*/ 233 w 233"/>
                <a:gd name="T5" fmla="*/ 181 h 181"/>
                <a:gd name="T6" fmla="*/ 98 w 233"/>
                <a:gd name="T7" fmla="*/ 181 h 181"/>
                <a:gd name="T8" fmla="*/ 0 w 233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81">
                  <a:moveTo>
                    <a:pt x="0" y="0"/>
                  </a:moveTo>
                  <a:lnTo>
                    <a:pt x="162" y="0"/>
                  </a:lnTo>
                  <a:lnTo>
                    <a:pt x="233" y="181"/>
                  </a:lnTo>
                  <a:lnTo>
                    <a:pt x="98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86287758-CE62-6D71-F081-FAEFC19F6AE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29" y="691"/>
              <a:ext cx="233" cy="181"/>
            </a:xfrm>
            <a:custGeom>
              <a:avLst/>
              <a:gdLst>
                <a:gd name="T0" fmla="*/ 19 w 233"/>
                <a:gd name="T1" fmla="*/ 13 h 181"/>
                <a:gd name="T2" fmla="*/ 156 w 233"/>
                <a:gd name="T3" fmla="*/ 13 h 181"/>
                <a:gd name="T4" fmla="*/ 217 w 233"/>
                <a:gd name="T5" fmla="*/ 172 h 181"/>
                <a:gd name="T6" fmla="*/ 104 w 233"/>
                <a:gd name="T7" fmla="*/ 172 h 181"/>
                <a:gd name="T8" fmla="*/ 19 w 233"/>
                <a:gd name="T9" fmla="*/ 13 h 181"/>
                <a:gd name="T10" fmla="*/ 0 w 233"/>
                <a:gd name="T11" fmla="*/ 0 h 181"/>
                <a:gd name="T12" fmla="*/ 98 w 233"/>
                <a:gd name="T13" fmla="*/ 181 h 181"/>
                <a:gd name="T14" fmla="*/ 233 w 233"/>
                <a:gd name="T15" fmla="*/ 181 h 181"/>
                <a:gd name="T16" fmla="*/ 162 w 233"/>
                <a:gd name="T17" fmla="*/ 0 h 181"/>
                <a:gd name="T18" fmla="*/ 0 w 233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81">
                  <a:moveTo>
                    <a:pt x="19" y="13"/>
                  </a:moveTo>
                  <a:lnTo>
                    <a:pt x="156" y="13"/>
                  </a:lnTo>
                  <a:lnTo>
                    <a:pt x="217" y="172"/>
                  </a:lnTo>
                  <a:lnTo>
                    <a:pt x="104" y="172"/>
                  </a:lnTo>
                  <a:lnTo>
                    <a:pt x="19" y="13"/>
                  </a:lnTo>
                  <a:close/>
                  <a:moveTo>
                    <a:pt x="0" y="0"/>
                  </a:moveTo>
                  <a:lnTo>
                    <a:pt x="98" y="181"/>
                  </a:lnTo>
                  <a:lnTo>
                    <a:pt x="233" y="181"/>
                  </a:lnTo>
                  <a:lnTo>
                    <a:pt x="1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BD9CE7BE-0F98-BCE9-5E8F-69F623C6A9E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1" y="691"/>
              <a:ext cx="257" cy="181"/>
            </a:xfrm>
            <a:custGeom>
              <a:avLst/>
              <a:gdLst>
                <a:gd name="T0" fmla="*/ 257 w 257"/>
                <a:gd name="T1" fmla="*/ 0 h 181"/>
                <a:gd name="T2" fmla="*/ 257 w 257"/>
                <a:gd name="T3" fmla="*/ 181 h 181"/>
                <a:gd name="T4" fmla="*/ 71 w 257"/>
                <a:gd name="T5" fmla="*/ 181 h 181"/>
                <a:gd name="T6" fmla="*/ 0 w 257"/>
                <a:gd name="T7" fmla="*/ 0 h 181"/>
                <a:gd name="T8" fmla="*/ 257 w 257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81">
                  <a:moveTo>
                    <a:pt x="257" y="0"/>
                  </a:moveTo>
                  <a:lnTo>
                    <a:pt x="257" y="181"/>
                  </a:lnTo>
                  <a:lnTo>
                    <a:pt x="71" y="181"/>
                  </a:lnTo>
                  <a:lnTo>
                    <a:pt x="0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32B6A11A-8A31-0E61-10C7-FB7003D539A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91" y="691"/>
              <a:ext cx="257" cy="181"/>
            </a:xfrm>
            <a:custGeom>
              <a:avLst/>
              <a:gdLst>
                <a:gd name="T0" fmla="*/ 16 w 257"/>
                <a:gd name="T1" fmla="*/ 13 h 181"/>
                <a:gd name="T2" fmla="*/ 248 w 257"/>
                <a:gd name="T3" fmla="*/ 13 h 181"/>
                <a:gd name="T4" fmla="*/ 248 w 257"/>
                <a:gd name="T5" fmla="*/ 172 h 181"/>
                <a:gd name="T6" fmla="*/ 77 w 257"/>
                <a:gd name="T7" fmla="*/ 172 h 181"/>
                <a:gd name="T8" fmla="*/ 16 w 257"/>
                <a:gd name="T9" fmla="*/ 13 h 181"/>
                <a:gd name="T10" fmla="*/ 0 w 257"/>
                <a:gd name="T11" fmla="*/ 0 h 181"/>
                <a:gd name="T12" fmla="*/ 71 w 257"/>
                <a:gd name="T13" fmla="*/ 181 h 181"/>
                <a:gd name="T14" fmla="*/ 257 w 257"/>
                <a:gd name="T15" fmla="*/ 181 h 181"/>
                <a:gd name="T16" fmla="*/ 257 w 257"/>
                <a:gd name="T17" fmla="*/ 0 h 181"/>
                <a:gd name="T18" fmla="*/ 0 w 257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181">
                  <a:moveTo>
                    <a:pt x="16" y="13"/>
                  </a:moveTo>
                  <a:lnTo>
                    <a:pt x="248" y="13"/>
                  </a:lnTo>
                  <a:lnTo>
                    <a:pt x="248" y="172"/>
                  </a:lnTo>
                  <a:lnTo>
                    <a:pt x="77" y="172"/>
                  </a:lnTo>
                  <a:lnTo>
                    <a:pt x="16" y="13"/>
                  </a:lnTo>
                  <a:close/>
                  <a:moveTo>
                    <a:pt x="0" y="0"/>
                  </a:moveTo>
                  <a:lnTo>
                    <a:pt x="71" y="181"/>
                  </a:lnTo>
                  <a:lnTo>
                    <a:pt x="257" y="181"/>
                  </a:lnTo>
                  <a:lnTo>
                    <a:pt x="2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9C5FAA32-444E-A309-20B8-74B0BC69019F}"/>
                </a:ext>
              </a:extLst>
            </p:cNvPr>
            <p:cNvSpPr>
              <a:spLocks/>
            </p:cNvSpPr>
            <p:nvPr/>
          </p:nvSpPr>
          <p:spPr bwMode="gray">
            <a:xfrm>
              <a:off x="929" y="557"/>
              <a:ext cx="254" cy="134"/>
            </a:xfrm>
            <a:custGeom>
              <a:avLst/>
              <a:gdLst>
                <a:gd name="T0" fmla="*/ 0 w 254"/>
                <a:gd name="T1" fmla="*/ 134 h 134"/>
                <a:gd name="T2" fmla="*/ 92 w 254"/>
                <a:gd name="T3" fmla="*/ 0 h 134"/>
                <a:gd name="T4" fmla="*/ 254 w 254"/>
                <a:gd name="T5" fmla="*/ 0 h 134"/>
                <a:gd name="T6" fmla="*/ 162 w 254"/>
                <a:gd name="T7" fmla="*/ 134 h 134"/>
                <a:gd name="T8" fmla="*/ 0 w 254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34">
                  <a:moveTo>
                    <a:pt x="0" y="134"/>
                  </a:moveTo>
                  <a:lnTo>
                    <a:pt x="92" y="0"/>
                  </a:lnTo>
                  <a:lnTo>
                    <a:pt x="254" y="0"/>
                  </a:lnTo>
                  <a:lnTo>
                    <a:pt x="162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AAB34A6F-6A59-DF70-826C-E32D5A128020}"/>
                </a:ext>
              </a:extLst>
            </p:cNvPr>
            <p:cNvSpPr>
              <a:spLocks/>
            </p:cNvSpPr>
            <p:nvPr/>
          </p:nvSpPr>
          <p:spPr bwMode="gray">
            <a:xfrm>
              <a:off x="929" y="557"/>
              <a:ext cx="254" cy="134"/>
            </a:xfrm>
            <a:custGeom>
              <a:avLst/>
              <a:gdLst>
                <a:gd name="T0" fmla="*/ 0 w 254"/>
                <a:gd name="T1" fmla="*/ 134 h 134"/>
                <a:gd name="T2" fmla="*/ 92 w 254"/>
                <a:gd name="T3" fmla="*/ 0 h 134"/>
                <a:gd name="T4" fmla="*/ 254 w 254"/>
                <a:gd name="T5" fmla="*/ 0 h 134"/>
                <a:gd name="T6" fmla="*/ 162 w 254"/>
                <a:gd name="T7" fmla="*/ 134 h 134"/>
                <a:gd name="T8" fmla="*/ 0 w 254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34">
                  <a:moveTo>
                    <a:pt x="0" y="134"/>
                  </a:moveTo>
                  <a:lnTo>
                    <a:pt x="92" y="0"/>
                  </a:lnTo>
                  <a:lnTo>
                    <a:pt x="254" y="0"/>
                  </a:lnTo>
                  <a:lnTo>
                    <a:pt x="162" y="134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6BD4DF13-9700-8FBA-58E3-1975EABFF8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48" y="691"/>
              <a:ext cx="254" cy="181"/>
            </a:xfrm>
            <a:custGeom>
              <a:avLst/>
              <a:gdLst>
                <a:gd name="T0" fmla="*/ 254 w 254"/>
                <a:gd name="T1" fmla="*/ 0 h 181"/>
                <a:gd name="T2" fmla="*/ 174 w 254"/>
                <a:gd name="T3" fmla="*/ 181 h 181"/>
                <a:gd name="T4" fmla="*/ 0 w 254"/>
                <a:gd name="T5" fmla="*/ 181 h 181"/>
                <a:gd name="T6" fmla="*/ 0 w 254"/>
                <a:gd name="T7" fmla="*/ 0 h 181"/>
                <a:gd name="T8" fmla="*/ 254 w 254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81">
                  <a:moveTo>
                    <a:pt x="254" y="0"/>
                  </a:moveTo>
                  <a:lnTo>
                    <a:pt x="174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23401D84-BBC3-9E39-5940-8C7CD447765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348" y="691"/>
              <a:ext cx="254" cy="181"/>
            </a:xfrm>
            <a:custGeom>
              <a:avLst/>
              <a:gdLst>
                <a:gd name="T0" fmla="*/ 9 w 254"/>
                <a:gd name="T1" fmla="*/ 13 h 181"/>
                <a:gd name="T2" fmla="*/ 239 w 254"/>
                <a:gd name="T3" fmla="*/ 13 h 181"/>
                <a:gd name="T4" fmla="*/ 168 w 254"/>
                <a:gd name="T5" fmla="*/ 172 h 181"/>
                <a:gd name="T6" fmla="*/ 9 w 254"/>
                <a:gd name="T7" fmla="*/ 172 h 181"/>
                <a:gd name="T8" fmla="*/ 9 w 254"/>
                <a:gd name="T9" fmla="*/ 13 h 181"/>
                <a:gd name="T10" fmla="*/ 0 w 254"/>
                <a:gd name="T11" fmla="*/ 0 h 181"/>
                <a:gd name="T12" fmla="*/ 0 w 254"/>
                <a:gd name="T13" fmla="*/ 181 h 181"/>
                <a:gd name="T14" fmla="*/ 174 w 254"/>
                <a:gd name="T15" fmla="*/ 181 h 181"/>
                <a:gd name="T16" fmla="*/ 254 w 254"/>
                <a:gd name="T17" fmla="*/ 0 h 181"/>
                <a:gd name="T18" fmla="*/ 0 w 254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181">
                  <a:moveTo>
                    <a:pt x="9" y="13"/>
                  </a:moveTo>
                  <a:lnTo>
                    <a:pt x="239" y="13"/>
                  </a:lnTo>
                  <a:lnTo>
                    <a:pt x="168" y="172"/>
                  </a:lnTo>
                  <a:lnTo>
                    <a:pt x="9" y="172"/>
                  </a:lnTo>
                  <a:lnTo>
                    <a:pt x="9" y="13"/>
                  </a:lnTo>
                  <a:close/>
                  <a:moveTo>
                    <a:pt x="0" y="0"/>
                  </a:moveTo>
                  <a:lnTo>
                    <a:pt x="0" y="181"/>
                  </a:lnTo>
                  <a:lnTo>
                    <a:pt x="174" y="181"/>
                  </a:lnTo>
                  <a:lnTo>
                    <a:pt x="2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4A424C1D-BACC-DF4E-8E46-38EAE2F3EC36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2" y="691"/>
              <a:ext cx="242" cy="181"/>
            </a:xfrm>
            <a:custGeom>
              <a:avLst/>
              <a:gdLst>
                <a:gd name="T0" fmla="*/ 0 w 242"/>
                <a:gd name="T1" fmla="*/ 181 h 181"/>
                <a:gd name="T2" fmla="*/ 144 w 242"/>
                <a:gd name="T3" fmla="*/ 181 h 181"/>
                <a:gd name="T4" fmla="*/ 242 w 242"/>
                <a:gd name="T5" fmla="*/ 0 h 181"/>
                <a:gd name="T6" fmla="*/ 80 w 242"/>
                <a:gd name="T7" fmla="*/ 0 h 181"/>
                <a:gd name="T8" fmla="*/ 0 w 242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81">
                  <a:moveTo>
                    <a:pt x="0" y="181"/>
                  </a:moveTo>
                  <a:lnTo>
                    <a:pt x="144" y="181"/>
                  </a:lnTo>
                  <a:lnTo>
                    <a:pt x="242" y="0"/>
                  </a:lnTo>
                  <a:lnTo>
                    <a:pt x="80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00423498-F0B5-E23C-7AB4-E774623D548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22" y="691"/>
              <a:ext cx="242" cy="181"/>
            </a:xfrm>
            <a:custGeom>
              <a:avLst/>
              <a:gdLst>
                <a:gd name="T0" fmla="*/ 86 w 242"/>
                <a:gd name="T1" fmla="*/ 13 h 181"/>
                <a:gd name="T2" fmla="*/ 223 w 242"/>
                <a:gd name="T3" fmla="*/ 13 h 181"/>
                <a:gd name="T4" fmla="*/ 138 w 242"/>
                <a:gd name="T5" fmla="*/ 172 h 181"/>
                <a:gd name="T6" fmla="*/ 16 w 242"/>
                <a:gd name="T7" fmla="*/ 172 h 181"/>
                <a:gd name="T8" fmla="*/ 86 w 242"/>
                <a:gd name="T9" fmla="*/ 13 h 181"/>
                <a:gd name="T10" fmla="*/ 80 w 242"/>
                <a:gd name="T11" fmla="*/ 0 h 181"/>
                <a:gd name="T12" fmla="*/ 0 w 242"/>
                <a:gd name="T13" fmla="*/ 181 h 181"/>
                <a:gd name="T14" fmla="*/ 144 w 242"/>
                <a:gd name="T15" fmla="*/ 181 h 181"/>
                <a:gd name="T16" fmla="*/ 242 w 242"/>
                <a:gd name="T17" fmla="*/ 0 h 181"/>
                <a:gd name="T18" fmla="*/ 80 w 242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181">
                  <a:moveTo>
                    <a:pt x="86" y="13"/>
                  </a:moveTo>
                  <a:lnTo>
                    <a:pt x="223" y="13"/>
                  </a:lnTo>
                  <a:lnTo>
                    <a:pt x="138" y="172"/>
                  </a:lnTo>
                  <a:lnTo>
                    <a:pt x="16" y="172"/>
                  </a:lnTo>
                  <a:lnTo>
                    <a:pt x="86" y="13"/>
                  </a:lnTo>
                  <a:close/>
                  <a:moveTo>
                    <a:pt x="80" y="0"/>
                  </a:moveTo>
                  <a:lnTo>
                    <a:pt x="0" y="181"/>
                  </a:lnTo>
                  <a:lnTo>
                    <a:pt x="144" y="181"/>
                  </a:lnTo>
                  <a:lnTo>
                    <a:pt x="242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02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id="{69F2215E-4750-325C-D596-564F6A5600D9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0" y="557"/>
              <a:ext cx="254" cy="134"/>
            </a:xfrm>
            <a:custGeom>
              <a:avLst/>
              <a:gdLst>
                <a:gd name="T0" fmla="*/ 162 w 254"/>
                <a:gd name="T1" fmla="*/ 0 h 134"/>
                <a:gd name="T2" fmla="*/ 0 w 254"/>
                <a:gd name="T3" fmla="*/ 0 h 134"/>
                <a:gd name="T4" fmla="*/ 92 w 254"/>
                <a:gd name="T5" fmla="*/ 134 h 134"/>
                <a:gd name="T6" fmla="*/ 254 w 254"/>
                <a:gd name="T7" fmla="*/ 134 h 134"/>
                <a:gd name="T8" fmla="*/ 162 w 254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34">
                  <a:moveTo>
                    <a:pt x="162" y="0"/>
                  </a:moveTo>
                  <a:lnTo>
                    <a:pt x="0" y="0"/>
                  </a:lnTo>
                  <a:lnTo>
                    <a:pt x="92" y="134"/>
                  </a:lnTo>
                  <a:lnTo>
                    <a:pt x="254" y="13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3D4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CF465872-44C1-1283-5FE1-33598E110A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0" y="557"/>
              <a:ext cx="254" cy="134"/>
            </a:xfrm>
            <a:custGeom>
              <a:avLst/>
              <a:gdLst>
                <a:gd name="T0" fmla="*/ 162 w 254"/>
                <a:gd name="T1" fmla="*/ 0 h 134"/>
                <a:gd name="T2" fmla="*/ 0 w 254"/>
                <a:gd name="T3" fmla="*/ 0 h 134"/>
                <a:gd name="T4" fmla="*/ 92 w 254"/>
                <a:gd name="T5" fmla="*/ 134 h 134"/>
                <a:gd name="T6" fmla="*/ 254 w 254"/>
                <a:gd name="T7" fmla="*/ 134 h 134"/>
                <a:gd name="T8" fmla="*/ 162 w 254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34">
                  <a:moveTo>
                    <a:pt x="162" y="0"/>
                  </a:moveTo>
                  <a:lnTo>
                    <a:pt x="0" y="0"/>
                  </a:lnTo>
                  <a:lnTo>
                    <a:pt x="92" y="134"/>
                  </a:lnTo>
                  <a:lnTo>
                    <a:pt x="254" y="134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F878E82D-975A-A6A6-E2AA-1A54A2674CC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1" y="557"/>
              <a:ext cx="257" cy="134"/>
            </a:xfrm>
            <a:custGeom>
              <a:avLst/>
              <a:gdLst>
                <a:gd name="T0" fmla="*/ 257 w 257"/>
                <a:gd name="T1" fmla="*/ 0 h 134"/>
                <a:gd name="T2" fmla="*/ 92 w 257"/>
                <a:gd name="T3" fmla="*/ 0 h 134"/>
                <a:gd name="T4" fmla="*/ 0 w 257"/>
                <a:gd name="T5" fmla="*/ 134 h 134"/>
                <a:gd name="T6" fmla="*/ 257 w 257"/>
                <a:gd name="T7" fmla="*/ 134 h 134"/>
                <a:gd name="T8" fmla="*/ 257 w 25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34">
                  <a:moveTo>
                    <a:pt x="257" y="0"/>
                  </a:moveTo>
                  <a:lnTo>
                    <a:pt x="92" y="0"/>
                  </a:lnTo>
                  <a:lnTo>
                    <a:pt x="0" y="134"/>
                  </a:lnTo>
                  <a:lnTo>
                    <a:pt x="257" y="134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3D4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9">
              <a:extLst>
                <a:ext uri="{FF2B5EF4-FFF2-40B4-BE49-F238E27FC236}">
                  <a16:creationId xmlns:a16="http://schemas.microsoft.com/office/drawing/2014/main" id="{F768661E-2DD2-88D0-17D7-4CF279C7FC70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1" y="557"/>
              <a:ext cx="257" cy="134"/>
            </a:xfrm>
            <a:custGeom>
              <a:avLst/>
              <a:gdLst>
                <a:gd name="T0" fmla="*/ 257 w 257"/>
                <a:gd name="T1" fmla="*/ 0 h 134"/>
                <a:gd name="T2" fmla="*/ 92 w 257"/>
                <a:gd name="T3" fmla="*/ 0 h 134"/>
                <a:gd name="T4" fmla="*/ 0 w 257"/>
                <a:gd name="T5" fmla="*/ 134 h 134"/>
                <a:gd name="T6" fmla="*/ 257 w 257"/>
                <a:gd name="T7" fmla="*/ 134 h 134"/>
                <a:gd name="T8" fmla="*/ 257 w 25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34">
                  <a:moveTo>
                    <a:pt x="257" y="0"/>
                  </a:moveTo>
                  <a:lnTo>
                    <a:pt x="92" y="0"/>
                  </a:lnTo>
                  <a:lnTo>
                    <a:pt x="0" y="134"/>
                  </a:lnTo>
                  <a:lnTo>
                    <a:pt x="257" y="134"/>
                  </a:lnTo>
                  <a:lnTo>
                    <a:pt x="2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0">
              <a:extLst>
                <a:ext uri="{FF2B5EF4-FFF2-40B4-BE49-F238E27FC236}">
                  <a16:creationId xmlns:a16="http://schemas.microsoft.com/office/drawing/2014/main" id="{2E4F7998-E849-88F1-3045-3F1B688B3550}"/>
                </a:ext>
              </a:extLst>
            </p:cNvPr>
            <p:cNvSpPr>
              <a:spLocks/>
            </p:cNvSpPr>
            <p:nvPr/>
          </p:nvSpPr>
          <p:spPr bwMode="gray">
            <a:xfrm>
              <a:off x="1348" y="557"/>
              <a:ext cx="254" cy="134"/>
            </a:xfrm>
            <a:custGeom>
              <a:avLst/>
              <a:gdLst>
                <a:gd name="T0" fmla="*/ 162 w 254"/>
                <a:gd name="T1" fmla="*/ 0 h 134"/>
                <a:gd name="T2" fmla="*/ 0 w 254"/>
                <a:gd name="T3" fmla="*/ 0 h 134"/>
                <a:gd name="T4" fmla="*/ 0 w 254"/>
                <a:gd name="T5" fmla="*/ 134 h 134"/>
                <a:gd name="T6" fmla="*/ 254 w 254"/>
                <a:gd name="T7" fmla="*/ 134 h 134"/>
                <a:gd name="T8" fmla="*/ 162 w 254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34">
                  <a:moveTo>
                    <a:pt x="162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254" y="13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3D4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id="{9352CFA9-F06F-AA47-3C25-7A6C788738B5}"/>
                </a:ext>
              </a:extLst>
            </p:cNvPr>
            <p:cNvSpPr>
              <a:spLocks/>
            </p:cNvSpPr>
            <p:nvPr/>
          </p:nvSpPr>
          <p:spPr bwMode="gray">
            <a:xfrm>
              <a:off x="1348" y="557"/>
              <a:ext cx="254" cy="134"/>
            </a:xfrm>
            <a:custGeom>
              <a:avLst/>
              <a:gdLst>
                <a:gd name="T0" fmla="*/ 162 w 254"/>
                <a:gd name="T1" fmla="*/ 0 h 134"/>
                <a:gd name="T2" fmla="*/ 0 w 254"/>
                <a:gd name="T3" fmla="*/ 0 h 134"/>
                <a:gd name="T4" fmla="*/ 0 w 254"/>
                <a:gd name="T5" fmla="*/ 134 h 134"/>
                <a:gd name="T6" fmla="*/ 254 w 254"/>
                <a:gd name="T7" fmla="*/ 134 h 134"/>
                <a:gd name="T8" fmla="*/ 162 w 254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34">
                  <a:moveTo>
                    <a:pt x="162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254" y="134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2">
              <a:extLst>
                <a:ext uri="{FF2B5EF4-FFF2-40B4-BE49-F238E27FC236}">
                  <a16:creationId xmlns:a16="http://schemas.microsoft.com/office/drawing/2014/main" id="{84E09731-9A97-42FA-61B8-0B85BE761B77}"/>
                </a:ext>
              </a:extLst>
            </p:cNvPr>
            <p:cNvSpPr>
              <a:spLocks/>
            </p:cNvSpPr>
            <p:nvPr/>
          </p:nvSpPr>
          <p:spPr bwMode="gray">
            <a:xfrm>
              <a:off x="929" y="557"/>
              <a:ext cx="254" cy="134"/>
            </a:xfrm>
            <a:custGeom>
              <a:avLst/>
              <a:gdLst>
                <a:gd name="T0" fmla="*/ 254 w 254"/>
                <a:gd name="T1" fmla="*/ 0 h 134"/>
                <a:gd name="T2" fmla="*/ 92 w 254"/>
                <a:gd name="T3" fmla="*/ 0 h 134"/>
                <a:gd name="T4" fmla="*/ 0 w 254"/>
                <a:gd name="T5" fmla="*/ 134 h 134"/>
                <a:gd name="T6" fmla="*/ 162 w 254"/>
                <a:gd name="T7" fmla="*/ 134 h 134"/>
                <a:gd name="T8" fmla="*/ 254 w 254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34">
                  <a:moveTo>
                    <a:pt x="254" y="0"/>
                  </a:moveTo>
                  <a:lnTo>
                    <a:pt x="92" y="0"/>
                  </a:lnTo>
                  <a:lnTo>
                    <a:pt x="0" y="134"/>
                  </a:lnTo>
                  <a:lnTo>
                    <a:pt x="162" y="13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3D4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3">
              <a:extLst>
                <a:ext uri="{FF2B5EF4-FFF2-40B4-BE49-F238E27FC236}">
                  <a16:creationId xmlns:a16="http://schemas.microsoft.com/office/drawing/2014/main" id="{FEED1F31-4554-4DD8-3DB2-51DB29C4963F}"/>
                </a:ext>
              </a:extLst>
            </p:cNvPr>
            <p:cNvSpPr>
              <a:spLocks/>
            </p:cNvSpPr>
            <p:nvPr/>
          </p:nvSpPr>
          <p:spPr bwMode="gray">
            <a:xfrm>
              <a:off x="929" y="557"/>
              <a:ext cx="254" cy="134"/>
            </a:xfrm>
            <a:custGeom>
              <a:avLst/>
              <a:gdLst>
                <a:gd name="T0" fmla="*/ 254 w 254"/>
                <a:gd name="T1" fmla="*/ 0 h 134"/>
                <a:gd name="T2" fmla="*/ 92 w 254"/>
                <a:gd name="T3" fmla="*/ 0 h 134"/>
                <a:gd name="T4" fmla="*/ 0 w 254"/>
                <a:gd name="T5" fmla="*/ 134 h 134"/>
                <a:gd name="T6" fmla="*/ 162 w 254"/>
                <a:gd name="T7" fmla="*/ 134 h 134"/>
                <a:gd name="T8" fmla="*/ 254 w 254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34">
                  <a:moveTo>
                    <a:pt x="254" y="0"/>
                  </a:moveTo>
                  <a:lnTo>
                    <a:pt x="92" y="0"/>
                  </a:lnTo>
                  <a:lnTo>
                    <a:pt x="0" y="134"/>
                  </a:lnTo>
                  <a:lnTo>
                    <a:pt x="162" y="134"/>
                  </a:lnTo>
                  <a:lnTo>
                    <a:pt x="2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D4C07F4-93FC-1A58-169B-25A5818213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21" y="499"/>
              <a:ext cx="651" cy="58"/>
            </a:xfrm>
            <a:prstGeom prst="rect">
              <a:avLst/>
            </a:pr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ACACD3F-99FF-373E-786D-390C203DF2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95" y="441"/>
              <a:ext cx="303" cy="58"/>
            </a:xfrm>
            <a:prstGeom prst="rect">
              <a:avLst/>
            </a:pr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0569967-B1FD-BCFD-7EB4-06C6992EA2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4" y="386"/>
              <a:ext cx="128" cy="55"/>
            </a:xfrm>
            <a:prstGeom prst="rect">
              <a:avLst/>
            </a:pr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544A7CBF-4EE6-8F73-87DE-C645C625F39D}"/>
                </a:ext>
              </a:extLst>
            </p:cNvPr>
            <p:cNvSpPr>
              <a:spLocks/>
            </p:cNvSpPr>
            <p:nvPr/>
          </p:nvSpPr>
          <p:spPr bwMode="gray">
            <a:xfrm>
              <a:off x="1238" y="2059"/>
              <a:ext cx="190" cy="309"/>
            </a:xfrm>
            <a:custGeom>
              <a:avLst/>
              <a:gdLst>
                <a:gd name="T0" fmla="*/ 0 w 62"/>
                <a:gd name="T1" fmla="*/ 101 h 101"/>
                <a:gd name="T2" fmla="*/ 0 w 62"/>
                <a:gd name="T3" fmla="*/ 11 h 101"/>
                <a:gd name="T4" fmla="*/ 11 w 62"/>
                <a:gd name="T5" fmla="*/ 0 h 101"/>
                <a:gd name="T6" fmla="*/ 51 w 62"/>
                <a:gd name="T7" fmla="*/ 0 h 101"/>
                <a:gd name="T8" fmla="*/ 62 w 62"/>
                <a:gd name="T9" fmla="*/ 11 h 101"/>
                <a:gd name="T10" fmla="*/ 62 w 62"/>
                <a:gd name="T11" fmla="*/ 101 h 101"/>
                <a:gd name="T12" fmla="*/ 0 w 62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1">
                  <a:moveTo>
                    <a:pt x="0" y="10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5"/>
                    <a:pt x="62" y="11"/>
                  </a:cubicBezTo>
                  <a:cubicBezTo>
                    <a:pt x="62" y="101"/>
                    <a:pt x="62" y="101"/>
                    <a:pt x="62" y="101"/>
                  </a:cubicBezTo>
                  <a:lnTo>
                    <a:pt x="0" y="101"/>
                  </a:lnTo>
                  <a:close/>
                </a:path>
              </a:pathLst>
            </a:cu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8">
              <a:extLst>
                <a:ext uri="{FF2B5EF4-FFF2-40B4-BE49-F238E27FC236}">
                  <a16:creationId xmlns:a16="http://schemas.microsoft.com/office/drawing/2014/main" id="{AF5559C8-56D3-CD0D-4A34-F86450B06D69}"/>
                </a:ext>
              </a:extLst>
            </p:cNvPr>
            <p:cNvSpPr>
              <a:spLocks/>
            </p:cNvSpPr>
            <p:nvPr/>
          </p:nvSpPr>
          <p:spPr bwMode="gray">
            <a:xfrm>
              <a:off x="1232" y="2049"/>
              <a:ext cx="205" cy="319"/>
            </a:xfrm>
            <a:custGeom>
              <a:avLst/>
              <a:gdLst>
                <a:gd name="T0" fmla="*/ 61 w 67"/>
                <a:gd name="T1" fmla="*/ 104 h 104"/>
                <a:gd name="T2" fmla="*/ 61 w 67"/>
                <a:gd name="T3" fmla="*/ 14 h 104"/>
                <a:gd name="T4" fmla="*/ 53 w 67"/>
                <a:gd name="T5" fmla="*/ 6 h 104"/>
                <a:gd name="T6" fmla="*/ 13 w 67"/>
                <a:gd name="T7" fmla="*/ 6 h 104"/>
                <a:gd name="T8" fmla="*/ 5 w 67"/>
                <a:gd name="T9" fmla="*/ 14 h 104"/>
                <a:gd name="T10" fmla="*/ 5 w 67"/>
                <a:gd name="T11" fmla="*/ 104 h 104"/>
                <a:gd name="T12" fmla="*/ 0 w 67"/>
                <a:gd name="T13" fmla="*/ 104 h 104"/>
                <a:gd name="T14" fmla="*/ 0 w 67"/>
                <a:gd name="T15" fmla="*/ 14 h 104"/>
                <a:gd name="T16" fmla="*/ 13 w 67"/>
                <a:gd name="T17" fmla="*/ 0 h 104"/>
                <a:gd name="T18" fmla="*/ 53 w 67"/>
                <a:gd name="T19" fmla="*/ 0 h 104"/>
                <a:gd name="T20" fmla="*/ 67 w 67"/>
                <a:gd name="T21" fmla="*/ 14 h 104"/>
                <a:gd name="T22" fmla="*/ 67 w 67"/>
                <a:gd name="T23" fmla="*/ 104 h 104"/>
                <a:gd name="T24" fmla="*/ 61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61" y="104"/>
                  </a:moveTo>
                  <a:cubicBezTo>
                    <a:pt x="61" y="14"/>
                    <a:pt x="61" y="14"/>
                    <a:pt x="61" y="14"/>
                  </a:cubicBezTo>
                  <a:cubicBezTo>
                    <a:pt x="61" y="9"/>
                    <a:pt x="58" y="6"/>
                    <a:pt x="5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6"/>
                    <a:pt x="5" y="9"/>
                    <a:pt x="5" y="1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1" y="0"/>
                    <a:pt x="67" y="6"/>
                    <a:pt x="67" y="14"/>
                  </a:cubicBezTo>
                  <a:cubicBezTo>
                    <a:pt x="67" y="104"/>
                    <a:pt x="67" y="104"/>
                    <a:pt x="67" y="104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4D7362-E910-FE4B-FB03-A34A9C8FF7F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232992" y="1709623"/>
            <a:ext cx="1645920" cy="1645920"/>
            <a:chOff x="0" y="0"/>
            <a:chExt cx="2715" cy="271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8592622-5B4B-D500-355C-426873A3CC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2715" cy="2715"/>
            </a:xfrm>
            <a:prstGeom prst="ellipse">
              <a:avLst/>
            </a:prstGeom>
            <a:solidFill>
              <a:srgbClr val="60C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5D5C70C5-F91C-2B3C-2FF4-2EE24874D5FB}"/>
                </a:ext>
              </a:extLst>
            </p:cNvPr>
            <p:cNvSpPr>
              <a:spLocks/>
            </p:cNvSpPr>
            <p:nvPr/>
          </p:nvSpPr>
          <p:spPr bwMode="gray">
            <a:xfrm>
              <a:off x="788" y="608"/>
              <a:ext cx="1909" cy="2102"/>
            </a:xfrm>
            <a:custGeom>
              <a:avLst/>
              <a:gdLst>
                <a:gd name="T0" fmla="*/ 436 w 436"/>
                <a:gd name="T1" fmla="*/ 220 h 480"/>
                <a:gd name="T2" fmla="*/ 216 w 436"/>
                <a:gd name="T3" fmla="*/ 0 h 480"/>
                <a:gd name="T4" fmla="*/ 12 w 436"/>
                <a:gd name="T5" fmla="*/ 0 h 480"/>
                <a:gd name="T6" fmla="*/ 4 w 436"/>
                <a:gd name="T7" fmla="*/ 4 h 480"/>
                <a:gd name="T8" fmla="*/ 0 w 436"/>
                <a:gd name="T9" fmla="*/ 12 h 480"/>
                <a:gd name="T10" fmla="*/ 0 w 436"/>
                <a:gd name="T11" fmla="*/ 328 h 480"/>
                <a:gd name="T12" fmla="*/ 2 w 436"/>
                <a:gd name="T13" fmla="*/ 335 h 480"/>
                <a:gd name="T14" fmla="*/ 5 w 436"/>
                <a:gd name="T15" fmla="*/ 338 h 480"/>
                <a:gd name="T16" fmla="*/ 147 w 436"/>
                <a:gd name="T17" fmla="*/ 480 h 480"/>
                <a:gd name="T18" fmla="*/ 436 w 436"/>
                <a:gd name="T19" fmla="*/ 2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480">
                  <a:moveTo>
                    <a:pt x="436" y="22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31"/>
                    <a:pt x="1" y="333"/>
                    <a:pt x="2" y="335"/>
                  </a:cubicBezTo>
                  <a:cubicBezTo>
                    <a:pt x="5" y="338"/>
                    <a:pt x="5" y="338"/>
                    <a:pt x="5" y="338"/>
                  </a:cubicBezTo>
                  <a:cubicBezTo>
                    <a:pt x="147" y="480"/>
                    <a:pt x="147" y="480"/>
                    <a:pt x="147" y="480"/>
                  </a:cubicBezTo>
                  <a:cubicBezTo>
                    <a:pt x="293" y="472"/>
                    <a:pt x="413" y="362"/>
                    <a:pt x="436" y="220"/>
                  </a:cubicBezTo>
                  <a:close/>
                </a:path>
              </a:pathLst>
            </a:custGeom>
            <a:solidFill>
              <a:srgbClr val="1C1C1A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07DF7732-963B-1EE5-7791-3253DD14F423}"/>
                </a:ext>
              </a:extLst>
            </p:cNvPr>
            <p:cNvSpPr>
              <a:spLocks/>
            </p:cNvSpPr>
            <p:nvPr/>
          </p:nvSpPr>
          <p:spPr bwMode="gray">
            <a:xfrm>
              <a:off x="788" y="608"/>
              <a:ext cx="1139" cy="1489"/>
            </a:xfrm>
            <a:custGeom>
              <a:avLst/>
              <a:gdLst>
                <a:gd name="T0" fmla="*/ 260 w 260"/>
                <a:gd name="T1" fmla="*/ 44 h 340"/>
                <a:gd name="T2" fmla="*/ 260 w 260"/>
                <a:gd name="T3" fmla="*/ 328 h 340"/>
                <a:gd name="T4" fmla="*/ 256 w 260"/>
                <a:gd name="T5" fmla="*/ 336 h 340"/>
                <a:gd name="T6" fmla="*/ 248 w 260"/>
                <a:gd name="T7" fmla="*/ 340 h 340"/>
                <a:gd name="T8" fmla="*/ 12 w 260"/>
                <a:gd name="T9" fmla="*/ 340 h 340"/>
                <a:gd name="T10" fmla="*/ 4 w 260"/>
                <a:gd name="T11" fmla="*/ 336 h 340"/>
                <a:gd name="T12" fmla="*/ 0 w 260"/>
                <a:gd name="T13" fmla="*/ 328 h 340"/>
                <a:gd name="T14" fmla="*/ 0 w 260"/>
                <a:gd name="T15" fmla="*/ 12 h 340"/>
                <a:gd name="T16" fmla="*/ 4 w 260"/>
                <a:gd name="T17" fmla="*/ 4 h 340"/>
                <a:gd name="T18" fmla="*/ 12 w 260"/>
                <a:gd name="T19" fmla="*/ 0 h 340"/>
                <a:gd name="T20" fmla="*/ 216 w 260"/>
                <a:gd name="T21" fmla="*/ 0 h 340"/>
                <a:gd name="T22" fmla="*/ 260 w 260"/>
                <a:gd name="T23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340">
                  <a:moveTo>
                    <a:pt x="260" y="44"/>
                  </a:moveTo>
                  <a:cubicBezTo>
                    <a:pt x="260" y="328"/>
                    <a:pt x="260" y="328"/>
                    <a:pt x="260" y="328"/>
                  </a:cubicBezTo>
                  <a:cubicBezTo>
                    <a:pt x="260" y="331"/>
                    <a:pt x="259" y="334"/>
                    <a:pt x="256" y="336"/>
                  </a:cubicBezTo>
                  <a:cubicBezTo>
                    <a:pt x="254" y="339"/>
                    <a:pt x="251" y="340"/>
                    <a:pt x="248" y="340"/>
                  </a:cubicBezTo>
                  <a:cubicBezTo>
                    <a:pt x="12" y="340"/>
                    <a:pt x="12" y="340"/>
                    <a:pt x="12" y="340"/>
                  </a:cubicBezTo>
                  <a:cubicBezTo>
                    <a:pt x="9" y="340"/>
                    <a:pt x="6" y="339"/>
                    <a:pt x="4" y="336"/>
                  </a:cubicBezTo>
                  <a:cubicBezTo>
                    <a:pt x="1" y="334"/>
                    <a:pt x="0" y="331"/>
                    <a:pt x="0" y="3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216" y="0"/>
                    <a:pt x="216" y="0"/>
                    <a:pt x="216" y="0"/>
                  </a:cubicBezTo>
                  <a:lnTo>
                    <a:pt x="26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6E1BF681-1B71-4C04-BA57-25058D773B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4" y="608"/>
              <a:ext cx="193" cy="193"/>
            </a:xfrm>
            <a:custGeom>
              <a:avLst/>
              <a:gdLst>
                <a:gd name="T0" fmla="*/ 44 w 44"/>
                <a:gd name="T1" fmla="*/ 44 h 44"/>
                <a:gd name="T2" fmla="*/ 12 w 44"/>
                <a:gd name="T3" fmla="*/ 44 h 44"/>
                <a:gd name="T4" fmla="*/ 4 w 44"/>
                <a:gd name="T5" fmla="*/ 40 h 44"/>
                <a:gd name="T6" fmla="*/ 0 w 44"/>
                <a:gd name="T7" fmla="*/ 32 h 44"/>
                <a:gd name="T8" fmla="*/ 0 w 44"/>
                <a:gd name="T9" fmla="*/ 0 h 44"/>
                <a:gd name="T10" fmla="*/ 44 w 44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4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9" y="44"/>
                    <a:pt x="6" y="43"/>
                    <a:pt x="4" y="40"/>
                  </a:cubicBezTo>
                  <a:cubicBezTo>
                    <a:pt x="1" y="38"/>
                    <a:pt x="0" y="35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44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F0A6A4B1-2F3C-DBF9-4870-B8F707C9D3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81" y="801"/>
              <a:ext cx="753" cy="753"/>
            </a:xfrm>
            <a:custGeom>
              <a:avLst/>
              <a:gdLst>
                <a:gd name="T0" fmla="*/ 86 w 172"/>
                <a:gd name="T1" fmla="*/ 172 h 172"/>
                <a:gd name="T2" fmla="*/ 0 w 172"/>
                <a:gd name="T3" fmla="*/ 86 h 172"/>
                <a:gd name="T4" fmla="*/ 86 w 172"/>
                <a:gd name="T5" fmla="*/ 0 h 172"/>
                <a:gd name="T6" fmla="*/ 172 w 172"/>
                <a:gd name="T7" fmla="*/ 86 h 172"/>
                <a:gd name="T8" fmla="*/ 86 w 172"/>
                <a:gd name="T9" fmla="*/ 172 h 172"/>
                <a:gd name="T10" fmla="*/ 86 w 172"/>
                <a:gd name="T11" fmla="*/ 17 h 172"/>
                <a:gd name="T12" fmla="*/ 17 w 172"/>
                <a:gd name="T13" fmla="*/ 86 h 172"/>
                <a:gd name="T14" fmla="*/ 86 w 172"/>
                <a:gd name="T15" fmla="*/ 155 h 172"/>
                <a:gd name="T16" fmla="*/ 155 w 172"/>
                <a:gd name="T17" fmla="*/ 86 h 172"/>
                <a:gd name="T18" fmla="*/ 86 w 172"/>
                <a:gd name="T19" fmla="*/ 1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172"/>
                  </a:moveTo>
                  <a:cubicBezTo>
                    <a:pt x="39" y="172"/>
                    <a:pt x="0" y="133"/>
                    <a:pt x="0" y="86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3" y="0"/>
                    <a:pt x="172" y="39"/>
                    <a:pt x="172" y="86"/>
                  </a:cubicBezTo>
                  <a:cubicBezTo>
                    <a:pt x="172" y="133"/>
                    <a:pt x="133" y="172"/>
                    <a:pt x="86" y="172"/>
                  </a:cubicBezTo>
                  <a:close/>
                  <a:moveTo>
                    <a:pt x="86" y="17"/>
                  </a:moveTo>
                  <a:cubicBezTo>
                    <a:pt x="48" y="17"/>
                    <a:pt x="17" y="48"/>
                    <a:pt x="17" y="86"/>
                  </a:cubicBezTo>
                  <a:cubicBezTo>
                    <a:pt x="17" y="124"/>
                    <a:pt x="48" y="155"/>
                    <a:pt x="86" y="155"/>
                  </a:cubicBezTo>
                  <a:cubicBezTo>
                    <a:pt x="124" y="155"/>
                    <a:pt x="155" y="124"/>
                    <a:pt x="155" y="86"/>
                  </a:cubicBezTo>
                  <a:cubicBezTo>
                    <a:pt x="155" y="48"/>
                    <a:pt x="124" y="17"/>
                    <a:pt x="86" y="17"/>
                  </a:cubicBezTo>
                  <a:close/>
                </a:path>
              </a:pathLst>
            </a:cu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0865CC40-4465-0D83-130C-2FE1E43D259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34" y="954"/>
              <a:ext cx="447" cy="447"/>
            </a:xfrm>
            <a:custGeom>
              <a:avLst/>
              <a:gdLst>
                <a:gd name="T0" fmla="*/ 51 w 102"/>
                <a:gd name="T1" fmla="*/ 102 h 102"/>
                <a:gd name="T2" fmla="*/ 0 w 102"/>
                <a:gd name="T3" fmla="*/ 51 h 102"/>
                <a:gd name="T4" fmla="*/ 51 w 102"/>
                <a:gd name="T5" fmla="*/ 0 h 102"/>
                <a:gd name="T6" fmla="*/ 102 w 102"/>
                <a:gd name="T7" fmla="*/ 51 h 102"/>
                <a:gd name="T8" fmla="*/ 51 w 102"/>
                <a:gd name="T9" fmla="*/ 102 h 102"/>
                <a:gd name="T10" fmla="*/ 51 w 102"/>
                <a:gd name="T11" fmla="*/ 17 h 102"/>
                <a:gd name="T12" fmla="*/ 17 w 102"/>
                <a:gd name="T13" fmla="*/ 51 h 102"/>
                <a:gd name="T14" fmla="*/ 51 w 102"/>
                <a:gd name="T15" fmla="*/ 85 h 102"/>
                <a:gd name="T16" fmla="*/ 85 w 102"/>
                <a:gd name="T17" fmla="*/ 51 h 102"/>
                <a:gd name="T18" fmla="*/ 51 w 102"/>
                <a:gd name="T19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79"/>
                    <a:pt x="79" y="102"/>
                    <a:pt x="51" y="102"/>
                  </a:cubicBezTo>
                  <a:close/>
                  <a:moveTo>
                    <a:pt x="51" y="17"/>
                  </a:moveTo>
                  <a:cubicBezTo>
                    <a:pt x="32" y="17"/>
                    <a:pt x="17" y="32"/>
                    <a:pt x="17" y="51"/>
                  </a:cubicBezTo>
                  <a:cubicBezTo>
                    <a:pt x="17" y="70"/>
                    <a:pt x="32" y="85"/>
                    <a:pt x="51" y="85"/>
                  </a:cubicBezTo>
                  <a:cubicBezTo>
                    <a:pt x="70" y="85"/>
                    <a:pt x="85" y="70"/>
                    <a:pt x="85" y="51"/>
                  </a:cubicBezTo>
                  <a:cubicBezTo>
                    <a:pt x="85" y="32"/>
                    <a:pt x="70" y="17"/>
                    <a:pt x="51" y="17"/>
                  </a:cubicBezTo>
                  <a:close/>
                </a:path>
              </a:pathLst>
            </a:cu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D3F2114-0C0E-75DA-5AB6-A3401021ED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7" y="1107"/>
              <a:ext cx="141" cy="140"/>
            </a:xfrm>
            <a:prstGeom prst="ellipse">
              <a:avLst/>
            </a:pr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46AFBB1-B545-CAA2-A8C3-0781FC905B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89" y="1103"/>
              <a:ext cx="438" cy="48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4FC53CB-4408-9A45-5CCC-276807313D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89" y="1151"/>
              <a:ext cx="438" cy="53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AAE9426-7308-4FD3-5413-D6067B9271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89" y="1204"/>
              <a:ext cx="438" cy="48"/>
            </a:xfrm>
            <a:prstGeom prst="rect">
              <a:avLst/>
            </a:prstGeom>
            <a:solidFill>
              <a:srgbClr val="9BBB59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19D6AC65-5A82-A5B8-99A1-3CDED9D99BA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01" y="1103"/>
              <a:ext cx="88" cy="149"/>
            </a:xfrm>
            <a:custGeom>
              <a:avLst/>
              <a:gdLst>
                <a:gd name="T0" fmla="*/ 88 w 88"/>
                <a:gd name="T1" fmla="*/ 149 h 149"/>
                <a:gd name="T2" fmla="*/ 0 w 88"/>
                <a:gd name="T3" fmla="*/ 101 h 149"/>
                <a:gd name="T4" fmla="*/ 0 w 88"/>
                <a:gd name="T5" fmla="*/ 48 h 149"/>
                <a:gd name="T6" fmla="*/ 88 w 88"/>
                <a:gd name="T7" fmla="*/ 0 h 149"/>
                <a:gd name="T8" fmla="*/ 88 w 88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49">
                  <a:moveTo>
                    <a:pt x="88" y="149"/>
                  </a:moveTo>
                  <a:lnTo>
                    <a:pt x="0" y="101"/>
                  </a:lnTo>
                  <a:lnTo>
                    <a:pt x="0" y="48"/>
                  </a:lnTo>
                  <a:lnTo>
                    <a:pt x="88" y="0"/>
                  </a:lnTo>
                  <a:lnTo>
                    <a:pt x="88" y="14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34BE3F25-7354-8DDE-BCC3-FEC1B014202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01" y="1186"/>
              <a:ext cx="88" cy="66"/>
            </a:xfrm>
            <a:custGeom>
              <a:avLst/>
              <a:gdLst>
                <a:gd name="T0" fmla="*/ 88 w 88"/>
                <a:gd name="T1" fmla="*/ 66 h 66"/>
                <a:gd name="T2" fmla="*/ 88 w 88"/>
                <a:gd name="T3" fmla="*/ 18 h 66"/>
                <a:gd name="T4" fmla="*/ 0 w 88"/>
                <a:gd name="T5" fmla="*/ 0 h 66"/>
                <a:gd name="T6" fmla="*/ 0 w 88"/>
                <a:gd name="T7" fmla="*/ 18 h 66"/>
                <a:gd name="T8" fmla="*/ 88 w 8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6">
                  <a:moveTo>
                    <a:pt x="88" y="66"/>
                  </a:moveTo>
                  <a:lnTo>
                    <a:pt x="88" y="1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88" y="66"/>
                  </a:ln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C08DF009-A29D-736E-BA81-8B39715D7060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7" y="1151"/>
              <a:ext cx="44" cy="53"/>
            </a:xfrm>
            <a:custGeom>
              <a:avLst/>
              <a:gdLst>
                <a:gd name="T0" fmla="*/ 44 w 44"/>
                <a:gd name="T1" fmla="*/ 53 h 53"/>
                <a:gd name="T2" fmla="*/ 0 w 44"/>
                <a:gd name="T3" fmla="*/ 26 h 53"/>
                <a:gd name="T4" fmla="*/ 44 w 44"/>
                <a:gd name="T5" fmla="*/ 0 h 53"/>
                <a:gd name="T6" fmla="*/ 44 w 44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3">
                  <a:moveTo>
                    <a:pt x="44" y="53"/>
                  </a:moveTo>
                  <a:lnTo>
                    <a:pt x="0" y="26"/>
                  </a:lnTo>
                  <a:lnTo>
                    <a:pt x="44" y="0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469EAFF-98D4-1EC7-E859-88D69CC7CF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7" y="1204"/>
              <a:ext cx="48" cy="48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B633BA6-2E12-B333-8629-F301AF0E72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7" y="1103"/>
              <a:ext cx="48" cy="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52887579-8BDC-CE4E-0462-70C2227C66E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75" y="1151"/>
              <a:ext cx="87" cy="101"/>
            </a:xfrm>
            <a:custGeom>
              <a:avLst/>
              <a:gdLst>
                <a:gd name="T0" fmla="*/ 3 w 20"/>
                <a:gd name="T1" fmla="*/ 23 h 23"/>
                <a:gd name="T2" fmla="*/ 0 w 20"/>
                <a:gd name="T3" fmla="*/ 23 h 23"/>
                <a:gd name="T4" fmla="*/ 0 w 20"/>
                <a:gd name="T5" fmla="*/ 12 h 23"/>
                <a:gd name="T6" fmla="*/ 3 w 20"/>
                <a:gd name="T7" fmla="*/ 12 h 23"/>
                <a:gd name="T8" fmla="*/ 15 w 20"/>
                <a:gd name="T9" fmla="*/ 7 h 23"/>
                <a:gd name="T10" fmla="*/ 19 w 20"/>
                <a:gd name="T11" fmla="*/ 0 h 23"/>
                <a:gd name="T12" fmla="*/ 20 w 20"/>
                <a:gd name="T13" fmla="*/ 6 h 23"/>
                <a:gd name="T14" fmla="*/ 15 w 20"/>
                <a:gd name="T15" fmla="*/ 18 h 23"/>
                <a:gd name="T16" fmla="*/ 3 w 20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3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7" y="12"/>
                    <a:pt x="12" y="10"/>
                    <a:pt x="15" y="7"/>
                  </a:cubicBezTo>
                  <a:cubicBezTo>
                    <a:pt x="17" y="5"/>
                    <a:pt x="18" y="3"/>
                    <a:pt x="19" y="0"/>
                  </a:cubicBezTo>
                  <a:cubicBezTo>
                    <a:pt x="20" y="2"/>
                    <a:pt x="20" y="4"/>
                    <a:pt x="20" y="6"/>
                  </a:cubicBezTo>
                  <a:cubicBezTo>
                    <a:pt x="20" y="10"/>
                    <a:pt x="19" y="15"/>
                    <a:pt x="15" y="18"/>
                  </a:cubicBezTo>
                  <a:cubicBezTo>
                    <a:pt x="12" y="22"/>
                    <a:pt x="7" y="23"/>
                    <a:pt x="3" y="23"/>
                  </a:cubicBez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C250A107-56CD-AFD1-535C-875292C43619}"/>
                </a:ext>
              </a:extLst>
            </p:cNvPr>
            <p:cNvSpPr>
              <a:spLocks/>
            </p:cNvSpPr>
            <p:nvPr/>
          </p:nvSpPr>
          <p:spPr bwMode="gray">
            <a:xfrm>
              <a:off x="1975" y="1103"/>
              <a:ext cx="83" cy="101"/>
            </a:xfrm>
            <a:custGeom>
              <a:avLst/>
              <a:gdLst>
                <a:gd name="T0" fmla="*/ 3 w 19"/>
                <a:gd name="T1" fmla="*/ 23 h 23"/>
                <a:gd name="T2" fmla="*/ 0 w 19"/>
                <a:gd name="T3" fmla="*/ 23 h 23"/>
                <a:gd name="T4" fmla="*/ 0 w 19"/>
                <a:gd name="T5" fmla="*/ 0 h 23"/>
                <a:gd name="T6" fmla="*/ 3 w 19"/>
                <a:gd name="T7" fmla="*/ 0 h 23"/>
                <a:gd name="T8" fmla="*/ 15 w 19"/>
                <a:gd name="T9" fmla="*/ 5 h 23"/>
                <a:gd name="T10" fmla="*/ 19 w 19"/>
                <a:gd name="T11" fmla="*/ 11 h 23"/>
                <a:gd name="T12" fmla="*/ 15 w 19"/>
                <a:gd name="T13" fmla="*/ 18 h 23"/>
                <a:gd name="T14" fmla="*/ 3 w 19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3">
                  <a:moveTo>
                    <a:pt x="3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12" y="2"/>
                    <a:pt x="15" y="5"/>
                  </a:cubicBezTo>
                  <a:cubicBezTo>
                    <a:pt x="17" y="7"/>
                    <a:pt x="18" y="9"/>
                    <a:pt x="19" y="11"/>
                  </a:cubicBezTo>
                  <a:cubicBezTo>
                    <a:pt x="18" y="14"/>
                    <a:pt x="17" y="16"/>
                    <a:pt x="15" y="18"/>
                  </a:cubicBezTo>
                  <a:cubicBezTo>
                    <a:pt x="12" y="21"/>
                    <a:pt x="7" y="23"/>
                    <a:pt x="3" y="23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B8399D0-2819-776C-656A-6D71B94BF5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1909"/>
              <a:ext cx="376" cy="57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4F3EA1F-8D5D-615E-70A9-DF57227285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1790"/>
              <a:ext cx="753" cy="57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CEFB762-69B1-3825-9A10-60CDD6B101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1672"/>
              <a:ext cx="753" cy="57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1D5292B-844B-DD6E-46B0-19A586776D62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321729" y="1709623"/>
            <a:ext cx="1645920" cy="1645920"/>
            <a:chOff x="0" y="0"/>
            <a:chExt cx="2703" cy="270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3F1F348-38FE-BEE3-DC99-EDB5081DE1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2703" cy="2703"/>
            </a:xfrm>
            <a:prstGeom prst="ellipse">
              <a:avLst/>
            </a:prstGeom>
            <a:solidFill>
              <a:srgbClr val="60C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09020761-D696-0E29-FC22-A0ACC18BF27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2" y="715"/>
              <a:ext cx="2306" cy="1983"/>
            </a:xfrm>
            <a:custGeom>
              <a:avLst/>
              <a:gdLst>
                <a:gd name="T0" fmla="*/ 529 w 529"/>
                <a:gd name="T1" fmla="*/ 217 h 455"/>
                <a:gd name="T2" fmla="*/ 454 w 529"/>
                <a:gd name="T3" fmla="*/ 143 h 455"/>
                <a:gd name="T4" fmla="*/ 440 w 529"/>
                <a:gd name="T5" fmla="*/ 134 h 455"/>
                <a:gd name="T6" fmla="*/ 425 w 529"/>
                <a:gd name="T7" fmla="*/ 128 h 455"/>
                <a:gd name="T8" fmla="*/ 332 w 529"/>
                <a:gd name="T9" fmla="*/ 45 h 455"/>
                <a:gd name="T10" fmla="*/ 329 w 529"/>
                <a:gd name="T11" fmla="*/ 41 h 455"/>
                <a:gd name="T12" fmla="*/ 326 w 529"/>
                <a:gd name="T13" fmla="*/ 38 h 455"/>
                <a:gd name="T14" fmla="*/ 321 w 529"/>
                <a:gd name="T15" fmla="*/ 34 h 455"/>
                <a:gd name="T16" fmla="*/ 315 w 529"/>
                <a:gd name="T17" fmla="*/ 30 h 455"/>
                <a:gd name="T18" fmla="*/ 310 w 529"/>
                <a:gd name="T19" fmla="*/ 26 h 455"/>
                <a:gd name="T20" fmla="*/ 304 w 529"/>
                <a:gd name="T21" fmla="*/ 22 h 455"/>
                <a:gd name="T22" fmla="*/ 299 w 529"/>
                <a:gd name="T23" fmla="*/ 19 h 455"/>
                <a:gd name="T24" fmla="*/ 292 w 529"/>
                <a:gd name="T25" fmla="*/ 15 h 455"/>
                <a:gd name="T26" fmla="*/ 286 w 529"/>
                <a:gd name="T27" fmla="*/ 12 h 455"/>
                <a:gd name="T28" fmla="*/ 280 w 529"/>
                <a:gd name="T29" fmla="*/ 10 h 455"/>
                <a:gd name="T30" fmla="*/ 273 w 529"/>
                <a:gd name="T31" fmla="*/ 7 h 455"/>
                <a:gd name="T32" fmla="*/ 266 w 529"/>
                <a:gd name="T33" fmla="*/ 5 h 455"/>
                <a:gd name="T34" fmla="*/ 259 w 529"/>
                <a:gd name="T35" fmla="*/ 3 h 455"/>
                <a:gd name="T36" fmla="*/ 252 w 529"/>
                <a:gd name="T37" fmla="*/ 2 h 455"/>
                <a:gd name="T38" fmla="*/ 245 w 529"/>
                <a:gd name="T39" fmla="*/ 1 h 455"/>
                <a:gd name="T40" fmla="*/ 237 w 529"/>
                <a:gd name="T41" fmla="*/ 0 h 455"/>
                <a:gd name="T42" fmla="*/ 227 w 529"/>
                <a:gd name="T43" fmla="*/ 0 h 455"/>
                <a:gd name="T44" fmla="*/ 218 w 529"/>
                <a:gd name="T45" fmla="*/ 0 h 455"/>
                <a:gd name="T46" fmla="*/ 210 w 529"/>
                <a:gd name="T47" fmla="*/ 1 h 455"/>
                <a:gd name="T48" fmla="*/ 203 w 529"/>
                <a:gd name="T49" fmla="*/ 2 h 455"/>
                <a:gd name="T50" fmla="*/ 197 w 529"/>
                <a:gd name="T51" fmla="*/ 3 h 455"/>
                <a:gd name="T52" fmla="*/ 190 w 529"/>
                <a:gd name="T53" fmla="*/ 4 h 455"/>
                <a:gd name="T54" fmla="*/ 184 w 529"/>
                <a:gd name="T55" fmla="*/ 6 h 455"/>
                <a:gd name="T56" fmla="*/ 177 w 529"/>
                <a:gd name="T57" fmla="*/ 8 h 455"/>
                <a:gd name="T58" fmla="*/ 169 w 529"/>
                <a:gd name="T59" fmla="*/ 12 h 455"/>
                <a:gd name="T60" fmla="*/ 163 w 529"/>
                <a:gd name="T61" fmla="*/ 15 h 455"/>
                <a:gd name="T62" fmla="*/ 157 w 529"/>
                <a:gd name="T63" fmla="*/ 18 h 455"/>
                <a:gd name="T64" fmla="*/ 151 w 529"/>
                <a:gd name="T65" fmla="*/ 21 h 455"/>
                <a:gd name="T66" fmla="*/ 145 w 529"/>
                <a:gd name="T67" fmla="*/ 25 h 455"/>
                <a:gd name="T68" fmla="*/ 140 w 529"/>
                <a:gd name="T69" fmla="*/ 29 h 455"/>
                <a:gd name="T70" fmla="*/ 135 w 529"/>
                <a:gd name="T71" fmla="*/ 33 h 455"/>
                <a:gd name="T72" fmla="*/ 128 w 529"/>
                <a:gd name="T73" fmla="*/ 39 h 455"/>
                <a:gd name="T74" fmla="*/ 123 w 529"/>
                <a:gd name="T75" fmla="*/ 43 h 455"/>
                <a:gd name="T76" fmla="*/ 118 w 529"/>
                <a:gd name="T77" fmla="*/ 48 h 455"/>
                <a:gd name="T78" fmla="*/ 114 w 529"/>
                <a:gd name="T79" fmla="*/ 53 h 455"/>
                <a:gd name="T80" fmla="*/ 110 w 529"/>
                <a:gd name="T81" fmla="*/ 58 h 455"/>
                <a:gd name="T82" fmla="*/ 106 w 529"/>
                <a:gd name="T83" fmla="*/ 64 h 455"/>
                <a:gd name="T84" fmla="*/ 97 w 529"/>
                <a:gd name="T85" fmla="*/ 79 h 455"/>
                <a:gd name="T86" fmla="*/ 95 w 529"/>
                <a:gd name="T87" fmla="*/ 84 h 455"/>
                <a:gd name="T88" fmla="*/ 92 w 529"/>
                <a:gd name="T89" fmla="*/ 90 h 455"/>
                <a:gd name="T90" fmla="*/ 90 w 529"/>
                <a:gd name="T91" fmla="*/ 96 h 455"/>
                <a:gd name="T92" fmla="*/ 88 w 529"/>
                <a:gd name="T93" fmla="*/ 102 h 455"/>
                <a:gd name="T94" fmla="*/ 86 w 529"/>
                <a:gd name="T95" fmla="*/ 108 h 455"/>
                <a:gd name="T96" fmla="*/ 81 w 529"/>
                <a:gd name="T97" fmla="*/ 143 h 455"/>
                <a:gd name="T98" fmla="*/ 33 w 529"/>
                <a:gd name="T99" fmla="*/ 127 h 455"/>
                <a:gd name="T100" fmla="*/ 0 w 529"/>
                <a:gd name="T101" fmla="*/ 146 h 455"/>
                <a:gd name="T102" fmla="*/ 147 w 529"/>
                <a:gd name="T103" fmla="*/ 349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9" h="455">
                  <a:moveTo>
                    <a:pt x="252" y="455"/>
                  </a:moveTo>
                  <a:cubicBezTo>
                    <a:pt x="388" y="444"/>
                    <a:pt x="499" y="346"/>
                    <a:pt x="529" y="217"/>
                  </a:cubicBezTo>
                  <a:cubicBezTo>
                    <a:pt x="454" y="143"/>
                    <a:pt x="454" y="143"/>
                    <a:pt x="454" y="143"/>
                  </a:cubicBezTo>
                  <a:cubicBezTo>
                    <a:pt x="454" y="143"/>
                    <a:pt x="454" y="143"/>
                    <a:pt x="454" y="143"/>
                  </a:cubicBezTo>
                  <a:cubicBezTo>
                    <a:pt x="449" y="143"/>
                    <a:pt x="449" y="143"/>
                    <a:pt x="449" y="143"/>
                  </a:cubicBezTo>
                  <a:cubicBezTo>
                    <a:pt x="440" y="134"/>
                    <a:pt x="440" y="134"/>
                    <a:pt x="440" y="134"/>
                  </a:cubicBezTo>
                  <a:cubicBezTo>
                    <a:pt x="436" y="130"/>
                    <a:pt x="432" y="128"/>
                    <a:pt x="427" y="128"/>
                  </a:cubicBezTo>
                  <a:cubicBezTo>
                    <a:pt x="425" y="128"/>
                    <a:pt x="425" y="128"/>
                    <a:pt x="425" y="128"/>
                  </a:cubicBezTo>
                  <a:cubicBezTo>
                    <a:pt x="422" y="128"/>
                    <a:pt x="419" y="129"/>
                    <a:pt x="416" y="129"/>
                  </a:cubicBezTo>
                  <a:cubicBezTo>
                    <a:pt x="332" y="45"/>
                    <a:pt x="332" y="45"/>
                    <a:pt x="332" y="45"/>
                  </a:cubicBezTo>
                  <a:cubicBezTo>
                    <a:pt x="330" y="42"/>
                    <a:pt x="330" y="42"/>
                    <a:pt x="330" y="42"/>
                  </a:cubicBezTo>
                  <a:cubicBezTo>
                    <a:pt x="330" y="42"/>
                    <a:pt x="329" y="42"/>
                    <a:pt x="329" y="41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27" y="40"/>
                    <a:pt x="327" y="39"/>
                    <a:pt x="326" y="38"/>
                  </a:cubicBezTo>
                  <a:cubicBezTo>
                    <a:pt x="325" y="38"/>
                    <a:pt x="324" y="37"/>
                    <a:pt x="324" y="36"/>
                  </a:cubicBezTo>
                  <a:cubicBezTo>
                    <a:pt x="323" y="36"/>
                    <a:pt x="322" y="35"/>
                    <a:pt x="321" y="34"/>
                  </a:cubicBezTo>
                  <a:cubicBezTo>
                    <a:pt x="320" y="33"/>
                    <a:pt x="319" y="33"/>
                    <a:pt x="318" y="32"/>
                  </a:cubicBezTo>
                  <a:cubicBezTo>
                    <a:pt x="318" y="31"/>
                    <a:pt x="316" y="30"/>
                    <a:pt x="315" y="30"/>
                  </a:cubicBezTo>
                  <a:cubicBezTo>
                    <a:pt x="315" y="29"/>
                    <a:pt x="314" y="28"/>
                    <a:pt x="313" y="28"/>
                  </a:cubicBezTo>
                  <a:cubicBezTo>
                    <a:pt x="312" y="27"/>
                    <a:pt x="311" y="26"/>
                    <a:pt x="310" y="26"/>
                  </a:cubicBezTo>
                  <a:cubicBezTo>
                    <a:pt x="309" y="25"/>
                    <a:pt x="308" y="24"/>
                    <a:pt x="307" y="24"/>
                  </a:cubicBezTo>
                  <a:cubicBezTo>
                    <a:pt x="306" y="23"/>
                    <a:pt x="305" y="23"/>
                    <a:pt x="304" y="22"/>
                  </a:cubicBezTo>
                  <a:cubicBezTo>
                    <a:pt x="303" y="21"/>
                    <a:pt x="302" y="21"/>
                    <a:pt x="301" y="20"/>
                  </a:cubicBezTo>
                  <a:cubicBezTo>
                    <a:pt x="300" y="20"/>
                    <a:pt x="299" y="19"/>
                    <a:pt x="299" y="19"/>
                  </a:cubicBezTo>
                  <a:cubicBezTo>
                    <a:pt x="297" y="18"/>
                    <a:pt x="296" y="17"/>
                    <a:pt x="295" y="17"/>
                  </a:cubicBezTo>
                  <a:cubicBezTo>
                    <a:pt x="294" y="16"/>
                    <a:pt x="293" y="16"/>
                    <a:pt x="292" y="15"/>
                  </a:cubicBezTo>
                  <a:cubicBezTo>
                    <a:pt x="291" y="15"/>
                    <a:pt x="290" y="14"/>
                    <a:pt x="289" y="14"/>
                  </a:cubicBezTo>
                  <a:cubicBezTo>
                    <a:pt x="288" y="13"/>
                    <a:pt x="287" y="13"/>
                    <a:pt x="286" y="12"/>
                  </a:cubicBezTo>
                  <a:cubicBezTo>
                    <a:pt x="285" y="12"/>
                    <a:pt x="284" y="11"/>
                    <a:pt x="283" y="11"/>
                  </a:cubicBezTo>
                  <a:cubicBezTo>
                    <a:pt x="282" y="10"/>
                    <a:pt x="281" y="10"/>
                    <a:pt x="280" y="10"/>
                  </a:cubicBezTo>
                  <a:cubicBezTo>
                    <a:pt x="279" y="9"/>
                    <a:pt x="277" y="9"/>
                    <a:pt x="276" y="8"/>
                  </a:cubicBezTo>
                  <a:cubicBezTo>
                    <a:pt x="275" y="8"/>
                    <a:pt x="274" y="8"/>
                    <a:pt x="273" y="7"/>
                  </a:cubicBezTo>
                  <a:cubicBezTo>
                    <a:pt x="272" y="7"/>
                    <a:pt x="271" y="6"/>
                    <a:pt x="270" y="6"/>
                  </a:cubicBezTo>
                  <a:cubicBezTo>
                    <a:pt x="268" y="6"/>
                    <a:pt x="267" y="5"/>
                    <a:pt x="266" y="5"/>
                  </a:cubicBezTo>
                  <a:cubicBezTo>
                    <a:pt x="265" y="5"/>
                    <a:pt x="264" y="4"/>
                    <a:pt x="263" y="4"/>
                  </a:cubicBezTo>
                  <a:cubicBezTo>
                    <a:pt x="262" y="4"/>
                    <a:pt x="260" y="4"/>
                    <a:pt x="259" y="3"/>
                  </a:cubicBezTo>
                  <a:cubicBezTo>
                    <a:pt x="258" y="3"/>
                    <a:pt x="257" y="3"/>
                    <a:pt x="256" y="3"/>
                  </a:cubicBezTo>
                  <a:cubicBezTo>
                    <a:pt x="255" y="2"/>
                    <a:pt x="253" y="2"/>
                    <a:pt x="252" y="2"/>
                  </a:cubicBezTo>
                  <a:cubicBezTo>
                    <a:pt x="251" y="2"/>
                    <a:pt x="250" y="2"/>
                    <a:pt x="249" y="1"/>
                  </a:cubicBezTo>
                  <a:cubicBezTo>
                    <a:pt x="247" y="1"/>
                    <a:pt x="246" y="1"/>
                    <a:pt x="245" y="1"/>
                  </a:cubicBezTo>
                  <a:cubicBezTo>
                    <a:pt x="244" y="1"/>
                    <a:pt x="243" y="1"/>
                    <a:pt x="242" y="0"/>
                  </a:cubicBezTo>
                  <a:cubicBezTo>
                    <a:pt x="240" y="0"/>
                    <a:pt x="238" y="0"/>
                    <a:pt x="237" y="0"/>
                  </a:cubicBezTo>
                  <a:cubicBezTo>
                    <a:pt x="236" y="0"/>
                    <a:pt x="235" y="0"/>
                    <a:pt x="234" y="0"/>
                  </a:cubicBezTo>
                  <a:cubicBezTo>
                    <a:pt x="232" y="0"/>
                    <a:pt x="229" y="0"/>
                    <a:pt x="227" y="0"/>
                  </a:cubicBezTo>
                  <a:cubicBezTo>
                    <a:pt x="225" y="0"/>
                    <a:pt x="222" y="0"/>
                    <a:pt x="220" y="0"/>
                  </a:cubicBezTo>
                  <a:cubicBezTo>
                    <a:pt x="219" y="0"/>
                    <a:pt x="218" y="0"/>
                    <a:pt x="218" y="0"/>
                  </a:cubicBezTo>
                  <a:cubicBezTo>
                    <a:pt x="216" y="0"/>
                    <a:pt x="215" y="0"/>
                    <a:pt x="213" y="0"/>
                  </a:cubicBezTo>
                  <a:cubicBezTo>
                    <a:pt x="212" y="1"/>
                    <a:pt x="211" y="1"/>
                    <a:pt x="210" y="1"/>
                  </a:cubicBezTo>
                  <a:cubicBezTo>
                    <a:pt x="209" y="1"/>
                    <a:pt x="208" y="1"/>
                    <a:pt x="206" y="1"/>
                  </a:cubicBezTo>
                  <a:cubicBezTo>
                    <a:pt x="205" y="1"/>
                    <a:pt x="204" y="2"/>
                    <a:pt x="203" y="2"/>
                  </a:cubicBezTo>
                  <a:cubicBezTo>
                    <a:pt x="202" y="2"/>
                    <a:pt x="201" y="2"/>
                    <a:pt x="199" y="2"/>
                  </a:cubicBezTo>
                  <a:cubicBezTo>
                    <a:pt x="199" y="3"/>
                    <a:pt x="198" y="3"/>
                    <a:pt x="197" y="3"/>
                  </a:cubicBezTo>
                  <a:cubicBezTo>
                    <a:pt x="195" y="3"/>
                    <a:pt x="194" y="4"/>
                    <a:pt x="193" y="4"/>
                  </a:cubicBezTo>
                  <a:cubicBezTo>
                    <a:pt x="192" y="4"/>
                    <a:pt x="191" y="4"/>
                    <a:pt x="190" y="4"/>
                  </a:cubicBezTo>
                  <a:cubicBezTo>
                    <a:pt x="189" y="5"/>
                    <a:pt x="187" y="5"/>
                    <a:pt x="186" y="6"/>
                  </a:cubicBezTo>
                  <a:cubicBezTo>
                    <a:pt x="185" y="6"/>
                    <a:pt x="184" y="6"/>
                    <a:pt x="184" y="6"/>
                  </a:cubicBezTo>
                  <a:cubicBezTo>
                    <a:pt x="182" y="7"/>
                    <a:pt x="180" y="7"/>
                    <a:pt x="179" y="8"/>
                  </a:cubicBezTo>
                  <a:cubicBezTo>
                    <a:pt x="178" y="8"/>
                    <a:pt x="178" y="8"/>
                    <a:pt x="177" y="8"/>
                  </a:cubicBezTo>
                  <a:cubicBezTo>
                    <a:pt x="175" y="9"/>
                    <a:pt x="173" y="10"/>
                    <a:pt x="171" y="11"/>
                  </a:cubicBezTo>
                  <a:cubicBezTo>
                    <a:pt x="170" y="11"/>
                    <a:pt x="170" y="11"/>
                    <a:pt x="169" y="12"/>
                  </a:cubicBezTo>
                  <a:cubicBezTo>
                    <a:pt x="168" y="12"/>
                    <a:pt x="166" y="13"/>
                    <a:pt x="165" y="14"/>
                  </a:cubicBezTo>
                  <a:cubicBezTo>
                    <a:pt x="164" y="14"/>
                    <a:pt x="163" y="14"/>
                    <a:pt x="163" y="15"/>
                  </a:cubicBezTo>
                  <a:cubicBezTo>
                    <a:pt x="162" y="15"/>
                    <a:pt x="160" y="16"/>
                    <a:pt x="159" y="16"/>
                  </a:cubicBezTo>
                  <a:cubicBezTo>
                    <a:pt x="158" y="17"/>
                    <a:pt x="158" y="17"/>
                    <a:pt x="157" y="18"/>
                  </a:cubicBezTo>
                  <a:cubicBezTo>
                    <a:pt x="156" y="18"/>
                    <a:pt x="155" y="19"/>
                    <a:pt x="153" y="20"/>
                  </a:cubicBezTo>
                  <a:cubicBezTo>
                    <a:pt x="153" y="20"/>
                    <a:pt x="152" y="21"/>
                    <a:pt x="151" y="21"/>
                  </a:cubicBezTo>
                  <a:cubicBezTo>
                    <a:pt x="150" y="22"/>
                    <a:pt x="149" y="22"/>
                    <a:pt x="148" y="23"/>
                  </a:cubicBezTo>
                  <a:cubicBezTo>
                    <a:pt x="147" y="24"/>
                    <a:pt x="146" y="24"/>
                    <a:pt x="145" y="25"/>
                  </a:cubicBezTo>
                  <a:cubicBezTo>
                    <a:pt x="144" y="25"/>
                    <a:pt x="143" y="26"/>
                    <a:pt x="142" y="27"/>
                  </a:cubicBezTo>
                  <a:cubicBezTo>
                    <a:pt x="142" y="27"/>
                    <a:pt x="141" y="28"/>
                    <a:pt x="140" y="29"/>
                  </a:cubicBezTo>
                  <a:cubicBezTo>
                    <a:pt x="139" y="29"/>
                    <a:pt x="138" y="30"/>
                    <a:pt x="137" y="31"/>
                  </a:cubicBezTo>
                  <a:cubicBezTo>
                    <a:pt x="136" y="31"/>
                    <a:pt x="136" y="32"/>
                    <a:pt x="135" y="33"/>
                  </a:cubicBezTo>
                  <a:cubicBezTo>
                    <a:pt x="133" y="34"/>
                    <a:pt x="132" y="35"/>
                    <a:pt x="130" y="37"/>
                  </a:cubicBezTo>
                  <a:cubicBezTo>
                    <a:pt x="129" y="37"/>
                    <a:pt x="129" y="38"/>
                    <a:pt x="128" y="39"/>
                  </a:cubicBezTo>
                  <a:cubicBezTo>
                    <a:pt x="127" y="39"/>
                    <a:pt x="126" y="40"/>
                    <a:pt x="125" y="41"/>
                  </a:cubicBezTo>
                  <a:cubicBezTo>
                    <a:pt x="125" y="42"/>
                    <a:pt x="124" y="43"/>
                    <a:pt x="123" y="43"/>
                  </a:cubicBezTo>
                  <a:cubicBezTo>
                    <a:pt x="122" y="44"/>
                    <a:pt x="122" y="45"/>
                    <a:pt x="121" y="46"/>
                  </a:cubicBezTo>
                  <a:cubicBezTo>
                    <a:pt x="120" y="46"/>
                    <a:pt x="119" y="47"/>
                    <a:pt x="118" y="48"/>
                  </a:cubicBezTo>
                  <a:cubicBezTo>
                    <a:pt x="118" y="49"/>
                    <a:pt x="117" y="50"/>
                    <a:pt x="117" y="50"/>
                  </a:cubicBezTo>
                  <a:cubicBezTo>
                    <a:pt x="116" y="51"/>
                    <a:pt x="115" y="52"/>
                    <a:pt x="114" y="53"/>
                  </a:cubicBezTo>
                  <a:cubicBezTo>
                    <a:pt x="114" y="54"/>
                    <a:pt x="113" y="55"/>
                    <a:pt x="112" y="55"/>
                  </a:cubicBezTo>
                  <a:cubicBezTo>
                    <a:pt x="112" y="56"/>
                    <a:pt x="111" y="57"/>
                    <a:pt x="110" y="58"/>
                  </a:cubicBezTo>
                  <a:cubicBezTo>
                    <a:pt x="110" y="59"/>
                    <a:pt x="109" y="60"/>
                    <a:pt x="109" y="60"/>
                  </a:cubicBezTo>
                  <a:cubicBezTo>
                    <a:pt x="108" y="61"/>
                    <a:pt x="107" y="62"/>
                    <a:pt x="106" y="64"/>
                  </a:cubicBezTo>
                  <a:cubicBezTo>
                    <a:pt x="106" y="64"/>
                    <a:pt x="105" y="65"/>
                    <a:pt x="105" y="65"/>
                  </a:cubicBezTo>
                  <a:cubicBezTo>
                    <a:pt x="102" y="70"/>
                    <a:pt x="99" y="75"/>
                    <a:pt x="97" y="79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6" y="81"/>
                    <a:pt x="95" y="83"/>
                    <a:pt x="95" y="84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3" y="87"/>
                    <a:pt x="93" y="88"/>
                    <a:pt x="92" y="90"/>
                  </a:cubicBezTo>
                  <a:cubicBezTo>
                    <a:pt x="92" y="90"/>
                    <a:pt x="92" y="91"/>
                    <a:pt x="91" y="92"/>
                  </a:cubicBezTo>
                  <a:cubicBezTo>
                    <a:pt x="91" y="93"/>
                    <a:pt x="90" y="94"/>
                    <a:pt x="90" y="96"/>
                  </a:cubicBezTo>
                  <a:cubicBezTo>
                    <a:pt x="89" y="96"/>
                    <a:pt x="89" y="97"/>
                    <a:pt x="89" y="98"/>
                  </a:cubicBezTo>
                  <a:cubicBezTo>
                    <a:pt x="89" y="99"/>
                    <a:pt x="88" y="100"/>
                    <a:pt x="88" y="102"/>
                  </a:cubicBezTo>
                  <a:cubicBezTo>
                    <a:pt x="87" y="103"/>
                    <a:pt x="87" y="103"/>
                    <a:pt x="87" y="104"/>
                  </a:cubicBezTo>
                  <a:cubicBezTo>
                    <a:pt x="87" y="105"/>
                    <a:pt x="86" y="107"/>
                    <a:pt x="86" y="108"/>
                  </a:cubicBezTo>
                  <a:cubicBezTo>
                    <a:pt x="86" y="109"/>
                    <a:pt x="86" y="109"/>
                    <a:pt x="85" y="109"/>
                  </a:cubicBezTo>
                  <a:cubicBezTo>
                    <a:pt x="83" y="120"/>
                    <a:pt x="81" y="131"/>
                    <a:pt x="81" y="143"/>
                  </a:cubicBezTo>
                  <a:cubicBezTo>
                    <a:pt x="48" y="143"/>
                    <a:pt x="48" y="143"/>
                    <a:pt x="48" y="143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147" y="293"/>
                    <a:pt x="147" y="293"/>
                    <a:pt x="147" y="293"/>
                  </a:cubicBezTo>
                  <a:cubicBezTo>
                    <a:pt x="147" y="349"/>
                    <a:pt x="147" y="349"/>
                    <a:pt x="147" y="349"/>
                  </a:cubicBezTo>
                  <a:lnTo>
                    <a:pt x="252" y="455"/>
                  </a:lnTo>
                  <a:close/>
                </a:path>
              </a:pathLst>
            </a:custGeom>
            <a:solidFill>
              <a:srgbClr val="1C1C1A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C790E1F-2462-D688-1FA8-1FDA6ABED5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3" y="1774"/>
              <a:ext cx="117" cy="462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C7DA2C-10ED-1D36-19AD-81B8FBEF18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83" y="1774"/>
              <a:ext cx="117" cy="462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B2F69E7-D6EA-D37B-DE02-8B1C6FFB18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0" y="2066"/>
              <a:ext cx="463" cy="61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7280519-A511-E190-B1D8-1748376A7E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6" y="1338"/>
              <a:ext cx="1016" cy="26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32E2D143-E045-69EA-041F-5094CDC3997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2" y="1268"/>
              <a:ext cx="144" cy="166"/>
            </a:xfrm>
            <a:custGeom>
              <a:avLst/>
              <a:gdLst>
                <a:gd name="T0" fmla="*/ 144 w 144"/>
                <a:gd name="T1" fmla="*/ 166 h 166"/>
                <a:gd name="T2" fmla="*/ 0 w 144"/>
                <a:gd name="T3" fmla="*/ 83 h 166"/>
                <a:gd name="T4" fmla="*/ 144 w 144"/>
                <a:gd name="T5" fmla="*/ 0 h 166"/>
                <a:gd name="T6" fmla="*/ 144 w 144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6">
                  <a:moveTo>
                    <a:pt x="144" y="166"/>
                  </a:moveTo>
                  <a:lnTo>
                    <a:pt x="0" y="83"/>
                  </a:lnTo>
                  <a:lnTo>
                    <a:pt x="144" y="0"/>
                  </a:lnTo>
                  <a:lnTo>
                    <a:pt x="144" y="166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659BDA8-6EE5-18A7-7CE6-68471E1E7F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5" y="715"/>
              <a:ext cx="1273" cy="12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BC7C53D-A628-17FF-7E4B-30B15634A6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4" y="928"/>
              <a:ext cx="855" cy="85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ED558F2-8030-E910-CF68-BE873401AC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38" y="1138"/>
              <a:ext cx="427" cy="427"/>
            </a:xfrm>
            <a:prstGeom prst="ellipse">
              <a:avLst/>
            </a:pr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50A79009-C2C6-5369-B375-6C89E219ECA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2" y="1273"/>
              <a:ext cx="340" cy="157"/>
            </a:xfrm>
            <a:custGeom>
              <a:avLst/>
              <a:gdLst>
                <a:gd name="T0" fmla="*/ 78 w 78"/>
                <a:gd name="T1" fmla="*/ 18 h 36"/>
                <a:gd name="T2" fmla="*/ 73 w 78"/>
                <a:gd name="T3" fmla="*/ 6 h 36"/>
                <a:gd name="T4" fmla="*/ 60 w 78"/>
                <a:gd name="T5" fmla="*/ 0 h 36"/>
                <a:gd name="T6" fmla="*/ 58 w 78"/>
                <a:gd name="T7" fmla="*/ 0 h 36"/>
                <a:gd name="T8" fmla="*/ 34 w 78"/>
                <a:gd name="T9" fmla="*/ 3 h 36"/>
                <a:gd name="T10" fmla="*/ 12 w 78"/>
                <a:gd name="T11" fmla="*/ 12 h 36"/>
                <a:gd name="T12" fmla="*/ 0 w 78"/>
                <a:gd name="T13" fmla="*/ 18 h 36"/>
                <a:gd name="T14" fmla="*/ 12 w 78"/>
                <a:gd name="T15" fmla="*/ 24 h 36"/>
                <a:gd name="T16" fmla="*/ 34 w 78"/>
                <a:gd name="T17" fmla="*/ 33 h 36"/>
                <a:gd name="T18" fmla="*/ 58 w 78"/>
                <a:gd name="T19" fmla="*/ 36 h 36"/>
                <a:gd name="T20" fmla="*/ 60 w 78"/>
                <a:gd name="T21" fmla="*/ 36 h 36"/>
                <a:gd name="T22" fmla="*/ 73 w 78"/>
                <a:gd name="T23" fmla="*/ 31 h 36"/>
                <a:gd name="T24" fmla="*/ 78 w 78"/>
                <a:gd name="T2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78" y="18"/>
                  </a:moveTo>
                  <a:cubicBezTo>
                    <a:pt x="78" y="14"/>
                    <a:pt x="76" y="9"/>
                    <a:pt x="73" y="6"/>
                  </a:cubicBezTo>
                  <a:cubicBezTo>
                    <a:pt x="69" y="2"/>
                    <a:pt x="65" y="0"/>
                    <a:pt x="6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0" y="0"/>
                    <a:pt x="42" y="1"/>
                    <a:pt x="34" y="3"/>
                  </a:cubicBezTo>
                  <a:cubicBezTo>
                    <a:pt x="26" y="5"/>
                    <a:pt x="19" y="8"/>
                    <a:pt x="12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8"/>
                    <a:pt x="26" y="31"/>
                    <a:pt x="34" y="33"/>
                  </a:cubicBezTo>
                  <a:cubicBezTo>
                    <a:pt x="42" y="35"/>
                    <a:pt x="50" y="36"/>
                    <a:pt x="58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36"/>
                    <a:pt x="69" y="34"/>
                    <a:pt x="73" y="31"/>
                  </a:cubicBezTo>
                  <a:cubicBezTo>
                    <a:pt x="76" y="27"/>
                    <a:pt x="78" y="23"/>
                    <a:pt x="78" y="18"/>
                  </a:cubicBezTo>
                  <a:close/>
                </a:path>
              </a:pathLst>
            </a:cu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CDFF9904-037E-F6F0-2DEE-8D04F2E25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8" y="1338"/>
              <a:ext cx="1003" cy="26"/>
            </a:xfrm>
            <a:custGeom>
              <a:avLst/>
              <a:gdLst>
                <a:gd name="T0" fmla="*/ 230 w 230"/>
                <a:gd name="T1" fmla="*/ 0 h 6"/>
                <a:gd name="T2" fmla="*/ 3 w 230"/>
                <a:gd name="T3" fmla="*/ 0 h 6"/>
                <a:gd name="T4" fmla="*/ 0 w 230"/>
                <a:gd name="T5" fmla="*/ 3 h 6"/>
                <a:gd name="T6" fmla="*/ 3 w 230"/>
                <a:gd name="T7" fmla="*/ 6 h 6"/>
                <a:gd name="T8" fmla="*/ 230 w 230"/>
                <a:gd name="T9" fmla="*/ 6 h 6"/>
                <a:gd name="T10" fmla="*/ 230 w 23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6">
                  <a:moveTo>
                    <a:pt x="2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230" y="6"/>
                    <a:pt x="230" y="6"/>
                    <a:pt x="230" y="6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D30FDF5-DECE-78C3-F3AF-3C3C873E1AD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410466" y="1709623"/>
            <a:ext cx="1645920" cy="1645920"/>
            <a:chOff x="0" y="0"/>
            <a:chExt cx="2703" cy="2703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3857DED-87D9-4D0D-16AA-B94646C5CB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2703" cy="2703"/>
            </a:xfrm>
            <a:prstGeom prst="ellipse">
              <a:avLst/>
            </a:prstGeom>
            <a:solidFill>
              <a:srgbClr val="60C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">
              <a:extLst>
                <a:ext uri="{FF2B5EF4-FFF2-40B4-BE49-F238E27FC236}">
                  <a16:creationId xmlns:a16="http://schemas.microsoft.com/office/drawing/2014/main" id="{C02314EE-E739-16AF-E153-C4EF65D11D13}"/>
                </a:ext>
              </a:extLst>
            </p:cNvPr>
            <p:cNvSpPr>
              <a:spLocks/>
            </p:cNvSpPr>
            <p:nvPr/>
          </p:nvSpPr>
          <p:spPr bwMode="gray">
            <a:xfrm>
              <a:off x="610" y="611"/>
              <a:ext cx="2067" cy="2066"/>
            </a:xfrm>
            <a:custGeom>
              <a:avLst/>
              <a:gdLst>
                <a:gd name="T0" fmla="*/ 474 w 474"/>
                <a:gd name="T1" fmla="*/ 233 h 474"/>
                <a:gd name="T2" fmla="*/ 291 w 474"/>
                <a:gd name="T3" fmla="*/ 51 h 474"/>
                <a:gd name="T4" fmla="*/ 289 w 474"/>
                <a:gd name="T5" fmla="*/ 49 h 474"/>
                <a:gd name="T6" fmla="*/ 170 w 474"/>
                <a:gd name="T7" fmla="*/ 0 h 474"/>
                <a:gd name="T8" fmla="*/ 0 w 474"/>
                <a:gd name="T9" fmla="*/ 170 h 474"/>
                <a:gd name="T10" fmla="*/ 46 w 474"/>
                <a:gd name="T11" fmla="*/ 286 h 474"/>
                <a:gd name="T12" fmla="*/ 54 w 474"/>
                <a:gd name="T13" fmla="*/ 294 h 474"/>
                <a:gd name="T14" fmla="*/ 233 w 474"/>
                <a:gd name="T15" fmla="*/ 474 h 474"/>
                <a:gd name="T16" fmla="*/ 474 w 474"/>
                <a:gd name="T17" fmla="*/ 2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474">
                  <a:moveTo>
                    <a:pt x="474" y="233"/>
                  </a:moveTo>
                  <a:cubicBezTo>
                    <a:pt x="291" y="51"/>
                    <a:pt x="291" y="51"/>
                    <a:pt x="291" y="51"/>
                  </a:cubicBezTo>
                  <a:cubicBezTo>
                    <a:pt x="291" y="50"/>
                    <a:pt x="290" y="49"/>
                    <a:pt x="289" y="49"/>
                  </a:cubicBezTo>
                  <a:cubicBezTo>
                    <a:pt x="259" y="19"/>
                    <a:pt x="216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15"/>
                    <a:pt x="17" y="256"/>
                    <a:pt x="46" y="286"/>
                  </a:cubicBezTo>
                  <a:cubicBezTo>
                    <a:pt x="54" y="294"/>
                    <a:pt x="54" y="294"/>
                    <a:pt x="54" y="294"/>
                  </a:cubicBezTo>
                  <a:cubicBezTo>
                    <a:pt x="233" y="474"/>
                    <a:pt x="233" y="474"/>
                    <a:pt x="233" y="474"/>
                  </a:cubicBezTo>
                  <a:cubicBezTo>
                    <a:pt x="354" y="449"/>
                    <a:pt x="449" y="354"/>
                    <a:pt x="474" y="233"/>
                  </a:cubicBezTo>
                  <a:close/>
                </a:path>
              </a:pathLst>
            </a:custGeom>
            <a:solidFill>
              <a:srgbClr val="1C1C1A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2979944-8A13-4014-A2C5-D4FE763017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0" y="611"/>
              <a:ext cx="1483" cy="14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3E84D379-9CD2-D0AC-DD4F-818116EB10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2" y="733"/>
              <a:ext cx="1239" cy="1238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4AA74F3B-221B-CC94-E3B9-E4BBDC96430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2" y="733"/>
              <a:ext cx="619" cy="619"/>
            </a:xfrm>
            <a:custGeom>
              <a:avLst/>
              <a:gdLst>
                <a:gd name="T0" fmla="*/ 0 w 142"/>
                <a:gd name="T1" fmla="*/ 0 h 142"/>
                <a:gd name="T2" fmla="*/ 0 w 142"/>
                <a:gd name="T3" fmla="*/ 142 h 142"/>
                <a:gd name="T4" fmla="*/ 142 w 142"/>
                <a:gd name="T5" fmla="*/ 142 h 142"/>
                <a:gd name="T6" fmla="*/ 0 w 142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4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2" y="64"/>
                    <a:pt x="78" y="0"/>
                    <a:pt x="0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">
              <a:extLst>
                <a:ext uri="{FF2B5EF4-FFF2-40B4-BE49-F238E27FC236}">
                  <a16:creationId xmlns:a16="http://schemas.microsoft.com/office/drawing/2014/main" id="{1E3B111E-3799-8E75-E200-A5FAC24955A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37" y="937"/>
              <a:ext cx="829" cy="829"/>
            </a:xfrm>
            <a:custGeom>
              <a:avLst/>
              <a:gdLst>
                <a:gd name="T0" fmla="*/ 95 w 190"/>
                <a:gd name="T1" fmla="*/ 190 h 190"/>
                <a:gd name="T2" fmla="*/ 0 w 190"/>
                <a:gd name="T3" fmla="*/ 95 h 190"/>
                <a:gd name="T4" fmla="*/ 95 w 190"/>
                <a:gd name="T5" fmla="*/ 0 h 190"/>
                <a:gd name="T6" fmla="*/ 190 w 190"/>
                <a:gd name="T7" fmla="*/ 95 h 190"/>
                <a:gd name="T8" fmla="*/ 95 w 190"/>
                <a:gd name="T9" fmla="*/ 190 h 190"/>
                <a:gd name="T10" fmla="*/ 95 w 190"/>
                <a:gd name="T11" fmla="*/ 1 h 190"/>
                <a:gd name="T12" fmla="*/ 1 w 190"/>
                <a:gd name="T13" fmla="*/ 95 h 190"/>
                <a:gd name="T14" fmla="*/ 95 w 190"/>
                <a:gd name="T15" fmla="*/ 189 h 190"/>
                <a:gd name="T16" fmla="*/ 189 w 190"/>
                <a:gd name="T17" fmla="*/ 95 h 190"/>
                <a:gd name="T18" fmla="*/ 95 w 190"/>
                <a:gd name="T1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95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43"/>
                    <a:pt x="43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  <a:close/>
                  <a:moveTo>
                    <a:pt x="95" y="1"/>
                  </a:moveTo>
                  <a:cubicBezTo>
                    <a:pt x="43" y="1"/>
                    <a:pt x="1" y="43"/>
                    <a:pt x="1" y="95"/>
                  </a:cubicBezTo>
                  <a:cubicBezTo>
                    <a:pt x="1" y="147"/>
                    <a:pt x="43" y="189"/>
                    <a:pt x="95" y="189"/>
                  </a:cubicBezTo>
                  <a:cubicBezTo>
                    <a:pt x="147" y="189"/>
                    <a:pt x="189" y="147"/>
                    <a:pt x="189" y="95"/>
                  </a:cubicBezTo>
                  <a:cubicBezTo>
                    <a:pt x="189" y="43"/>
                    <a:pt x="147" y="1"/>
                    <a:pt x="95" y="1"/>
                  </a:cubicBez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">
              <a:extLst>
                <a:ext uri="{FF2B5EF4-FFF2-40B4-BE49-F238E27FC236}">
                  <a16:creationId xmlns:a16="http://schemas.microsoft.com/office/drawing/2014/main" id="{580BE640-F9F7-512A-7795-32A23C0CE58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42" y="1142"/>
              <a:ext cx="419" cy="419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1 h 96"/>
                <a:gd name="T12" fmla="*/ 1 w 96"/>
                <a:gd name="T13" fmla="*/ 48 h 96"/>
                <a:gd name="T14" fmla="*/ 48 w 96"/>
                <a:gd name="T15" fmla="*/ 95 h 96"/>
                <a:gd name="T16" fmla="*/ 95 w 96"/>
                <a:gd name="T17" fmla="*/ 48 h 96"/>
                <a:gd name="T18" fmla="*/ 48 w 96"/>
                <a:gd name="T1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2" y="96"/>
                    <a:pt x="0" y="74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74"/>
                    <a:pt x="74" y="96"/>
                    <a:pt x="48" y="96"/>
                  </a:cubicBezTo>
                  <a:close/>
                  <a:moveTo>
                    <a:pt x="48" y="1"/>
                  </a:moveTo>
                  <a:cubicBezTo>
                    <a:pt x="22" y="1"/>
                    <a:pt x="1" y="22"/>
                    <a:pt x="1" y="48"/>
                  </a:cubicBezTo>
                  <a:cubicBezTo>
                    <a:pt x="1" y="74"/>
                    <a:pt x="22" y="95"/>
                    <a:pt x="48" y="95"/>
                  </a:cubicBezTo>
                  <a:cubicBezTo>
                    <a:pt x="74" y="95"/>
                    <a:pt x="95" y="74"/>
                    <a:pt x="95" y="48"/>
                  </a:cubicBezTo>
                  <a:cubicBezTo>
                    <a:pt x="95" y="22"/>
                    <a:pt x="74" y="1"/>
                    <a:pt x="48" y="1"/>
                  </a:cubicBez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6957EFF-CB3C-A0F8-2443-8AE27E7285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52" y="733"/>
              <a:ext cx="1" cy="1238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C74832AC-B3E3-7258-A850-F9239A73D3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2" y="1352"/>
              <a:ext cx="1239" cy="1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5">
              <a:extLst>
                <a:ext uri="{FF2B5EF4-FFF2-40B4-BE49-F238E27FC236}">
                  <a16:creationId xmlns:a16="http://schemas.microsoft.com/office/drawing/2014/main" id="{AF21D4F0-A62E-7E5A-5938-21B5ED5089F6}"/>
                </a:ext>
              </a:extLst>
            </p:cNvPr>
            <p:cNvSpPr>
              <a:spLocks/>
            </p:cNvSpPr>
            <p:nvPr/>
          </p:nvSpPr>
          <p:spPr bwMode="gray">
            <a:xfrm>
              <a:off x="915" y="916"/>
              <a:ext cx="873" cy="871"/>
            </a:xfrm>
            <a:custGeom>
              <a:avLst/>
              <a:gdLst>
                <a:gd name="T0" fmla="*/ 0 w 873"/>
                <a:gd name="T1" fmla="*/ 871 h 871"/>
                <a:gd name="T2" fmla="*/ 0 w 873"/>
                <a:gd name="T3" fmla="*/ 871 h 871"/>
                <a:gd name="T4" fmla="*/ 873 w 873"/>
                <a:gd name="T5" fmla="*/ 0 h 871"/>
                <a:gd name="T6" fmla="*/ 873 w 873"/>
                <a:gd name="T7" fmla="*/ 0 h 871"/>
                <a:gd name="T8" fmla="*/ 0 w 873"/>
                <a:gd name="T9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3" h="871">
                  <a:moveTo>
                    <a:pt x="0" y="871"/>
                  </a:moveTo>
                  <a:lnTo>
                    <a:pt x="0" y="871"/>
                  </a:lnTo>
                  <a:lnTo>
                    <a:pt x="873" y="0"/>
                  </a:lnTo>
                  <a:lnTo>
                    <a:pt x="873" y="0"/>
                  </a:lnTo>
                  <a:lnTo>
                    <a:pt x="0" y="871"/>
                  </a:ln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6">
              <a:extLst>
                <a:ext uri="{FF2B5EF4-FFF2-40B4-BE49-F238E27FC236}">
                  <a16:creationId xmlns:a16="http://schemas.microsoft.com/office/drawing/2014/main" id="{1B3A5A68-2D33-6E9C-802A-9DD773805EEE}"/>
                </a:ext>
              </a:extLst>
            </p:cNvPr>
            <p:cNvSpPr>
              <a:spLocks/>
            </p:cNvSpPr>
            <p:nvPr/>
          </p:nvSpPr>
          <p:spPr bwMode="gray">
            <a:xfrm>
              <a:off x="915" y="916"/>
              <a:ext cx="873" cy="871"/>
            </a:xfrm>
            <a:custGeom>
              <a:avLst/>
              <a:gdLst>
                <a:gd name="T0" fmla="*/ 873 w 873"/>
                <a:gd name="T1" fmla="*/ 871 h 871"/>
                <a:gd name="T2" fmla="*/ 0 w 873"/>
                <a:gd name="T3" fmla="*/ 0 h 871"/>
                <a:gd name="T4" fmla="*/ 0 w 873"/>
                <a:gd name="T5" fmla="*/ 0 h 871"/>
                <a:gd name="T6" fmla="*/ 873 w 873"/>
                <a:gd name="T7" fmla="*/ 871 h 871"/>
                <a:gd name="T8" fmla="*/ 873 w 873"/>
                <a:gd name="T9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3" h="871">
                  <a:moveTo>
                    <a:pt x="873" y="87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73" y="871"/>
                  </a:lnTo>
                  <a:lnTo>
                    <a:pt x="873" y="871"/>
                  </a:ln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E2A9F6B-088B-98BE-1308-4203690D4D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0" y="1291"/>
              <a:ext cx="123" cy="122"/>
            </a:xfrm>
            <a:prstGeom prst="ellipse">
              <a:avLst/>
            </a:prstGeom>
            <a:solidFill>
              <a:sysClr val="windowText" lastClr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05EDCB6F-D639-8DFA-B225-FED482239C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3" y="1029"/>
              <a:ext cx="101" cy="100"/>
            </a:xfrm>
            <a:prstGeom prst="ellipse">
              <a:avLst/>
            </a:pr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60654B5-3B75-FFB0-C30A-ED76583D5C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3" y="1517"/>
              <a:ext cx="48" cy="48"/>
            </a:xfrm>
            <a:prstGeom prst="ellipse">
              <a:avLst/>
            </a:pr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3A4B5BD-C812-0F4B-8072-278197C2C8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53" y="1107"/>
              <a:ext cx="74" cy="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32D7537-7589-341E-F366-1E82C6F6AF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91" y="1090"/>
              <a:ext cx="35" cy="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55D5194-46BB-837D-A028-B0CD5D3F9D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65" y="1787"/>
              <a:ext cx="74" cy="75"/>
            </a:xfrm>
            <a:prstGeom prst="ellipse">
              <a:avLst/>
            </a:pr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5C79823-7F0F-FAA1-DDDE-F66C48DCEE6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098702" y="1735994"/>
            <a:ext cx="1645920" cy="1645920"/>
            <a:chOff x="0" y="0"/>
            <a:chExt cx="2703" cy="2703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2467A9A2-F1E4-91CA-AB0A-AF6D284C78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2703" cy="2703"/>
            </a:xfrm>
            <a:prstGeom prst="ellipse">
              <a:avLst/>
            </a:prstGeom>
            <a:solidFill>
              <a:srgbClr val="45B1CB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5626569A-E244-E547-8396-2D5532E7B379}"/>
                </a:ext>
              </a:extLst>
            </p:cNvPr>
            <p:cNvSpPr>
              <a:spLocks/>
            </p:cNvSpPr>
            <p:nvPr/>
          </p:nvSpPr>
          <p:spPr bwMode="gray">
            <a:xfrm>
              <a:off x="776" y="602"/>
              <a:ext cx="1919" cy="2092"/>
            </a:xfrm>
            <a:custGeom>
              <a:avLst/>
              <a:gdLst>
                <a:gd name="T0" fmla="*/ 257 w 440"/>
                <a:gd name="T1" fmla="*/ 25 h 480"/>
                <a:gd name="T2" fmla="*/ 242 w 440"/>
                <a:gd name="T3" fmla="*/ 18 h 480"/>
                <a:gd name="T4" fmla="*/ 236 w 440"/>
                <a:gd name="T5" fmla="*/ 18 h 480"/>
                <a:gd name="T6" fmla="*/ 220 w 440"/>
                <a:gd name="T7" fmla="*/ 2 h 480"/>
                <a:gd name="T8" fmla="*/ 214 w 440"/>
                <a:gd name="T9" fmla="*/ 0 h 480"/>
                <a:gd name="T10" fmla="*/ 178 w 440"/>
                <a:gd name="T11" fmla="*/ 0 h 480"/>
                <a:gd name="T12" fmla="*/ 50 w 440"/>
                <a:gd name="T13" fmla="*/ 0 h 480"/>
                <a:gd name="T14" fmla="*/ 44 w 440"/>
                <a:gd name="T15" fmla="*/ 2 h 480"/>
                <a:gd name="T16" fmla="*/ 41 w 440"/>
                <a:gd name="T17" fmla="*/ 8 h 480"/>
                <a:gd name="T18" fmla="*/ 41 w 440"/>
                <a:gd name="T19" fmla="*/ 18 h 480"/>
                <a:gd name="T20" fmla="*/ 22 w 440"/>
                <a:gd name="T21" fmla="*/ 18 h 480"/>
                <a:gd name="T22" fmla="*/ 7 w 440"/>
                <a:gd name="T23" fmla="*/ 25 h 480"/>
                <a:gd name="T24" fmla="*/ 0 w 440"/>
                <a:gd name="T25" fmla="*/ 40 h 480"/>
                <a:gd name="T26" fmla="*/ 0 w 440"/>
                <a:gd name="T27" fmla="*/ 47 h 480"/>
                <a:gd name="T28" fmla="*/ 1 w 440"/>
                <a:gd name="T29" fmla="*/ 48 h 480"/>
                <a:gd name="T30" fmla="*/ 1 w 440"/>
                <a:gd name="T31" fmla="*/ 55 h 480"/>
                <a:gd name="T32" fmla="*/ 1 w 440"/>
                <a:gd name="T33" fmla="*/ 56 h 480"/>
                <a:gd name="T34" fmla="*/ 3 w 440"/>
                <a:gd name="T35" fmla="*/ 62 h 480"/>
                <a:gd name="T36" fmla="*/ 3 w 440"/>
                <a:gd name="T37" fmla="*/ 63 h 480"/>
                <a:gd name="T38" fmla="*/ 5 w 440"/>
                <a:gd name="T39" fmla="*/ 70 h 480"/>
                <a:gd name="T40" fmla="*/ 5 w 440"/>
                <a:gd name="T41" fmla="*/ 71 h 480"/>
                <a:gd name="T42" fmla="*/ 10 w 440"/>
                <a:gd name="T43" fmla="*/ 84 h 480"/>
                <a:gd name="T44" fmla="*/ 11 w 440"/>
                <a:gd name="T45" fmla="*/ 85 h 480"/>
                <a:gd name="T46" fmla="*/ 14 w 440"/>
                <a:gd name="T47" fmla="*/ 91 h 480"/>
                <a:gd name="T48" fmla="*/ 14 w 440"/>
                <a:gd name="T49" fmla="*/ 91 h 480"/>
                <a:gd name="T50" fmla="*/ 22 w 440"/>
                <a:gd name="T51" fmla="*/ 103 h 480"/>
                <a:gd name="T52" fmla="*/ 22 w 440"/>
                <a:gd name="T53" fmla="*/ 103 h 480"/>
                <a:gd name="T54" fmla="*/ 27 w 440"/>
                <a:gd name="T55" fmla="*/ 109 h 480"/>
                <a:gd name="T56" fmla="*/ 31 w 440"/>
                <a:gd name="T57" fmla="*/ 113 h 480"/>
                <a:gd name="T58" fmla="*/ 121 w 440"/>
                <a:gd name="T59" fmla="*/ 203 h 480"/>
                <a:gd name="T60" fmla="*/ 121 w 440"/>
                <a:gd name="T61" fmla="*/ 204 h 480"/>
                <a:gd name="T62" fmla="*/ 121 w 440"/>
                <a:gd name="T63" fmla="*/ 205 h 480"/>
                <a:gd name="T64" fmla="*/ 116 w 440"/>
                <a:gd name="T65" fmla="*/ 205 h 480"/>
                <a:gd name="T66" fmla="*/ 110 w 440"/>
                <a:gd name="T67" fmla="*/ 207 h 480"/>
                <a:gd name="T68" fmla="*/ 107 w 440"/>
                <a:gd name="T69" fmla="*/ 213 h 480"/>
                <a:gd name="T70" fmla="*/ 110 w 440"/>
                <a:gd name="T71" fmla="*/ 219 h 480"/>
                <a:gd name="T72" fmla="*/ 117 w 440"/>
                <a:gd name="T73" fmla="*/ 226 h 480"/>
                <a:gd name="T74" fmla="*/ 97 w 440"/>
                <a:gd name="T75" fmla="*/ 238 h 480"/>
                <a:gd name="T76" fmla="*/ 88 w 440"/>
                <a:gd name="T77" fmla="*/ 242 h 480"/>
                <a:gd name="T78" fmla="*/ 84 w 440"/>
                <a:gd name="T79" fmla="*/ 251 h 480"/>
                <a:gd name="T80" fmla="*/ 84 w 440"/>
                <a:gd name="T81" fmla="*/ 256 h 480"/>
                <a:gd name="T82" fmla="*/ 77 w 440"/>
                <a:gd name="T83" fmla="*/ 256 h 480"/>
                <a:gd name="T84" fmla="*/ 68 w 440"/>
                <a:gd name="T85" fmla="*/ 260 h 480"/>
                <a:gd name="T86" fmla="*/ 64 w 440"/>
                <a:gd name="T87" fmla="*/ 269 h 480"/>
                <a:gd name="T88" fmla="*/ 64 w 440"/>
                <a:gd name="T89" fmla="*/ 274 h 480"/>
                <a:gd name="T90" fmla="*/ 50 w 440"/>
                <a:gd name="T91" fmla="*/ 274 h 480"/>
                <a:gd name="T92" fmla="*/ 41 w 440"/>
                <a:gd name="T93" fmla="*/ 283 h 480"/>
                <a:gd name="T94" fmla="*/ 41 w 440"/>
                <a:gd name="T95" fmla="*/ 348 h 480"/>
                <a:gd name="T96" fmla="*/ 43 w 440"/>
                <a:gd name="T97" fmla="*/ 353 h 480"/>
                <a:gd name="T98" fmla="*/ 170 w 440"/>
                <a:gd name="T99" fmla="*/ 480 h 480"/>
                <a:gd name="T100" fmla="*/ 440 w 440"/>
                <a:gd name="T101" fmla="*/ 207 h 480"/>
                <a:gd name="T102" fmla="*/ 257 w 440"/>
                <a:gd name="T103" fmla="*/ 2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0" h="480">
                  <a:moveTo>
                    <a:pt x="257" y="25"/>
                  </a:moveTo>
                  <a:cubicBezTo>
                    <a:pt x="253" y="20"/>
                    <a:pt x="248" y="18"/>
                    <a:pt x="242" y="18"/>
                  </a:cubicBezTo>
                  <a:cubicBezTo>
                    <a:pt x="236" y="18"/>
                    <a:pt x="236" y="18"/>
                    <a:pt x="236" y="18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1"/>
                    <a:pt x="217" y="0"/>
                    <a:pt x="214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5" y="1"/>
                    <a:pt x="44" y="2"/>
                  </a:cubicBezTo>
                  <a:cubicBezTo>
                    <a:pt x="42" y="4"/>
                    <a:pt x="41" y="6"/>
                    <a:pt x="41" y="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6" y="18"/>
                    <a:pt x="11" y="20"/>
                    <a:pt x="7" y="25"/>
                  </a:cubicBezTo>
                  <a:cubicBezTo>
                    <a:pt x="2" y="29"/>
                    <a:pt x="0" y="34"/>
                    <a:pt x="0" y="40"/>
                  </a:cubicBezTo>
                  <a:cubicBezTo>
                    <a:pt x="0" y="42"/>
                    <a:pt x="0" y="45"/>
                    <a:pt x="0" y="47"/>
                  </a:cubicBezTo>
                  <a:cubicBezTo>
                    <a:pt x="0" y="47"/>
                    <a:pt x="0" y="48"/>
                    <a:pt x="1" y="48"/>
                  </a:cubicBezTo>
                  <a:cubicBezTo>
                    <a:pt x="1" y="51"/>
                    <a:pt x="1" y="53"/>
                    <a:pt x="1" y="55"/>
                  </a:cubicBezTo>
                  <a:cubicBezTo>
                    <a:pt x="1" y="55"/>
                    <a:pt x="1" y="56"/>
                    <a:pt x="1" y="56"/>
                  </a:cubicBezTo>
                  <a:cubicBezTo>
                    <a:pt x="2" y="58"/>
                    <a:pt x="2" y="60"/>
                    <a:pt x="3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5"/>
                    <a:pt x="4" y="68"/>
                    <a:pt x="5" y="70"/>
                  </a:cubicBezTo>
                  <a:cubicBezTo>
                    <a:pt x="5" y="70"/>
                    <a:pt x="5" y="71"/>
                    <a:pt x="5" y="71"/>
                  </a:cubicBezTo>
                  <a:cubicBezTo>
                    <a:pt x="6" y="75"/>
                    <a:pt x="8" y="80"/>
                    <a:pt x="10" y="84"/>
                  </a:cubicBezTo>
                  <a:cubicBezTo>
                    <a:pt x="10" y="84"/>
                    <a:pt x="10" y="84"/>
                    <a:pt x="11" y="85"/>
                  </a:cubicBezTo>
                  <a:cubicBezTo>
                    <a:pt x="12" y="87"/>
                    <a:pt x="13" y="89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5"/>
                    <a:pt x="19" y="99"/>
                    <a:pt x="22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4" y="105"/>
                    <a:pt x="26" y="107"/>
                    <a:pt x="27" y="109"/>
                  </a:cubicBezTo>
                  <a:cubicBezTo>
                    <a:pt x="28" y="110"/>
                    <a:pt x="30" y="111"/>
                    <a:pt x="31" y="113"/>
                  </a:cubicBezTo>
                  <a:cubicBezTo>
                    <a:pt x="121" y="203"/>
                    <a:pt x="121" y="203"/>
                    <a:pt x="121" y="203"/>
                  </a:cubicBezTo>
                  <a:cubicBezTo>
                    <a:pt x="121" y="203"/>
                    <a:pt x="121" y="203"/>
                    <a:pt x="121" y="204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16" y="205"/>
                    <a:pt x="116" y="205"/>
                    <a:pt x="116" y="205"/>
                  </a:cubicBezTo>
                  <a:cubicBezTo>
                    <a:pt x="114" y="205"/>
                    <a:pt x="111" y="206"/>
                    <a:pt x="110" y="207"/>
                  </a:cubicBezTo>
                  <a:cubicBezTo>
                    <a:pt x="108" y="209"/>
                    <a:pt x="107" y="211"/>
                    <a:pt x="107" y="213"/>
                  </a:cubicBezTo>
                  <a:cubicBezTo>
                    <a:pt x="107" y="215"/>
                    <a:pt x="108" y="217"/>
                    <a:pt x="110" y="219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13" y="233"/>
                    <a:pt x="106" y="238"/>
                    <a:pt x="97" y="238"/>
                  </a:cubicBezTo>
                  <a:cubicBezTo>
                    <a:pt x="94" y="238"/>
                    <a:pt x="90" y="239"/>
                    <a:pt x="88" y="242"/>
                  </a:cubicBezTo>
                  <a:cubicBezTo>
                    <a:pt x="85" y="244"/>
                    <a:pt x="84" y="247"/>
                    <a:pt x="84" y="251"/>
                  </a:cubicBezTo>
                  <a:cubicBezTo>
                    <a:pt x="84" y="256"/>
                    <a:pt x="84" y="256"/>
                    <a:pt x="84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3" y="256"/>
                    <a:pt x="70" y="257"/>
                    <a:pt x="68" y="260"/>
                  </a:cubicBezTo>
                  <a:cubicBezTo>
                    <a:pt x="65" y="262"/>
                    <a:pt x="64" y="266"/>
                    <a:pt x="64" y="269"/>
                  </a:cubicBezTo>
                  <a:cubicBezTo>
                    <a:pt x="64" y="274"/>
                    <a:pt x="64" y="274"/>
                    <a:pt x="64" y="274"/>
                  </a:cubicBezTo>
                  <a:cubicBezTo>
                    <a:pt x="50" y="274"/>
                    <a:pt x="50" y="274"/>
                    <a:pt x="50" y="274"/>
                  </a:cubicBezTo>
                  <a:cubicBezTo>
                    <a:pt x="45" y="274"/>
                    <a:pt x="41" y="278"/>
                    <a:pt x="41" y="283"/>
                  </a:cubicBezTo>
                  <a:cubicBezTo>
                    <a:pt x="41" y="348"/>
                    <a:pt x="41" y="348"/>
                    <a:pt x="41" y="348"/>
                  </a:cubicBezTo>
                  <a:cubicBezTo>
                    <a:pt x="41" y="350"/>
                    <a:pt x="42" y="352"/>
                    <a:pt x="43" y="353"/>
                  </a:cubicBezTo>
                  <a:cubicBezTo>
                    <a:pt x="170" y="480"/>
                    <a:pt x="170" y="480"/>
                    <a:pt x="170" y="480"/>
                  </a:cubicBezTo>
                  <a:cubicBezTo>
                    <a:pt x="312" y="462"/>
                    <a:pt x="424" y="349"/>
                    <a:pt x="440" y="207"/>
                  </a:cubicBezTo>
                  <a:lnTo>
                    <a:pt x="257" y="25"/>
                  </a:lnTo>
                  <a:close/>
                </a:path>
              </a:pathLst>
            </a:custGeom>
            <a:solidFill>
              <a:srgbClr val="1C1C1A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">
              <a:extLst>
                <a:ext uri="{FF2B5EF4-FFF2-40B4-BE49-F238E27FC236}">
                  <a16:creationId xmlns:a16="http://schemas.microsoft.com/office/drawing/2014/main" id="{2EAD9409-CF6F-E5CC-71A6-B939EB9CC617}"/>
                </a:ext>
              </a:extLst>
            </p:cNvPr>
            <p:cNvSpPr>
              <a:spLocks/>
            </p:cNvSpPr>
            <p:nvPr/>
          </p:nvSpPr>
          <p:spPr bwMode="gray">
            <a:xfrm>
              <a:off x="955" y="1796"/>
              <a:ext cx="793" cy="358"/>
            </a:xfrm>
            <a:custGeom>
              <a:avLst/>
              <a:gdLst>
                <a:gd name="T0" fmla="*/ 182 w 182"/>
                <a:gd name="T1" fmla="*/ 9 h 82"/>
                <a:gd name="T2" fmla="*/ 173 w 182"/>
                <a:gd name="T3" fmla="*/ 0 h 82"/>
                <a:gd name="T4" fmla="*/ 9 w 182"/>
                <a:gd name="T5" fmla="*/ 0 h 82"/>
                <a:gd name="T6" fmla="*/ 0 w 182"/>
                <a:gd name="T7" fmla="*/ 9 h 82"/>
                <a:gd name="T8" fmla="*/ 0 w 182"/>
                <a:gd name="T9" fmla="*/ 74 h 82"/>
                <a:gd name="T10" fmla="*/ 9 w 182"/>
                <a:gd name="T11" fmla="*/ 82 h 82"/>
                <a:gd name="T12" fmla="*/ 173 w 182"/>
                <a:gd name="T13" fmla="*/ 82 h 82"/>
                <a:gd name="T14" fmla="*/ 182 w 182"/>
                <a:gd name="T15" fmla="*/ 74 h 82"/>
                <a:gd name="T16" fmla="*/ 182 w 182"/>
                <a:gd name="T17" fmla="*/ 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82">
                  <a:moveTo>
                    <a:pt x="182" y="9"/>
                  </a:moveTo>
                  <a:cubicBezTo>
                    <a:pt x="182" y="4"/>
                    <a:pt x="178" y="0"/>
                    <a:pt x="17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9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8" y="82"/>
                    <a:pt x="182" y="78"/>
                    <a:pt x="182" y="74"/>
                  </a:cubicBezTo>
                  <a:lnTo>
                    <a:pt x="182" y="9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B8DC3D3-294C-B328-503F-3CBAA5B8E7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5" y="1909"/>
              <a:ext cx="453" cy="1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CB2A31DE-CC99-3DEA-4353-D13E970D8F9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96" y="680"/>
              <a:ext cx="331" cy="523"/>
            </a:xfrm>
            <a:custGeom>
              <a:avLst/>
              <a:gdLst>
                <a:gd name="T0" fmla="*/ 0 w 76"/>
                <a:gd name="T1" fmla="*/ 120 h 120"/>
                <a:gd name="T2" fmla="*/ 0 w 76"/>
                <a:gd name="T3" fmla="*/ 0 h 120"/>
                <a:gd name="T4" fmla="*/ 54 w 76"/>
                <a:gd name="T5" fmla="*/ 0 h 120"/>
                <a:gd name="T6" fmla="*/ 69 w 76"/>
                <a:gd name="T7" fmla="*/ 7 h 120"/>
                <a:gd name="T8" fmla="*/ 76 w 76"/>
                <a:gd name="T9" fmla="*/ 22 h 120"/>
                <a:gd name="T10" fmla="*/ 9 w 76"/>
                <a:gd name="T11" fmla="*/ 117 h 120"/>
                <a:gd name="T12" fmla="*/ 0 w 76"/>
                <a:gd name="T13" fmla="*/ 120 h 120"/>
                <a:gd name="T14" fmla="*/ 13 w 76"/>
                <a:gd name="T15" fmla="*/ 13 h 120"/>
                <a:gd name="T16" fmla="*/ 13 w 76"/>
                <a:gd name="T17" fmla="*/ 102 h 120"/>
                <a:gd name="T18" fmla="*/ 63 w 76"/>
                <a:gd name="T19" fmla="*/ 22 h 120"/>
                <a:gd name="T20" fmla="*/ 61 w 76"/>
                <a:gd name="T21" fmla="*/ 15 h 120"/>
                <a:gd name="T22" fmla="*/ 54 w 76"/>
                <a:gd name="T23" fmla="*/ 13 h 120"/>
                <a:gd name="T24" fmla="*/ 13 w 76"/>
                <a:gd name="T25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20">
                  <a:moveTo>
                    <a:pt x="0" y="12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5" y="3"/>
                    <a:pt x="69" y="7"/>
                  </a:cubicBezTo>
                  <a:cubicBezTo>
                    <a:pt x="74" y="11"/>
                    <a:pt x="76" y="16"/>
                    <a:pt x="76" y="22"/>
                  </a:cubicBezTo>
                  <a:cubicBezTo>
                    <a:pt x="76" y="65"/>
                    <a:pt x="49" y="103"/>
                    <a:pt x="9" y="117"/>
                  </a:cubicBezTo>
                  <a:lnTo>
                    <a:pt x="0" y="120"/>
                  </a:lnTo>
                  <a:close/>
                  <a:moveTo>
                    <a:pt x="13" y="13"/>
                  </a:moveTo>
                  <a:cubicBezTo>
                    <a:pt x="13" y="102"/>
                    <a:pt x="13" y="102"/>
                    <a:pt x="13" y="102"/>
                  </a:cubicBezTo>
                  <a:cubicBezTo>
                    <a:pt x="43" y="88"/>
                    <a:pt x="63" y="56"/>
                    <a:pt x="63" y="22"/>
                  </a:cubicBezTo>
                  <a:cubicBezTo>
                    <a:pt x="63" y="20"/>
                    <a:pt x="62" y="17"/>
                    <a:pt x="61" y="15"/>
                  </a:cubicBezTo>
                  <a:cubicBezTo>
                    <a:pt x="59" y="14"/>
                    <a:pt x="57" y="13"/>
                    <a:pt x="5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E15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ABE63CBD-F6A8-86B0-7FE7-A40284F3899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76" y="680"/>
              <a:ext cx="331" cy="523"/>
            </a:xfrm>
            <a:custGeom>
              <a:avLst/>
              <a:gdLst>
                <a:gd name="T0" fmla="*/ 76 w 76"/>
                <a:gd name="T1" fmla="*/ 120 h 120"/>
                <a:gd name="T2" fmla="*/ 67 w 76"/>
                <a:gd name="T3" fmla="*/ 117 h 120"/>
                <a:gd name="T4" fmla="*/ 0 w 76"/>
                <a:gd name="T5" fmla="*/ 22 h 120"/>
                <a:gd name="T6" fmla="*/ 7 w 76"/>
                <a:gd name="T7" fmla="*/ 7 h 120"/>
                <a:gd name="T8" fmla="*/ 22 w 76"/>
                <a:gd name="T9" fmla="*/ 0 h 120"/>
                <a:gd name="T10" fmla="*/ 76 w 76"/>
                <a:gd name="T11" fmla="*/ 0 h 120"/>
                <a:gd name="T12" fmla="*/ 76 w 76"/>
                <a:gd name="T13" fmla="*/ 120 h 120"/>
                <a:gd name="T14" fmla="*/ 22 w 76"/>
                <a:gd name="T15" fmla="*/ 13 h 120"/>
                <a:gd name="T16" fmla="*/ 15 w 76"/>
                <a:gd name="T17" fmla="*/ 15 h 120"/>
                <a:gd name="T18" fmla="*/ 13 w 76"/>
                <a:gd name="T19" fmla="*/ 22 h 120"/>
                <a:gd name="T20" fmla="*/ 63 w 76"/>
                <a:gd name="T21" fmla="*/ 102 h 120"/>
                <a:gd name="T22" fmla="*/ 63 w 76"/>
                <a:gd name="T23" fmla="*/ 13 h 120"/>
                <a:gd name="T24" fmla="*/ 22 w 76"/>
                <a:gd name="T25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20">
                  <a:moveTo>
                    <a:pt x="76" y="120"/>
                  </a:moveTo>
                  <a:cubicBezTo>
                    <a:pt x="67" y="117"/>
                    <a:pt x="67" y="117"/>
                    <a:pt x="67" y="117"/>
                  </a:cubicBezTo>
                  <a:cubicBezTo>
                    <a:pt x="27" y="103"/>
                    <a:pt x="0" y="65"/>
                    <a:pt x="0" y="22"/>
                  </a:cubicBezTo>
                  <a:cubicBezTo>
                    <a:pt x="0" y="16"/>
                    <a:pt x="2" y="11"/>
                    <a:pt x="7" y="7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76" y="120"/>
                  </a:lnTo>
                  <a:close/>
                  <a:moveTo>
                    <a:pt x="22" y="13"/>
                  </a:moveTo>
                  <a:cubicBezTo>
                    <a:pt x="19" y="13"/>
                    <a:pt x="17" y="14"/>
                    <a:pt x="15" y="15"/>
                  </a:cubicBezTo>
                  <a:cubicBezTo>
                    <a:pt x="14" y="17"/>
                    <a:pt x="13" y="20"/>
                    <a:pt x="13" y="22"/>
                  </a:cubicBezTo>
                  <a:cubicBezTo>
                    <a:pt x="13" y="56"/>
                    <a:pt x="33" y="88"/>
                    <a:pt x="63" y="102"/>
                  </a:cubicBezTo>
                  <a:cubicBezTo>
                    <a:pt x="63" y="13"/>
                    <a:pt x="63" y="13"/>
                    <a:pt x="63" y="13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FFE15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086F7A33-B999-A091-BB12-7C59B6D9704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5" y="1718"/>
              <a:ext cx="593" cy="78"/>
            </a:xfrm>
            <a:custGeom>
              <a:avLst/>
              <a:gdLst>
                <a:gd name="T0" fmla="*/ 123 w 136"/>
                <a:gd name="T1" fmla="*/ 0 h 18"/>
                <a:gd name="T2" fmla="*/ 132 w 136"/>
                <a:gd name="T3" fmla="*/ 4 h 18"/>
                <a:gd name="T4" fmla="*/ 136 w 136"/>
                <a:gd name="T5" fmla="*/ 13 h 18"/>
                <a:gd name="T6" fmla="*/ 136 w 136"/>
                <a:gd name="T7" fmla="*/ 18 h 18"/>
                <a:gd name="T8" fmla="*/ 0 w 136"/>
                <a:gd name="T9" fmla="*/ 18 h 18"/>
                <a:gd name="T10" fmla="*/ 0 w 136"/>
                <a:gd name="T11" fmla="*/ 13 h 18"/>
                <a:gd name="T12" fmla="*/ 4 w 136"/>
                <a:gd name="T13" fmla="*/ 4 h 18"/>
                <a:gd name="T14" fmla="*/ 13 w 136"/>
                <a:gd name="T15" fmla="*/ 0 h 18"/>
                <a:gd name="T16" fmla="*/ 123 w 136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8">
                  <a:moveTo>
                    <a:pt x="123" y="0"/>
                  </a:moveTo>
                  <a:cubicBezTo>
                    <a:pt x="127" y="0"/>
                    <a:pt x="130" y="1"/>
                    <a:pt x="132" y="4"/>
                  </a:cubicBezTo>
                  <a:cubicBezTo>
                    <a:pt x="135" y="6"/>
                    <a:pt x="136" y="10"/>
                    <a:pt x="136" y="13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1" y="6"/>
                    <a:pt x="4" y="4"/>
                  </a:cubicBezTo>
                  <a:cubicBezTo>
                    <a:pt x="6" y="1"/>
                    <a:pt x="9" y="0"/>
                    <a:pt x="13" y="0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FFE15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">
              <a:extLst>
                <a:ext uri="{FF2B5EF4-FFF2-40B4-BE49-F238E27FC236}">
                  <a16:creationId xmlns:a16="http://schemas.microsoft.com/office/drawing/2014/main" id="{7BE0D3AE-71F0-7891-DDA6-6D29D727FF6D}"/>
                </a:ext>
              </a:extLst>
            </p:cNvPr>
            <p:cNvSpPr>
              <a:spLocks/>
            </p:cNvSpPr>
            <p:nvPr/>
          </p:nvSpPr>
          <p:spPr bwMode="gray">
            <a:xfrm>
              <a:off x="955" y="602"/>
              <a:ext cx="793" cy="819"/>
            </a:xfrm>
            <a:custGeom>
              <a:avLst/>
              <a:gdLst>
                <a:gd name="T0" fmla="*/ 179 w 182"/>
                <a:gd name="T1" fmla="*/ 2 h 188"/>
                <a:gd name="T2" fmla="*/ 173 w 182"/>
                <a:gd name="T3" fmla="*/ 0 h 188"/>
                <a:gd name="T4" fmla="*/ 9 w 182"/>
                <a:gd name="T5" fmla="*/ 0 h 188"/>
                <a:gd name="T6" fmla="*/ 3 w 182"/>
                <a:gd name="T7" fmla="*/ 2 h 188"/>
                <a:gd name="T8" fmla="*/ 0 w 182"/>
                <a:gd name="T9" fmla="*/ 8 h 188"/>
                <a:gd name="T10" fmla="*/ 0 w 182"/>
                <a:gd name="T11" fmla="*/ 25 h 188"/>
                <a:gd name="T12" fmla="*/ 80 w 182"/>
                <a:gd name="T13" fmla="*/ 187 h 188"/>
                <a:gd name="T14" fmla="*/ 91 w 182"/>
                <a:gd name="T15" fmla="*/ 188 h 188"/>
                <a:gd name="T16" fmla="*/ 102 w 182"/>
                <a:gd name="T17" fmla="*/ 187 h 188"/>
                <a:gd name="T18" fmla="*/ 114 w 182"/>
                <a:gd name="T19" fmla="*/ 183 h 188"/>
                <a:gd name="T20" fmla="*/ 116 w 182"/>
                <a:gd name="T21" fmla="*/ 181 h 188"/>
                <a:gd name="T22" fmla="*/ 182 w 182"/>
                <a:gd name="T23" fmla="*/ 25 h 188"/>
                <a:gd name="T24" fmla="*/ 182 w 182"/>
                <a:gd name="T25" fmla="*/ 8 h 188"/>
                <a:gd name="T26" fmla="*/ 179 w 182"/>
                <a:gd name="T27" fmla="*/ 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88">
                  <a:moveTo>
                    <a:pt x="179" y="2"/>
                  </a:moveTo>
                  <a:cubicBezTo>
                    <a:pt x="178" y="1"/>
                    <a:pt x="176" y="0"/>
                    <a:pt x="17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08"/>
                    <a:pt x="35" y="177"/>
                    <a:pt x="80" y="187"/>
                  </a:cubicBezTo>
                  <a:cubicBezTo>
                    <a:pt x="84" y="188"/>
                    <a:pt x="87" y="188"/>
                    <a:pt x="91" y="188"/>
                  </a:cubicBezTo>
                  <a:cubicBezTo>
                    <a:pt x="95" y="188"/>
                    <a:pt x="98" y="188"/>
                    <a:pt x="102" y="187"/>
                  </a:cubicBezTo>
                  <a:cubicBezTo>
                    <a:pt x="106" y="186"/>
                    <a:pt x="110" y="185"/>
                    <a:pt x="114" y="183"/>
                  </a:cubicBezTo>
                  <a:cubicBezTo>
                    <a:pt x="115" y="182"/>
                    <a:pt x="116" y="182"/>
                    <a:pt x="116" y="181"/>
                  </a:cubicBezTo>
                  <a:cubicBezTo>
                    <a:pt x="154" y="162"/>
                    <a:pt x="182" y="99"/>
                    <a:pt x="182" y="25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82" y="6"/>
                    <a:pt x="181" y="4"/>
                    <a:pt x="179" y="2"/>
                  </a:cubicBezTo>
                  <a:close/>
                </a:path>
              </a:pathLst>
            </a:custGeom>
            <a:solidFill>
              <a:srgbClr val="FFE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">
              <a:extLst>
                <a:ext uri="{FF2B5EF4-FFF2-40B4-BE49-F238E27FC236}">
                  <a16:creationId xmlns:a16="http://schemas.microsoft.com/office/drawing/2014/main" id="{4C01F2CC-C3BB-DBEE-74D0-8179A86027C9}"/>
                </a:ext>
              </a:extLst>
            </p:cNvPr>
            <p:cNvSpPr>
              <a:spLocks/>
            </p:cNvSpPr>
            <p:nvPr/>
          </p:nvSpPr>
          <p:spPr bwMode="gray">
            <a:xfrm>
              <a:off x="1142" y="1639"/>
              <a:ext cx="419" cy="79"/>
            </a:xfrm>
            <a:custGeom>
              <a:avLst/>
              <a:gdLst>
                <a:gd name="T0" fmla="*/ 83 w 96"/>
                <a:gd name="T1" fmla="*/ 0 h 18"/>
                <a:gd name="T2" fmla="*/ 92 w 96"/>
                <a:gd name="T3" fmla="*/ 4 h 18"/>
                <a:gd name="T4" fmla="*/ 96 w 96"/>
                <a:gd name="T5" fmla="*/ 13 h 18"/>
                <a:gd name="T6" fmla="*/ 96 w 96"/>
                <a:gd name="T7" fmla="*/ 18 h 18"/>
                <a:gd name="T8" fmla="*/ 0 w 96"/>
                <a:gd name="T9" fmla="*/ 18 h 18"/>
                <a:gd name="T10" fmla="*/ 0 w 96"/>
                <a:gd name="T11" fmla="*/ 13 h 18"/>
                <a:gd name="T12" fmla="*/ 4 w 96"/>
                <a:gd name="T13" fmla="*/ 4 h 18"/>
                <a:gd name="T14" fmla="*/ 13 w 96"/>
                <a:gd name="T15" fmla="*/ 0 h 18"/>
                <a:gd name="T16" fmla="*/ 83 w 96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8">
                  <a:moveTo>
                    <a:pt x="83" y="0"/>
                  </a:moveTo>
                  <a:cubicBezTo>
                    <a:pt x="86" y="0"/>
                    <a:pt x="90" y="1"/>
                    <a:pt x="92" y="4"/>
                  </a:cubicBezTo>
                  <a:cubicBezTo>
                    <a:pt x="95" y="6"/>
                    <a:pt x="96" y="9"/>
                    <a:pt x="96" y="13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FFE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3A5F19C-6E45-5B5E-6876-54CE7BCE99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04" y="1408"/>
              <a:ext cx="95" cy="231"/>
            </a:xfrm>
            <a:prstGeom prst="rect">
              <a:avLst/>
            </a:prstGeom>
            <a:solidFill>
              <a:srgbClr val="FFE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0F209ED5-00A8-3D4B-7856-151661ECBC1E}"/>
                </a:ext>
              </a:extLst>
            </p:cNvPr>
            <p:cNvSpPr>
              <a:spLocks/>
            </p:cNvSpPr>
            <p:nvPr/>
          </p:nvSpPr>
          <p:spPr bwMode="gray">
            <a:xfrm>
              <a:off x="1399" y="1399"/>
              <a:ext cx="53" cy="92"/>
            </a:xfrm>
            <a:custGeom>
              <a:avLst/>
              <a:gdLst>
                <a:gd name="T0" fmla="*/ 12 w 12"/>
                <a:gd name="T1" fmla="*/ 0 h 21"/>
                <a:gd name="T2" fmla="*/ 0 w 12"/>
                <a:gd name="T3" fmla="*/ 21 h 21"/>
                <a:gd name="T4" fmla="*/ 0 w 12"/>
                <a:gd name="T5" fmla="*/ 4 h 21"/>
                <a:gd name="T6" fmla="*/ 12 w 1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1">
                  <a:moveTo>
                    <a:pt x="12" y="0"/>
                  </a:moveTo>
                  <a:cubicBezTo>
                    <a:pt x="5" y="4"/>
                    <a:pt x="0" y="12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8" y="2"/>
                    <a:pt x="12" y="0"/>
                  </a:cubicBezTo>
                  <a:close/>
                </a:path>
              </a:pathLst>
            </a:custGeom>
            <a:solidFill>
              <a:srgbClr val="FFE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7">
              <a:extLst>
                <a:ext uri="{FF2B5EF4-FFF2-40B4-BE49-F238E27FC236}">
                  <a16:creationId xmlns:a16="http://schemas.microsoft.com/office/drawing/2014/main" id="{41935F5C-5326-2F27-C1DF-1FB5A176644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99" y="1535"/>
              <a:ext cx="105" cy="104"/>
            </a:xfrm>
            <a:custGeom>
              <a:avLst/>
              <a:gdLst>
                <a:gd name="T0" fmla="*/ 24 w 24"/>
                <a:gd name="T1" fmla="*/ 24 h 24"/>
                <a:gd name="T2" fmla="*/ 0 w 24"/>
                <a:gd name="T3" fmla="*/ 24 h 24"/>
                <a:gd name="T4" fmla="*/ 0 w 24"/>
                <a:gd name="T5" fmla="*/ 0 h 24"/>
                <a:gd name="T6" fmla="*/ 24 w 2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11" y="24"/>
                    <a:pt x="24" y="24"/>
                  </a:cubicBezTo>
                  <a:close/>
                </a:path>
              </a:pathLst>
            </a:custGeom>
            <a:solidFill>
              <a:srgbClr val="FFE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8">
              <a:extLst>
                <a:ext uri="{FF2B5EF4-FFF2-40B4-BE49-F238E27FC236}">
                  <a16:creationId xmlns:a16="http://schemas.microsoft.com/office/drawing/2014/main" id="{39614D93-DAEA-87DF-C479-E52D3261BEF4}"/>
                </a:ext>
              </a:extLst>
            </p:cNvPr>
            <p:cNvSpPr>
              <a:spLocks/>
            </p:cNvSpPr>
            <p:nvPr/>
          </p:nvSpPr>
          <p:spPr bwMode="gray">
            <a:xfrm>
              <a:off x="1251" y="1399"/>
              <a:ext cx="53" cy="92"/>
            </a:xfrm>
            <a:custGeom>
              <a:avLst/>
              <a:gdLst>
                <a:gd name="T0" fmla="*/ 0 w 12"/>
                <a:gd name="T1" fmla="*/ 0 h 21"/>
                <a:gd name="T2" fmla="*/ 12 w 12"/>
                <a:gd name="T3" fmla="*/ 21 h 21"/>
                <a:gd name="T4" fmla="*/ 12 w 12"/>
                <a:gd name="T5" fmla="*/ 4 h 21"/>
                <a:gd name="T6" fmla="*/ 0 w 1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1">
                  <a:moveTo>
                    <a:pt x="0" y="0"/>
                  </a:moveTo>
                  <a:cubicBezTo>
                    <a:pt x="7" y="4"/>
                    <a:pt x="12" y="12"/>
                    <a:pt x="12" y="2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3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FFE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9">
              <a:extLst>
                <a:ext uri="{FF2B5EF4-FFF2-40B4-BE49-F238E27FC236}">
                  <a16:creationId xmlns:a16="http://schemas.microsoft.com/office/drawing/2014/main" id="{A263C19A-4D14-98DD-1EAB-6AC441072E2E}"/>
                </a:ext>
              </a:extLst>
            </p:cNvPr>
            <p:cNvSpPr>
              <a:spLocks/>
            </p:cNvSpPr>
            <p:nvPr/>
          </p:nvSpPr>
          <p:spPr bwMode="gray">
            <a:xfrm>
              <a:off x="1199" y="1535"/>
              <a:ext cx="105" cy="104"/>
            </a:xfrm>
            <a:custGeom>
              <a:avLst/>
              <a:gdLst>
                <a:gd name="T0" fmla="*/ 0 w 24"/>
                <a:gd name="T1" fmla="*/ 24 h 24"/>
                <a:gd name="T2" fmla="*/ 24 w 24"/>
                <a:gd name="T3" fmla="*/ 24 h 24"/>
                <a:gd name="T4" fmla="*/ 24 w 24"/>
                <a:gd name="T5" fmla="*/ 0 h 24"/>
                <a:gd name="T6" fmla="*/ 0 w 2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3"/>
                    <a:pt x="13" y="24"/>
                    <a:pt x="0" y="24"/>
                  </a:cubicBezTo>
                  <a:close/>
                </a:path>
              </a:pathLst>
            </a:custGeom>
            <a:solidFill>
              <a:srgbClr val="FFE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0">
              <a:extLst>
                <a:ext uri="{FF2B5EF4-FFF2-40B4-BE49-F238E27FC236}">
                  <a16:creationId xmlns:a16="http://schemas.microsoft.com/office/drawing/2014/main" id="{B81BD124-DC30-44BB-7F80-B40D51939F0F}"/>
                </a:ext>
              </a:extLst>
            </p:cNvPr>
            <p:cNvSpPr>
              <a:spLocks/>
            </p:cNvSpPr>
            <p:nvPr/>
          </p:nvSpPr>
          <p:spPr bwMode="gray">
            <a:xfrm>
              <a:off x="1208" y="820"/>
              <a:ext cx="287" cy="274"/>
            </a:xfrm>
            <a:custGeom>
              <a:avLst/>
              <a:gdLst>
                <a:gd name="T0" fmla="*/ 143 w 287"/>
                <a:gd name="T1" fmla="*/ 0 h 274"/>
                <a:gd name="T2" fmla="*/ 187 w 287"/>
                <a:gd name="T3" fmla="*/ 87 h 274"/>
                <a:gd name="T4" fmla="*/ 287 w 287"/>
                <a:gd name="T5" fmla="*/ 104 h 274"/>
                <a:gd name="T6" fmla="*/ 218 w 287"/>
                <a:gd name="T7" fmla="*/ 174 h 274"/>
                <a:gd name="T8" fmla="*/ 231 w 287"/>
                <a:gd name="T9" fmla="*/ 274 h 274"/>
                <a:gd name="T10" fmla="*/ 143 w 287"/>
                <a:gd name="T11" fmla="*/ 226 h 274"/>
                <a:gd name="T12" fmla="*/ 56 w 287"/>
                <a:gd name="T13" fmla="*/ 274 h 274"/>
                <a:gd name="T14" fmla="*/ 69 w 287"/>
                <a:gd name="T15" fmla="*/ 174 h 274"/>
                <a:gd name="T16" fmla="*/ 0 w 287"/>
                <a:gd name="T17" fmla="*/ 104 h 274"/>
                <a:gd name="T18" fmla="*/ 100 w 287"/>
                <a:gd name="T19" fmla="*/ 87 h 274"/>
                <a:gd name="T20" fmla="*/ 143 w 287"/>
                <a:gd name="T2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" h="274">
                  <a:moveTo>
                    <a:pt x="143" y="0"/>
                  </a:moveTo>
                  <a:lnTo>
                    <a:pt x="187" y="87"/>
                  </a:lnTo>
                  <a:lnTo>
                    <a:pt x="287" y="104"/>
                  </a:lnTo>
                  <a:lnTo>
                    <a:pt x="218" y="174"/>
                  </a:lnTo>
                  <a:lnTo>
                    <a:pt x="231" y="274"/>
                  </a:lnTo>
                  <a:lnTo>
                    <a:pt x="143" y="226"/>
                  </a:lnTo>
                  <a:lnTo>
                    <a:pt x="56" y="274"/>
                  </a:lnTo>
                  <a:lnTo>
                    <a:pt x="69" y="174"/>
                  </a:lnTo>
                  <a:lnTo>
                    <a:pt x="0" y="104"/>
                  </a:lnTo>
                  <a:lnTo>
                    <a:pt x="100" y="87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15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1">
              <a:extLst>
                <a:ext uri="{FF2B5EF4-FFF2-40B4-BE49-F238E27FC236}">
                  <a16:creationId xmlns:a16="http://schemas.microsoft.com/office/drawing/2014/main" id="{5F5CDC69-8D53-8F44-4480-614A5243F8D2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2" y="1495"/>
              <a:ext cx="219" cy="70"/>
            </a:xfrm>
            <a:custGeom>
              <a:avLst/>
              <a:gdLst>
                <a:gd name="T0" fmla="*/ 0 w 50"/>
                <a:gd name="T1" fmla="*/ 8 h 16"/>
                <a:gd name="T2" fmla="*/ 3 w 50"/>
                <a:gd name="T3" fmla="*/ 2 h 16"/>
                <a:gd name="T4" fmla="*/ 9 w 50"/>
                <a:gd name="T5" fmla="*/ 0 h 16"/>
                <a:gd name="T6" fmla="*/ 41 w 50"/>
                <a:gd name="T7" fmla="*/ 0 h 16"/>
                <a:gd name="T8" fmla="*/ 47 w 50"/>
                <a:gd name="T9" fmla="*/ 2 h 16"/>
                <a:gd name="T10" fmla="*/ 50 w 50"/>
                <a:gd name="T11" fmla="*/ 8 h 16"/>
                <a:gd name="T12" fmla="*/ 50 w 50"/>
                <a:gd name="T13" fmla="*/ 8 h 16"/>
                <a:gd name="T14" fmla="*/ 47 w 50"/>
                <a:gd name="T15" fmla="*/ 14 h 16"/>
                <a:gd name="T16" fmla="*/ 41 w 50"/>
                <a:gd name="T17" fmla="*/ 16 h 16"/>
                <a:gd name="T18" fmla="*/ 9 w 50"/>
                <a:gd name="T19" fmla="*/ 16 h 16"/>
                <a:gd name="T20" fmla="*/ 3 w 50"/>
                <a:gd name="T21" fmla="*/ 14 h 16"/>
                <a:gd name="T22" fmla="*/ 0 w 50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6">
                  <a:moveTo>
                    <a:pt x="0" y="8"/>
                  </a:move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6" y="1"/>
                    <a:pt x="47" y="2"/>
                  </a:cubicBezTo>
                  <a:cubicBezTo>
                    <a:pt x="49" y="4"/>
                    <a:pt x="50" y="6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10"/>
                    <a:pt x="49" y="12"/>
                    <a:pt x="47" y="14"/>
                  </a:cubicBezTo>
                  <a:cubicBezTo>
                    <a:pt x="46" y="15"/>
                    <a:pt x="43" y="16"/>
                    <a:pt x="41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6"/>
                    <a:pt x="4" y="15"/>
                    <a:pt x="3" y="14"/>
                  </a:cubicBezTo>
                  <a:cubicBezTo>
                    <a:pt x="1" y="12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FE15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D987A084-6791-9D08-5CA1-20D6DCB3019E}"/>
              </a:ext>
            </a:extLst>
          </p:cNvPr>
          <p:cNvSpPr txBox="1"/>
          <p:nvPr/>
        </p:nvSpPr>
        <p:spPr>
          <a:xfrm>
            <a:off x="6055513" y="3520347"/>
            <a:ext cx="20369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Concept and Partnerships</a:t>
            </a:r>
          </a:p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Facilitate brainstorming to develop the program concept and help build partnerships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1A4D605-8885-4EFC-30ED-EF211B8200FD}"/>
              </a:ext>
            </a:extLst>
          </p:cNvPr>
          <p:cNvSpPr txBox="1"/>
          <p:nvPr/>
        </p:nvSpPr>
        <p:spPr>
          <a:xfrm>
            <a:off x="8107210" y="3510710"/>
            <a:ext cx="18515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Proposal Development</a:t>
            </a:r>
          </a:p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Write AI-enabled proposals using a proposal factory and develop applications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01959B-6CBB-40DC-597B-F3109C9F9B29}"/>
              </a:ext>
            </a:extLst>
          </p:cNvPr>
          <p:cNvGrpSpPr/>
          <p:nvPr/>
        </p:nvGrpSpPr>
        <p:grpSpPr bwMode="gray">
          <a:xfrm>
            <a:off x="8144256" y="1709623"/>
            <a:ext cx="1645920" cy="1645920"/>
            <a:chOff x="0" y="0"/>
            <a:chExt cx="1464" cy="146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DDD3AB5-BAF9-0150-1275-F15EA1C01A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1464" cy="1464"/>
            </a:xfrm>
            <a:prstGeom prst="ellipse">
              <a:avLst/>
            </a:prstGeom>
            <a:solidFill>
              <a:srgbClr val="349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43C4D27-ECD9-7BD6-E79E-C50AFA58D4D4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" y="330"/>
              <a:ext cx="1048" cy="1132"/>
            </a:xfrm>
            <a:custGeom>
              <a:avLst/>
              <a:gdLst>
                <a:gd name="T0" fmla="*/ 444 w 444"/>
                <a:gd name="T1" fmla="*/ 203 h 479"/>
                <a:gd name="T2" fmla="*/ 270 w 444"/>
                <a:gd name="T3" fmla="*/ 29 h 479"/>
                <a:gd name="T4" fmla="*/ 269 w 444"/>
                <a:gd name="T5" fmla="*/ 28 h 479"/>
                <a:gd name="T6" fmla="*/ 269 w 444"/>
                <a:gd name="T7" fmla="*/ 28 h 479"/>
                <a:gd name="T8" fmla="*/ 262 w 444"/>
                <a:gd name="T9" fmla="*/ 25 h 479"/>
                <a:gd name="T10" fmla="*/ 61 w 444"/>
                <a:gd name="T11" fmla="*/ 25 h 479"/>
                <a:gd name="T12" fmla="*/ 47 w 444"/>
                <a:gd name="T13" fmla="*/ 11 h 479"/>
                <a:gd name="T14" fmla="*/ 37 w 444"/>
                <a:gd name="T15" fmla="*/ 3 h 479"/>
                <a:gd name="T16" fmla="*/ 37 w 444"/>
                <a:gd name="T17" fmla="*/ 2 h 479"/>
                <a:gd name="T18" fmla="*/ 34 w 444"/>
                <a:gd name="T19" fmla="*/ 1 h 479"/>
                <a:gd name="T20" fmla="*/ 34 w 444"/>
                <a:gd name="T21" fmla="*/ 1 h 479"/>
                <a:gd name="T22" fmla="*/ 30 w 444"/>
                <a:gd name="T23" fmla="*/ 0 h 479"/>
                <a:gd name="T24" fmla="*/ 29 w 444"/>
                <a:gd name="T25" fmla="*/ 0 h 479"/>
                <a:gd name="T26" fmla="*/ 26 w 444"/>
                <a:gd name="T27" fmla="*/ 0 h 479"/>
                <a:gd name="T28" fmla="*/ 0 w 444"/>
                <a:gd name="T29" fmla="*/ 25 h 479"/>
                <a:gd name="T30" fmla="*/ 0 w 444"/>
                <a:gd name="T31" fmla="*/ 191 h 479"/>
                <a:gd name="T32" fmla="*/ 0 w 444"/>
                <a:gd name="T33" fmla="*/ 314 h 479"/>
                <a:gd name="T34" fmla="*/ 7 w 444"/>
                <a:gd name="T35" fmla="*/ 331 h 479"/>
                <a:gd name="T36" fmla="*/ 9 w 444"/>
                <a:gd name="T37" fmla="*/ 334 h 479"/>
                <a:gd name="T38" fmla="*/ 155 w 444"/>
                <a:gd name="T39" fmla="*/ 479 h 479"/>
                <a:gd name="T40" fmla="*/ 444 w 444"/>
                <a:gd name="T41" fmla="*/ 20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4" h="479">
                  <a:moveTo>
                    <a:pt x="444" y="203"/>
                  </a:moveTo>
                  <a:cubicBezTo>
                    <a:pt x="270" y="29"/>
                    <a:pt x="270" y="29"/>
                    <a:pt x="270" y="29"/>
                  </a:cubicBezTo>
                  <a:cubicBezTo>
                    <a:pt x="270" y="29"/>
                    <a:pt x="270" y="28"/>
                    <a:pt x="269" y="28"/>
                  </a:cubicBezTo>
                  <a:cubicBezTo>
                    <a:pt x="269" y="28"/>
                    <a:pt x="269" y="28"/>
                    <a:pt x="269" y="28"/>
                  </a:cubicBezTo>
                  <a:cubicBezTo>
                    <a:pt x="267" y="26"/>
                    <a:pt x="264" y="25"/>
                    <a:pt x="2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4" y="7"/>
                    <a:pt x="41" y="4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0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21"/>
                    <a:pt x="3" y="326"/>
                    <a:pt x="7" y="331"/>
                  </a:cubicBezTo>
                  <a:cubicBezTo>
                    <a:pt x="9" y="334"/>
                    <a:pt x="9" y="334"/>
                    <a:pt x="9" y="334"/>
                  </a:cubicBezTo>
                  <a:cubicBezTo>
                    <a:pt x="155" y="479"/>
                    <a:pt x="155" y="479"/>
                    <a:pt x="155" y="479"/>
                  </a:cubicBezTo>
                  <a:cubicBezTo>
                    <a:pt x="306" y="470"/>
                    <a:pt x="428" y="353"/>
                    <a:pt x="444" y="203"/>
                  </a:cubicBez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6C987D2-F1FF-13D2-3177-404989E7A6D1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" y="390"/>
              <a:ext cx="522" cy="682"/>
            </a:xfrm>
            <a:custGeom>
              <a:avLst/>
              <a:gdLst>
                <a:gd name="T0" fmla="*/ 211 w 221"/>
                <a:gd name="T1" fmla="*/ 0 h 289"/>
                <a:gd name="T2" fmla="*/ 218 w 221"/>
                <a:gd name="T3" fmla="*/ 3 h 289"/>
                <a:gd name="T4" fmla="*/ 221 w 221"/>
                <a:gd name="T5" fmla="*/ 10 h 289"/>
                <a:gd name="T6" fmla="*/ 221 w 221"/>
                <a:gd name="T7" fmla="*/ 279 h 289"/>
                <a:gd name="T8" fmla="*/ 218 w 221"/>
                <a:gd name="T9" fmla="*/ 286 h 289"/>
                <a:gd name="T10" fmla="*/ 211 w 221"/>
                <a:gd name="T11" fmla="*/ 289 h 289"/>
                <a:gd name="T12" fmla="*/ 0 w 221"/>
                <a:gd name="T13" fmla="*/ 289 h 289"/>
                <a:gd name="T14" fmla="*/ 0 w 221"/>
                <a:gd name="T15" fmla="*/ 0 h 289"/>
                <a:gd name="T16" fmla="*/ 211 w 221"/>
                <a:gd name="T1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89">
                  <a:moveTo>
                    <a:pt x="211" y="0"/>
                  </a:moveTo>
                  <a:cubicBezTo>
                    <a:pt x="214" y="0"/>
                    <a:pt x="216" y="1"/>
                    <a:pt x="218" y="3"/>
                  </a:cubicBezTo>
                  <a:cubicBezTo>
                    <a:pt x="220" y="5"/>
                    <a:pt x="221" y="8"/>
                    <a:pt x="221" y="10"/>
                  </a:cubicBezTo>
                  <a:cubicBezTo>
                    <a:pt x="221" y="279"/>
                    <a:pt x="221" y="279"/>
                    <a:pt x="221" y="279"/>
                  </a:cubicBezTo>
                  <a:cubicBezTo>
                    <a:pt x="221" y="282"/>
                    <a:pt x="220" y="284"/>
                    <a:pt x="218" y="286"/>
                  </a:cubicBezTo>
                  <a:cubicBezTo>
                    <a:pt x="216" y="288"/>
                    <a:pt x="214" y="289"/>
                    <a:pt x="211" y="28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784046D-8209-9872-F562-7228ED149404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" y="330"/>
              <a:ext cx="120" cy="742"/>
            </a:xfrm>
            <a:custGeom>
              <a:avLst/>
              <a:gdLst>
                <a:gd name="T0" fmla="*/ 26 w 51"/>
                <a:gd name="T1" fmla="*/ 0 h 314"/>
                <a:gd name="T2" fmla="*/ 0 w 51"/>
                <a:gd name="T3" fmla="*/ 25 h 314"/>
                <a:gd name="T4" fmla="*/ 0 w 51"/>
                <a:gd name="T5" fmla="*/ 314 h 314"/>
                <a:gd name="T6" fmla="*/ 26 w 51"/>
                <a:gd name="T7" fmla="*/ 289 h 314"/>
                <a:gd name="T8" fmla="*/ 51 w 51"/>
                <a:gd name="T9" fmla="*/ 314 h 314"/>
                <a:gd name="T10" fmla="*/ 51 w 51"/>
                <a:gd name="T11" fmla="*/ 25 h 314"/>
                <a:gd name="T12" fmla="*/ 26 w 51"/>
                <a:gd name="T13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14">
                  <a:moveTo>
                    <a:pt x="26" y="0"/>
                  </a:moveTo>
                  <a:cubicBezTo>
                    <a:pt x="12" y="0"/>
                    <a:pt x="0" y="11"/>
                    <a:pt x="0" y="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00"/>
                    <a:pt x="12" y="289"/>
                    <a:pt x="26" y="289"/>
                  </a:cubicBezTo>
                  <a:cubicBezTo>
                    <a:pt x="40" y="289"/>
                    <a:pt x="51" y="300"/>
                    <a:pt x="51" y="31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11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F3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AFD28A66-F9D6-4DB5-3DE9-810E648C735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" y="1013"/>
              <a:ext cx="583" cy="121"/>
            </a:xfrm>
            <a:custGeom>
              <a:avLst/>
              <a:gdLst>
                <a:gd name="T0" fmla="*/ 51 w 247"/>
                <a:gd name="T1" fmla="*/ 25 h 51"/>
                <a:gd name="T2" fmla="*/ 26 w 247"/>
                <a:gd name="T3" fmla="*/ 0 h 51"/>
                <a:gd name="T4" fmla="*/ 0 w 247"/>
                <a:gd name="T5" fmla="*/ 25 h 51"/>
                <a:gd name="T6" fmla="*/ 26 w 247"/>
                <a:gd name="T7" fmla="*/ 51 h 51"/>
                <a:gd name="T8" fmla="*/ 237 w 247"/>
                <a:gd name="T9" fmla="*/ 51 h 51"/>
                <a:gd name="T10" fmla="*/ 244 w 247"/>
                <a:gd name="T11" fmla="*/ 48 h 51"/>
                <a:gd name="T12" fmla="*/ 247 w 247"/>
                <a:gd name="T13" fmla="*/ 41 h 51"/>
                <a:gd name="T14" fmla="*/ 247 w 247"/>
                <a:gd name="T15" fmla="*/ 25 h 51"/>
                <a:gd name="T16" fmla="*/ 51 w 247"/>
                <a:gd name="T1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51">
                  <a:moveTo>
                    <a:pt x="51" y="25"/>
                  </a:moveTo>
                  <a:cubicBezTo>
                    <a:pt x="51" y="11"/>
                    <a:pt x="40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1"/>
                    <a:pt x="26" y="51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9" y="51"/>
                    <a:pt x="242" y="50"/>
                    <a:pt x="244" y="48"/>
                  </a:cubicBezTo>
                  <a:cubicBezTo>
                    <a:pt x="246" y="46"/>
                    <a:pt x="247" y="43"/>
                    <a:pt x="247" y="41"/>
                  </a:cubicBezTo>
                  <a:cubicBezTo>
                    <a:pt x="247" y="25"/>
                    <a:pt x="247" y="25"/>
                    <a:pt x="247" y="2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78B6B1F-9DC3-B0B3-744A-82FA6398E996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" y="397"/>
              <a:ext cx="61" cy="196"/>
            </a:xfrm>
            <a:custGeom>
              <a:avLst/>
              <a:gdLst>
                <a:gd name="T0" fmla="*/ 0 w 26"/>
                <a:gd name="T1" fmla="*/ 26 h 83"/>
                <a:gd name="T2" fmla="*/ 0 w 26"/>
                <a:gd name="T3" fmla="*/ 83 h 83"/>
                <a:gd name="T4" fmla="*/ 26 w 26"/>
                <a:gd name="T5" fmla="*/ 58 h 83"/>
                <a:gd name="T6" fmla="*/ 26 w 26"/>
                <a:gd name="T7" fmla="*/ 0 h 83"/>
                <a:gd name="T8" fmla="*/ 0 w 26"/>
                <a:gd name="T9" fmla="*/ 2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3">
                  <a:moveTo>
                    <a:pt x="0" y="26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0" y="69"/>
                    <a:pt x="12" y="58"/>
                    <a:pt x="26" y="5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F8A7ACA9-0040-C6A2-6D5C-C60C1BE7FF0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" y="560"/>
              <a:ext cx="61" cy="87"/>
            </a:xfrm>
            <a:custGeom>
              <a:avLst/>
              <a:gdLst>
                <a:gd name="T0" fmla="*/ 0 w 26"/>
                <a:gd name="T1" fmla="*/ 26 h 37"/>
                <a:gd name="T2" fmla="*/ 0 w 26"/>
                <a:gd name="T3" fmla="*/ 37 h 37"/>
                <a:gd name="T4" fmla="*/ 26 w 26"/>
                <a:gd name="T5" fmla="*/ 12 h 37"/>
                <a:gd name="T6" fmla="*/ 26 w 26"/>
                <a:gd name="T7" fmla="*/ 0 h 37"/>
                <a:gd name="T8" fmla="*/ 0 w 26"/>
                <a:gd name="T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0" y="26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23"/>
                    <a:pt x="12" y="12"/>
                    <a:pt x="26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">
              <a:extLst>
                <a:ext uri="{FF2B5EF4-FFF2-40B4-BE49-F238E27FC236}">
                  <a16:creationId xmlns:a16="http://schemas.microsoft.com/office/drawing/2014/main" id="{DD8BB9FF-B6F5-0904-6E09-B420D54BA7D1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" y="614"/>
              <a:ext cx="61" cy="87"/>
            </a:xfrm>
            <a:custGeom>
              <a:avLst/>
              <a:gdLst>
                <a:gd name="T0" fmla="*/ 0 w 26"/>
                <a:gd name="T1" fmla="*/ 26 h 37"/>
                <a:gd name="T2" fmla="*/ 0 w 26"/>
                <a:gd name="T3" fmla="*/ 37 h 37"/>
                <a:gd name="T4" fmla="*/ 26 w 26"/>
                <a:gd name="T5" fmla="*/ 11 h 37"/>
                <a:gd name="T6" fmla="*/ 26 w 26"/>
                <a:gd name="T7" fmla="*/ 0 h 37"/>
                <a:gd name="T8" fmla="*/ 0 w 26"/>
                <a:gd name="T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0" y="26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23"/>
                    <a:pt x="12" y="11"/>
                    <a:pt x="26" y="1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">
              <a:extLst>
                <a:ext uri="{FF2B5EF4-FFF2-40B4-BE49-F238E27FC236}">
                  <a16:creationId xmlns:a16="http://schemas.microsoft.com/office/drawing/2014/main" id="{7B689C14-18D3-2AF0-FC7B-9C2ACF82F198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" y="668"/>
              <a:ext cx="61" cy="88"/>
            </a:xfrm>
            <a:custGeom>
              <a:avLst/>
              <a:gdLst>
                <a:gd name="T0" fmla="*/ 0 w 26"/>
                <a:gd name="T1" fmla="*/ 25 h 37"/>
                <a:gd name="T2" fmla="*/ 0 w 26"/>
                <a:gd name="T3" fmla="*/ 37 h 37"/>
                <a:gd name="T4" fmla="*/ 26 w 26"/>
                <a:gd name="T5" fmla="*/ 11 h 37"/>
                <a:gd name="T6" fmla="*/ 26 w 26"/>
                <a:gd name="T7" fmla="*/ 0 h 37"/>
                <a:gd name="T8" fmla="*/ 0 w 26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0" y="2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23"/>
                    <a:pt x="12" y="11"/>
                    <a:pt x="26" y="1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">
              <a:extLst>
                <a:ext uri="{FF2B5EF4-FFF2-40B4-BE49-F238E27FC236}">
                  <a16:creationId xmlns:a16="http://schemas.microsoft.com/office/drawing/2014/main" id="{0BCE8F9D-45EF-0E78-8E77-64FAE05D5889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" y="723"/>
              <a:ext cx="61" cy="87"/>
            </a:xfrm>
            <a:custGeom>
              <a:avLst/>
              <a:gdLst>
                <a:gd name="T0" fmla="*/ 0 w 26"/>
                <a:gd name="T1" fmla="*/ 25 h 37"/>
                <a:gd name="T2" fmla="*/ 0 w 26"/>
                <a:gd name="T3" fmla="*/ 37 h 37"/>
                <a:gd name="T4" fmla="*/ 26 w 26"/>
                <a:gd name="T5" fmla="*/ 11 h 37"/>
                <a:gd name="T6" fmla="*/ 26 w 26"/>
                <a:gd name="T7" fmla="*/ 0 h 37"/>
                <a:gd name="T8" fmla="*/ 0 w 26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0" y="2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23"/>
                    <a:pt x="12" y="11"/>
                    <a:pt x="26" y="1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6">
              <a:extLst>
                <a:ext uri="{FF2B5EF4-FFF2-40B4-BE49-F238E27FC236}">
                  <a16:creationId xmlns:a16="http://schemas.microsoft.com/office/drawing/2014/main" id="{47A99367-FD85-B16E-290B-FB6947DFC5E7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" y="777"/>
              <a:ext cx="61" cy="87"/>
            </a:xfrm>
            <a:custGeom>
              <a:avLst/>
              <a:gdLst>
                <a:gd name="T0" fmla="*/ 0 w 26"/>
                <a:gd name="T1" fmla="*/ 25 h 37"/>
                <a:gd name="T2" fmla="*/ 0 w 26"/>
                <a:gd name="T3" fmla="*/ 37 h 37"/>
                <a:gd name="T4" fmla="*/ 26 w 26"/>
                <a:gd name="T5" fmla="*/ 11 h 37"/>
                <a:gd name="T6" fmla="*/ 26 w 26"/>
                <a:gd name="T7" fmla="*/ 0 h 37"/>
                <a:gd name="T8" fmla="*/ 0 w 26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0" y="2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22"/>
                    <a:pt x="12" y="11"/>
                    <a:pt x="26" y="1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7902DA1-4B1B-EB30-FB84-98701C9A97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8" y="978"/>
              <a:ext cx="191" cy="28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C3A3B0D-F060-20FF-E1B8-A87E4B92D7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8" y="923"/>
              <a:ext cx="191" cy="29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AFCD66A-9C04-AE2D-25D1-DEB829887E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8" y="869"/>
              <a:ext cx="191" cy="28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870F767-5A88-80C1-ADDB-74EE5E5A90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8" y="815"/>
              <a:ext cx="191" cy="28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5FC04B1-66F6-FA08-BD91-9C67372F0C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8" y="763"/>
              <a:ext cx="191" cy="26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EBD63A95-DDF9-54D1-5018-C7BD4A01E9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7" y="978"/>
              <a:ext cx="192" cy="28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3E6E24F-C6D3-ED55-6EA5-2626A049A0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7" y="815"/>
              <a:ext cx="192" cy="137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06CD75F1-5F0B-A45D-FAAE-3867EB528C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7" y="763"/>
              <a:ext cx="192" cy="26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E7BDBC6-DC6F-5D04-9FC2-0622EBD0E5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7" y="708"/>
              <a:ext cx="192" cy="26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E6306835-AC4D-5BBE-01CE-E1A7D69084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7" y="654"/>
              <a:ext cx="192" cy="26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76BCCF2-16F6-9162-61F4-A97FC68344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7" y="600"/>
              <a:ext cx="192" cy="26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1949965-6406-6B82-945A-41856CA6B0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7" y="545"/>
              <a:ext cx="192" cy="29"/>
            </a:xfrm>
            <a:prstGeom prst="rect">
              <a:avLst/>
            </a:pr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6F0A961-53E1-0D2C-8209-BEBD569CFE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8" y="458"/>
              <a:ext cx="411" cy="54"/>
            </a:xfrm>
            <a:prstGeom prst="rect">
              <a:avLst/>
            </a:pr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7F7556A-DE4E-06B8-5FEE-493DDA5837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8" y="708"/>
              <a:ext cx="191" cy="26"/>
            </a:xfrm>
            <a:prstGeom prst="rect">
              <a:avLst/>
            </a:prstGeom>
            <a:solidFill>
              <a:srgbClr val="35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F8E9352-17EB-37BF-3094-806E801699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8" y="640"/>
              <a:ext cx="28" cy="40"/>
            </a:xfrm>
            <a:prstGeom prst="rect">
              <a:avLst/>
            </a:pr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C1608633-08E1-A33E-1B67-87B92A2741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0" y="579"/>
              <a:ext cx="26" cy="101"/>
            </a:xfrm>
            <a:prstGeom prst="rect">
              <a:avLst/>
            </a:pr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E65157D-EE09-CBAC-6823-6B25301DFD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0" y="619"/>
              <a:ext cx="26" cy="61"/>
            </a:xfrm>
            <a:prstGeom prst="rect">
              <a:avLst/>
            </a:pr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4FAB46D-F7B0-34A9-C542-44E8515593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1" y="597"/>
              <a:ext cx="28" cy="83"/>
            </a:xfrm>
            <a:prstGeom prst="rect">
              <a:avLst/>
            </a:pr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90FA22F-D83B-E660-B2E8-157C3FDFE7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3" y="548"/>
              <a:ext cx="26" cy="132"/>
            </a:xfrm>
            <a:prstGeom prst="rect">
              <a:avLst/>
            </a:prstGeom>
            <a:solidFill>
              <a:srgbClr val="C8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91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C7FF-F99D-23F4-ECFE-29328EE5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ADC8A-AED7-5C65-05E8-2B5E5D037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26" y="1593375"/>
            <a:ext cx="8591702" cy="48074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Partner with the </a:t>
            </a:r>
            <a:r>
              <a:rPr lang="en-US" sz="2400" dirty="0" err="1"/>
              <a:t>GovCon</a:t>
            </a:r>
            <a:r>
              <a:rPr lang="en-US" sz="2400" dirty="0"/>
              <a:t> Incubator to be your Business Development provider</a:t>
            </a:r>
          </a:p>
          <a:p>
            <a:r>
              <a:rPr lang="en-US" sz="2400" dirty="0"/>
              <a:t>We will identify opportunities for your organization, develop concepts and partnerships, and help develop winning proposals, as well as help deliver those projects </a:t>
            </a:r>
          </a:p>
          <a:p>
            <a:r>
              <a:rPr lang="en-US" sz="2400" dirty="0"/>
              <a:t>Reduced rates for pipeline, advance preparation (capture), and proposal development</a:t>
            </a:r>
          </a:p>
          <a:p>
            <a:r>
              <a:rPr lang="en-US" sz="2400" dirty="0"/>
              <a:t>Subject Matter Expertise we can provide as a partner on program execution:</a:t>
            </a:r>
          </a:p>
          <a:p>
            <a:pPr lvl="1"/>
            <a:r>
              <a:rPr lang="en-US" sz="2000" dirty="0"/>
              <a:t>SBIR/STTR proposals</a:t>
            </a:r>
          </a:p>
          <a:p>
            <a:pPr lvl="1"/>
            <a:r>
              <a:rPr lang="en-US" sz="2000" dirty="0"/>
              <a:t>Government contracts and business development</a:t>
            </a:r>
          </a:p>
          <a:p>
            <a:pPr lvl="1"/>
            <a:r>
              <a:rPr lang="en-US" sz="2000" dirty="0"/>
              <a:t>Grants development support</a:t>
            </a:r>
          </a:p>
          <a:p>
            <a:pPr lvl="1"/>
            <a:r>
              <a:rPr lang="en-US" sz="2000" dirty="0"/>
              <a:t>Entrepreneurship</a:t>
            </a:r>
          </a:p>
          <a:p>
            <a:pPr lvl="1"/>
            <a:r>
              <a:rPr lang="en-US" sz="2000" dirty="0"/>
              <a:t>Identifying sources of capital </a:t>
            </a:r>
          </a:p>
          <a:p>
            <a:pPr lvl="1"/>
            <a:r>
              <a:rPr lang="en-US" sz="2000" dirty="0"/>
              <a:t>Investment readiness</a:t>
            </a:r>
          </a:p>
          <a:p>
            <a:pPr lvl="1"/>
            <a:r>
              <a:rPr lang="en-US" sz="2000" dirty="0"/>
              <a:t>Grant management, finance, and reporting</a:t>
            </a:r>
          </a:p>
        </p:txBody>
      </p:sp>
      <p:grpSp>
        <p:nvGrpSpPr>
          <p:cNvPr id="5" name="Gruppieren 660">
            <a:extLst>
              <a:ext uri="{FF2B5EF4-FFF2-40B4-BE49-F238E27FC236}">
                <a16:creationId xmlns:a16="http://schemas.microsoft.com/office/drawing/2014/main" id="{846F94B4-EE1F-4B01-B335-AB81ABB626D1}"/>
              </a:ext>
            </a:extLst>
          </p:cNvPr>
          <p:cNvGrpSpPr/>
          <p:nvPr/>
        </p:nvGrpSpPr>
        <p:grpSpPr bwMode="gray">
          <a:xfrm>
            <a:off x="9383342" y="1825624"/>
            <a:ext cx="2176241" cy="2176272"/>
            <a:chOff x="9929690" y="1720932"/>
            <a:chExt cx="1693918" cy="169329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CD5C02A-F365-4800-8F93-402B27FE3E4D}"/>
                </a:ext>
              </a:extLst>
            </p:cNvPr>
            <p:cNvSpPr>
              <a:spLocks/>
            </p:cNvSpPr>
            <p:nvPr/>
          </p:nvSpPr>
          <p:spPr bwMode="gray">
            <a:xfrm>
              <a:off x="9929690" y="1720932"/>
              <a:ext cx="1693918" cy="1693292"/>
            </a:xfrm>
            <a:custGeom>
              <a:avLst/>
              <a:gdLst>
                <a:gd name="T0" fmla="*/ 883 w 883"/>
                <a:gd name="T1" fmla="*/ 442 h 883"/>
                <a:gd name="T2" fmla="*/ 883 w 883"/>
                <a:gd name="T3" fmla="*/ 451 h 883"/>
                <a:gd name="T4" fmla="*/ 883 w 883"/>
                <a:gd name="T5" fmla="*/ 456 h 883"/>
                <a:gd name="T6" fmla="*/ 883 w 883"/>
                <a:gd name="T7" fmla="*/ 461 h 883"/>
                <a:gd name="T8" fmla="*/ 883 w 883"/>
                <a:gd name="T9" fmla="*/ 470 h 883"/>
                <a:gd name="T10" fmla="*/ 882 w 883"/>
                <a:gd name="T11" fmla="*/ 470 h 883"/>
                <a:gd name="T12" fmla="*/ 880 w 883"/>
                <a:gd name="T13" fmla="*/ 500 h 883"/>
                <a:gd name="T14" fmla="*/ 879 w 883"/>
                <a:gd name="T15" fmla="*/ 506 h 883"/>
                <a:gd name="T16" fmla="*/ 875 w 883"/>
                <a:gd name="T17" fmla="*/ 526 h 883"/>
                <a:gd name="T18" fmla="*/ 871 w 883"/>
                <a:gd name="T19" fmla="*/ 546 h 883"/>
                <a:gd name="T20" fmla="*/ 500 w 883"/>
                <a:gd name="T21" fmla="*/ 879 h 883"/>
                <a:gd name="T22" fmla="*/ 486 w 883"/>
                <a:gd name="T23" fmla="*/ 881 h 883"/>
                <a:gd name="T24" fmla="*/ 442 w 883"/>
                <a:gd name="T25" fmla="*/ 883 h 883"/>
                <a:gd name="T26" fmla="*/ 0 w 883"/>
                <a:gd name="T27" fmla="*/ 442 h 883"/>
                <a:gd name="T28" fmla="*/ 442 w 883"/>
                <a:gd name="T29" fmla="*/ 0 h 883"/>
                <a:gd name="T30" fmla="*/ 883 w 883"/>
                <a:gd name="T31" fmla="*/ 436 h 883"/>
                <a:gd name="T32" fmla="*/ 883 w 883"/>
                <a:gd name="T33" fmla="*/ 44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3" h="883">
                  <a:moveTo>
                    <a:pt x="883" y="442"/>
                  </a:moveTo>
                  <a:cubicBezTo>
                    <a:pt x="883" y="445"/>
                    <a:pt x="883" y="448"/>
                    <a:pt x="883" y="451"/>
                  </a:cubicBezTo>
                  <a:cubicBezTo>
                    <a:pt x="883" y="453"/>
                    <a:pt x="883" y="455"/>
                    <a:pt x="883" y="456"/>
                  </a:cubicBezTo>
                  <a:cubicBezTo>
                    <a:pt x="883" y="458"/>
                    <a:pt x="883" y="459"/>
                    <a:pt x="883" y="461"/>
                  </a:cubicBezTo>
                  <a:cubicBezTo>
                    <a:pt x="883" y="464"/>
                    <a:pt x="883" y="467"/>
                    <a:pt x="883" y="470"/>
                  </a:cubicBezTo>
                  <a:cubicBezTo>
                    <a:pt x="882" y="470"/>
                    <a:pt x="882" y="470"/>
                    <a:pt x="882" y="470"/>
                  </a:cubicBezTo>
                  <a:cubicBezTo>
                    <a:pt x="882" y="480"/>
                    <a:pt x="881" y="490"/>
                    <a:pt x="880" y="500"/>
                  </a:cubicBezTo>
                  <a:cubicBezTo>
                    <a:pt x="879" y="502"/>
                    <a:pt x="879" y="504"/>
                    <a:pt x="879" y="506"/>
                  </a:cubicBezTo>
                  <a:cubicBezTo>
                    <a:pt x="878" y="513"/>
                    <a:pt x="877" y="519"/>
                    <a:pt x="875" y="526"/>
                  </a:cubicBezTo>
                  <a:cubicBezTo>
                    <a:pt x="874" y="532"/>
                    <a:pt x="873" y="539"/>
                    <a:pt x="871" y="546"/>
                  </a:cubicBezTo>
                  <a:cubicBezTo>
                    <a:pt x="829" y="721"/>
                    <a:pt x="682" y="856"/>
                    <a:pt x="500" y="879"/>
                  </a:cubicBezTo>
                  <a:cubicBezTo>
                    <a:pt x="495" y="880"/>
                    <a:pt x="490" y="881"/>
                    <a:pt x="486" y="881"/>
                  </a:cubicBezTo>
                  <a:cubicBezTo>
                    <a:pt x="471" y="883"/>
                    <a:pt x="457" y="883"/>
                    <a:pt x="442" y="883"/>
                  </a:cubicBezTo>
                  <a:cubicBezTo>
                    <a:pt x="198" y="883"/>
                    <a:pt x="0" y="686"/>
                    <a:pt x="0" y="442"/>
                  </a:cubicBezTo>
                  <a:cubicBezTo>
                    <a:pt x="0" y="198"/>
                    <a:pt x="198" y="0"/>
                    <a:pt x="442" y="0"/>
                  </a:cubicBezTo>
                  <a:cubicBezTo>
                    <a:pt x="684" y="0"/>
                    <a:pt x="880" y="195"/>
                    <a:pt x="883" y="436"/>
                  </a:cubicBezTo>
                  <a:cubicBezTo>
                    <a:pt x="883" y="438"/>
                    <a:pt x="883" y="440"/>
                    <a:pt x="883" y="44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4AC5869-4BB1-4F8C-A3B4-95DB4757F7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63323" y="1912755"/>
              <a:ext cx="1260285" cy="1497720"/>
            </a:xfrm>
            <a:custGeom>
              <a:avLst/>
              <a:gdLst>
                <a:gd name="T0" fmla="*/ 657 w 657"/>
                <a:gd name="T1" fmla="*/ 356 h 781"/>
                <a:gd name="T2" fmla="*/ 657 w 657"/>
                <a:gd name="T3" fmla="*/ 370 h 781"/>
                <a:gd name="T4" fmla="*/ 654 w 657"/>
                <a:gd name="T5" fmla="*/ 400 h 781"/>
                <a:gd name="T6" fmla="*/ 649 w 657"/>
                <a:gd name="T7" fmla="*/ 426 h 781"/>
                <a:gd name="T8" fmla="*/ 274 w 657"/>
                <a:gd name="T9" fmla="*/ 779 h 781"/>
                <a:gd name="T10" fmla="*/ 146 w 657"/>
                <a:gd name="T11" fmla="*/ 668 h 781"/>
                <a:gd name="T12" fmla="*/ 147 w 657"/>
                <a:gd name="T13" fmla="*/ 665 h 781"/>
                <a:gd name="T14" fmla="*/ 129 w 657"/>
                <a:gd name="T15" fmla="*/ 653 h 781"/>
                <a:gd name="T16" fmla="*/ 127 w 657"/>
                <a:gd name="T17" fmla="*/ 649 h 781"/>
                <a:gd name="T18" fmla="*/ 129 w 657"/>
                <a:gd name="T19" fmla="*/ 645 h 781"/>
                <a:gd name="T20" fmla="*/ 144 w 657"/>
                <a:gd name="T21" fmla="*/ 632 h 781"/>
                <a:gd name="T22" fmla="*/ 138 w 657"/>
                <a:gd name="T23" fmla="*/ 627 h 781"/>
                <a:gd name="T24" fmla="*/ 138 w 657"/>
                <a:gd name="T25" fmla="*/ 624 h 781"/>
                <a:gd name="T26" fmla="*/ 121 w 657"/>
                <a:gd name="T27" fmla="*/ 610 h 781"/>
                <a:gd name="T28" fmla="*/ 119 w 657"/>
                <a:gd name="T29" fmla="*/ 606 h 781"/>
                <a:gd name="T30" fmla="*/ 121 w 657"/>
                <a:gd name="T31" fmla="*/ 602 h 781"/>
                <a:gd name="T32" fmla="*/ 137 w 657"/>
                <a:gd name="T33" fmla="*/ 589 h 781"/>
                <a:gd name="T34" fmla="*/ 131 w 657"/>
                <a:gd name="T35" fmla="*/ 585 h 781"/>
                <a:gd name="T36" fmla="*/ 130 w 657"/>
                <a:gd name="T37" fmla="*/ 581 h 781"/>
                <a:gd name="T38" fmla="*/ 132 w 657"/>
                <a:gd name="T39" fmla="*/ 578 h 781"/>
                <a:gd name="T40" fmla="*/ 112 w 657"/>
                <a:gd name="T41" fmla="*/ 565 h 781"/>
                <a:gd name="T42" fmla="*/ 111 w 657"/>
                <a:gd name="T43" fmla="*/ 562 h 781"/>
                <a:gd name="T44" fmla="*/ 113 w 657"/>
                <a:gd name="T45" fmla="*/ 559 h 781"/>
                <a:gd name="T46" fmla="*/ 131 w 657"/>
                <a:gd name="T47" fmla="*/ 546 h 781"/>
                <a:gd name="T48" fmla="*/ 123 w 657"/>
                <a:gd name="T49" fmla="*/ 539 h 781"/>
                <a:gd name="T50" fmla="*/ 120 w 657"/>
                <a:gd name="T51" fmla="*/ 536 h 781"/>
                <a:gd name="T52" fmla="*/ 120 w 657"/>
                <a:gd name="T53" fmla="*/ 536 h 781"/>
                <a:gd name="T54" fmla="*/ 105 w 657"/>
                <a:gd name="T55" fmla="*/ 521 h 781"/>
                <a:gd name="T56" fmla="*/ 104 w 657"/>
                <a:gd name="T57" fmla="*/ 520 h 781"/>
                <a:gd name="T58" fmla="*/ 101 w 657"/>
                <a:gd name="T59" fmla="*/ 517 h 781"/>
                <a:gd name="T60" fmla="*/ 63 w 657"/>
                <a:gd name="T61" fmla="*/ 367 h 781"/>
                <a:gd name="T62" fmla="*/ 63 w 657"/>
                <a:gd name="T63" fmla="*/ 63 h 781"/>
                <a:gd name="T64" fmla="*/ 217 w 657"/>
                <a:gd name="T65" fmla="*/ 0 h 781"/>
                <a:gd name="T66" fmla="*/ 378 w 657"/>
                <a:gd name="T67" fmla="*/ 73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7" h="781">
                  <a:moveTo>
                    <a:pt x="657" y="351"/>
                  </a:moveTo>
                  <a:cubicBezTo>
                    <a:pt x="657" y="353"/>
                    <a:pt x="657" y="355"/>
                    <a:pt x="657" y="356"/>
                  </a:cubicBezTo>
                  <a:cubicBezTo>
                    <a:pt x="657" y="358"/>
                    <a:pt x="657" y="359"/>
                    <a:pt x="657" y="361"/>
                  </a:cubicBezTo>
                  <a:cubicBezTo>
                    <a:pt x="657" y="364"/>
                    <a:pt x="657" y="367"/>
                    <a:pt x="657" y="370"/>
                  </a:cubicBezTo>
                  <a:cubicBezTo>
                    <a:pt x="656" y="370"/>
                    <a:pt x="656" y="370"/>
                    <a:pt x="656" y="370"/>
                  </a:cubicBezTo>
                  <a:cubicBezTo>
                    <a:pt x="656" y="380"/>
                    <a:pt x="655" y="390"/>
                    <a:pt x="654" y="400"/>
                  </a:cubicBezTo>
                  <a:cubicBezTo>
                    <a:pt x="653" y="402"/>
                    <a:pt x="653" y="404"/>
                    <a:pt x="653" y="406"/>
                  </a:cubicBezTo>
                  <a:cubicBezTo>
                    <a:pt x="652" y="413"/>
                    <a:pt x="651" y="419"/>
                    <a:pt x="649" y="426"/>
                  </a:cubicBezTo>
                  <a:cubicBezTo>
                    <a:pt x="648" y="432"/>
                    <a:pt x="647" y="439"/>
                    <a:pt x="645" y="446"/>
                  </a:cubicBezTo>
                  <a:cubicBezTo>
                    <a:pt x="603" y="621"/>
                    <a:pt x="456" y="756"/>
                    <a:pt x="274" y="779"/>
                  </a:cubicBezTo>
                  <a:cubicBezTo>
                    <a:pt x="269" y="780"/>
                    <a:pt x="264" y="781"/>
                    <a:pt x="260" y="781"/>
                  </a:cubicBezTo>
                  <a:cubicBezTo>
                    <a:pt x="198" y="720"/>
                    <a:pt x="146" y="668"/>
                    <a:pt x="146" y="668"/>
                  </a:cubicBezTo>
                  <a:cubicBezTo>
                    <a:pt x="146" y="667"/>
                    <a:pt x="146" y="666"/>
                    <a:pt x="147" y="665"/>
                  </a:cubicBezTo>
                  <a:cubicBezTo>
                    <a:pt x="147" y="665"/>
                    <a:pt x="147" y="665"/>
                    <a:pt x="147" y="665"/>
                  </a:cubicBezTo>
                  <a:cubicBezTo>
                    <a:pt x="147" y="664"/>
                    <a:pt x="146" y="664"/>
                    <a:pt x="145" y="663"/>
                  </a:cubicBezTo>
                  <a:cubicBezTo>
                    <a:pt x="140" y="660"/>
                    <a:pt x="135" y="656"/>
                    <a:pt x="129" y="653"/>
                  </a:cubicBezTo>
                  <a:cubicBezTo>
                    <a:pt x="128" y="652"/>
                    <a:pt x="128" y="652"/>
                    <a:pt x="128" y="652"/>
                  </a:cubicBezTo>
                  <a:cubicBezTo>
                    <a:pt x="128" y="651"/>
                    <a:pt x="127" y="650"/>
                    <a:pt x="127" y="649"/>
                  </a:cubicBezTo>
                  <a:cubicBezTo>
                    <a:pt x="127" y="648"/>
                    <a:pt x="127" y="647"/>
                    <a:pt x="128" y="646"/>
                  </a:cubicBezTo>
                  <a:cubicBezTo>
                    <a:pt x="128" y="646"/>
                    <a:pt x="128" y="645"/>
                    <a:pt x="129" y="645"/>
                  </a:cubicBezTo>
                  <a:cubicBezTo>
                    <a:pt x="133" y="641"/>
                    <a:pt x="138" y="636"/>
                    <a:pt x="144" y="632"/>
                  </a:cubicBezTo>
                  <a:cubicBezTo>
                    <a:pt x="144" y="632"/>
                    <a:pt x="144" y="632"/>
                    <a:pt x="144" y="632"/>
                  </a:cubicBezTo>
                  <a:cubicBezTo>
                    <a:pt x="143" y="631"/>
                    <a:pt x="141" y="630"/>
                    <a:pt x="140" y="629"/>
                  </a:cubicBezTo>
                  <a:cubicBezTo>
                    <a:pt x="139" y="629"/>
                    <a:pt x="139" y="628"/>
                    <a:pt x="138" y="627"/>
                  </a:cubicBezTo>
                  <a:cubicBezTo>
                    <a:pt x="138" y="626"/>
                    <a:pt x="138" y="626"/>
                    <a:pt x="138" y="625"/>
                  </a:cubicBezTo>
                  <a:cubicBezTo>
                    <a:pt x="138" y="625"/>
                    <a:pt x="138" y="625"/>
                    <a:pt x="138" y="624"/>
                  </a:cubicBezTo>
                  <a:cubicBezTo>
                    <a:pt x="138" y="623"/>
                    <a:pt x="139" y="622"/>
                    <a:pt x="139" y="622"/>
                  </a:cubicBezTo>
                  <a:cubicBezTo>
                    <a:pt x="133" y="618"/>
                    <a:pt x="126" y="613"/>
                    <a:pt x="121" y="610"/>
                  </a:cubicBezTo>
                  <a:cubicBezTo>
                    <a:pt x="120" y="609"/>
                    <a:pt x="120" y="608"/>
                    <a:pt x="119" y="607"/>
                  </a:cubicBezTo>
                  <a:cubicBezTo>
                    <a:pt x="119" y="607"/>
                    <a:pt x="119" y="607"/>
                    <a:pt x="119" y="606"/>
                  </a:cubicBezTo>
                  <a:cubicBezTo>
                    <a:pt x="119" y="606"/>
                    <a:pt x="119" y="605"/>
                    <a:pt x="119" y="605"/>
                  </a:cubicBezTo>
                  <a:cubicBezTo>
                    <a:pt x="119" y="604"/>
                    <a:pt x="120" y="603"/>
                    <a:pt x="121" y="602"/>
                  </a:cubicBezTo>
                  <a:cubicBezTo>
                    <a:pt x="125" y="599"/>
                    <a:pt x="132" y="593"/>
                    <a:pt x="137" y="589"/>
                  </a:cubicBezTo>
                  <a:cubicBezTo>
                    <a:pt x="137" y="589"/>
                    <a:pt x="137" y="589"/>
                    <a:pt x="137" y="589"/>
                  </a:cubicBezTo>
                  <a:cubicBezTo>
                    <a:pt x="136" y="588"/>
                    <a:pt x="134" y="587"/>
                    <a:pt x="133" y="586"/>
                  </a:cubicBezTo>
                  <a:cubicBezTo>
                    <a:pt x="132" y="586"/>
                    <a:pt x="131" y="585"/>
                    <a:pt x="131" y="585"/>
                  </a:cubicBezTo>
                  <a:cubicBezTo>
                    <a:pt x="131" y="584"/>
                    <a:pt x="130" y="583"/>
                    <a:pt x="130" y="582"/>
                  </a:cubicBezTo>
                  <a:cubicBezTo>
                    <a:pt x="130" y="582"/>
                    <a:pt x="130" y="581"/>
                    <a:pt x="130" y="581"/>
                  </a:cubicBezTo>
                  <a:cubicBezTo>
                    <a:pt x="131" y="580"/>
                    <a:pt x="131" y="580"/>
                    <a:pt x="131" y="579"/>
                  </a:cubicBezTo>
                  <a:cubicBezTo>
                    <a:pt x="132" y="578"/>
                    <a:pt x="132" y="578"/>
                    <a:pt x="132" y="578"/>
                  </a:cubicBezTo>
                  <a:cubicBezTo>
                    <a:pt x="125" y="574"/>
                    <a:pt x="118" y="570"/>
                    <a:pt x="114" y="567"/>
                  </a:cubicBezTo>
                  <a:cubicBezTo>
                    <a:pt x="113" y="567"/>
                    <a:pt x="112" y="566"/>
                    <a:pt x="112" y="565"/>
                  </a:cubicBezTo>
                  <a:cubicBezTo>
                    <a:pt x="111" y="565"/>
                    <a:pt x="111" y="564"/>
                    <a:pt x="111" y="563"/>
                  </a:cubicBezTo>
                  <a:cubicBezTo>
                    <a:pt x="111" y="563"/>
                    <a:pt x="111" y="562"/>
                    <a:pt x="111" y="562"/>
                  </a:cubicBezTo>
                  <a:cubicBezTo>
                    <a:pt x="111" y="561"/>
                    <a:pt x="112" y="561"/>
                    <a:pt x="112" y="560"/>
                  </a:cubicBezTo>
                  <a:cubicBezTo>
                    <a:pt x="113" y="560"/>
                    <a:pt x="113" y="559"/>
                    <a:pt x="113" y="559"/>
                  </a:cubicBezTo>
                  <a:cubicBezTo>
                    <a:pt x="118" y="555"/>
                    <a:pt x="125" y="550"/>
                    <a:pt x="131" y="546"/>
                  </a:cubicBezTo>
                  <a:cubicBezTo>
                    <a:pt x="131" y="546"/>
                    <a:pt x="131" y="546"/>
                    <a:pt x="131" y="546"/>
                  </a:cubicBezTo>
                  <a:cubicBezTo>
                    <a:pt x="129" y="544"/>
                    <a:pt x="126" y="542"/>
                    <a:pt x="124" y="540"/>
                  </a:cubicBezTo>
                  <a:cubicBezTo>
                    <a:pt x="124" y="540"/>
                    <a:pt x="123" y="539"/>
                    <a:pt x="123" y="539"/>
                  </a:cubicBezTo>
                  <a:cubicBezTo>
                    <a:pt x="123" y="539"/>
                    <a:pt x="123" y="539"/>
                    <a:pt x="123" y="539"/>
                  </a:cubicBezTo>
                  <a:cubicBezTo>
                    <a:pt x="122" y="538"/>
                    <a:pt x="121" y="537"/>
                    <a:pt x="120" y="536"/>
                  </a:cubicBezTo>
                  <a:cubicBezTo>
                    <a:pt x="120" y="536"/>
                    <a:pt x="120" y="536"/>
                    <a:pt x="120" y="536"/>
                  </a:cubicBezTo>
                  <a:cubicBezTo>
                    <a:pt x="120" y="536"/>
                    <a:pt x="120" y="536"/>
                    <a:pt x="120" y="536"/>
                  </a:cubicBezTo>
                  <a:cubicBezTo>
                    <a:pt x="118" y="534"/>
                    <a:pt x="116" y="531"/>
                    <a:pt x="115" y="528"/>
                  </a:cubicBezTo>
                  <a:cubicBezTo>
                    <a:pt x="111" y="526"/>
                    <a:pt x="108" y="524"/>
                    <a:pt x="105" y="521"/>
                  </a:cubicBezTo>
                  <a:cubicBezTo>
                    <a:pt x="104" y="521"/>
                    <a:pt x="104" y="520"/>
                    <a:pt x="104" y="520"/>
                  </a:cubicBezTo>
                  <a:cubicBezTo>
                    <a:pt x="104" y="520"/>
                    <a:pt x="104" y="520"/>
                    <a:pt x="104" y="520"/>
                  </a:cubicBezTo>
                  <a:cubicBezTo>
                    <a:pt x="103" y="519"/>
                    <a:pt x="102" y="518"/>
                    <a:pt x="101" y="517"/>
                  </a:cubicBezTo>
                  <a:cubicBezTo>
                    <a:pt x="101" y="517"/>
                    <a:pt x="101" y="517"/>
                    <a:pt x="101" y="517"/>
                  </a:cubicBezTo>
                  <a:cubicBezTo>
                    <a:pt x="101" y="517"/>
                    <a:pt x="101" y="517"/>
                    <a:pt x="101" y="517"/>
                  </a:cubicBezTo>
                  <a:cubicBezTo>
                    <a:pt x="72" y="484"/>
                    <a:pt x="119" y="424"/>
                    <a:pt x="63" y="367"/>
                  </a:cubicBezTo>
                  <a:cubicBezTo>
                    <a:pt x="24" y="328"/>
                    <a:pt x="0" y="275"/>
                    <a:pt x="0" y="215"/>
                  </a:cubicBezTo>
                  <a:cubicBezTo>
                    <a:pt x="0" y="156"/>
                    <a:pt x="24" y="102"/>
                    <a:pt x="63" y="63"/>
                  </a:cubicBezTo>
                  <a:cubicBezTo>
                    <a:pt x="102" y="24"/>
                    <a:pt x="156" y="0"/>
                    <a:pt x="215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76" y="0"/>
                    <a:pt x="330" y="24"/>
                    <a:pt x="369" y="63"/>
                  </a:cubicBezTo>
                  <a:cubicBezTo>
                    <a:pt x="372" y="66"/>
                    <a:pt x="375" y="69"/>
                    <a:pt x="378" y="73"/>
                  </a:cubicBezTo>
                  <a:cubicBezTo>
                    <a:pt x="381" y="75"/>
                    <a:pt x="538" y="232"/>
                    <a:pt x="657" y="351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A7031E4-A5B2-4CFB-80A8-27623C4947AC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77586" y="1912755"/>
              <a:ext cx="414263" cy="1039094"/>
            </a:xfrm>
            <a:custGeom>
              <a:avLst/>
              <a:gdLst>
                <a:gd name="T0" fmla="*/ 1 w 216"/>
                <a:gd name="T1" fmla="*/ 0 h 542"/>
                <a:gd name="T2" fmla="*/ 153 w 216"/>
                <a:gd name="T3" fmla="*/ 63 h 542"/>
                <a:gd name="T4" fmla="*/ 216 w 216"/>
                <a:gd name="T5" fmla="*/ 215 h 542"/>
                <a:gd name="T6" fmla="*/ 153 w 216"/>
                <a:gd name="T7" fmla="*/ 367 h 542"/>
                <a:gd name="T8" fmla="*/ 6 w 216"/>
                <a:gd name="T9" fmla="*/ 542 h 542"/>
                <a:gd name="T10" fmla="*/ 0 w 216"/>
                <a:gd name="T11" fmla="*/ 542 h 542"/>
                <a:gd name="T12" fmla="*/ 0 w 216"/>
                <a:gd name="T13" fmla="*/ 0 h 542"/>
                <a:gd name="T14" fmla="*/ 1 w 216"/>
                <a:gd name="T1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542">
                  <a:moveTo>
                    <a:pt x="1" y="0"/>
                  </a:moveTo>
                  <a:cubicBezTo>
                    <a:pt x="60" y="0"/>
                    <a:pt x="114" y="24"/>
                    <a:pt x="153" y="63"/>
                  </a:cubicBezTo>
                  <a:cubicBezTo>
                    <a:pt x="192" y="102"/>
                    <a:pt x="216" y="156"/>
                    <a:pt x="216" y="215"/>
                  </a:cubicBezTo>
                  <a:cubicBezTo>
                    <a:pt x="216" y="275"/>
                    <a:pt x="192" y="328"/>
                    <a:pt x="153" y="367"/>
                  </a:cubicBezTo>
                  <a:cubicBezTo>
                    <a:pt x="71" y="450"/>
                    <a:pt x="210" y="542"/>
                    <a:pt x="6" y="542"/>
                  </a:cubicBezTo>
                  <a:cubicBezTo>
                    <a:pt x="4" y="542"/>
                    <a:pt x="2" y="542"/>
                    <a:pt x="0" y="5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5F45F85-1E42-46FF-94E0-DE834047A77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63323" y="1912755"/>
              <a:ext cx="414263" cy="1039094"/>
            </a:xfrm>
            <a:custGeom>
              <a:avLst/>
              <a:gdLst>
                <a:gd name="T0" fmla="*/ 215 w 216"/>
                <a:gd name="T1" fmla="*/ 0 h 542"/>
                <a:gd name="T2" fmla="*/ 63 w 216"/>
                <a:gd name="T3" fmla="*/ 63 h 542"/>
                <a:gd name="T4" fmla="*/ 0 w 216"/>
                <a:gd name="T5" fmla="*/ 215 h 542"/>
                <a:gd name="T6" fmla="*/ 63 w 216"/>
                <a:gd name="T7" fmla="*/ 367 h 542"/>
                <a:gd name="T8" fmla="*/ 210 w 216"/>
                <a:gd name="T9" fmla="*/ 542 h 542"/>
                <a:gd name="T10" fmla="*/ 216 w 216"/>
                <a:gd name="T11" fmla="*/ 542 h 542"/>
                <a:gd name="T12" fmla="*/ 216 w 216"/>
                <a:gd name="T13" fmla="*/ 0 h 542"/>
                <a:gd name="T14" fmla="*/ 215 w 216"/>
                <a:gd name="T1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542">
                  <a:moveTo>
                    <a:pt x="215" y="0"/>
                  </a:moveTo>
                  <a:cubicBezTo>
                    <a:pt x="156" y="0"/>
                    <a:pt x="102" y="24"/>
                    <a:pt x="63" y="63"/>
                  </a:cubicBezTo>
                  <a:cubicBezTo>
                    <a:pt x="24" y="102"/>
                    <a:pt x="0" y="156"/>
                    <a:pt x="0" y="215"/>
                  </a:cubicBezTo>
                  <a:cubicBezTo>
                    <a:pt x="0" y="275"/>
                    <a:pt x="24" y="328"/>
                    <a:pt x="63" y="367"/>
                  </a:cubicBezTo>
                  <a:cubicBezTo>
                    <a:pt x="145" y="450"/>
                    <a:pt x="6" y="542"/>
                    <a:pt x="210" y="542"/>
                  </a:cubicBezTo>
                  <a:cubicBezTo>
                    <a:pt x="212" y="542"/>
                    <a:pt x="214" y="542"/>
                    <a:pt x="216" y="542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E66AE9B-CC0C-4AB0-9817-12CEBB58763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57021" y="2904362"/>
              <a:ext cx="441131" cy="319913"/>
            </a:xfrm>
            <a:custGeom>
              <a:avLst/>
              <a:gdLst>
                <a:gd name="T0" fmla="*/ 218 w 230"/>
                <a:gd name="T1" fmla="*/ 42 h 167"/>
                <a:gd name="T2" fmla="*/ 220 w 230"/>
                <a:gd name="T3" fmla="*/ 46 h 167"/>
                <a:gd name="T4" fmla="*/ 217 w 230"/>
                <a:gd name="T5" fmla="*/ 50 h 167"/>
                <a:gd name="T6" fmla="*/ 194 w 230"/>
                <a:gd name="T7" fmla="*/ 64 h 167"/>
                <a:gd name="T8" fmla="*/ 192 w 230"/>
                <a:gd name="T9" fmla="*/ 68 h 167"/>
                <a:gd name="T10" fmla="*/ 194 w 230"/>
                <a:gd name="T11" fmla="*/ 72 h 167"/>
                <a:gd name="T12" fmla="*/ 210 w 230"/>
                <a:gd name="T13" fmla="*/ 85 h 167"/>
                <a:gd name="T14" fmla="*/ 212 w 230"/>
                <a:gd name="T15" fmla="*/ 89 h 167"/>
                <a:gd name="T16" fmla="*/ 210 w 230"/>
                <a:gd name="T17" fmla="*/ 93 h 167"/>
                <a:gd name="T18" fmla="*/ 188 w 230"/>
                <a:gd name="T19" fmla="*/ 107 h 167"/>
                <a:gd name="T20" fmla="*/ 185 w 230"/>
                <a:gd name="T21" fmla="*/ 111 h 167"/>
                <a:gd name="T22" fmla="*/ 187 w 230"/>
                <a:gd name="T23" fmla="*/ 115 h 167"/>
                <a:gd name="T24" fmla="*/ 202 w 230"/>
                <a:gd name="T25" fmla="*/ 128 h 167"/>
                <a:gd name="T26" fmla="*/ 204 w 230"/>
                <a:gd name="T27" fmla="*/ 132 h 167"/>
                <a:gd name="T28" fmla="*/ 202 w 230"/>
                <a:gd name="T29" fmla="*/ 136 h 167"/>
                <a:gd name="T30" fmla="*/ 181 w 230"/>
                <a:gd name="T31" fmla="*/ 149 h 167"/>
                <a:gd name="T32" fmla="*/ 172 w 230"/>
                <a:gd name="T33" fmla="*/ 152 h 167"/>
                <a:gd name="T34" fmla="*/ 141 w 230"/>
                <a:gd name="T35" fmla="*/ 161 h 167"/>
                <a:gd name="T36" fmla="*/ 115 w 230"/>
                <a:gd name="T37" fmla="*/ 167 h 167"/>
                <a:gd name="T38" fmla="*/ 89 w 230"/>
                <a:gd name="T39" fmla="*/ 161 h 167"/>
                <a:gd name="T40" fmla="*/ 58 w 230"/>
                <a:gd name="T41" fmla="*/ 152 h 167"/>
                <a:gd name="T42" fmla="*/ 49 w 230"/>
                <a:gd name="T43" fmla="*/ 149 h 167"/>
                <a:gd name="T44" fmla="*/ 28 w 230"/>
                <a:gd name="T45" fmla="*/ 136 h 167"/>
                <a:gd name="T46" fmla="*/ 26 w 230"/>
                <a:gd name="T47" fmla="*/ 132 h 167"/>
                <a:gd name="T48" fmla="*/ 28 w 230"/>
                <a:gd name="T49" fmla="*/ 128 h 167"/>
                <a:gd name="T50" fmla="*/ 43 w 230"/>
                <a:gd name="T51" fmla="*/ 115 h 167"/>
                <a:gd name="T52" fmla="*/ 44 w 230"/>
                <a:gd name="T53" fmla="*/ 111 h 167"/>
                <a:gd name="T54" fmla="*/ 42 w 230"/>
                <a:gd name="T55" fmla="*/ 107 h 167"/>
                <a:gd name="T56" fmla="*/ 20 w 230"/>
                <a:gd name="T57" fmla="*/ 93 h 167"/>
                <a:gd name="T58" fmla="*/ 18 w 230"/>
                <a:gd name="T59" fmla="*/ 89 h 167"/>
                <a:gd name="T60" fmla="*/ 20 w 230"/>
                <a:gd name="T61" fmla="*/ 85 h 167"/>
                <a:gd name="T62" fmla="*/ 36 w 230"/>
                <a:gd name="T63" fmla="*/ 72 h 167"/>
                <a:gd name="T64" fmla="*/ 38 w 230"/>
                <a:gd name="T65" fmla="*/ 68 h 167"/>
                <a:gd name="T66" fmla="*/ 36 w 230"/>
                <a:gd name="T67" fmla="*/ 64 h 167"/>
                <a:gd name="T68" fmla="*/ 12 w 230"/>
                <a:gd name="T69" fmla="*/ 50 h 167"/>
                <a:gd name="T70" fmla="*/ 10 w 230"/>
                <a:gd name="T71" fmla="*/ 46 h 167"/>
                <a:gd name="T72" fmla="*/ 12 w 230"/>
                <a:gd name="T73" fmla="*/ 42 h 167"/>
                <a:gd name="T74" fmla="*/ 30 w 230"/>
                <a:gd name="T75" fmla="*/ 29 h 167"/>
                <a:gd name="T76" fmla="*/ 32 w 230"/>
                <a:gd name="T77" fmla="*/ 25 h 167"/>
                <a:gd name="T78" fmla="*/ 29 w 230"/>
                <a:gd name="T79" fmla="*/ 21 h 167"/>
                <a:gd name="T80" fmla="*/ 0 w 230"/>
                <a:gd name="T81" fmla="*/ 0 h 167"/>
                <a:gd name="T82" fmla="*/ 230 w 230"/>
                <a:gd name="T83" fmla="*/ 0 h 167"/>
                <a:gd name="T84" fmla="*/ 201 w 230"/>
                <a:gd name="T85" fmla="*/ 21 h 167"/>
                <a:gd name="T86" fmla="*/ 198 w 230"/>
                <a:gd name="T87" fmla="*/ 25 h 167"/>
                <a:gd name="T88" fmla="*/ 200 w 230"/>
                <a:gd name="T89" fmla="*/ 29 h 167"/>
                <a:gd name="T90" fmla="*/ 218 w 230"/>
                <a:gd name="T91" fmla="*/ 4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0" h="167">
                  <a:moveTo>
                    <a:pt x="218" y="42"/>
                  </a:moveTo>
                  <a:cubicBezTo>
                    <a:pt x="219" y="43"/>
                    <a:pt x="220" y="44"/>
                    <a:pt x="220" y="46"/>
                  </a:cubicBezTo>
                  <a:cubicBezTo>
                    <a:pt x="220" y="48"/>
                    <a:pt x="219" y="49"/>
                    <a:pt x="217" y="50"/>
                  </a:cubicBezTo>
                  <a:cubicBezTo>
                    <a:pt x="209" y="55"/>
                    <a:pt x="202" y="59"/>
                    <a:pt x="194" y="64"/>
                  </a:cubicBezTo>
                  <a:cubicBezTo>
                    <a:pt x="193" y="65"/>
                    <a:pt x="192" y="66"/>
                    <a:pt x="192" y="68"/>
                  </a:cubicBezTo>
                  <a:cubicBezTo>
                    <a:pt x="192" y="70"/>
                    <a:pt x="192" y="71"/>
                    <a:pt x="194" y="72"/>
                  </a:cubicBezTo>
                  <a:cubicBezTo>
                    <a:pt x="199" y="76"/>
                    <a:pt x="206" y="82"/>
                    <a:pt x="210" y="85"/>
                  </a:cubicBezTo>
                  <a:cubicBezTo>
                    <a:pt x="211" y="86"/>
                    <a:pt x="212" y="88"/>
                    <a:pt x="212" y="89"/>
                  </a:cubicBezTo>
                  <a:cubicBezTo>
                    <a:pt x="212" y="91"/>
                    <a:pt x="211" y="92"/>
                    <a:pt x="210" y="93"/>
                  </a:cubicBezTo>
                  <a:cubicBezTo>
                    <a:pt x="204" y="97"/>
                    <a:pt x="195" y="103"/>
                    <a:pt x="188" y="107"/>
                  </a:cubicBezTo>
                  <a:cubicBezTo>
                    <a:pt x="186" y="108"/>
                    <a:pt x="186" y="110"/>
                    <a:pt x="185" y="111"/>
                  </a:cubicBezTo>
                  <a:cubicBezTo>
                    <a:pt x="185" y="113"/>
                    <a:pt x="186" y="114"/>
                    <a:pt x="187" y="115"/>
                  </a:cubicBezTo>
                  <a:cubicBezTo>
                    <a:pt x="192" y="119"/>
                    <a:pt x="197" y="123"/>
                    <a:pt x="202" y="128"/>
                  </a:cubicBezTo>
                  <a:cubicBezTo>
                    <a:pt x="203" y="129"/>
                    <a:pt x="204" y="131"/>
                    <a:pt x="204" y="132"/>
                  </a:cubicBezTo>
                  <a:cubicBezTo>
                    <a:pt x="204" y="134"/>
                    <a:pt x="203" y="135"/>
                    <a:pt x="202" y="136"/>
                  </a:cubicBezTo>
                  <a:cubicBezTo>
                    <a:pt x="194" y="140"/>
                    <a:pt x="188" y="145"/>
                    <a:pt x="181" y="149"/>
                  </a:cubicBezTo>
                  <a:cubicBezTo>
                    <a:pt x="178" y="151"/>
                    <a:pt x="175" y="152"/>
                    <a:pt x="172" y="152"/>
                  </a:cubicBezTo>
                  <a:cubicBezTo>
                    <a:pt x="162" y="153"/>
                    <a:pt x="151" y="158"/>
                    <a:pt x="141" y="161"/>
                  </a:cubicBezTo>
                  <a:cubicBezTo>
                    <a:pt x="132" y="164"/>
                    <a:pt x="123" y="167"/>
                    <a:pt x="115" y="167"/>
                  </a:cubicBezTo>
                  <a:cubicBezTo>
                    <a:pt x="106" y="167"/>
                    <a:pt x="97" y="164"/>
                    <a:pt x="89" y="161"/>
                  </a:cubicBezTo>
                  <a:cubicBezTo>
                    <a:pt x="79" y="158"/>
                    <a:pt x="68" y="154"/>
                    <a:pt x="58" y="152"/>
                  </a:cubicBezTo>
                  <a:cubicBezTo>
                    <a:pt x="55" y="152"/>
                    <a:pt x="51" y="151"/>
                    <a:pt x="49" y="149"/>
                  </a:cubicBezTo>
                  <a:cubicBezTo>
                    <a:pt x="42" y="145"/>
                    <a:pt x="35" y="140"/>
                    <a:pt x="28" y="136"/>
                  </a:cubicBezTo>
                  <a:cubicBezTo>
                    <a:pt x="27" y="135"/>
                    <a:pt x="26" y="134"/>
                    <a:pt x="26" y="132"/>
                  </a:cubicBezTo>
                  <a:cubicBezTo>
                    <a:pt x="26" y="131"/>
                    <a:pt x="26" y="129"/>
                    <a:pt x="28" y="128"/>
                  </a:cubicBezTo>
                  <a:cubicBezTo>
                    <a:pt x="32" y="124"/>
                    <a:pt x="37" y="119"/>
                    <a:pt x="43" y="115"/>
                  </a:cubicBezTo>
                  <a:cubicBezTo>
                    <a:pt x="44" y="114"/>
                    <a:pt x="44" y="113"/>
                    <a:pt x="44" y="111"/>
                  </a:cubicBezTo>
                  <a:cubicBezTo>
                    <a:pt x="44" y="110"/>
                    <a:pt x="43" y="108"/>
                    <a:pt x="42" y="107"/>
                  </a:cubicBezTo>
                  <a:cubicBezTo>
                    <a:pt x="35" y="103"/>
                    <a:pt x="26" y="97"/>
                    <a:pt x="20" y="93"/>
                  </a:cubicBezTo>
                  <a:cubicBezTo>
                    <a:pt x="19" y="92"/>
                    <a:pt x="18" y="91"/>
                    <a:pt x="18" y="89"/>
                  </a:cubicBezTo>
                  <a:cubicBezTo>
                    <a:pt x="18" y="88"/>
                    <a:pt x="19" y="86"/>
                    <a:pt x="20" y="85"/>
                  </a:cubicBezTo>
                  <a:cubicBezTo>
                    <a:pt x="24" y="82"/>
                    <a:pt x="31" y="76"/>
                    <a:pt x="36" y="72"/>
                  </a:cubicBezTo>
                  <a:cubicBezTo>
                    <a:pt x="37" y="71"/>
                    <a:pt x="38" y="70"/>
                    <a:pt x="38" y="68"/>
                  </a:cubicBezTo>
                  <a:cubicBezTo>
                    <a:pt x="38" y="66"/>
                    <a:pt x="37" y="65"/>
                    <a:pt x="36" y="64"/>
                  </a:cubicBezTo>
                  <a:cubicBezTo>
                    <a:pt x="28" y="59"/>
                    <a:pt x="19" y="54"/>
                    <a:pt x="12" y="50"/>
                  </a:cubicBezTo>
                  <a:cubicBezTo>
                    <a:pt x="11" y="49"/>
                    <a:pt x="10" y="48"/>
                    <a:pt x="10" y="46"/>
                  </a:cubicBezTo>
                  <a:cubicBezTo>
                    <a:pt x="10" y="44"/>
                    <a:pt x="11" y="43"/>
                    <a:pt x="12" y="42"/>
                  </a:cubicBezTo>
                  <a:cubicBezTo>
                    <a:pt x="17" y="38"/>
                    <a:pt x="24" y="33"/>
                    <a:pt x="30" y="29"/>
                  </a:cubicBezTo>
                  <a:cubicBezTo>
                    <a:pt x="31" y="28"/>
                    <a:pt x="32" y="27"/>
                    <a:pt x="32" y="25"/>
                  </a:cubicBezTo>
                  <a:cubicBezTo>
                    <a:pt x="32" y="23"/>
                    <a:pt x="31" y="22"/>
                    <a:pt x="29" y="21"/>
                  </a:cubicBezTo>
                  <a:cubicBezTo>
                    <a:pt x="19" y="15"/>
                    <a:pt x="7" y="8"/>
                    <a:pt x="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9"/>
                    <a:pt x="212" y="15"/>
                    <a:pt x="201" y="21"/>
                  </a:cubicBezTo>
                  <a:cubicBezTo>
                    <a:pt x="199" y="22"/>
                    <a:pt x="198" y="23"/>
                    <a:pt x="198" y="25"/>
                  </a:cubicBezTo>
                  <a:cubicBezTo>
                    <a:pt x="198" y="27"/>
                    <a:pt x="199" y="28"/>
                    <a:pt x="200" y="29"/>
                  </a:cubicBezTo>
                  <a:cubicBezTo>
                    <a:pt x="206" y="33"/>
                    <a:pt x="213" y="38"/>
                    <a:pt x="218" y="42"/>
                  </a:cubicBezTo>
                </a:path>
              </a:pathLst>
            </a:cu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BA64F64-4DB3-43FD-9BC0-B9DF12A3C40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557021" y="2904362"/>
              <a:ext cx="74980" cy="260555"/>
            </a:xfrm>
            <a:custGeom>
              <a:avLst/>
              <a:gdLst>
                <a:gd name="T0" fmla="*/ 28 w 39"/>
                <a:gd name="T1" fmla="*/ 136 h 136"/>
                <a:gd name="T2" fmla="*/ 28 w 39"/>
                <a:gd name="T3" fmla="*/ 136 h 136"/>
                <a:gd name="T4" fmla="*/ 28 w 39"/>
                <a:gd name="T5" fmla="*/ 136 h 136"/>
                <a:gd name="T6" fmla="*/ 28 w 39"/>
                <a:gd name="T7" fmla="*/ 136 h 136"/>
                <a:gd name="T8" fmla="*/ 26 w 39"/>
                <a:gd name="T9" fmla="*/ 133 h 136"/>
                <a:gd name="T10" fmla="*/ 26 w 39"/>
                <a:gd name="T11" fmla="*/ 133 h 136"/>
                <a:gd name="T12" fmla="*/ 26 w 39"/>
                <a:gd name="T13" fmla="*/ 133 h 136"/>
                <a:gd name="T14" fmla="*/ 26 w 39"/>
                <a:gd name="T15" fmla="*/ 133 h 136"/>
                <a:gd name="T16" fmla="*/ 27 w 39"/>
                <a:gd name="T17" fmla="*/ 129 h 136"/>
                <a:gd name="T18" fmla="*/ 26 w 39"/>
                <a:gd name="T19" fmla="*/ 131 h 136"/>
                <a:gd name="T20" fmla="*/ 26 w 39"/>
                <a:gd name="T21" fmla="*/ 131 h 136"/>
                <a:gd name="T22" fmla="*/ 27 w 39"/>
                <a:gd name="T23" fmla="*/ 129 h 136"/>
                <a:gd name="T24" fmla="*/ 39 w 39"/>
                <a:gd name="T25" fmla="*/ 118 h 136"/>
                <a:gd name="T26" fmla="*/ 32 w 39"/>
                <a:gd name="T27" fmla="*/ 125 h 136"/>
                <a:gd name="T28" fmla="*/ 37 w 39"/>
                <a:gd name="T29" fmla="*/ 120 h 136"/>
                <a:gd name="T30" fmla="*/ 39 w 39"/>
                <a:gd name="T31" fmla="*/ 118 h 136"/>
                <a:gd name="T32" fmla="*/ 18 w 39"/>
                <a:gd name="T33" fmla="*/ 90 h 136"/>
                <a:gd name="T34" fmla="*/ 20 w 39"/>
                <a:gd name="T35" fmla="*/ 93 h 136"/>
                <a:gd name="T36" fmla="*/ 34 w 39"/>
                <a:gd name="T37" fmla="*/ 102 h 136"/>
                <a:gd name="T38" fmla="*/ 33 w 39"/>
                <a:gd name="T39" fmla="*/ 102 h 136"/>
                <a:gd name="T40" fmla="*/ 20 w 39"/>
                <a:gd name="T41" fmla="*/ 93 h 136"/>
                <a:gd name="T42" fmla="*/ 18 w 39"/>
                <a:gd name="T43" fmla="*/ 90 h 136"/>
                <a:gd name="T44" fmla="*/ 19 w 39"/>
                <a:gd name="T45" fmla="*/ 86 h 136"/>
                <a:gd name="T46" fmla="*/ 18 w 39"/>
                <a:gd name="T47" fmla="*/ 89 h 136"/>
                <a:gd name="T48" fmla="*/ 19 w 39"/>
                <a:gd name="T49" fmla="*/ 86 h 136"/>
                <a:gd name="T50" fmla="*/ 19 w 39"/>
                <a:gd name="T51" fmla="*/ 86 h 136"/>
                <a:gd name="T52" fmla="*/ 32 w 39"/>
                <a:gd name="T53" fmla="*/ 76 h 136"/>
                <a:gd name="T54" fmla="*/ 21 w 39"/>
                <a:gd name="T55" fmla="*/ 84 h 136"/>
                <a:gd name="T56" fmla="*/ 32 w 39"/>
                <a:gd name="T57" fmla="*/ 76 h 136"/>
                <a:gd name="T58" fmla="*/ 11 w 39"/>
                <a:gd name="T59" fmla="*/ 43 h 136"/>
                <a:gd name="T60" fmla="*/ 10 w 39"/>
                <a:gd name="T61" fmla="*/ 46 h 136"/>
                <a:gd name="T62" fmla="*/ 11 w 39"/>
                <a:gd name="T63" fmla="*/ 43 h 136"/>
                <a:gd name="T64" fmla="*/ 0 w 39"/>
                <a:gd name="T65" fmla="*/ 0 h 136"/>
                <a:gd name="T66" fmla="*/ 0 w 39"/>
                <a:gd name="T67" fmla="*/ 0 h 136"/>
                <a:gd name="T68" fmla="*/ 0 w 39"/>
                <a:gd name="T69" fmla="*/ 0 h 136"/>
                <a:gd name="T70" fmla="*/ 0 w 39"/>
                <a:gd name="T71" fmla="*/ 0 h 136"/>
                <a:gd name="T72" fmla="*/ 0 w 39"/>
                <a:gd name="T7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136"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36"/>
                    <a:pt x="28" y="136"/>
                    <a:pt x="28" y="136"/>
                  </a:cubicBezTo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33"/>
                    <a:pt x="26" y="133"/>
                    <a:pt x="26" y="133"/>
                  </a:cubicBezTo>
                  <a:moveTo>
                    <a:pt x="27" y="129"/>
                  </a:moveTo>
                  <a:cubicBezTo>
                    <a:pt x="26" y="129"/>
                    <a:pt x="26" y="130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6" y="130"/>
                    <a:pt x="26" y="129"/>
                    <a:pt x="27" y="129"/>
                  </a:cubicBezTo>
                  <a:moveTo>
                    <a:pt x="39" y="118"/>
                  </a:moveTo>
                  <a:cubicBezTo>
                    <a:pt x="37" y="120"/>
                    <a:pt x="34" y="122"/>
                    <a:pt x="32" y="125"/>
                  </a:cubicBezTo>
                  <a:cubicBezTo>
                    <a:pt x="33" y="123"/>
                    <a:pt x="35" y="121"/>
                    <a:pt x="37" y="120"/>
                  </a:cubicBezTo>
                  <a:cubicBezTo>
                    <a:pt x="38" y="119"/>
                    <a:pt x="39" y="119"/>
                    <a:pt x="39" y="118"/>
                  </a:cubicBezTo>
                  <a:moveTo>
                    <a:pt x="18" y="90"/>
                  </a:moveTo>
                  <a:cubicBezTo>
                    <a:pt x="19" y="92"/>
                    <a:pt x="19" y="92"/>
                    <a:pt x="20" y="93"/>
                  </a:cubicBezTo>
                  <a:cubicBezTo>
                    <a:pt x="24" y="95"/>
                    <a:pt x="29" y="99"/>
                    <a:pt x="34" y="102"/>
                  </a:cubicBezTo>
                  <a:cubicBezTo>
                    <a:pt x="34" y="102"/>
                    <a:pt x="34" y="102"/>
                    <a:pt x="33" y="102"/>
                  </a:cubicBezTo>
                  <a:cubicBezTo>
                    <a:pt x="29" y="98"/>
                    <a:pt x="24" y="95"/>
                    <a:pt x="20" y="93"/>
                  </a:cubicBezTo>
                  <a:cubicBezTo>
                    <a:pt x="19" y="92"/>
                    <a:pt x="19" y="92"/>
                    <a:pt x="18" y="90"/>
                  </a:cubicBezTo>
                  <a:moveTo>
                    <a:pt x="19" y="86"/>
                  </a:moveTo>
                  <a:cubicBezTo>
                    <a:pt x="19" y="86"/>
                    <a:pt x="18" y="87"/>
                    <a:pt x="18" y="89"/>
                  </a:cubicBezTo>
                  <a:cubicBezTo>
                    <a:pt x="18" y="87"/>
                    <a:pt x="18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moveTo>
                    <a:pt x="32" y="76"/>
                  </a:moveTo>
                  <a:cubicBezTo>
                    <a:pt x="28" y="79"/>
                    <a:pt x="24" y="82"/>
                    <a:pt x="21" y="84"/>
                  </a:cubicBezTo>
                  <a:cubicBezTo>
                    <a:pt x="24" y="82"/>
                    <a:pt x="28" y="79"/>
                    <a:pt x="32" y="76"/>
                  </a:cubicBezTo>
                  <a:moveTo>
                    <a:pt x="11" y="43"/>
                  </a:moveTo>
                  <a:cubicBezTo>
                    <a:pt x="10" y="44"/>
                    <a:pt x="10" y="45"/>
                    <a:pt x="10" y="46"/>
                  </a:cubicBezTo>
                  <a:cubicBezTo>
                    <a:pt x="10" y="45"/>
                    <a:pt x="11" y="44"/>
                    <a:pt x="11" y="4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FE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612810F-4024-44EC-8CAD-F2C7BCD147B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557021" y="2904362"/>
              <a:ext cx="421761" cy="318039"/>
            </a:xfrm>
            <a:custGeom>
              <a:avLst/>
              <a:gdLst>
                <a:gd name="T0" fmla="*/ 98 w 220"/>
                <a:gd name="T1" fmla="*/ 164 h 166"/>
                <a:gd name="T2" fmla="*/ 191 w 220"/>
                <a:gd name="T3" fmla="*/ 142 h 166"/>
                <a:gd name="T4" fmla="*/ 172 w 220"/>
                <a:gd name="T5" fmla="*/ 152 h 166"/>
                <a:gd name="T6" fmla="*/ 126 w 220"/>
                <a:gd name="T7" fmla="*/ 166 h 166"/>
                <a:gd name="T8" fmla="*/ 172 w 220"/>
                <a:gd name="T9" fmla="*/ 152 h 166"/>
                <a:gd name="T10" fmla="*/ 191 w 220"/>
                <a:gd name="T11" fmla="*/ 142 h 166"/>
                <a:gd name="T12" fmla="*/ 28 w 220"/>
                <a:gd name="T13" fmla="*/ 136 h 166"/>
                <a:gd name="T14" fmla="*/ 31 w 220"/>
                <a:gd name="T15" fmla="*/ 138 h 166"/>
                <a:gd name="T16" fmla="*/ 28 w 220"/>
                <a:gd name="T17" fmla="*/ 136 h 166"/>
                <a:gd name="T18" fmla="*/ 202 w 220"/>
                <a:gd name="T19" fmla="*/ 136 h 166"/>
                <a:gd name="T20" fmla="*/ 202 w 220"/>
                <a:gd name="T21" fmla="*/ 136 h 166"/>
                <a:gd name="T22" fmla="*/ 26 w 220"/>
                <a:gd name="T23" fmla="*/ 132 h 166"/>
                <a:gd name="T24" fmla="*/ 26 w 220"/>
                <a:gd name="T25" fmla="*/ 133 h 166"/>
                <a:gd name="T26" fmla="*/ 26 w 220"/>
                <a:gd name="T27" fmla="*/ 131 h 166"/>
                <a:gd name="T28" fmla="*/ 26 w 220"/>
                <a:gd name="T29" fmla="*/ 132 h 166"/>
                <a:gd name="T30" fmla="*/ 204 w 220"/>
                <a:gd name="T31" fmla="*/ 130 h 166"/>
                <a:gd name="T32" fmla="*/ 204 w 220"/>
                <a:gd name="T33" fmla="*/ 133 h 166"/>
                <a:gd name="T34" fmla="*/ 204 w 220"/>
                <a:gd name="T35" fmla="*/ 130 h 166"/>
                <a:gd name="T36" fmla="*/ 202 w 220"/>
                <a:gd name="T37" fmla="*/ 128 h 166"/>
                <a:gd name="T38" fmla="*/ 202 w 220"/>
                <a:gd name="T39" fmla="*/ 128 h 166"/>
                <a:gd name="T40" fmla="*/ 37 w 220"/>
                <a:gd name="T41" fmla="*/ 120 h 166"/>
                <a:gd name="T42" fmla="*/ 30 w 220"/>
                <a:gd name="T43" fmla="*/ 126 h 166"/>
                <a:gd name="T44" fmla="*/ 44 w 220"/>
                <a:gd name="T45" fmla="*/ 110 h 166"/>
                <a:gd name="T46" fmla="*/ 44 w 220"/>
                <a:gd name="T47" fmla="*/ 114 h 166"/>
                <a:gd name="T48" fmla="*/ 44 w 220"/>
                <a:gd name="T49" fmla="*/ 110 h 166"/>
                <a:gd name="T50" fmla="*/ 34 w 220"/>
                <a:gd name="T51" fmla="*/ 102 h 166"/>
                <a:gd name="T52" fmla="*/ 43 w 220"/>
                <a:gd name="T53" fmla="*/ 109 h 166"/>
                <a:gd name="T54" fmla="*/ 33 w 220"/>
                <a:gd name="T55" fmla="*/ 102 h 166"/>
                <a:gd name="T56" fmla="*/ 210 w 220"/>
                <a:gd name="T57" fmla="*/ 93 h 166"/>
                <a:gd name="T58" fmla="*/ 186 w 220"/>
                <a:gd name="T59" fmla="*/ 108 h 166"/>
                <a:gd name="T60" fmla="*/ 210 w 220"/>
                <a:gd name="T61" fmla="*/ 93 h 166"/>
                <a:gd name="T62" fmla="*/ 194 w 220"/>
                <a:gd name="T63" fmla="*/ 72 h 166"/>
                <a:gd name="T64" fmla="*/ 210 w 220"/>
                <a:gd name="T65" fmla="*/ 85 h 166"/>
                <a:gd name="T66" fmla="*/ 210 w 220"/>
                <a:gd name="T67" fmla="*/ 85 h 166"/>
                <a:gd name="T68" fmla="*/ 194 w 220"/>
                <a:gd name="T69" fmla="*/ 72 h 166"/>
                <a:gd name="T70" fmla="*/ 36 w 220"/>
                <a:gd name="T71" fmla="*/ 72 h 166"/>
                <a:gd name="T72" fmla="*/ 21 w 220"/>
                <a:gd name="T73" fmla="*/ 84 h 166"/>
                <a:gd name="T74" fmla="*/ 19 w 220"/>
                <a:gd name="T75" fmla="*/ 86 h 166"/>
                <a:gd name="T76" fmla="*/ 20 w 220"/>
                <a:gd name="T77" fmla="*/ 85 h 166"/>
                <a:gd name="T78" fmla="*/ 37 w 220"/>
                <a:gd name="T79" fmla="*/ 71 h 166"/>
                <a:gd name="T80" fmla="*/ 38 w 220"/>
                <a:gd name="T81" fmla="*/ 68 h 166"/>
                <a:gd name="T82" fmla="*/ 38 w 220"/>
                <a:gd name="T83" fmla="*/ 68 h 166"/>
                <a:gd name="T84" fmla="*/ 198 w 220"/>
                <a:gd name="T85" fmla="*/ 62 h 166"/>
                <a:gd name="T86" fmla="*/ 192 w 220"/>
                <a:gd name="T87" fmla="*/ 68 h 166"/>
                <a:gd name="T88" fmla="*/ 192 w 220"/>
                <a:gd name="T89" fmla="*/ 68 h 166"/>
                <a:gd name="T90" fmla="*/ 198 w 220"/>
                <a:gd name="T91" fmla="*/ 62 h 166"/>
                <a:gd name="T92" fmla="*/ 217 w 220"/>
                <a:gd name="T93" fmla="*/ 50 h 166"/>
                <a:gd name="T94" fmla="*/ 217 w 220"/>
                <a:gd name="T95" fmla="*/ 50 h 166"/>
                <a:gd name="T96" fmla="*/ 218 w 220"/>
                <a:gd name="T97" fmla="*/ 43 h 166"/>
                <a:gd name="T98" fmla="*/ 218 w 220"/>
                <a:gd name="T99" fmla="*/ 43 h 166"/>
                <a:gd name="T100" fmla="*/ 200 w 220"/>
                <a:gd name="T101" fmla="*/ 29 h 166"/>
                <a:gd name="T102" fmla="*/ 218 w 220"/>
                <a:gd name="T103" fmla="*/ 42 h 166"/>
                <a:gd name="T104" fmla="*/ 200 w 220"/>
                <a:gd name="T105" fmla="*/ 29 h 166"/>
                <a:gd name="T106" fmla="*/ 198 w 220"/>
                <a:gd name="T107" fmla="*/ 24 h 166"/>
                <a:gd name="T108" fmla="*/ 199 w 220"/>
                <a:gd name="T109" fmla="*/ 27 h 166"/>
                <a:gd name="T110" fmla="*/ 198 w 220"/>
                <a:gd name="T111" fmla="*/ 24 h 166"/>
                <a:gd name="T112" fmla="*/ 200 w 220"/>
                <a:gd name="T113" fmla="*/ 21 h 166"/>
                <a:gd name="T114" fmla="*/ 205 w 220"/>
                <a:gd name="T115" fmla="*/ 19 h 166"/>
                <a:gd name="T116" fmla="*/ 200 w 220"/>
                <a:gd name="T117" fmla="*/ 21 h 166"/>
                <a:gd name="T118" fmla="*/ 205 w 220"/>
                <a:gd name="T119" fmla="*/ 19 h 166"/>
                <a:gd name="T120" fmla="*/ 0 w 220"/>
                <a:gd name="T121" fmla="*/ 0 h 166"/>
                <a:gd name="T122" fmla="*/ 0 w 220"/>
                <a:gd name="T12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0" h="166">
                  <a:moveTo>
                    <a:pt x="91" y="162"/>
                  </a:moveTo>
                  <a:cubicBezTo>
                    <a:pt x="93" y="163"/>
                    <a:pt x="96" y="164"/>
                    <a:pt x="98" y="164"/>
                  </a:cubicBezTo>
                  <a:cubicBezTo>
                    <a:pt x="96" y="164"/>
                    <a:pt x="93" y="163"/>
                    <a:pt x="91" y="162"/>
                  </a:cubicBezTo>
                  <a:moveTo>
                    <a:pt x="191" y="142"/>
                  </a:moveTo>
                  <a:cubicBezTo>
                    <a:pt x="188" y="145"/>
                    <a:pt x="184" y="147"/>
                    <a:pt x="181" y="149"/>
                  </a:cubicBezTo>
                  <a:cubicBezTo>
                    <a:pt x="178" y="151"/>
                    <a:pt x="175" y="152"/>
                    <a:pt x="172" y="152"/>
                  </a:cubicBezTo>
                  <a:cubicBezTo>
                    <a:pt x="162" y="153"/>
                    <a:pt x="151" y="158"/>
                    <a:pt x="141" y="161"/>
                  </a:cubicBezTo>
                  <a:cubicBezTo>
                    <a:pt x="136" y="163"/>
                    <a:pt x="131" y="165"/>
                    <a:pt x="126" y="166"/>
                  </a:cubicBezTo>
                  <a:cubicBezTo>
                    <a:pt x="131" y="165"/>
                    <a:pt x="136" y="163"/>
                    <a:pt x="141" y="161"/>
                  </a:cubicBezTo>
                  <a:cubicBezTo>
                    <a:pt x="151" y="158"/>
                    <a:pt x="162" y="153"/>
                    <a:pt x="172" y="152"/>
                  </a:cubicBezTo>
                  <a:cubicBezTo>
                    <a:pt x="175" y="152"/>
                    <a:pt x="178" y="151"/>
                    <a:pt x="181" y="149"/>
                  </a:cubicBezTo>
                  <a:cubicBezTo>
                    <a:pt x="184" y="147"/>
                    <a:pt x="188" y="145"/>
                    <a:pt x="191" y="142"/>
                  </a:cubicBezTo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9" y="137"/>
                    <a:pt x="30" y="137"/>
                    <a:pt x="31" y="138"/>
                  </a:cubicBezTo>
                  <a:cubicBezTo>
                    <a:pt x="30" y="137"/>
                    <a:pt x="29" y="137"/>
                    <a:pt x="28" y="136"/>
                  </a:cubicBezTo>
                  <a:cubicBezTo>
                    <a:pt x="28" y="136"/>
                    <a:pt x="28" y="136"/>
                    <a:pt x="28" y="136"/>
                  </a:cubicBezTo>
                  <a:moveTo>
                    <a:pt x="202" y="135"/>
                  </a:moveTo>
                  <a:cubicBezTo>
                    <a:pt x="202" y="136"/>
                    <a:pt x="202" y="136"/>
                    <a:pt x="202" y="136"/>
                  </a:cubicBezTo>
                  <a:cubicBezTo>
                    <a:pt x="200" y="137"/>
                    <a:pt x="199" y="138"/>
                    <a:pt x="197" y="139"/>
                  </a:cubicBezTo>
                  <a:cubicBezTo>
                    <a:pt x="199" y="138"/>
                    <a:pt x="200" y="137"/>
                    <a:pt x="202" y="136"/>
                  </a:cubicBezTo>
                  <a:cubicBezTo>
                    <a:pt x="202" y="136"/>
                    <a:pt x="202" y="136"/>
                    <a:pt x="202" y="135"/>
                  </a:cubicBezTo>
                  <a:moveTo>
                    <a:pt x="26" y="132"/>
                  </a:moveTo>
                  <a:cubicBezTo>
                    <a:pt x="26" y="132"/>
                    <a:pt x="26" y="132"/>
                    <a:pt x="26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33"/>
                    <a:pt x="26" y="132"/>
                    <a:pt x="26" y="132"/>
                  </a:cubicBezTo>
                  <a:moveTo>
                    <a:pt x="26" y="131"/>
                  </a:moveTo>
                  <a:cubicBezTo>
                    <a:pt x="26" y="131"/>
                    <a:pt x="26" y="131"/>
                    <a:pt x="26" y="131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6" y="132"/>
                    <a:pt x="26" y="132"/>
                    <a:pt x="26" y="131"/>
                  </a:cubicBezTo>
                  <a:moveTo>
                    <a:pt x="204" y="130"/>
                  </a:moveTo>
                  <a:cubicBezTo>
                    <a:pt x="204" y="131"/>
                    <a:pt x="204" y="131"/>
                    <a:pt x="204" y="132"/>
                  </a:cubicBezTo>
                  <a:cubicBezTo>
                    <a:pt x="204" y="132"/>
                    <a:pt x="204" y="133"/>
                    <a:pt x="204" y="133"/>
                  </a:cubicBezTo>
                  <a:cubicBezTo>
                    <a:pt x="204" y="133"/>
                    <a:pt x="204" y="132"/>
                    <a:pt x="204" y="132"/>
                  </a:cubicBezTo>
                  <a:cubicBezTo>
                    <a:pt x="204" y="131"/>
                    <a:pt x="204" y="131"/>
                    <a:pt x="204" y="130"/>
                  </a:cubicBezTo>
                  <a:moveTo>
                    <a:pt x="198" y="124"/>
                  </a:moveTo>
                  <a:cubicBezTo>
                    <a:pt x="199" y="125"/>
                    <a:pt x="201" y="127"/>
                    <a:pt x="202" y="128"/>
                  </a:cubicBezTo>
                  <a:cubicBezTo>
                    <a:pt x="202" y="128"/>
                    <a:pt x="202" y="128"/>
                    <a:pt x="203" y="128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199" y="125"/>
                    <a:pt x="198" y="124"/>
                  </a:cubicBezTo>
                  <a:moveTo>
                    <a:pt x="37" y="120"/>
                  </a:moveTo>
                  <a:cubicBezTo>
                    <a:pt x="35" y="121"/>
                    <a:pt x="33" y="123"/>
                    <a:pt x="32" y="125"/>
                  </a:cubicBezTo>
                  <a:cubicBezTo>
                    <a:pt x="31" y="125"/>
                    <a:pt x="30" y="126"/>
                    <a:pt x="30" y="126"/>
                  </a:cubicBezTo>
                  <a:cubicBezTo>
                    <a:pt x="32" y="124"/>
                    <a:pt x="34" y="122"/>
                    <a:pt x="37" y="120"/>
                  </a:cubicBezTo>
                  <a:moveTo>
                    <a:pt x="44" y="110"/>
                  </a:moveTo>
                  <a:cubicBezTo>
                    <a:pt x="44" y="111"/>
                    <a:pt x="44" y="111"/>
                    <a:pt x="44" y="111"/>
                  </a:cubicBezTo>
                  <a:cubicBezTo>
                    <a:pt x="44" y="112"/>
                    <a:pt x="44" y="113"/>
                    <a:pt x="44" y="114"/>
                  </a:cubicBezTo>
                  <a:cubicBezTo>
                    <a:pt x="44" y="113"/>
                    <a:pt x="44" y="112"/>
                    <a:pt x="44" y="111"/>
                  </a:cubicBezTo>
                  <a:cubicBezTo>
                    <a:pt x="44" y="111"/>
                    <a:pt x="44" y="111"/>
                    <a:pt x="44" y="110"/>
                  </a:cubicBezTo>
                  <a:moveTo>
                    <a:pt x="33" y="102"/>
                  </a:moveTo>
                  <a:cubicBezTo>
                    <a:pt x="34" y="102"/>
                    <a:pt x="34" y="102"/>
                    <a:pt x="34" y="102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3" y="108"/>
                    <a:pt x="43" y="108"/>
                    <a:pt x="43" y="109"/>
                  </a:cubicBezTo>
                  <a:cubicBezTo>
                    <a:pt x="43" y="108"/>
                    <a:pt x="43" y="108"/>
                    <a:pt x="42" y="107"/>
                  </a:cubicBezTo>
                  <a:cubicBezTo>
                    <a:pt x="39" y="106"/>
                    <a:pt x="36" y="104"/>
                    <a:pt x="33" y="102"/>
                  </a:cubicBezTo>
                  <a:moveTo>
                    <a:pt x="211" y="92"/>
                  </a:moveTo>
                  <a:cubicBezTo>
                    <a:pt x="210" y="92"/>
                    <a:pt x="210" y="93"/>
                    <a:pt x="210" y="93"/>
                  </a:cubicBezTo>
                  <a:cubicBezTo>
                    <a:pt x="204" y="97"/>
                    <a:pt x="195" y="103"/>
                    <a:pt x="188" y="107"/>
                  </a:cubicBezTo>
                  <a:cubicBezTo>
                    <a:pt x="187" y="108"/>
                    <a:pt x="187" y="108"/>
                    <a:pt x="186" y="108"/>
                  </a:cubicBezTo>
                  <a:cubicBezTo>
                    <a:pt x="187" y="108"/>
                    <a:pt x="187" y="108"/>
                    <a:pt x="188" y="107"/>
                  </a:cubicBezTo>
                  <a:cubicBezTo>
                    <a:pt x="195" y="103"/>
                    <a:pt x="204" y="97"/>
                    <a:pt x="210" y="93"/>
                  </a:cubicBezTo>
                  <a:cubicBezTo>
                    <a:pt x="210" y="93"/>
                    <a:pt x="210" y="92"/>
                    <a:pt x="211" y="92"/>
                  </a:cubicBezTo>
                  <a:moveTo>
                    <a:pt x="194" y="72"/>
                  </a:moveTo>
                  <a:cubicBezTo>
                    <a:pt x="194" y="72"/>
                    <a:pt x="194" y="72"/>
                    <a:pt x="194" y="72"/>
                  </a:cubicBezTo>
                  <a:cubicBezTo>
                    <a:pt x="199" y="76"/>
                    <a:pt x="206" y="82"/>
                    <a:pt x="210" y="85"/>
                  </a:cubicBezTo>
                  <a:cubicBezTo>
                    <a:pt x="211" y="86"/>
                    <a:pt x="211" y="87"/>
                    <a:pt x="212" y="87"/>
                  </a:cubicBezTo>
                  <a:cubicBezTo>
                    <a:pt x="211" y="87"/>
                    <a:pt x="211" y="86"/>
                    <a:pt x="210" y="85"/>
                  </a:cubicBezTo>
                  <a:cubicBezTo>
                    <a:pt x="206" y="82"/>
                    <a:pt x="199" y="76"/>
                    <a:pt x="194" y="72"/>
                  </a:cubicBezTo>
                  <a:cubicBezTo>
                    <a:pt x="194" y="72"/>
                    <a:pt x="194" y="72"/>
                    <a:pt x="194" y="72"/>
                  </a:cubicBezTo>
                  <a:moveTo>
                    <a:pt x="37" y="71"/>
                  </a:moveTo>
                  <a:cubicBezTo>
                    <a:pt x="37" y="71"/>
                    <a:pt x="37" y="72"/>
                    <a:pt x="36" y="72"/>
                  </a:cubicBezTo>
                  <a:cubicBezTo>
                    <a:pt x="35" y="73"/>
                    <a:pt x="33" y="74"/>
                    <a:pt x="32" y="76"/>
                  </a:cubicBezTo>
                  <a:cubicBezTo>
                    <a:pt x="28" y="79"/>
                    <a:pt x="24" y="82"/>
                    <a:pt x="21" y="84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19" y="85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20" y="85"/>
                    <a:pt x="20" y="85"/>
                  </a:cubicBezTo>
                  <a:cubicBezTo>
                    <a:pt x="24" y="82"/>
                    <a:pt x="31" y="76"/>
                    <a:pt x="36" y="72"/>
                  </a:cubicBezTo>
                  <a:cubicBezTo>
                    <a:pt x="37" y="72"/>
                    <a:pt x="37" y="71"/>
                    <a:pt x="37" y="71"/>
                  </a:cubicBezTo>
                  <a:moveTo>
                    <a:pt x="38" y="67"/>
                  </a:move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38" y="69"/>
                    <a:pt x="38" y="70"/>
                  </a:cubicBezTo>
                  <a:cubicBezTo>
                    <a:pt x="38" y="69"/>
                    <a:pt x="38" y="69"/>
                    <a:pt x="38" y="68"/>
                  </a:cubicBezTo>
                  <a:cubicBezTo>
                    <a:pt x="38" y="68"/>
                    <a:pt x="38" y="68"/>
                    <a:pt x="38" y="67"/>
                  </a:cubicBezTo>
                  <a:moveTo>
                    <a:pt x="198" y="62"/>
                  </a:moveTo>
                  <a:cubicBezTo>
                    <a:pt x="196" y="63"/>
                    <a:pt x="195" y="63"/>
                    <a:pt x="194" y="64"/>
                  </a:cubicBezTo>
                  <a:cubicBezTo>
                    <a:pt x="193" y="65"/>
                    <a:pt x="192" y="66"/>
                    <a:pt x="192" y="68"/>
                  </a:cubicBezTo>
                  <a:cubicBezTo>
                    <a:pt x="192" y="69"/>
                    <a:pt x="192" y="71"/>
                    <a:pt x="193" y="72"/>
                  </a:cubicBezTo>
                  <a:cubicBezTo>
                    <a:pt x="192" y="71"/>
                    <a:pt x="192" y="69"/>
                    <a:pt x="192" y="68"/>
                  </a:cubicBezTo>
                  <a:cubicBezTo>
                    <a:pt x="192" y="66"/>
                    <a:pt x="193" y="65"/>
                    <a:pt x="194" y="64"/>
                  </a:cubicBezTo>
                  <a:cubicBezTo>
                    <a:pt x="195" y="63"/>
                    <a:pt x="196" y="63"/>
                    <a:pt x="198" y="62"/>
                  </a:cubicBezTo>
                  <a:moveTo>
                    <a:pt x="220" y="47"/>
                  </a:moveTo>
                  <a:cubicBezTo>
                    <a:pt x="219" y="48"/>
                    <a:pt x="218" y="49"/>
                    <a:pt x="217" y="50"/>
                  </a:cubicBezTo>
                  <a:cubicBezTo>
                    <a:pt x="213" y="53"/>
                    <a:pt x="209" y="55"/>
                    <a:pt x="205" y="58"/>
                  </a:cubicBezTo>
                  <a:cubicBezTo>
                    <a:pt x="209" y="55"/>
                    <a:pt x="213" y="53"/>
                    <a:pt x="217" y="50"/>
                  </a:cubicBezTo>
                  <a:cubicBezTo>
                    <a:pt x="218" y="49"/>
                    <a:pt x="219" y="48"/>
                    <a:pt x="220" y="47"/>
                  </a:cubicBezTo>
                  <a:moveTo>
                    <a:pt x="218" y="43"/>
                  </a:moveTo>
                  <a:cubicBezTo>
                    <a:pt x="219" y="43"/>
                    <a:pt x="220" y="44"/>
                    <a:pt x="220" y="45"/>
                  </a:cubicBezTo>
                  <a:cubicBezTo>
                    <a:pt x="220" y="44"/>
                    <a:pt x="219" y="43"/>
                    <a:pt x="218" y="43"/>
                  </a:cubicBezTo>
                  <a:moveTo>
                    <a:pt x="200" y="29"/>
                  </a:moveTo>
                  <a:cubicBezTo>
                    <a:pt x="200" y="29"/>
                    <a:pt x="200" y="29"/>
                    <a:pt x="200" y="29"/>
                  </a:cubicBezTo>
                  <a:cubicBezTo>
                    <a:pt x="206" y="33"/>
                    <a:pt x="213" y="38"/>
                    <a:pt x="218" y="42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3" y="38"/>
                    <a:pt x="206" y="33"/>
                    <a:pt x="200" y="29"/>
                  </a:cubicBezTo>
                  <a:cubicBezTo>
                    <a:pt x="200" y="29"/>
                    <a:pt x="200" y="29"/>
                    <a:pt x="200" y="29"/>
                  </a:cubicBezTo>
                  <a:moveTo>
                    <a:pt x="198" y="24"/>
                  </a:moveTo>
                  <a:cubicBezTo>
                    <a:pt x="198" y="24"/>
                    <a:pt x="198" y="25"/>
                    <a:pt x="198" y="25"/>
                  </a:cubicBezTo>
                  <a:cubicBezTo>
                    <a:pt x="198" y="26"/>
                    <a:pt x="198" y="26"/>
                    <a:pt x="199" y="27"/>
                  </a:cubicBezTo>
                  <a:cubicBezTo>
                    <a:pt x="198" y="26"/>
                    <a:pt x="198" y="26"/>
                    <a:pt x="198" y="25"/>
                  </a:cubicBezTo>
                  <a:cubicBezTo>
                    <a:pt x="198" y="25"/>
                    <a:pt x="198" y="24"/>
                    <a:pt x="198" y="24"/>
                  </a:cubicBezTo>
                  <a:moveTo>
                    <a:pt x="200" y="21"/>
                  </a:moveTo>
                  <a:cubicBezTo>
                    <a:pt x="200" y="21"/>
                    <a:pt x="200" y="21"/>
                    <a:pt x="200" y="21"/>
                  </a:cubicBezTo>
                  <a:cubicBezTo>
                    <a:pt x="200" y="21"/>
                    <a:pt x="200" y="21"/>
                    <a:pt x="200" y="21"/>
                  </a:cubicBezTo>
                  <a:moveTo>
                    <a:pt x="205" y="19"/>
                  </a:moveTo>
                  <a:cubicBezTo>
                    <a:pt x="203" y="20"/>
                    <a:pt x="202" y="20"/>
                    <a:pt x="201" y="21"/>
                  </a:cubicBezTo>
                  <a:cubicBezTo>
                    <a:pt x="201" y="21"/>
                    <a:pt x="200" y="21"/>
                    <a:pt x="200" y="21"/>
                  </a:cubicBezTo>
                  <a:cubicBezTo>
                    <a:pt x="200" y="21"/>
                    <a:pt x="201" y="21"/>
                    <a:pt x="201" y="21"/>
                  </a:cubicBezTo>
                  <a:cubicBezTo>
                    <a:pt x="202" y="20"/>
                    <a:pt x="203" y="20"/>
                    <a:pt x="205" y="1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EA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C22AFD3-1B69-4D35-B503-A800F54F6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77586" y="2904362"/>
              <a:ext cx="220565" cy="0"/>
            </a:xfrm>
            <a:custGeom>
              <a:avLst/>
              <a:gdLst>
                <a:gd name="T0" fmla="*/ 115 w 115"/>
                <a:gd name="T1" fmla="*/ 0 w 115"/>
                <a:gd name="T2" fmla="*/ 0 w 115"/>
                <a:gd name="T3" fmla="*/ 115 w 115"/>
                <a:gd name="T4" fmla="*/ 115 w 1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15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E0DD1EF-BC63-418C-A084-28707BE68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57021" y="2904362"/>
              <a:ext cx="220565" cy="0"/>
            </a:xfrm>
            <a:custGeom>
              <a:avLst/>
              <a:gdLst>
                <a:gd name="T0" fmla="*/ 115 w 115"/>
                <a:gd name="T1" fmla="*/ 0 w 115"/>
                <a:gd name="T2" fmla="*/ 0 w 115"/>
                <a:gd name="T3" fmla="*/ 115 w 115"/>
                <a:gd name="T4" fmla="*/ 115 w 1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15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442CDD2-0A91-409C-A7F5-0FA79359101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57021" y="2904362"/>
              <a:ext cx="441131" cy="319913"/>
            </a:xfrm>
            <a:custGeom>
              <a:avLst/>
              <a:gdLst>
                <a:gd name="T0" fmla="*/ 115 w 230"/>
                <a:gd name="T1" fmla="*/ 0 h 167"/>
                <a:gd name="T2" fmla="*/ 0 w 230"/>
                <a:gd name="T3" fmla="*/ 0 h 167"/>
                <a:gd name="T4" fmla="*/ 29 w 230"/>
                <a:gd name="T5" fmla="*/ 21 h 167"/>
                <a:gd name="T6" fmla="*/ 30 w 230"/>
                <a:gd name="T7" fmla="*/ 29 h 167"/>
                <a:gd name="T8" fmla="*/ 11 w 230"/>
                <a:gd name="T9" fmla="*/ 43 h 167"/>
                <a:gd name="T10" fmla="*/ 10 w 230"/>
                <a:gd name="T11" fmla="*/ 46 h 167"/>
                <a:gd name="T12" fmla="*/ 36 w 230"/>
                <a:gd name="T13" fmla="*/ 64 h 167"/>
                <a:gd name="T14" fmla="*/ 38 w 230"/>
                <a:gd name="T15" fmla="*/ 68 h 167"/>
                <a:gd name="T16" fmla="*/ 37 w 230"/>
                <a:gd name="T17" fmla="*/ 71 h 167"/>
                <a:gd name="T18" fmla="*/ 20 w 230"/>
                <a:gd name="T19" fmla="*/ 85 h 167"/>
                <a:gd name="T20" fmla="*/ 18 w 230"/>
                <a:gd name="T21" fmla="*/ 89 h 167"/>
                <a:gd name="T22" fmla="*/ 18 w 230"/>
                <a:gd name="T23" fmla="*/ 90 h 167"/>
                <a:gd name="T24" fmla="*/ 33 w 230"/>
                <a:gd name="T25" fmla="*/ 102 h 167"/>
                <a:gd name="T26" fmla="*/ 43 w 230"/>
                <a:gd name="T27" fmla="*/ 109 h 167"/>
                <a:gd name="T28" fmla="*/ 44 w 230"/>
                <a:gd name="T29" fmla="*/ 111 h 167"/>
                <a:gd name="T30" fmla="*/ 43 w 230"/>
                <a:gd name="T31" fmla="*/ 115 h 167"/>
                <a:gd name="T32" fmla="*/ 37 w 230"/>
                <a:gd name="T33" fmla="*/ 120 h 167"/>
                <a:gd name="T34" fmla="*/ 28 w 230"/>
                <a:gd name="T35" fmla="*/ 128 h 167"/>
                <a:gd name="T36" fmla="*/ 26 w 230"/>
                <a:gd name="T37" fmla="*/ 131 h 167"/>
                <a:gd name="T38" fmla="*/ 26 w 230"/>
                <a:gd name="T39" fmla="*/ 132 h 167"/>
                <a:gd name="T40" fmla="*/ 26 w 230"/>
                <a:gd name="T41" fmla="*/ 133 h 167"/>
                <a:gd name="T42" fmla="*/ 28 w 230"/>
                <a:gd name="T43" fmla="*/ 136 h 167"/>
                <a:gd name="T44" fmla="*/ 28 w 230"/>
                <a:gd name="T45" fmla="*/ 136 h 167"/>
                <a:gd name="T46" fmla="*/ 49 w 230"/>
                <a:gd name="T47" fmla="*/ 149 h 167"/>
                <a:gd name="T48" fmla="*/ 89 w 230"/>
                <a:gd name="T49" fmla="*/ 161 h 167"/>
                <a:gd name="T50" fmla="*/ 98 w 230"/>
                <a:gd name="T51" fmla="*/ 164 h 167"/>
                <a:gd name="T52" fmla="*/ 126 w 230"/>
                <a:gd name="T53" fmla="*/ 166 h 167"/>
                <a:gd name="T54" fmla="*/ 172 w 230"/>
                <a:gd name="T55" fmla="*/ 152 h 167"/>
                <a:gd name="T56" fmla="*/ 191 w 230"/>
                <a:gd name="T57" fmla="*/ 142 h 167"/>
                <a:gd name="T58" fmla="*/ 202 w 230"/>
                <a:gd name="T59" fmla="*/ 136 h 167"/>
                <a:gd name="T60" fmla="*/ 204 w 230"/>
                <a:gd name="T61" fmla="*/ 133 h 167"/>
                <a:gd name="T62" fmla="*/ 204 w 230"/>
                <a:gd name="T63" fmla="*/ 130 h 167"/>
                <a:gd name="T64" fmla="*/ 202 w 230"/>
                <a:gd name="T65" fmla="*/ 128 h 167"/>
                <a:gd name="T66" fmla="*/ 187 w 230"/>
                <a:gd name="T67" fmla="*/ 115 h 167"/>
                <a:gd name="T68" fmla="*/ 186 w 230"/>
                <a:gd name="T69" fmla="*/ 108 h 167"/>
                <a:gd name="T70" fmla="*/ 210 w 230"/>
                <a:gd name="T71" fmla="*/ 93 h 167"/>
                <a:gd name="T72" fmla="*/ 212 w 230"/>
                <a:gd name="T73" fmla="*/ 89 h 167"/>
                <a:gd name="T74" fmla="*/ 210 w 230"/>
                <a:gd name="T75" fmla="*/ 85 h 167"/>
                <a:gd name="T76" fmla="*/ 194 w 230"/>
                <a:gd name="T77" fmla="*/ 72 h 167"/>
                <a:gd name="T78" fmla="*/ 192 w 230"/>
                <a:gd name="T79" fmla="*/ 68 h 167"/>
                <a:gd name="T80" fmla="*/ 198 w 230"/>
                <a:gd name="T81" fmla="*/ 62 h 167"/>
                <a:gd name="T82" fmla="*/ 217 w 230"/>
                <a:gd name="T83" fmla="*/ 50 h 167"/>
                <a:gd name="T84" fmla="*/ 220 w 230"/>
                <a:gd name="T85" fmla="*/ 46 h 167"/>
                <a:gd name="T86" fmla="*/ 218 w 230"/>
                <a:gd name="T87" fmla="*/ 43 h 167"/>
                <a:gd name="T88" fmla="*/ 218 w 230"/>
                <a:gd name="T89" fmla="*/ 42 h 167"/>
                <a:gd name="T90" fmla="*/ 200 w 230"/>
                <a:gd name="T91" fmla="*/ 29 h 167"/>
                <a:gd name="T92" fmla="*/ 198 w 230"/>
                <a:gd name="T93" fmla="*/ 25 h 167"/>
                <a:gd name="T94" fmla="*/ 200 w 230"/>
                <a:gd name="T95" fmla="*/ 21 h 167"/>
                <a:gd name="T96" fmla="*/ 200 w 230"/>
                <a:gd name="T97" fmla="*/ 21 h 167"/>
                <a:gd name="T98" fmla="*/ 205 w 230"/>
                <a:gd name="T99" fmla="*/ 1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" h="167">
                  <a:moveTo>
                    <a:pt x="230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8"/>
                    <a:pt x="19" y="15"/>
                    <a:pt x="29" y="21"/>
                  </a:cubicBezTo>
                  <a:cubicBezTo>
                    <a:pt x="31" y="22"/>
                    <a:pt x="32" y="23"/>
                    <a:pt x="32" y="25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4" y="33"/>
                    <a:pt x="17" y="38"/>
                    <a:pt x="12" y="42"/>
                  </a:cubicBezTo>
                  <a:cubicBezTo>
                    <a:pt x="12" y="42"/>
                    <a:pt x="11" y="43"/>
                    <a:pt x="11" y="43"/>
                  </a:cubicBezTo>
                  <a:cubicBezTo>
                    <a:pt x="11" y="44"/>
                    <a:pt x="10" y="45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8"/>
                    <a:pt x="11" y="49"/>
                    <a:pt x="12" y="50"/>
                  </a:cubicBezTo>
                  <a:cubicBezTo>
                    <a:pt x="19" y="54"/>
                    <a:pt x="28" y="59"/>
                    <a:pt x="36" y="64"/>
                  </a:cubicBezTo>
                  <a:cubicBezTo>
                    <a:pt x="37" y="65"/>
                    <a:pt x="38" y="66"/>
                    <a:pt x="38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38" y="69"/>
                    <a:pt x="38" y="70"/>
                  </a:cubicBezTo>
                  <a:cubicBezTo>
                    <a:pt x="38" y="70"/>
                    <a:pt x="37" y="70"/>
                    <a:pt x="37" y="71"/>
                  </a:cubicBezTo>
                  <a:cubicBezTo>
                    <a:pt x="37" y="71"/>
                    <a:pt x="37" y="72"/>
                    <a:pt x="36" y="72"/>
                  </a:cubicBezTo>
                  <a:cubicBezTo>
                    <a:pt x="31" y="76"/>
                    <a:pt x="24" y="82"/>
                    <a:pt x="20" y="85"/>
                  </a:cubicBezTo>
                  <a:cubicBezTo>
                    <a:pt x="20" y="85"/>
                    <a:pt x="19" y="85"/>
                    <a:pt x="19" y="86"/>
                  </a:cubicBezTo>
                  <a:cubicBezTo>
                    <a:pt x="18" y="86"/>
                    <a:pt x="18" y="87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2"/>
                    <a:pt x="19" y="92"/>
                    <a:pt x="20" y="93"/>
                  </a:cubicBezTo>
                  <a:cubicBezTo>
                    <a:pt x="24" y="95"/>
                    <a:pt x="29" y="98"/>
                    <a:pt x="33" y="102"/>
                  </a:cubicBezTo>
                  <a:cubicBezTo>
                    <a:pt x="36" y="104"/>
                    <a:pt x="39" y="106"/>
                    <a:pt x="42" y="107"/>
                  </a:cubicBezTo>
                  <a:cubicBezTo>
                    <a:pt x="43" y="108"/>
                    <a:pt x="43" y="108"/>
                    <a:pt x="43" y="109"/>
                  </a:cubicBezTo>
                  <a:cubicBezTo>
                    <a:pt x="44" y="109"/>
                    <a:pt x="44" y="110"/>
                    <a:pt x="44" y="110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4" y="112"/>
                    <a:pt x="44" y="113"/>
                    <a:pt x="44" y="114"/>
                  </a:cubicBezTo>
                  <a:cubicBezTo>
                    <a:pt x="43" y="114"/>
                    <a:pt x="43" y="115"/>
                    <a:pt x="43" y="115"/>
                  </a:cubicBezTo>
                  <a:cubicBezTo>
                    <a:pt x="41" y="116"/>
                    <a:pt x="40" y="117"/>
                    <a:pt x="39" y="118"/>
                  </a:cubicBezTo>
                  <a:cubicBezTo>
                    <a:pt x="39" y="119"/>
                    <a:pt x="38" y="119"/>
                    <a:pt x="37" y="120"/>
                  </a:cubicBezTo>
                  <a:cubicBezTo>
                    <a:pt x="34" y="122"/>
                    <a:pt x="32" y="124"/>
                    <a:pt x="30" y="126"/>
                  </a:cubicBezTo>
                  <a:cubicBezTo>
                    <a:pt x="29" y="127"/>
                    <a:pt x="28" y="128"/>
                    <a:pt x="28" y="128"/>
                  </a:cubicBezTo>
                  <a:cubicBezTo>
                    <a:pt x="27" y="128"/>
                    <a:pt x="27" y="128"/>
                    <a:pt x="27" y="129"/>
                  </a:cubicBezTo>
                  <a:cubicBezTo>
                    <a:pt x="26" y="129"/>
                    <a:pt x="26" y="130"/>
                    <a:pt x="26" y="131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34"/>
                    <a:pt x="27" y="135"/>
                    <a:pt x="28" y="136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9" y="137"/>
                    <a:pt x="30" y="137"/>
                    <a:pt x="31" y="138"/>
                  </a:cubicBezTo>
                  <a:cubicBezTo>
                    <a:pt x="37" y="142"/>
                    <a:pt x="43" y="145"/>
                    <a:pt x="49" y="149"/>
                  </a:cubicBezTo>
                  <a:cubicBezTo>
                    <a:pt x="51" y="151"/>
                    <a:pt x="55" y="152"/>
                    <a:pt x="58" y="152"/>
                  </a:cubicBezTo>
                  <a:cubicBezTo>
                    <a:pt x="68" y="154"/>
                    <a:pt x="79" y="158"/>
                    <a:pt x="89" y="161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3" y="163"/>
                    <a:pt x="96" y="164"/>
                    <a:pt x="98" y="164"/>
                  </a:cubicBezTo>
                  <a:cubicBezTo>
                    <a:pt x="103" y="166"/>
                    <a:pt x="109" y="167"/>
                    <a:pt x="115" y="167"/>
                  </a:cubicBezTo>
                  <a:cubicBezTo>
                    <a:pt x="118" y="167"/>
                    <a:pt x="122" y="166"/>
                    <a:pt x="126" y="166"/>
                  </a:cubicBezTo>
                  <a:cubicBezTo>
                    <a:pt x="131" y="165"/>
                    <a:pt x="136" y="163"/>
                    <a:pt x="141" y="161"/>
                  </a:cubicBezTo>
                  <a:cubicBezTo>
                    <a:pt x="151" y="158"/>
                    <a:pt x="162" y="153"/>
                    <a:pt x="172" y="152"/>
                  </a:cubicBezTo>
                  <a:cubicBezTo>
                    <a:pt x="175" y="152"/>
                    <a:pt x="178" y="151"/>
                    <a:pt x="181" y="149"/>
                  </a:cubicBezTo>
                  <a:cubicBezTo>
                    <a:pt x="184" y="147"/>
                    <a:pt x="188" y="145"/>
                    <a:pt x="191" y="142"/>
                  </a:cubicBezTo>
                  <a:cubicBezTo>
                    <a:pt x="193" y="141"/>
                    <a:pt x="195" y="140"/>
                    <a:pt x="197" y="139"/>
                  </a:cubicBezTo>
                  <a:cubicBezTo>
                    <a:pt x="199" y="138"/>
                    <a:pt x="200" y="137"/>
                    <a:pt x="202" y="136"/>
                  </a:cubicBezTo>
                  <a:cubicBezTo>
                    <a:pt x="202" y="136"/>
                    <a:pt x="202" y="136"/>
                    <a:pt x="202" y="135"/>
                  </a:cubicBezTo>
                  <a:cubicBezTo>
                    <a:pt x="203" y="135"/>
                    <a:pt x="204" y="134"/>
                    <a:pt x="204" y="133"/>
                  </a:cubicBezTo>
                  <a:cubicBezTo>
                    <a:pt x="204" y="133"/>
                    <a:pt x="204" y="132"/>
                    <a:pt x="204" y="132"/>
                  </a:cubicBezTo>
                  <a:cubicBezTo>
                    <a:pt x="204" y="131"/>
                    <a:pt x="204" y="131"/>
                    <a:pt x="204" y="130"/>
                  </a:cubicBezTo>
                  <a:cubicBezTo>
                    <a:pt x="203" y="129"/>
                    <a:pt x="203" y="129"/>
                    <a:pt x="203" y="128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199" y="125"/>
                    <a:pt x="198" y="124"/>
                  </a:cubicBezTo>
                  <a:cubicBezTo>
                    <a:pt x="194" y="121"/>
                    <a:pt x="190" y="118"/>
                    <a:pt x="187" y="115"/>
                  </a:cubicBezTo>
                  <a:cubicBezTo>
                    <a:pt x="186" y="114"/>
                    <a:pt x="185" y="113"/>
                    <a:pt x="185" y="111"/>
                  </a:cubicBezTo>
                  <a:cubicBezTo>
                    <a:pt x="186" y="110"/>
                    <a:pt x="186" y="109"/>
                    <a:pt x="186" y="108"/>
                  </a:cubicBezTo>
                  <a:cubicBezTo>
                    <a:pt x="187" y="108"/>
                    <a:pt x="187" y="108"/>
                    <a:pt x="188" y="107"/>
                  </a:cubicBezTo>
                  <a:cubicBezTo>
                    <a:pt x="195" y="103"/>
                    <a:pt x="204" y="97"/>
                    <a:pt x="210" y="93"/>
                  </a:cubicBezTo>
                  <a:cubicBezTo>
                    <a:pt x="210" y="93"/>
                    <a:pt x="210" y="92"/>
                    <a:pt x="211" y="92"/>
                  </a:cubicBezTo>
                  <a:cubicBezTo>
                    <a:pt x="211" y="91"/>
                    <a:pt x="212" y="90"/>
                    <a:pt x="212" y="89"/>
                  </a:cubicBezTo>
                  <a:cubicBezTo>
                    <a:pt x="212" y="89"/>
                    <a:pt x="212" y="88"/>
                    <a:pt x="212" y="87"/>
                  </a:cubicBezTo>
                  <a:cubicBezTo>
                    <a:pt x="211" y="87"/>
                    <a:pt x="211" y="86"/>
                    <a:pt x="210" y="85"/>
                  </a:cubicBezTo>
                  <a:cubicBezTo>
                    <a:pt x="206" y="82"/>
                    <a:pt x="199" y="76"/>
                    <a:pt x="194" y="72"/>
                  </a:cubicBezTo>
                  <a:cubicBezTo>
                    <a:pt x="194" y="72"/>
                    <a:pt x="194" y="72"/>
                    <a:pt x="194" y="72"/>
                  </a:cubicBezTo>
                  <a:cubicBezTo>
                    <a:pt x="194" y="72"/>
                    <a:pt x="193" y="72"/>
                    <a:pt x="193" y="72"/>
                  </a:cubicBezTo>
                  <a:cubicBezTo>
                    <a:pt x="192" y="71"/>
                    <a:pt x="192" y="69"/>
                    <a:pt x="192" y="68"/>
                  </a:cubicBezTo>
                  <a:cubicBezTo>
                    <a:pt x="192" y="66"/>
                    <a:pt x="193" y="65"/>
                    <a:pt x="194" y="64"/>
                  </a:cubicBezTo>
                  <a:cubicBezTo>
                    <a:pt x="195" y="63"/>
                    <a:pt x="196" y="63"/>
                    <a:pt x="198" y="62"/>
                  </a:cubicBezTo>
                  <a:cubicBezTo>
                    <a:pt x="200" y="61"/>
                    <a:pt x="202" y="59"/>
                    <a:pt x="205" y="58"/>
                  </a:cubicBezTo>
                  <a:cubicBezTo>
                    <a:pt x="209" y="55"/>
                    <a:pt x="213" y="53"/>
                    <a:pt x="217" y="50"/>
                  </a:cubicBezTo>
                  <a:cubicBezTo>
                    <a:pt x="218" y="49"/>
                    <a:pt x="219" y="48"/>
                    <a:pt x="220" y="47"/>
                  </a:cubicBezTo>
                  <a:cubicBezTo>
                    <a:pt x="220" y="47"/>
                    <a:pt x="220" y="47"/>
                    <a:pt x="220" y="46"/>
                  </a:cubicBezTo>
                  <a:cubicBezTo>
                    <a:pt x="220" y="46"/>
                    <a:pt x="220" y="46"/>
                    <a:pt x="220" y="45"/>
                  </a:cubicBezTo>
                  <a:cubicBezTo>
                    <a:pt x="220" y="44"/>
                    <a:pt x="219" y="43"/>
                    <a:pt x="218" y="43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3" y="38"/>
                    <a:pt x="206" y="33"/>
                    <a:pt x="200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9" y="29"/>
                    <a:pt x="199" y="28"/>
                    <a:pt x="199" y="27"/>
                  </a:cubicBezTo>
                  <a:cubicBezTo>
                    <a:pt x="198" y="26"/>
                    <a:pt x="198" y="26"/>
                    <a:pt x="198" y="25"/>
                  </a:cubicBezTo>
                  <a:cubicBezTo>
                    <a:pt x="198" y="25"/>
                    <a:pt x="198" y="24"/>
                    <a:pt x="198" y="24"/>
                  </a:cubicBezTo>
                  <a:cubicBezTo>
                    <a:pt x="199" y="23"/>
                    <a:pt x="199" y="22"/>
                    <a:pt x="200" y="21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200" y="21"/>
                    <a:pt x="201" y="21"/>
                    <a:pt x="201" y="21"/>
                  </a:cubicBezTo>
                  <a:cubicBezTo>
                    <a:pt x="202" y="20"/>
                    <a:pt x="203" y="20"/>
                    <a:pt x="205" y="19"/>
                  </a:cubicBezTo>
                  <a:cubicBezTo>
                    <a:pt x="215" y="14"/>
                    <a:pt x="225" y="8"/>
                    <a:pt x="230" y="0"/>
                  </a:cubicBezTo>
                </a:path>
              </a:pathLst>
            </a:custGeom>
            <a:solidFill>
              <a:srgbClr val="9EA6A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D622DF5-E09F-4D1E-9519-DCBCB29DCFC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623878" y="2906236"/>
              <a:ext cx="374274" cy="84352"/>
            </a:xfrm>
            <a:custGeom>
              <a:avLst/>
              <a:gdLst>
                <a:gd name="T0" fmla="*/ 195 w 195"/>
                <a:gd name="T1" fmla="*/ 0 h 44"/>
                <a:gd name="T2" fmla="*/ 0 w 195"/>
                <a:gd name="T3" fmla="*/ 44 h 44"/>
                <a:gd name="T4" fmla="*/ 163 w 195"/>
                <a:gd name="T5" fmla="*/ 24 h 44"/>
                <a:gd name="T6" fmla="*/ 195 w 195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44">
                  <a:moveTo>
                    <a:pt x="195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79" y="17"/>
                    <a:pt x="190" y="9"/>
                    <a:pt x="195" y="0"/>
                  </a:cubicBezTo>
                  <a:close/>
                </a:path>
              </a:pathLst>
            </a:cu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1A39904-2AAD-443C-8B64-260C5DCEC611}"/>
                </a:ext>
              </a:extLst>
            </p:cNvPr>
            <p:cNvSpPr>
              <a:spLocks/>
            </p:cNvSpPr>
            <p:nvPr/>
          </p:nvSpPr>
          <p:spPr bwMode="gray">
            <a:xfrm>
              <a:off x="10622003" y="2990589"/>
              <a:ext cx="361153" cy="84352"/>
            </a:xfrm>
            <a:custGeom>
              <a:avLst/>
              <a:gdLst>
                <a:gd name="T0" fmla="*/ 186 w 188"/>
                <a:gd name="T1" fmla="*/ 0 h 44"/>
                <a:gd name="T2" fmla="*/ 0 w 188"/>
                <a:gd name="T3" fmla="*/ 44 h 44"/>
                <a:gd name="T4" fmla="*/ 158 w 188"/>
                <a:gd name="T5" fmla="*/ 23 h 44"/>
                <a:gd name="T6" fmla="*/ 186 w 188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44">
                  <a:moveTo>
                    <a:pt x="186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73" y="15"/>
                    <a:pt x="188" y="7"/>
                    <a:pt x="186" y="0"/>
                  </a:cubicBezTo>
                  <a:close/>
                </a:path>
              </a:pathLst>
            </a:cu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A16EBBD-FD80-41B5-B83B-52B68A15ABE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623878" y="3074941"/>
              <a:ext cx="345532" cy="82478"/>
            </a:xfrm>
            <a:custGeom>
              <a:avLst/>
              <a:gdLst>
                <a:gd name="T0" fmla="*/ 177 w 180"/>
                <a:gd name="T1" fmla="*/ 0 h 43"/>
                <a:gd name="T2" fmla="*/ 0 w 180"/>
                <a:gd name="T3" fmla="*/ 43 h 43"/>
                <a:gd name="T4" fmla="*/ 150 w 180"/>
                <a:gd name="T5" fmla="*/ 22 h 43"/>
                <a:gd name="T6" fmla="*/ 177 w 18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43">
                  <a:moveTo>
                    <a:pt x="177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64" y="14"/>
                    <a:pt x="180" y="4"/>
                    <a:pt x="177" y="0"/>
                  </a:cubicBezTo>
                  <a:close/>
                </a:path>
              </a:pathLst>
            </a:cu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CF88B6E-64B9-4A4F-9BA5-7817F26C50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27600" y="3195533"/>
              <a:ext cx="99973" cy="28742"/>
            </a:xfrm>
            <a:custGeom>
              <a:avLst/>
              <a:gdLst>
                <a:gd name="T0" fmla="*/ 52 w 52"/>
                <a:gd name="T1" fmla="*/ 9 h 15"/>
                <a:gd name="T2" fmla="*/ 26 w 52"/>
                <a:gd name="T3" fmla="*/ 15 h 15"/>
                <a:gd name="T4" fmla="*/ 0 w 52"/>
                <a:gd name="T5" fmla="*/ 9 h 15"/>
                <a:gd name="T6" fmla="*/ 26 w 52"/>
                <a:gd name="T7" fmla="*/ 0 h 15"/>
                <a:gd name="T8" fmla="*/ 52 w 52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5">
                  <a:moveTo>
                    <a:pt x="52" y="9"/>
                  </a:moveTo>
                  <a:cubicBezTo>
                    <a:pt x="43" y="12"/>
                    <a:pt x="34" y="15"/>
                    <a:pt x="26" y="15"/>
                  </a:cubicBezTo>
                  <a:cubicBezTo>
                    <a:pt x="17" y="15"/>
                    <a:pt x="8" y="12"/>
                    <a:pt x="0" y="9"/>
                  </a:cubicBezTo>
                  <a:cubicBezTo>
                    <a:pt x="6" y="3"/>
                    <a:pt x="16" y="0"/>
                    <a:pt x="26" y="0"/>
                  </a:cubicBezTo>
                  <a:cubicBezTo>
                    <a:pt x="36" y="0"/>
                    <a:pt x="45" y="3"/>
                    <a:pt x="52" y="9"/>
                  </a:cubicBezTo>
                  <a:close/>
                </a:path>
              </a:pathLst>
            </a:custGeom>
            <a:solidFill>
              <a:srgbClr val="0D2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AC6728C-2A26-4A83-A804-EC0D2EE2AB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77586" y="2296401"/>
              <a:ext cx="186200" cy="607961"/>
            </a:xfrm>
            <a:custGeom>
              <a:avLst/>
              <a:gdLst>
                <a:gd name="T0" fmla="*/ 58 w 97"/>
                <a:gd name="T1" fmla="*/ 0 h 317"/>
                <a:gd name="T2" fmla="*/ 35 w 97"/>
                <a:gd name="T3" fmla="*/ 27 h 317"/>
                <a:gd name="T4" fmla="*/ 29 w 97"/>
                <a:gd name="T5" fmla="*/ 42 h 317"/>
                <a:gd name="T6" fmla="*/ 23 w 97"/>
                <a:gd name="T7" fmla="*/ 27 h 317"/>
                <a:gd name="T8" fmla="*/ 0 w 97"/>
                <a:gd name="T9" fmla="*/ 0 h 317"/>
                <a:gd name="T10" fmla="*/ 0 w 97"/>
                <a:gd name="T11" fmla="*/ 0 h 317"/>
                <a:gd name="T12" fmla="*/ 0 w 97"/>
                <a:gd name="T13" fmla="*/ 19 h 317"/>
                <a:gd name="T14" fmla="*/ 0 w 97"/>
                <a:gd name="T15" fmla="*/ 18 h 317"/>
                <a:gd name="T16" fmla="*/ 6 w 97"/>
                <a:gd name="T17" fmla="*/ 33 h 317"/>
                <a:gd name="T18" fmla="*/ 29 w 97"/>
                <a:gd name="T19" fmla="*/ 60 h 317"/>
                <a:gd name="T20" fmla="*/ 52 w 97"/>
                <a:gd name="T21" fmla="*/ 33 h 317"/>
                <a:gd name="T22" fmla="*/ 58 w 97"/>
                <a:gd name="T23" fmla="*/ 18 h 317"/>
                <a:gd name="T24" fmla="*/ 65 w 97"/>
                <a:gd name="T25" fmla="*/ 33 h 317"/>
                <a:gd name="T26" fmla="*/ 78 w 97"/>
                <a:gd name="T27" fmla="*/ 57 h 317"/>
                <a:gd name="T28" fmla="*/ 28 w 97"/>
                <a:gd name="T29" fmla="*/ 315 h 317"/>
                <a:gd name="T30" fmla="*/ 27 w 97"/>
                <a:gd name="T31" fmla="*/ 317 h 317"/>
                <a:gd name="T32" fmla="*/ 45 w 97"/>
                <a:gd name="T33" fmla="*/ 317 h 317"/>
                <a:gd name="T34" fmla="*/ 96 w 97"/>
                <a:gd name="T35" fmla="*/ 53 h 317"/>
                <a:gd name="T36" fmla="*/ 94 w 97"/>
                <a:gd name="T37" fmla="*/ 46 h 317"/>
                <a:gd name="T38" fmla="*/ 88 w 97"/>
                <a:gd name="T39" fmla="*/ 43 h 317"/>
                <a:gd name="T40" fmla="*/ 81 w 97"/>
                <a:gd name="T41" fmla="*/ 27 h 317"/>
                <a:gd name="T42" fmla="*/ 58 w 97"/>
                <a:gd name="T4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17">
                  <a:moveTo>
                    <a:pt x="58" y="0"/>
                  </a:moveTo>
                  <a:cubicBezTo>
                    <a:pt x="45" y="0"/>
                    <a:pt x="40" y="15"/>
                    <a:pt x="35" y="27"/>
                  </a:cubicBezTo>
                  <a:cubicBezTo>
                    <a:pt x="34" y="32"/>
                    <a:pt x="31" y="39"/>
                    <a:pt x="29" y="42"/>
                  </a:cubicBezTo>
                  <a:cubicBezTo>
                    <a:pt x="27" y="39"/>
                    <a:pt x="24" y="32"/>
                    <a:pt x="23" y="27"/>
                  </a:cubicBezTo>
                  <a:cubicBezTo>
                    <a:pt x="19" y="15"/>
                    <a:pt x="1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21"/>
                    <a:pt x="5" y="29"/>
                    <a:pt x="6" y="33"/>
                  </a:cubicBezTo>
                  <a:cubicBezTo>
                    <a:pt x="11" y="46"/>
                    <a:pt x="16" y="60"/>
                    <a:pt x="29" y="60"/>
                  </a:cubicBezTo>
                  <a:cubicBezTo>
                    <a:pt x="43" y="60"/>
                    <a:pt x="48" y="46"/>
                    <a:pt x="52" y="33"/>
                  </a:cubicBezTo>
                  <a:cubicBezTo>
                    <a:pt x="54" y="29"/>
                    <a:pt x="56" y="21"/>
                    <a:pt x="58" y="18"/>
                  </a:cubicBezTo>
                  <a:cubicBezTo>
                    <a:pt x="61" y="21"/>
                    <a:pt x="63" y="29"/>
                    <a:pt x="65" y="33"/>
                  </a:cubicBezTo>
                  <a:cubicBezTo>
                    <a:pt x="68" y="42"/>
                    <a:pt x="71" y="52"/>
                    <a:pt x="78" y="57"/>
                  </a:cubicBezTo>
                  <a:cubicBezTo>
                    <a:pt x="28" y="315"/>
                    <a:pt x="28" y="315"/>
                    <a:pt x="28" y="315"/>
                  </a:cubicBezTo>
                  <a:cubicBezTo>
                    <a:pt x="27" y="315"/>
                    <a:pt x="27" y="316"/>
                    <a:pt x="27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7" y="51"/>
                    <a:pt x="96" y="48"/>
                    <a:pt x="94" y="46"/>
                  </a:cubicBezTo>
                  <a:cubicBezTo>
                    <a:pt x="93" y="44"/>
                    <a:pt x="91" y="43"/>
                    <a:pt x="88" y="43"/>
                  </a:cubicBezTo>
                  <a:cubicBezTo>
                    <a:pt x="86" y="41"/>
                    <a:pt x="83" y="32"/>
                    <a:pt x="81" y="27"/>
                  </a:cubicBezTo>
                  <a:cubicBezTo>
                    <a:pt x="77" y="15"/>
                    <a:pt x="72" y="0"/>
                    <a:pt x="58" y="0"/>
                  </a:cubicBezTo>
                </a:path>
              </a:pathLst>
            </a:custGeom>
            <a:solidFill>
              <a:srgbClr val="A4AA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A2D19B9-B000-4A31-9BF7-14569E6AD84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91386" y="2296401"/>
              <a:ext cx="186200" cy="607961"/>
            </a:xfrm>
            <a:custGeom>
              <a:avLst/>
              <a:gdLst>
                <a:gd name="T0" fmla="*/ 39 w 97"/>
                <a:gd name="T1" fmla="*/ 0 h 317"/>
                <a:gd name="T2" fmla="*/ 16 w 97"/>
                <a:gd name="T3" fmla="*/ 27 h 317"/>
                <a:gd name="T4" fmla="*/ 9 w 97"/>
                <a:gd name="T5" fmla="*/ 43 h 317"/>
                <a:gd name="T6" fmla="*/ 3 w 97"/>
                <a:gd name="T7" fmla="*/ 46 h 317"/>
                <a:gd name="T8" fmla="*/ 1 w 97"/>
                <a:gd name="T9" fmla="*/ 53 h 317"/>
                <a:gd name="T10" fmla="*/ 52 w 97"/>
                <a:gd name="T11" fmla="*/ 317 h 317"/>
                <a:gd name="T12" fmla="*/ 69 w 97"/>
                <a:gd name="T13" fmla="*/ 317 h 317"/>
                <a:gd name="T14" fmla="*/ 69 w 97"/>
                <a:gd name="T15" fmla="*/ 315 h 317"/>
                <a:gd name="T16" fmla="*/ 19 w 97"/>
                <a:gd name="T17" fmla="*/ 57 h 317"/>
                <a:gd name="T18" fmla="*/ 32 w 97"/>
                <a:gd name="T19" fmla="*/ 33 h 317"/>
                <a:gd name="T20" fmla="*/ 39 w 97"/>
                <a:gd name="T21" fmla="*/ 18 h 317"/>
                <a:gd name="T22" fmla="*/ 45 w 97"/>
                <a:gd name="T23" fmla="*/ 33 h 317"/>
                <a:gd name="T24" fmla="*/ 68 w 97"/>
                <a:gd name="T25" fmla="*/ 60 h 317"/>
                <a:gd name="T26" fmla="*/ 91 w 97"/>
                <a:gd name="T27" fmla="*/ 33 h 317"/>
                <a:gd name="T28" fmla="*/ 97 w 97"/>
                <a:gd name="T29" fmla="*/ 19 h 317"/>
                <a:gd name="T30" fmla="*/ 97 w 97"/>
                <a:gd name="T31" fmla="*/ 0 h 317"/>
                <a:gd name="T32" fmla="*/ 74 w 97"/>
                <a:gd name="T33" fmla="*/ 27 h 317"/>
                <a:gd name="T34" fmla="*/ 68 w 97"/>
                <a:gd name="T35" fmla="*/ 42 h 317"/>
                <a:gd name="T36" fmla="*/ 62 w 97"/>
                <a:gd name="T37" fmla="*/ 27 h 317"/>
                <a:gd name="T38" fmla="*/ 39 w 97"/>
                <a:gd name="T3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317">
                  <a:moveTo>
                    <a:pt x="39" y="0"/>
                  </a:moveTo>
                  <a:cubicBezTo>
                    <a:pt x="25" y="0"/>
                    <a:pt x="20" y="15"/>
                    <a:pt x="16" y="27"/>
                  </a:cubicBezTo>
                  <a:cubicBezTo>
                    <a:pt x="14" y="32"/>
                    <a:pt x="11" y="41"/>
                    <a:pt x="9" y="43"/>
                  </a:cubicBezTo>
                  <a:cubicBezTo>
                    <a:pt x="6" y="43"/>
                    <a:pt x="4" y="44"/>
                    <a:pt x="3" y="46"/>
                  </a:cubicBezTo>
                  <a:cubicBezTo>
                    <a:pt x="1" y="48"/>
                    <a:pt x="0" y="51"/>
                    <a:pt x="1" y="53"/>
                  </a:cubicBezTo>
                  <a:cubicBezTo>
                    <a:pt x="52" y="317"/>
                    <a:pt x="52" y="317"/>
                    <a:pt x="52" y="317"/>
                  </a:cubicBezTo>
                  <a:cubicBezTo>
                    <a:pt x="69" y="317"/>
                    <a:pt x="69" y="317"/>
                    <a:pt x="69" y="317"/>
                  </a:cubicBezTo>
                  <a:cubicBezTo>
                    <a:pt x="69" y="316"/>
                    <a:pt x="69" y="315"/>
                    <a:pt x="69" y="315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6" y="52"/>
                    <a:pt x="29" y="42"/>
                    <a:pt x="32" y="33"/>
                  </a:cubicBezTo>
                  <a:cubicBezTo>
                    <a:pt x="34" y="29"/>
                    <a:pt x="36" y="21"/>
                    <a:pt x="39" y="18"/>
                  </a:cubicBezTo>
                  <a:cubicBezTo>
                    <a:pt x="41" y="21"/>
                    <a:pt x="43" y="29"/>
                    <a:pt x="45" y="33"/>
                  </a:cubicBezTo>
                  <a:cubicBezTo>
                    <a:pt x="49" y="46"/>
                    <a:pt x="54" y="60"/>
                    <a:pt x="68" y="60"/>
                  </a:cubicBezTo>
                  <a:cubicBezTo>
                    <a:pt x="81" y="60"/>
                    <a:pt x="86" y="46"/>
                    <a:pt x="91" y="33"/>
                  </a:cubicBezTo>
                  <a:cubicBezTo>
                    <a:pt x="92" y="29"/>
                    <a:pt x="95" y="21"/>
                    <a:pt x="97" y="19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3" y="0"/>
                    <a:pt x="78" y="15"/>
                    <a:pt x="74" y="27"/>
                  </a:cubicBezTo>
                  <a:cubicBezTo>
                    <a:pt x="73" y="32"/>
                    <a:pt x="70" y="39"/>
                    <a:pt x="68" y="42"/>
                  </a:cubicBezTo>
                  <a:cubicBezTo>
                    <a:pt x="66" y="39"/>
                    <a:pt x="63" y="32"/>
                    <a:pt x="62" y="27"/>
                  </a:cubicBezTo>
                  <a:cubicBezTo>
                    <a:pt x="57" y="15"/>
                    <a:pt x="52" y="0"/>
                    <a:pt x="39" y="0"/>
                  </a:cubicBezTo>
                </a:path>
              </a:pathLst>
            </a:custGeom>
            <a:solidFill>
              <a:srgbClr val="B6B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55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DE0529-52C3-A410-8BE5-7E45CD0B6830}"/>
              </a:ext>
            </a:extLst>
          </p:cNvPr>
          <p:cNvGrpSpPr/>
          <p:nvPr/>
        </p:nvGrpSpPr>
        <p:grpSpPr>
          <a:xfrm>
            <a:off x="1264019" y="1556781"/>
            <a:ext cx="9206753" cy="5235134"/>
            <a:chOff x="1389529" y="1556781"/>
            <a:chExt cx="9206753" cy="5235134"/>
          </a:xfrm>
        </p:grpSpPr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C573E6FF-20D7-4200-8C8D-9D55A2264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4324" y="3924932"/>
              <a:ext cx="1408988" cy="832507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A0AD28C-D3E6-C819-8633-9B4BD896F0C1}"/>
                </a:ext>
              </a:extLst>
            </p:cNvPr>
            <p:cNvCxnSpPr>
              <a:cxnSpLocks/>
            </p:cNvCxnSpPr>
            <p:nvPr/>
          </p:nvCxnSpPr>
          <p:spPr>
            <a:xfrm>
              <a:off x="8353312" y="3925161"/>
              <a:ext cx="1828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94DF2FFF-CD32-5526-E7AB-87684D266C05}"/>
                </a:ext>
              </a:extLst>
            </p:cNvPr>
            <p:cNvSpPr txBox="1"/>
            <p:nvPr/>
          </p:nvSpPr>
          <p:spPr>
            <a:xfrm>
              <a:off x="8786792" y="3574979"/>
              <a:ext cx="961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FASTER</a:t>
              </a:r>
            </a:p>
          </p:txBody>
        </p: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EC46DFC7-298A-51E7-FB6E-0A17FCFE071C}"/>
                </a:ext>
              </a:extLst>
            </p:cNvPr>
            <p:cNvCxnSpPr>
              <a:cxnSpLocks/>
            </p:cNvCxnSpPr>
            <p:nvPr/>
          </p:nvCxnSpPr>
          <p:spPr>
            <a:xfrm>
              <a:off x="8268752" y="1890077"/>
              <a:ext cx="18288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5EECAE87-6742-8D9C-0308-C2DBE15B5E4F}"/>
                </a:ext>
              </a:extLst>
            </p:cNvPr>
            <p:cNvSpPr txBox="1"/>
            <p:nvPr/>
          </p:nvSpPr>
          <p:spPr>
            <a:xfrm>
              <a:off x="8717689" y="1556781"/>
              <a:ext cx="961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2">
                      <a:lumMod val="75000"/>
                    </a:schemeClr>
                  </a:solidFill>
                </a:rPr>
                <a:t>BETTER</a:t>
              </a:r>
            </a:p>
          </p:txBody>
        </p: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E9722145-254A-7381-D980-9DB35469C2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69432" y="3033512"/>
              <a:ext cx="1408988" cy="832507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23CE0A33-E05D-FE5B-866D-02B21F4E43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2284" y="3033015"/>
              <a:ext cx="182880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40050D92-B9BE-6AA7-18A2-5D948B00FB4A}"/>
                </a:ext>
              </a:extLst>
            </p:cNvPr>
            <p:cNvSpPr txBox="1"/>
            <p:nvPr/>
          </p:nvSpPr>
          <p:spPr>
            <a:xfrm flipH="1">
              <a:off x="1822511" y="2697900"/>
              <a:ext cx="10978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6"/>
                  </a:solidFill>
                </a:rPr>
                <a:t>CHEAPER</a:t>
              </a:r>
            </a:p>
          </p:txBody>
        </p: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3E8D1342-93A3-C255-8EE2-9F6D66687B9B}"/>
                </a:ext>
              </a:extLst>
            </p:cNvPr>
            <p:cNvSpPr txBox="1"/>
            <p:nvPr/>
          </p:nvSpPr>
          <p:spPr>
            <a:xfrm>
              <a:off x="1389529" y="3043155"/>
              <a:ext cx="2155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200"/>
                <a:t>A whole team for a price of one business developer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200"/>
                <a:t>Reduced proposal costs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C31FAA3-C39A-B621-C55D-9A3C376825B6}"/>
                </a:ext>
              </a:extLst>
            </p:cNvPr>
            <p:cNvGrpSpPr/>
            <p:nvPr/>
          </p:nvGrpSpPr>
          <p:grpSpPr>
            <a:xfrm>
              <a:off x="4595929" y="2308728"/>
              <a:ext cx="2764529" cy="4483187"/>
              <a:chOff x="4043661" y="1353671"/>
              <a:chExt cx="3316798" cy="5378791"/>
            </a:xfrm>
          </p:grpSpPr>
          <p:sp>
            <p:nvSpPr>
              <p:cNvPr id="132" name="Freeform 26">
                <a:extLst>
                  <a:ext uri="{FF2B5EF4-FFF2-40B4-BE49-F238E27FC236}">
                    <a16:creationId xmlns:a16="http://schemas.microsoft.com/office/drawing/2014/main" id="{E6CC92E4-BF76-E00B-63D0-DB775C6C20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3188" y="2850158"/>
                <a:ext cx="1650385" cy="1683435"/>
              </a:xfrm>
              <a:custGeom>
                <a:avLst/>
                <a:gdLst>
                  <a:gd name="T0" fmla="*/ 438 w 467"/>
                  <a:gd name="T1" fmla="*/ 201 h 476"/>
                  <a:gd name="T2" fmla="*/ 432 w 467"/>
                  <a:gd name="T3" fmla="*/ 173 h 476"/>
                  <a:gd name="T4" fmla="*/ 447 w 467"/>
                  <a:gd name="T5" fmla="*/ 139 h 476"/>
                  <a:gd name="T6" fmla="*/ 434 w 467"/>
                  <a:gd name="T7" fmla="*/ 114 h 476"/>
                  <a:gd name="T8" fmla="*/ 399 w 467"/>
                  <a:gd name="T9" fmla="*/ 109 h 476"/>
                  <a:gd name="T10" fmla="*/ 380 w 467"/>
                  <a:gd name="T11" fmla="*/ 88 h 476"/>
                  <a:gd name="T12" fmla="*/ 376 w 467"/>
                  <a:gd name="T13" fmla="*/ 49 h 476"/>
                  <a:gd name="T14" fmla="*/ 355 w 467"/>
                  <a:gd name="T15" fmla="*/ 34 h 476"/>
                  <a:gd name="T16" fmla="*/ 331 w 467"/>
                  <a:gd name="T17" fmla="*/ 21 h 476"/>
                  <a:gd name="T18" fmla="*/ 296 w 467"/>
                  <a:gd name="T19" fmla="*/ 36 h 476"/>
                  <a:gd name="T20" fmla="*/ 268 w 467"/>
                  <a:gd name="T21" fmla="*/ 29 h 476"/>
                  <a:gd name="T22" fmla="*/ 244 w 467"/>
                  <a:gd name="T23" fmla="*/ 0 h 476"/>
                  <a:gd name="T24" fmla="*/ 219 w 467"/>
                  <a:gd name="T25" fmla="*/ 0 h 476"/>
                  <a:gd name="T26" fmla="*/ 197 w 467"/>
                  <a:gd name="T27" fmla="*/ 29 h 476"/>
                  <a:gd name="T28" fmla="*/ 172 w 467"/>
                  <a:gd name="T29" fmla="*/ 35 h 476"/>
                  <a:gd name="T30" fmla="*/ 138 w 467"/>
                  <a:gd name="T31" fmla="*/ 20 h 476"/>
                  <a:gd name="T32" fmla="*/ 111 w 467"/>
                  <a:gd name="T33" fmla="*/ 34 h 476"/>
                  <a:gd name="T34" fmla="*/ 86 w 467"/>
                  <a:gd name="T35" fmla="*/ 53 h 476"/>
                  <a:gd name="T36" fmla="*/ 86 w 467"/>
                  <a:gd name="T37" fmla="*/ 87 h 476"/>
                  <a:gd name="T38" fmla="*/ 68 w 467"/>
                  <a:gd name="T39" fmla="*/ 107 h 476"/>
                  <a:gd name="T40" fmla="*/ 34 w 467"/>
                  <a:gd name="T41" fmla="*/ 112 h 476"/>
                  <a:gd name="T42" fmla="*/ 21 w 467"/>
                  <a:gd name="T43" fmla="*/ 138 h 476"/>
                  <a:gd name="T44" fmla="*/ 34 w 467"/>
                  <a:gd name="T45" fmla="*/ 171 h 476"/>
                  <a:gd name="T46" fmla="*/ 28 w 467"/>
                  <a:gd name="T47" fmla="*/ 196 h 476"/>
                  <a:gd name="T48" fmla="*/ 1 w 467"/>
                  <a:gd name="T49" fmla="*/ 219 h 476"/>
                  <a:gd name="T50" fmla="*/ 0 w 467"/>
                  <a:gd name="T51" fmla="*/ 241 h 476"/>
                  <a:gd name="T52" fmla="*/ 25 w 467"/>
                  <a:gd name="T53" fmla="*/ 263 h 476"/>
                  <a:gd name="T54" fmla="*/ 30 w 467"/>
                  <a:gd name="T55" fmla="*/ 290 h 476"/>
                  <a:gd name="T56" fmla="*/ 37 w 467"/>
                  <a:gd name="T57" fmla="*/ 314 h 476"/>
                  <a:gd name="T58" fmla="*/ 26 w 467"/>
                  <a:gd name="T59" fmla="*/ 349 h 476"/>
                  <a:gd name="T60" fmla="*/ 40 w 467"/>
                  <a:gd name="T61" fmla="*/ 372 h 476"/>
                  <a:gd name="T62" fmla="*/ 75 w 467"/>
                  <a:gd name="T63" fmla="*/ 378 h 476"/>
                  <a:gd name="T64" fmla="*/ 93 w 467"/>
                  <a:gd name="T65" fmla="*/ 395 h 476"/>
                  <a:gd name="T66" fmla="*/ 96 w 467"/>
                  <a:gd name="T67" fmla="*/ 431 h 476"/>
                  <a:gd name="T68" fmla="*/ 122 w 467"/>
                  <a:gd name="T69" fmla="*/ 447 h 476"/>
                  <a:gd name="T70" fmla="*/ 157 w 467"/>
                  <a:gd name="T71" fmla="*/ 436 h 476"/>
                  <a:gd name="T72" fmla="*/ 182 w 467"/>
                  <a:gd name="T73" fmla="*/ 443 h 476"/>
                  <a:gd name="T74" fmla="*/ 202 w 467"/>
                  <a:gd name="T75" fmla="*/ 473 h 476"/>
                  <a:gd name="T76" fmla="*/ 230 w 467"/>
                  <a:gd name="T77" fmla="*/ 476 h 476"/>
                  <a:gd name="T78" fmla="*/ 257 w 467"/>
                  <a:gd name="T79" fmla="*/ 475 h 476"/>
                  <a:gd name="T80" fmla="*/ 281 w 467"/>
                  <a:gd name="T81" fmla="*/ 444 h 476"/>
                  <a:gd name="T82" fmla="*/ 309 w 467"/>
                  <a:gd name="T83" fmla="*/ 435 h 476"/>
                  <a:gd name="T84" fmla="*/ 343 w 467"/>
                  <a:gd name="T85" fmla="*/ 449 h 476"/>
                  <a:gd name="T86" fmla="*/ 365 w 467"/>
                  <a:gd name="T87" fmla="*/ 435 h 476"/>
                  <a:gd name="T88" fmla="*/ 368 w 467"/>
                  <a:gd name="T89" fmla="*/ 399 h 476"/>
                  <a:gd name="T90" fmla="*/ 390 w 467"/>
                  <a:gd name="T91" fmla="*/ 378 h 476"/>
                  <a:gd name="T92" fmla="*/ 426 w 467"/>
                  <a:gd name="T93" fmla="*/ 374 h 476"/>
                  <a:gd name="T94" fmla="*/ 441 w 467"/>
                  <a:gd name="T95" fmla="*/ 350 h 476"/>
                  <a:gd name="T96" fmla="*/ 426 w 467"/>
                  <a:gd name="T97" fmla="*/ 318 h 476"/>
                  <a:gd name="T98" fmla="*/ 435 w 467"/>
                  <a:gd name="T99" fmla="*/ 290 h 476"/>
                  <a:gd name="T100" fmla="*/ 440 w 467"/>
                  <a:gd name="T101" fmla="*/ 263 h 476"/>
                  <a:gd name="T102" fmla="*/ 467 w 467"/>
                  <a:gd name="T103" fmla="*/ 240 h 476"/>
                  <a:gd name="T104" fmla="*/ 388 w 467"/>
                  <a:gd name="T105" fmla="*/ 159 h 476"/>
                  <a:gd name="T106" fmla="*/ 387 w 467"/>
                  <a:gd name="T107" fmla="*/ 319 h 476"/>
                  <a:gd name="T108" fmla="*/ 325 w 467"/>
                  <a:gd name="T109" fmla="*/ 89 h 476"/>
                  <a:gd name="T110" fmla="*/ 133 w 467"/>
                  <a:gd name="T111" fmla="*/ 95 h 476"/>
                  <a:gd name="T112" fmla="*/ 60 w 467"/>
                  <a:gd name="T113" fmla="*/ 236 h 476"/>
                  <a:gd name="T114" fmla="*/ 79 w 467"/>
                  <a:gd name="T115" fmla="*/ 318 h 476"/>
                  <a:gd name="T116" fmla="*/ 150 w 467"/>
                  <a:gd name="T117" fmla="*/ 392 h 476"/>
                  <a:gd name="T118" fmla="*/ 341 w 467"/>
                  <a:gd name="T119" fmla="*/ 37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7" h="476">
                    <a:moveTo>
                      <a:pt x="466" y="221"/>
                    </a:moveTo>
                    <a:cubicBezTo>
                      <a:pt x="466" y="219"/>
                      <a:pt x="466" y="219"/>
                      <a:pt x="466" y="219"/>
                    </a:cubicBezTo>
                    <a:cubicBezTo>
                      <a:pt x="466" y="217"/>
                      <a:pt x="466" y="217"/>
                      <a:pt x="466" y="217"/>
                    </a:cubicBezTo>
                    <a:cubicBezTo>
                      <a:pt x="466" y="216"/>
                      <a:pt x="466" y="216"/>
                      <a:pt x="466" y="216"/>
                    </a:cubicBezTo>
                    <a:cubicBezTo>
                      <a:pt x="466" y="214"/>
                      <a:pt x="466" y="214"/>
                      <a:pt x="466" y="214"/>
                    </a:cubicBezTo>
                    <a:cubicBezTo>
                      <a:pt x="440" y="216"/>
                      <a:pt x="440" y="216"/>
                      <a:pt x="440" y="216"/>
                    </a:cubicBezTo>
                    <a:cubicBezTo>
                      <a:pt x="440" y="215"/>
                      <a:pt x="440" y="215"/>
                      <a:pt x="440" y="215"/>
                    </a:cubicBezTo>
                    <a:cubicBezTo>
                      <a:pt x="440" y="213"/>
                      <a:pt x="440" y="213"/>
                      <a:pt x="440" y="213"/>
                    </a:cubicBezTo>
                    <a:cubicBezTo>
                      <a:pt x="439" y="211"/>
                      <a:pt x="439" y="211"/>
                      <a:pt x="439" y="211"/>
                    </a:cubicBezTo>
                    <a:cubicBezTo>
                      <a:pt x="439" y="209"/>
                      <a:pt x="439" y="209"/>
                      <a:pt x="439" y="209"/>
                    </a:cubicBezTo>
                    <a:cubicBezTo>
                      <a:pt x="439" y="208"/>
                      <a:pt x="439" y="208"/>
                      <a:pt x="439" y="208"/>
                    </a:cubicBezTo>
                    <a:cubicBezTo>
                      <a:pt x="439" y="206"/>
                      <a:pt x="439" y="206"/>
                      <a:pt x="439" y="206"/>
                    </a:cubicBezTo>
                    <a:cubicBezTo>
                      <a:pt x="439" y="204"/>
                      <a:pt x="439" y="204"/>
                      <a:pt x="439" y="204"/>
                    </a:cubicBezTo>
                    <a:cubicBezTo>
                      <a:pt x="438" y="203"/>
                      <a:pt x="438" y="203"/>
                      <a:pt x="438" y="203"/>
                    </a:cubicBezTo>
                    <a:cubicBezTo>
                      <a:pt x="438" y="201"/>
                      <a:pt x="438" y="201"/>
                      <a:pt x="438" y="201"/>
                    </a:cubicBezTo>
                    <a:cubicBezTo>
                      <a:pt x="438" y="199"/>
                      <a:pt x="438" y="199"/>
                      <a:pt x="438" y="199"/>
                    </a:cubicBezTo>
                    <a:cubicBezTo>
                      <a:pt x="438" y="197"/>
                      <a:pt x="438" y="197"/>
                      <a:pt x="438" y="197"/>
                    </a:cubicBezTo>
                    <a:cubicBezTo>
                      <a:pt x="437" y="195"/>
                      <a:pt x="437" y="195"/>
                      <a:pt x="437" y="195"/>
                    </a:cubicBezTo>
                    <a:cubicBezTo>
                      <a:pt x="437" y="193"/>
                      <a:pt x="437" y="193"/>
                      <a:pt x="437" y="193"/>
                    </a:cubicBezTo>
                    <a:cubicBezTo>
                      <a:pt x="436" y="192"/>
                      <a:pt x="436" y="192"/>
                      <a:pt x="436" y="192"/>
                    </a:cubicBezTo>
                    <a:cubicBezTo>
                      <a:pt x="436" y="190"/>
                      <a:pt x="436" y="190"/>
                      <a:pt x="436" y="190"/>
                    </a:cubicBezTo>
                    <a:cubicBezTo>
                      <a:pt x="436" y="188"/>
                      <a:pt x="436" y="188"/>
                      <a:pt x="436" y="188"/>
                    </a:cubicBezTo>
                    <a:cubicBezTo>
                      <a:pt x="435" y="186"/>
                      <a:pt x="435" y="186"/>
                      <a:pt x="435" y="186"/>
                    </a:cubicBezTo>
                    <a:cubicBezTo>
                      <a:pt x="435" y="184"/>
                      <a:pt x="435" y="184"/>
                      <a:pt x="435" y="184"/>
                    </a:cubicBezTo>
                    <a:cubicBezTo>
                      <a:pt x="434" y="182"/>
                      <a:pt x="434" y="182"/>
                      <a:pt x="434" y="182"/>
                    </a:cubicBezTo>
                    <a:cubicBezTo>
                      <a:pt x="434" y="181"/>
                      <a:pt x="434" y="181"/>
                      <a:pt x="434" y="181"/>
                    </a:cubicBezTo>
                    <a:cubicBezTo>
                      <a:pt x="433" y="179"/>
                      <a:pt x="433" y="179"/>
                      <a:pt x="433" y="179"/>
                    </a:cubicBezTo>
                    <a:cubicBezTo>
                      <a:pt x="433" y="177"/>
                      <a:pt x="433" y="177"/>
                      <a:pt x="433" y="177"/>
                    </a:cubicBezTo>
                    <a:cubicBezTo>
                      <a:pt x="432" y="175"/>
                      <a:pt x="432" y="175"/>
                      <a:pt x="432" y="175"/>
                    </a:cubicBezTo>
                    <a:cubicBezTo>
                      <a:pt x="432" y="173"/>
                      <a:pt x="432" y="173"/>
                      <a:pt x="432" y="173"/>
                    </a:cubicBezTo>
                    <a:cubicBezTo>
                      <a:pt x="431" y="171"/>
                      <a:pt x="431" y="171"/>
                      <a:pt x="431" y="171"/>
                    </a:cubicBezTo>
                    <a:cubicBezTo>
                      <a:pt x="430" y="169"/>
                      <a:pt x="430" y="169"/>
                      <a:pt x="430" y="169"/>
                    </a:cubicBezTo>
                    <a:cubicBezTo>
                      <a:pt x="430" y="167"/>
                      <a:pt x="430" y="167"/>
                      <a:pt x="430" y="167"/>
                    </a:cubicBezTo>
                    <a:cubicBezTo>
                      <a:pt x="429" y="166"/>
                      <a:pt x="429" y="166"/>
                      <a:pt x="429" y="166"/>
                    </a:cubicBezTo>
                    <a:cubicBezTo>
                      <a:pt x="429" y="164"/>
                      <a:pt x="429" y="164"/>
                      <a:pt x="429" y="164"/>
                    </a:cubicBezTo>
                    <a:cubicBezTo>
                      <a:pt x="428" y="162"/>
                      <a:pt x="428" y="162"/>
                      <a:pt x="428" y="162"/>
                    </a:cubicBezTo>
                    <a:cubicBezTo>
                      <a:pt x="427" y="160"/>
                      <a:pt x="427" y="160"/>
                      <a:pt x="427" y="160"/>
                    </a:cubicBezTo>
                    <a:cubicBezTo>
                      <a:pt x="426" y="158"/>
                      <a:pt x="426" y="158"/>
                      <a:pt x="426" y="158"/>
                    </a:cubicBezTo>
                    <a:cubicBezTo>
                      <a:pt x="451" y="148"/>
                      <a:pt x="451" y="148"/>
                      <a:pt x="451" y="148"/>
                    </a:cubicBezTo>
                    <a:cubicBezTo>
                      <a:pt x="450" y="147"/>
                      <a:pt x="450" y="147"/>
                      <a:pt x="450" y="147"/>
                    </a:cubicBezTo>
                    <a:cubicBezTo>
                      <a:pt x="450" y="145"/>
                      <a:pt x="450" y="145"/>
                      <a:pt x="450" y="145"/>
                    </a:cubicBezTo>
                    <a:cubicBezTo>
                      <a:pt x="449" y="144"/>
                      <a:pt x="449" y="144"/>
                      <a:pt x="449" y="144"/>
                    </a:cubicBezTo>
                    <a:cubicBezTo>
                      <a:pt x="449" y="142"/>
                      <a:pt x="449" y="142"/>
                      <a:pt x="449" y="142"/>
                    </a:cubicBezTo>
                    <a:cubicBezTo>
                      <a:pt x="448" y="140"/>
                      <a:pt x="448" y="140"/>
                      <a:pt x="448" y="140"/>
                    </a:cubicBezTo>
                    <a:cubicBezTo>
                      <a:pt x="447" y="139"/>
                      <a:pt x="447" y="139"/>
                      <a:pt x="447" y="139"/>
                    </a:cubicBezTo>
                    <a:cubicBezTo>
                      <a:pt x="446" y="137"/>
                      <a:pt x="446" y="137"/>
                      <a:pt x="446" y="137"/>
                    </a:cubicBezTo>
                    <a:cubicBezTo>
                      <a:pt x="445" y="135"/>
                      <a:pt x="445" y="135"/>
                      <a:pt x="445" y="135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4" y="132"/>
                      <a:pt x="444" y="132"/>
                      <a:pt x="444" y="132"/>
                    </a:cubicBezTo>
                    <a:cubicBezTo>
                      <a:pt x="443" y="131"/>
                      <a:pt x="443" y="131"/>
                      <a:pt x="443" y="131"/>
                    </a:cubicBezTo>
                    <a:cubicBezTo>
                      <a:pt x="442" y="129"/>
                      <a:pt x="442" y="129"/>
                      <a:pt x="442" y="129"/>
                    </a:cubicBezTo>
                    <a:cubicBezTo>
                      <a:pt x="442" y="127"/>
                      <a:pt x="442" y="127"/>
                      <a:pt x="442" y="127"/>
                    </a:cubicBezTo>
                    <a:cubicBezTo>
                      <a:pt x="441" y="125"/>
                      <a:pt x="441" y="125"/>
                      <a:pt x="441" y="125"/>
                    </a:cubicBezTo>
                    <a:cubicBezTo>
                      <a:pt x="440" y="124"/>
                      <a:pt x="440" y="124"/>
                      <a:pt x="440" y="124"/>
                    </a:cubicBezTo>
                    <a:cubicBezTo>
                      <a:pt x="439" y="122"/>
                      <a:pt x="439" y="122"/>
                      <a:pt x="439" y="122"/>
                    </a:cubicBezTo>
                    <a:cubicBezTo>
                      <a:pt x="438" y="121"/>
                      <a:pt x="438" y="121"/>
                      <a:pt x="438" y="121"/>
                    </a:cubicBezTo>
                    <a:cubicBezTo>
                      <a:pt x="437" y="119"/>
                      <a:pt x="437" y="119"/>
                      <a:pt x="437" y="119"/>
                    </a:cubicBezTo>
                    <a:cubicBezTo>
                      <a:pt x="436" y="117"/>
                      <a:pt x="436" y="117"/>
                      <a:pt x="436" y="117"/>
                    </a:cubicBezTo>
                    <a:cubicBezTo>
                      <a:pt x="435" y="116"/>
                      <a:pt x="435" y="116"/>
                      <a:pt x="435" y="116"/>
                    </a:cubicBezTo>
                    <a:cubicBezTo>
                      <a:pt x="434" y="114"/>
                      <a:pt x="434" y="114"/>
                      <a:pt x="434" y="114"/>
                    </a:cubicBezTo>
                    <a:cubicBezTo>
                      <a:pt x="433" y="112"/>
                      <a:pt x="433" y="112"/>
                      <a:pt x="433" y="112"/>
                    </a:cubicBezTo>
                    <a:cubicBezTo>
                      <a:pt x="432" y="111"/>
                      <a:pt x="432" y="111"/>
                      <a:pt x="432" y="111"/>
                    </a:cubicBezTo>
                    <a:cubicBezTo>
                      <a:pt x="431" y="109"/>
                      <a:pt x="431" y="109"/>
                      <a:pt x="431" y="109"/>
                    </a:cubicBezTo>
                    <a:cubicBezTo>
                      <a:pt x="430" y="108"/>
                      <a:pt x="430" y="108"/>
                      <a:pt x="430" y="108"/>
                    </a:cubicBezTo>
                    <a:cubicBezTo>
                      <a:pt x="429" y="106"/>
                      <a:pt x="429" y="106"/>
                      <a:pt x="429" y="106"/>
                    </a:cubicBezTo>
                    <a:cubicBezTo>
                      <a:pt x="428" y="104"/>
                      <a:pt x="428" y="104"/>
                      <a:pt x="428" y="104"/>
                    </a:cubicBezTo>
                    <a:cubicBezTo>
                      <a:pt x="427" y="103"/>
                      <a:pt x="427" y="103"/>
                      <a:pt x="427" y="103"/>
                    </a:cubicBezTo>
                    <a:cubicBezTo>
                      <a:pt x="426" y="101"/>
                      <a:pt x="426" y="101"/>
                      <a:pt x="426" y="101"/>
                    </a:cubicBezTo>
                    <a:cubicBezTo>
                      <a:pt x="425" y="100"/>
                      <a:pt x="425" y="100"/>
                      <a:pt x="425" y="100"/>
                    </a:cubicBezTo>
                    <a:cubicBezTo>
                      <a:pt x="424" y="99"/>
                      <a:pt x="424" y="99"/>
                      <a:pt x="424" y="99"/>
                    </a:cubicBezTo>
                    <a:cubicBezTo>
                      <a:pt x="423" y="97"/>
                      <a:pt x="423" y="97"/>
                      <a:pt x="423" y="97"/>
                    </a:cubicBezTo>
                    <a:cubicBezTo>
                      <a:pt x="402" y="113"/>
                      <a:pt x="402" y="113"/>
                      <a:pt x="402" y="113"/>
                    </a:cubicBezTo>
                    <a:cubicBezTo>
                      <a:pt x="401" y="112"/>
                      <a:pt x="401" y="112"/>
                      <a:pt x="401" y="112"/>
                    </a:cubicBezTo>
                    <a:cubicBezTo>
                      <a:pt x="400" y="110"/>
                      <a:pt x="400" y="110"/>
                      <a:pt x="400" y="110"/>
                    </a:cubicBezTo>
                    <a:cubicBezTo>
                      <a:pt x="399" y="109"/>
                      <a:pt x="399" y="109"/>
                      <a:pt x="399" y="109"/>
                    </a:cubicBezTo>
                    <a:cubicBezTo>
                      <a:pt x="398" y="108"/>
                      <a:pt x="398" y="108"/>
                      <a:pt x="398" y="108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6" y="105"/>
                      <a:pt x="396" y="105"/>
                      <a:pt x="396" y="105"/>
                    </a:cubicBezTo>
                    <a:cubicBezTo>
                      <a:pt x="394" y="103"/>
                      <a:pt x="394" y="103"/>
                      <a:pt x="394" y="103"/>
                    </a:cubicBezTo>
                    <a:cubicBezTo>
                      <a:pt x="393" y="102"/>
                      <a:pt x="393" y="102"/>
                      <a:pt x="393" y="102"/>
                    </a:cubicBezTo>
                    <a:cubicBezTo>
                      <a:pt x="392" y="101"/>
                      <a:pt x="392" y="101"/>
                      <a:pt x="392" y="101"/>
                    </a:cubicBezTo>
                    <a:cubicBezTo>
                      <a:pt x="391" y="99"/>
                      <a:pt x="391" y="99"/>
                      <a:pt x="391" y="99"/>
                    </a:cubicBezTo>
                    <a:cubicBezTo>
                      <a:pt x="390" y="97"/>
                      <a:pt x="390" y="97"/>
                      <a:pt x="390" y="97"/>
                    </a:cubicBezTo>
                    <a:cubicBezTo>
                      <a:pt x="388" y="96"/>
                      <a:pt x="388" y="96"/>
                      <a:pt x="388" y="96"/>
                    </a:cubicBezTo>
                    <a:cubicBezTo>
                      <a:pt x="387" y="94"/>
                      <a:pt x="387" y="94"/>
                      <a:pt x="387" y="94"/>
                    </a:cubicBezTo>
                    <a:cubicBezTo>
                      <a:pt x="386" y="93"/>
                      <a:pt x="386" y="93"/>
                      <a:pt x="386" y="93"/>
                    </a:cubicBezTo>
                    <a:cubicBezTo>
                      <a:pt x="384" y="92"/>
                      <a:pt x="384" y="92"/>
                      <a:pt x="384" y="92"/>
                    </a:cubicBezTo>
                    <a:cubicBezTo>
                      <a:pt x="383" y="90"/>
                      <a:pt x="383" y="90"/>
                      <a:pt x="383" y="90"/>
                    </a:cubicBezTo>
                    <a:cubicBezTo>
                      <a:pt x="381" y="89"/>
                      <a:pt x="381" y="89"/>
                      <a:pt x="381" y="89"/>
                    </a:cubicBezTo>
                    <a:cubicBezTo>
                      <a:pt x="380" y="88"/>
                      <a:pt x="380" y="88"/>
                      <a:pt x="380" y="88"/>
                    </a:cubicBezTo>
                    <a:cubicBezTo>
                      <a:pt x="379" y="86"/>
                      <a:pt x="379" y="86"/>
                      <a:pt x="379" y="86"/>
                    </a:cubicBezTo>
                    <a:cubicBezTo>
                      <a:pt x="377" y="85"/>
                      <a:pt x="377" y="85"/>
                      <a:pt x="377" y="85"/>
                    </a:cubicBezTo>
                    <a:cubicBezTo>
                      <a:pt x="376" y="83"/>
                      <a:pt x="376" y="83"/>
                      <a:pt x="376" y="83"/>
                    </a:cubicBezTo>
                    <a:cubicBezTo>
                      <a:pt x="374" y="82"/>
                      <a:pt x="374" y="82"/>
                      <a:pt x="374" y="82"/>
                    </a:cubicBezTo>
                    <a:cubicBezTo>
                      <a:pt x="373" y="81"/>
                      <a:pt x="373" y="81"/>
                      <a:pt x="373" y="81"/>
                    </a:cubicBezTo>
                    <a:cubicBezTo>
                      <a:pt x="372" y="79"/>
                      <a:pt x="372" y="79"/>
                      <a:pt x="372" y="79"/>
                    </a:cubicBezTo>
                    <a:cubicBezTo>
                      <a:pt x="370" y="78"/>
                      <a:pt x="370" y="78"/>
                      <a:pt x="370" y="78"/>
                    </a:cubicBezTo>
                    <a:cubicBezTo>
                      <a:pt x="368" y="77"/>
                      <a:pt x="368" y="77"/>
                      <a:pt x="368" y="77"/>
                    </a:cubicBezTo>
                    <a:cubicBezTo>
                      <a:pt x="367" y="75"/>
                      <a:pt x="367" y="75"/>
                      <a:pt x="367" y="75"/>
                    </a:cubicBezTo>
                    <a:cubicBezTo>
                      <a:pt x="366" y="74"/>
                      <a:pt x="366" y="74"/>
                      <a:pt x="366" y="74"/>
                    </a:cubicBezTo>
                    <a:cubicBezTo>
                      <a:pt x="364" y="73"/>
                      <a:pt x="364" y="73"/>
                      <a:pt x="364" y="73"/>
                    </a:cubicBezTo>
                    <a:cubicBezTo>
                      <a:pt x="363" y="72"/>
                      <a:pt x="363" y="72"/>
                      <a:pt x="363" y="72"/>
                    </a:cubicBezTo>
                    <a:cubicBezTo>
                      <a:pt x="361" y="71"/>
                      <a:pt x="361" y="71"/>
                      <a:pt x="361" y="71"/>
                    </a:cubicBezTo>
                    <a:cubicBezTo>
                      <a:pt x="360" y="70"/>
                      <a:pt x="360" y="70"/>
                      <a:pt x="360" y="70"/>
                    </a:cubicBezTo>
                    <a:cubicBezTo>
                      <a:pt x="376" y="49"/>
                      <a:pt x="376" y="49"/>
                      <a:pt x="376" y="49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4" y="46"/>
                      <a:pt x="374" y="46"/>
                      <a:pt x="374" y="46"/>
                    </a:cubicBezTo>
                    <a:cubicBezTo>
                      <a:pt x="372" y="46"/>
                      <a:pt x="372" y="46"/>
                      <a:pt x="372" y="46"/>
                    </a:cubicBezTo>
                    <a:cubicBezTo>
                      <a:pt x="371" y="44"/>
                      <a:pt x="371" y="44"/>
                      <a:pt x="371" y="44"/>
                    </a:cubicBezTo>
                    <a:cubicBezTo>
                      <a:pt x="369" y="43"/>
                      <a:pt x="369" y="43"/>
                      <a:pt x="369" y="43"/>
                    </a:cubicBezTo>
                    <a:cubicBezTo>
                      <a:pt x="368" y="43"/>
                      <a:pt x="368" y="43"/>
                      <a:pt x="368" y="43"/>
                    </a:cubicBezTo>
                    <a:cubicBezTo>
                      <a:pt x="367" y="42"/>
                      <a:pt x="367" y="42"/>
                      <a:pt x="367" y="42"/>
                    </a:cubicBezTo>
                    <a:cubicBezTo>
                      <a:pt x="365" y="40"/>
                      <a:pt x="365" y="40"/>
                      <a:pt x="365" y="40"/>
                    </a:cubicBezTo>
                    <a:cubicBezTo>
                      <a:pt x="364" y="40"/>
                      <a:pt x="364" y="40"/>
                      <a:pt x="364" y="40"/>
                    </a:cubicBezTo>
                    <a:cubicBezTo>
                      <a:pt x="363" y="39"/>
                      <a:pt x="363" y="39"/>
                      <a:pt x="363" y="39"/>
                    </a:cubicBezTo>
                    <a:cubicBezTo>
                      <a:pt x="361" y="38"/>
                      <a:pt x="361" y="38"/>
                      <a:pt x="361" y="38"/>
                    </a:cubicBezTo>
                    <a:cubicBezTo>
                      <a:pt x="360" y="37"/>
                      <a:pt x="360" y="37"/>
                      <a:pt x="360" y="37"/>
                    </a:cubicBezTo>
                    <a:cubicBezTo>
                      <a:pt x="358" y="36"/>
                      <a:pt x="358" y="36"/>
                      <a:pt x="358" y="36"/>
                    </a:cubicBezTo>
                    <a:cubicBezTo>
                      <a:pt x="357" y="35"/>
                      <a:pt x="357" y="35"/>
                      <a:pt x="357" y="35"/>
                    </a:cubicBezTo>
                    <a:cubicBezTo>
                      <a:pt x="355" y="34"/>
                      <a:pt x="355" y="34"/>
                      <a:pt x="355" y="34"/>
                    </a:cubicBezTo>
                    <a:cubicBezTo>
                      <a:pt x="354" y="33"/>
                      <a:pt x="354" y="33"/>
                      <a:pt x="354" y="33"/>
                    </a:cubicBezTo>
                    <a:cubicBezTo>
                      <a:pt x="352" y="32"/>
                      <a:pt x="352" y="32"/>
                      <a:pt x="352" y="32"/>
                    </a:cubicBezTo>
                    <a:cubicBezTo>
                      <a:pt x="351" y="31"/>
                      <a:pt x="351" y="31"/>
                      <a:pt x="351" y="31"/>
                    </a:cubicBezTo>
                    <a:cubicBezTo>
                      <a:pt x="349" y="30"/>
                      <a:pt x="349" y="30"/>
                      <a:pt x="349" y="30"/>
                    </a:cubicBezTo>
                    <a:cubicBezTo>
                      <a:pt x="347" y="30"/>
                      <a:pt x="347" y="30"/>
                      <a:pt x="347" y="30"/>
                    </a:cubicBezTo>
                    <a:cubicBezTo>
                      <a:pt x="346" y="29"/>
                      <a:pt x="346" y="29"/>
                      <a:pt x="346" y="29"/>
                    </a:cubicBezTo>
                    <a:cubicBezTo>
                      <a:pt x="344" y="28"/>
                      <a:pt x="344" y="28"/>
                      <a:pt x="344" y="28"/>
                    </a:cubicBezTo>
                    <a:cubicBezTo>
                      <a:pt x="343" y="27"/>
                      <a:pt x="343" y="27"/>
                      <a:pt x="343" y="27"/>
                    </a:cubicBezTo>
                    <a:cubicBezTo>
                      <a:pt x="341" y="26"/>
                      <a:pt x="341" y="26"/>
                      <a:pt x="341" y="26"/>
                    </a:cubicBezTo>
                    <a:cubicBezTo>
                      <a:pt x="340" y="25"/>
                      <a:pt x="340" y="25"/>
                      <a:pt x="340" y="25"/>
                    </a:cubicBezTo>
                    <a:cubicBezTo>
                      <a:pt x="338" y="25"/>
                      <a:pt x="338" y="25"/>
                      <a:pt x="338" y="25"/>
                    </a:cubicBezTo>
                    <a:cubicBezTo>
                      <a:pt x="336" y="24"/>
                      <a:pt x="336" y="24"/>
                      <a:pt x="336" y="24"/>
                    </a:cubicBezTo>
                    <a:cubicBezTo>
                      <a:pt x="335" y="23"/>
                      <a:pt x="335" y="23"/>
                      <a:pt x="335" y="23"/>
                    </a:cubicBezTo>
                    <a:cubicBezTo>
                      <a:pt x="333" y="22"/>
                      <a:pt x="333" y="22"/>
                      <a:pt x="333" y="22"/>
                    </a:cubicBezTo>
                    <a:cubicBezTo>
                      <a:pt x="331" y="21"/>
                      <a:pt x="331" y="21"/>
                      <a:pt x="331" y="21"/>
                    </a:cubicBezTo>
                    <a:cubicBezTo>
                      <a:pt x="329" y="20"/>
                      <a:pt x="329" y="20"/>
                      <a:pt x="329" y="20"/>
                    </a:cubicBezTo>
                    <a:cubicBezTo>
                      <a:pt x="328" y="20"/>
                      <a:pt x="328" y="20"/>
                      <a:pt x="328" y="20"/>
                    </a:cubicBezTo>
                    <a:cubicBezTo>
                      <a:pt x="317" y="44"/>
                      <a:pt x="317" y="44"/>
                      <a:pt x="317" y="44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4" y="43"/>
                      <a:pt x="314" y="43"/>
                      <a:pt x="314" y="43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0" y="41"/>
                      <a:pt x="310" y="41"/>
                      <a:pt x="310" y="41"/>
                    </a:cubicBezTo>
                    <a:cubicBezTo>
                      <a:pt x="309" y="40"/>
                      <a:pt x="309" y="40"/>
                      <a:pt x="309" y="40"/>
                    </a:cubicBezTo>
                    <a:cubicBezTo>
                      <a:pt x="307" y="40"/>
                      <a:pt x="307" y="40"/>
                      <a:pt x="307" y="40"/>
                    </a:cubicBezTo>
                    <a:cubicBezTo>
                      <a:pt x="305" y="39"/>
                      <a:pt x="305" y="39"/>
                      <a:pt x="305" y="39"/>
                    </a:cubicBezTo>
                    <a:cubicBezTo>
                      <a:pt x="303" y="38"/>
                      <a:pt x="303" y="38"/>
                      <a:pt x="303" y="38"/>
                    </a:cubicBezTo>
                    <a:cubicBezTo>
                      <a:pt x="302" y="38"/>
                      <a:pt x="302" y="38"/>
                      <a:pt x="302" y="38"/>
                    </a:cubicBezTo>
                    <a:cubicBezTo>
                      <a:pt x="300" y="37"/>
                      <a:pt x="300" y="37"/>
                      <a:pt x="300" y="37"/>
                    </a:cubicBezTo>
                    <a:cubicBezTo>
                      <a:pt x="298" y="36"/>
                      <a:pt x="298" y="36"/>
                      <a:pt x="298" y="36"/>
                    </a:cubicBezTo>
                    <a:cubicBezTo>
                      <a:pt x="296" y="36"/>
                      <a:pt x="296" y="36"/>
                      <a:pt x="296" y="36"/>
                    </a:cubicBezTo>
                    <a:cubicBezTo>
                      <a:pt x="294" y="35"/>
                      <a:pt x="294" y="35"/>
                      <a:pt x="294" y="35"/>
                    </a:cubicBezTo>
                    <a:cubicBezTo>
                      <a:pt x="293" y="35"/>
                      <a:pt x="293" y="35"/>
                      <a:pt x="293" y="35"/>
                    </a:cubicBezTo>
                    <a:cubicBezTo>
                      <a:pt x="291" y="34"/>
                      <a:pt x="291" y="34"/>
                      <a:pt x="291" y="34"/>
                    </a:cubicBezTo>
                    <a:cubicBezTo>
                      <a:pt x="289" y="34"/>
                      <a:pt x="289" y="34"/>
                      <a:pt x="289" y="34"/>
                    </a:cubicBezTo>
                    <a:cubicBezTo>
                      <a:pt x="287" y="33"/>
                      <a:pt x="287" y="33"/>
                      <a:pt x="287" y="33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83" y="32"/>
                      <a:pt x="283" y="32"/>
                      <a:pt x="283" y="32"/>
                    </a:cubicBezTo>
                    <a:cubicBezTo>
                      <a:pt x="281" y="32"/>
                      <a:pt x="281" y="32"/>
                      <a:pt x="281" y="32"/>
                    </a:cubicBezTo>
                    <a:cubicBezTo>
                      <a:pt x="279" y="31"/>
                      <a:pt x="279" y="31"/>
                      <a:pt x="279" y="31"/>
                    </a:cubicBezTo>
                    <a:cubicBezTo>
                      <a:pt x="277" y="31"/>
                      <a:pt x="277" y="31"/>
                      <a:pt x="277" y="31"/>
                    </a:cubicBezTo>
                    <a:cubicBezTo>
                      <a:pt x="275" y="30"/>
                      <a:pt x="275" y="30"/>
                      <a:pt x="275" y="30"/>
                    </a:cubicBezTo>
                    <a:cubicBezTo>
                      <a:pt x="273" y="30"/>
                      <a:pt x="273" y="30"/>
                      <a:pt x="273" y="30"/>
                    </a:cubicBezTo>
                    <a:cubicBezTo>
                      <a:pt x="272" y="30"/>
                      <a:pt x="272" y="30"/>
                      <a:pt x="272" y="30"/>
                    </a:cubicBezTo>
                    <a:cubicBezTo>
                      <a:pt x="269" y="30"/>
                      <a:pt x="269" y="30"/>
                      <a:pt x="269" y="30"/>
                    </a:cubicBezTo>
                    <a:cubicBezTo>
                      <a:pt x="268" y="29"/>
                      <a:pt x="268" y="29"/>
                      <a:pt x="268" y="29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64" y="29"/>
                      <a:pt x="264" y="29"/>
                      <a:pt x="264" y="29"/>
                    </a:cubicBezTo>
                    <a:cubicBezTo>
                      <a:pt x="262" y="28"/>
                      <a:pt x="262" y="28"/>
                      <a:pt x="262" y="28"/>
                    </a:cubicBezTo>
                    <a:cubicBezTo>
                      <a:pt x="260" y="28"/>
                      <a:pt x="260" y="28"/>
                      <a:pt x="260" y="28"/>
                    </a:cubicBezTo>
                    <a:cubicBezTo>
                      <a:pt x="258" y="28"/>
                      <a:pt x="258" y="28"/>
                      <a:pt x="258" y="28"/>
                    </a:cubicBezTo>
                    <a:cubicBezTo>
                      <a:pt x="261" y="1"/>
                      <a:pt x="261" y="1"/>
                      <a:pt x="261" y="1"/>
                    </a:cubicBezTo>
                    <a:cubicBezTo>
                      <a:pt x="259" y="1"/>
                      <a:pt x="259" y="1"/>
                      <a:pt x="259" y="1"/>
                    </a:cubicBezTo>
                    <a:cubicBezTo>
                      <a:pt x="257" y="1"/>
                      <a:pt x="257" y="1"/>
                      <a:pt x="257" y="1"/>
                    </a:cubicBezTo>
                    <a:cubicBezTo>
                      <a:pt x="255" y="1"/>
                      <a:pt x="255" y="1"/>
                      <a:pt x="255" y="1"/>
                    </a:cubicBezTo>
                    <a:cubicBezTo>
                      <a:pt x="253" y="1"/>
                      <a:pt x="253" y="1"/>
                      <a:pt x="253" y="1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4" y="1"/>
                      <a:pt x="214" y="1"/>
                      <a:pt x="214" y="1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6" y="2"/>
                      <a:pt x="206" y="2"/>
                      <a:pt x="206" y="2"/>
                    </a:cubicBezTo>
                    <a:cubicBezTo>
                      <a:pt x="204" y="2"/>
                      <a:pt x="204" y="2"/>
                      <a:pt x="204" y="2"/>
                    </a:cubicBezTo>
                    <a:cubicBezTo>
                      <a:pt x="202" y="2"/>
                      <a:pt x="202" y="2"/>
                      <a:pt x="202" y="2"/>
                    </a:cubicBezTo>
                    <a:cubicBezTo>
                      <a:pt x="206" y="28"/>
                      <a:pt x="206" y="28"/>
                      <a:pt x="206" y="28"/>
                    </a:cubicBezTo>
                    <a:cubicBezTo>
                      <a:pt x="204" y="28"/>
                      <a:pt x="204" y="28"/>
                      <a:pt x="204" y="28"/>
                    </a:cubicBezTo>
                    <a:cubicBezTo>
                      <a:pt x="202" y="28"/>
                      <a:pt x="202" y="28"/>
                      <a:pt x="202" y="28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198" y="29"/>
                      <a:pt x="198" y="29"/>
                      <a:pt x="198" y="29"/>
                    </a:cubicBezTo>
                    <a:cubicBezTo>
                      <a:pt x="197" y="29"/>
                      <a:pt x="197" y="29"/>
                      <a:pt x="197" y="29"/>
                    </a:cubicBezTo>
                    <a:cubicBezTo>
                      <a:pt x="195" y="30"/>
                      <a:pt x="195" y="30"/>
                      <a:pt x="195" y="30"/>
                    </a:cubicBezTo>
                    <a:cubicBezTo>
                      <a:pt x="193" y="30"/>
                      <a:pt x="193" y="30"/>
                      <a:pt x="193" y="30"/>
                    </a:cubicBezTo>
                    <a:cubicBezTo>
                      <a:pt x="192" y="30"/>
                      <a:pt x="192" y="30"/>
                      <a:pt x="192" y="30"/>
                    </a:cubicBezTo>
                    <a:cubicBezTo>
                      <a:pt x="190" y="30"/>
                      <a:pt x="190" y="30"/>
                      <a:pt x="190" y="30"/>
                    </a:cubicBezTo>
                    <a:cubicBezTo>
                      <a:pt x="188" y="31"/>
                      <a:pt x="188" y="31"/>
                      <a:pt x="188" y="31"/>
                    </a:cubicBezTo>
                    <a:cubicBezTo>
                      <a:pt x="187" y="31"/>
                      <a:pt x="187" y="31"/>
                      <a:pt x="187" y="31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3" y="32"/>
                      <a:pt x="183" y="32"/>
                      <a:pt x="183" y="32"/>
                    </a:cubicBezTo>
                    <a:cubicBezTo>
                      <a:pt x="182" y="32"/>
                      <a:pt x="182" y="32"/>
                      <a:pt x="182" y="32"/>
                    </a:cubicBezTo>
                    <a:cubicBezTo>
                      <a:pt x="180" y="33"/>
                      <a:pt x="180" y="33"/>
                      <a:pt x="180" y="33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7" y="34"/>
                      <a:pt x="177" y="34"/>
                      <a:pt x="177" y="34"/>
                    </a:cubicBezTo>
                    <a:cubicBezTo>
                      <a:pt x="175" y="34"/>
                      <a:pt x="175" y="34"/>
                      <a:pt x="175" y="34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2" y="35"/>
                      <a:pt x="172" y="35"/>
                      <a:pt x="172" y="35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69" y="36"/>
                      <a:pt x="169" y="36"/>
                      <a:pt x="169" y="36"/>
                    </a:cubicBezTo>
                    <a:cubicBezTo>
                      <a:pt x="167" y="36"/>
                      <a:pt x="167" y="36"/>
                      <a:pt x="167" y="36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64" y="38"/>
                      <a:pt x="164" y="38"/>
                      <a:pt x="164" y="38"/>
                    </a:cubicBezTo>
                    <a:cubicBezTo>
                      <a:pt x="162" y="38"/>
                      <a:pt x="162" y="38"/>
                      <a:pt x="162" y="38"/>
                    </a:cubicBezTo>
                    <a:cubicBezTo>
                      <a:pt x="160" y="39"/>
                      <a:pt x="160" y="39"/>
                      <a:pt x="160" y="39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5" y="41"/>
                      <a:pt x="155" y="41"/>
                      <a:pt x="155" y="41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2" y="43"/>
                      <a:pt x="152" y="43"/>
                      <a:pt x="152" y="43"/>
                    </a:cubicBezTo>
                    <a:cubicBezTo>
                      <a:pt x="142" y="19"/>
                      <a:pt x="142" y="19"/>
                      <a:pt x="142" y="19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29" y="25"/>
                      <a:pt x="129" y="25"/>
                      <a:pt x="129" y="25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5" y="27"/>
                      <a:pt x="125" y="27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18" y="30"/>
                      <a:pt x="118" y="30"/>
                      <a:pt x="118" y="30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5" y="32"/>
                      <a:pt x="115" y="32"/>
                      <a:pt x="115" y="32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1" y="73"/>
                      <a:pt x="101" y="73"/>
                      <a:pt x="101" y="73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4" y="79"/>
                      <a:pt x="94" y="79"/>
                      <a:pt x="94" y="79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6" y="87"/>
                      <a:pt x="86" y="87"/>
                      <a:pt x="86" y="87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6" y="97"/>
                      <a:pt x="76" y="97"/>
                      <a:pt x="76" y="97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71" y="104"/>
                      <a:pt x="71" y="104"/>
                      <a:pt x="71" y="104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4" y="98"/>
                      <a:pt x="44" y="98"/>
                      <a:pt x="44" y="98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6" y="109"/>
                      <a:pt x="36" y="109"/>
                      <a:pt x="36" y="109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0" y="119"/>
                      <a:pt x="30" y="119"/>
                      <a:pt x="30" y="119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28" y="122"/>
                      <a:pt x="28" y="122"/>
                      <a:pt x="28" y="122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1" y="138"/>
                      <a:pt x="21" y="138"/>
                      <a:pt x="21" y="138"/>
                    </a:cubicBezTo>
                    <a:cubicBezTo>
                      <a:pt x="20" y="140"/>
                      <a:pt x="20" y="140"/>
                      <a:pt x="20" y="140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18" y="144"/>
                      <a:pt x="18" y="144"/>
                      <a:pt x="18" y="144"/>
                    </a:cubicBezTo>
                    <a:cubicBezTo>
                      <a:pt x="17" y="145"/>
                      <a:pt x="17" y="145"/>
                      <a:pt x="17" y="145"/>
                    </a:cubicBezTo>
                    <a:cubicBezTo>
                      <a:pt x="16" y="148"/>
                      <a:pt x="16" y="148"/>
                      <a:pt x="16" y="148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39" y="159"/>
                      <a:pt x="39" y="159"/>
                      <a:pt x="39" y="159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7" y="163"/>
                      <a:pt x="37" y="163"/>
                      <a:pt x="37" y="163"/>
                    </a:cubicBezTo>
                    <a:cubicBezTo>
                      <a:pt x="36" y="165"/>
                      <a:pt x="36" y="165"/>
                      <a:pt x="36" y="165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5" y="168"/>
                      <a:pt x="35" y="168"/>
                      <a:pt x="35" y="168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4" y="171"/>
                      <a:pt x="34" y="171"/>
                      <a:pt x="34" y="171"/>
                    </a:cubicBezTo>
                    <a:cubicBezTo>
                      <a:pt x="33" y="173"/>
                      <a:pt x="33" y="173"/>
                      <a:pt x="33" y="173"/>
                    </a:cubicBezTo>
                    <a:cubicBezTo>
                      <a:pt x="33" y="174"/>
                      <a:pt x="33" y="174"/>
                      <a:pt x="33" y="174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32" y="177"/>
                      <a:pt x="32" y="177"/>
                      <a:pt x="32" y="177"/>
                    </a:cubicBezTo>
                    <a:cubicBezTo>
                      <a:pt x="32" y="179"/>
                      <a:pt x="32" y="179"/>
                      <a:pt x="32" y="179"/>
                    </a:cubicBezTo>
                    <a:cubicBezTo>
                      <a:pt x="31" y="181"/>
                      <a:pt x="31" y="181"/>
                      <a:pt x="31" y="181"/>
                    </a:cubicBezTo>
                    <a:cubicBezTo>
                      <a:pt x="31" y="182"/>
                      <a:pt x="31" y="182"/>
                      <a:pt x="31" y="182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0" y="185"/>
                      <a:pt x="30" y="185"/>
                      <a:pt x="30" y="185"/>
                    </a:cubicBezTo>
                    <a:cubicBezTo>
                      <a:pt x="30" y="187"/>
                      <a:pt x="30" y="187"/>
                      <a:pt x="30" y="187"/>
                    </a:cubicBezTo>
                    <a:cubicBezTo>
                      <a:pt x="29" y="189"/>
                      <a:pt x="29" y="189"/>
                      <a:pt x="29" y="189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9" y="192"/>
                      <a:pt x="29" y="192"/>
                      <a:pt x="29" y="192"/>
                    </a:cubicBezTo>
                    <a:cubicBezTo>
                      <a:pt x="28" y="194"/>
                      <a:pt x="28" y="194"/>
                      <a:pt x="28" y="194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27" y="198"/>
                      <a:pt x="27" y="198"/>
                      <a:pt x="27" y="198"/>
                    </a:cubicBezTo>
                    <a:cubicBezTo>
                      <a:pt x="27" y="200"/>
                      <a:pt x="27" y="200"/>
                      <a:pt x="27" y="200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27" y="203"/>
                      <a:pt x="27" y="203"/>
                      <a:pt x="27" y="203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5" y="211"/>
                      <a:pt x="25" y="211"/>
                      <a:pt x="25" y="211"/>
                    </a:cubicBezTo>
                    <a:cubicBezTo>
                      <a:pt x="25" y="213"/>
                      <a:pt x="25" y="213"/>
                      <a:pt x="25" y="213"/>
                    </a:cubicBezTo>
                    <a:cubicBezTo>
                      <a:pt x="1" y="210"/>
                      <a:pt x="1" y="210"/>
                      <a:pt x="1" y="210"/>
                    </a:cubicBezTo>
                    <a:cubicBezTo>
                      <a:pt x="1" y="212"/>
                      <a:pt x="1" y="212"/>
                      <a:pt x="1" y="212"/>
                    </a:cubicBezTo>
                    <a:cubicBezTo>
                      <a:pt x="1" y="214"/>
                      <a:pt x="1" y="214"/>
                      <a:pt x="1" y="214"/>
                    </a:cubicBezTo>
                    <a:cubicBezTo>
                      <a:pt x="1" y="216"/>
                      <a:pt x="1" y="216"/>
                      <a:pt x="1" y="216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1" y="219"/>
                      <a:pt x="1" y="219"/>
                      <a:pt x="1" y="219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1" y="257"/>
                      <a:pt x="1" y="257"/>
                      <a:pt x="1" y="257"/>
                    </a:cubicBezTo>
                    <a:cubicBezTo>
                      <a:pt x="1" y="258"/>
                      <a:pt x="1" y="258"/>
                      <a:pt x="1" y="258"/>
                    </a:cubicBezTo>
                    <a:cubicBezTo>
                      <a:pt x="1" y="260"/>
                      <a:pt x="1" y="260"/>
                      <a:pt x="1" y="260"/>
                    </a:cubicBezTo>
                    <a:cubicBezTo>
                      <a:pt x="1" y="262"/>
                      <a:pt x="1" y="262"/>
                      <a:pt x="1" y="262"/>
                    </a:cubicBezTo>
                    <a:cubicBezTo>
                      <a:pt x="1" y="263"/>
                      <a:pt x="1" y="263"/>
                      <a:pt x="1" y="263"/>
                    </a:cubicBezTo>
                    <a:cubicBezTo>
                      <a:pt x="1" y="265"/>
                      <a:pt x="1" y="265"/>
                      <a:pt x="1" y="265"/>
                    </a:cubicBezTo>
                    <a:cubicBezTo>
                      <a:pt x="25" y="263"/>
                      <a:pt x="25" y="263"/>
                      <a:pt x="25" y="263"/>
                    </a:cubicBezTo>
                    <a:cubicBezTo>
                      <a:pt x="25" y="265"/>
                      <a:pt x="25" y="265"/>
                      <a:pt x="25" y="265"/>
                    </a:cubicBezTo>
                    <a:cubicBezTo>
                      <a:pt x="26" y="266"/>
                      <a:pt x="26" y="266"/>
                      <a:pt x="26" y="266"/>
                    </a:cubicBezTo>
                    <a:cubicBezTo>
                      <a:pt x="26" y="269"/>
                      <a:pt x="26" y="269"/>
                      <a:pt x="26" y="269"/>
                    </a:cubicBezTo>
                    <a:cubicBezTo>
                      <a:pt x="26" y="270"/>
                      <a:pt x="26" y="270"/>
                      <a:pt x="26" y="270"/>
                    </a:cubicBezTo>
                    <a:cubicBezTo>
                      <a:pt x="27" y="272"/>
                      <a:pt x="27" y="272"/>
                      <a:pt x="27" y="272"/>
                    </a:cubicBezTo>
                    <a:cubicBezTo>
                      <a:pt x="27" y="274"/>
                      <a:pt x="27" y="274"/>
                      <a:pt x="27" y="274"/>
                    </a:cubicBezTo>
                    <a:cubicBezTo>
                      <a:pt x="27" y="276"/>
                      <a:pt x="27" y="276"/>
                      <a:pt x="27" y="276"/>
                    </a:cubicBezTo>
                    <a:cubicBezTo>
                      <a:pt x="27" y="278"/>
                      <a:pt x="27" y="278"/>
                      <a:pt x="27" y="278"/>
                    </a:cubicBezTo>
                    <a:cubicBezTo>
                      <a:pt x="28" y="280"/>
                      <a:pt x="28" y="280"/>
                      <a:pt x="28" y="280"/>
                    </a:cubicBezTo>
                    <a:cubicBezTo>
                      <a:pt x="28" y="281"/>
                      <a:pt x="28" y="281"/>
                      <a:pt x="28" y="281"/>
                    </a:cubicBezTo>
                    <a:cubicBezTo>
                      <a:pt x="29" y="283"/>
                      <a:pt x="29" y="283"/>
                      <a:pt x="29" y="283"/>
                    </a:cubicBezTo>
                    <a:cubicBezTo>
                      <a:pt x="29" y="285"/>
                      <a:pt x="29" y="285"/>
                      <a:pt x="29" y="285"/>
                    </a:cubicBezTo>
                    <a:cubicBezTo>
                      <a:pt x="29" y="287"/>
                      <a:pt x="29" y="287"/>
                      <a:pt x="29" y="287"/>
                    </a:cubicBezTo>
                    <a:cubicBezTo>
                      <a:pt x="30" y="288"/>
                      <a:pt x="30" y="288"/>
                      <a:pt x="30" y="288"/>
                    </a:cubicBezTo>
                    <a:cubicBezTo>
                      <a:pt x="30" y="290"/>
                      <a:pt x="30" y="290"/>
                      <a:pt x="30" y="290"/>
                    </a:cubicBezTo>
                    <a:cubicBezTo>
                      <a:pt x="30" y="292"/>
                      <a:pt x="30" y="292"/>
                      <a:pt x="30" y="292"/>
                    </a:cubicBezTo>
                    <a:cubicBezTo>
                      <a:pt x="31" y="293"/>
                      <a:pt x="31" y="293"/>
                      <a:pt x="31" y="293"/>
                    </a:cubicBezTo>
                    <a:cubicBezTo>
                      <a:pt x="31" y="295"/>
                      <a:pt x="31" y="295"/>
                      <a:pt x="31" y="295"/>
                    </a:cubicBezTo>
                    <a:cubicBezTo>
                      <a:pt x="32" y="297"/>
                      <a:pt x="32" y="297"/>
                      <a:pt x="32" y="297"/>
                    </a:cubicBezTo>
                    <a:cubicBezTo>
                      <a:pt x="32" y="298"/>
                      <a:pt x="32" y="298"/>
                      <a:pt x="32" y="298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3" y="301"/>
                      <a:pt x="33" y="301"/>
                      <a:pt x="33" y="301"/>
                    </a:cubicBezTo>
                    <a:cubicBezTo>
                      <a:pt x="33" y="303"/>
                      <a:pt x="33" y="303"/>
                      <a:pt x="33" y="303"/>
                    </a:cubicBezTo>
                    <a:cubicBezTo>
                      <a:pt x="34" y="305"/>
                      <a:pt x="34" y="305"/>
                      <a:pt x="34" y="305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35" y="308"/>
                      <a:pt x="35" y="308"/>
                      <a:pt x="35" y="308"/>
                    </a:cubicBezTo>
                    <a:cubicBezTo>
                      <a:pt x="36" y="309"/>
                      <a:pt x="36" y="309"/>
                      <a:pt x="36" y="309"/>
                    </a:cubicBezTo>
                    <a:cubicBezTo>
                      <a:pt x="36" y="311"/>
                      <a:pt x="36" y="311"/>
                      <a:pt x="36" y="311"/>
                    </a:cubicBezTo>
                    <a:cubicBezTo>
                      <a:pt x="37" y="312"/>
                      <a:pt x="37" y="312"/>
                      <a:pt x="37" y="312"/>
                    </a:cubicBezTo>
                    <a:cubicBezTo>
                      <a:pt x="37" y="314"/>
                      <a:pt x="37" y="314"/>
                      <a:pt x="37" y="314"/>
                    </a:cubicBezTo>
                    <a:cubicBezTo>
                      <a:pt x="38" y="315"/>
                      <a:pt x="38" y="315"/>
                      <a:pt x="38" y="315"/>
                    </a:cubicBezTo>
                    <a:cubicBezTo>
                      <a:pt x="39" y="317"/>
                      <a:pt x="39" y="317"/>
                      <a:pt x="39" y="317"/>
                    </a:cubicBezTo>
                    <a:cubicBezTo>
                      <a:pt x="15" y="326"/>
                      <a:pt x="15" y="326"/>
                      <a:pt x="15" y="326"/>
                    </a:cubicBezTo>
                    <a:cubicBezTo>
                      <a:pt x="16" y="328"/>
                      <a:pt x="16" y="328"/>
                      <a:pt x="16" y="328"/>
                    </a:cubicBezTo>
                    <a:cubicBezTo>
                      <a:pt x="17" y="330"/>
                      <a:pt x="17" y="330"/>
                      <a:pt x="17" y="330"/>
                    </a:cubicBezTo>
                    <a:cubicBezTo>
                      <a:pt x="18" y="332"/>
                      <a:pt x="18" y="332"/>
                      <a:pt x="18" y="332"/>
                    </a:cubicBezTo>
                    <a:cubicBezTo>
                      <a:pt x="19" y="334"/>
                      <a:pt x="19" y="334"/>
                      <a:pt x="19" y="334"/>
                    </a:cubicBezTo>
                    <a:cubicBezTo>
                      <a:pt x="20" y="336"/>
                      <a:pt x="20" y="336"/>
                      <a:pt x="20" y="336"/>
                    </a:cubicBezTo>
                    <a:cubicBezTo>
                      <a:pt x="21" y="338"/>
                      <a:pt x="21" y="338"/>
                      <a:pt x="21" y="338"/>
                    </a:cubicBezTo>
                    <a:cubicBezTo>
                      <a:pt x="21" y="340"/>
                      <a:pt x="21" y="340"/>
                      <a:pt x="21" y="340"/>
                    </a:cubicBezTo>
                    <a:cubicBezTo>
                      <a:pt x="22" y="342"/>
                      <a:pt x="22" y="342"/>
                      <a:pt x="22" y="342"/>
                    </a:cubicBezTo>
                    <a:cubicBezTo>
                      <a:pt x="23" y="343"/>
                      <a:pt x="23" y="343"/>
                      <a:pt x="23" y="343"/>
                    </a:cubicBezTo>
                    <a:cubicBezTo>
                      <a:pt x="24" y="345"/>
                      <a:pt x="24" y="345"/>
                      <a:pt x="24" y="345"/>
                    </a:cubicBezTo>
                    <a:cubicBezTo>
                      <a:pt x="25" y="347"/>
                      <a:pt x="25" y="347"/>
                      <a:pt x="25" y="347"/>
                    </a:cubicBezTo>
                    <a:cubicBezTo>
                      <a:pt x="26" y="349"/>
                      <a:pt x="26" y="349"/>
                      <a:pt x="26" y="349"/>
                    </a:cubicBezTo>
                    <a:cubicBezTo>
                      <a:pt x="27" y="350"/>
                      <a:pt x="27" y="350"/>
                      <a:pt x="27" y="350"/>
                    </a:cubicBezTo>
                    <a:cubicBezTo>
                      <a:pt x="27" y="352"/>
                      <a:pt x="27" y="352"/>
                      <a:pt x="27" y="352"/>
                    </a:cubicBezTo>
                    <a:cubicBezTo>
                      <a:pt x="28" y="354"/>
                      <a:pt x="28" y="354"/>
                      <a:pt x="28" y="354"/>
                    </a:cubicBezTo>
                    <a:cubicBezTo>
                      <a:pt x="29" y="355"/>
                      <a:pt x="29" y="355"/>
                      <a:pt x="29" y="355"/>
                    </a:cubicBezTo>
                    <a:cubicBezTo>
                      <a:pt x="30" y="357"/>
                      <a:pt x="30" y="357"/>
                      <a:pt x="30" y="357"/>
                    </a:cubicBezTo>
                    <a:cubicBezTo>
                      <a:pt x="31" y="359"/>
                      <a:pt x="31" y="359"/>
                      <a:pt x="31" y="359"/>
                    </a:cubicBezTo>
                    <a:cubicBezTo>
                      <a:pt x="32" y="360"/>
                      <a:pt x="32" y="360"/>
                      <a:pt x="32" y="360"/>
                    </a:cubicBezTo>
                    <a:cubicBezTo>
                      <a:pt x="33" y="362"/>
                      <a:pt x="33" y="362"/>
                      <a:pt x="33" y="362"/>
                    </a:cubicBezTo>
                    <a:cubicBezTo>
                      <a:pt x="34" y="363"/>
                      <a:pt x="34" y="363"/>
                      <a:pt x="34" y="363"/>
                    </a:cubicBezTo>
                    <a:cubicBezTo>
                      <a:pt x="35" y="365"/>
                      <a:pt x="35" y="365"/>
                      <a:pt x="35" y="365"/>
                    </a:cubicBezTo>
                    <a:cubicBezTo>
                      <a:pt x="36" y="366"/>
                      <a:pt x="36" y="366"/>
                      <a:pt x="36" y="366"/>
                    </a:cubicBezTo>
                    <a:cubicBezTo>
                      <a:pt x="37" y="368"/>
                      <a:pt x="37" y="368"/>
                      <a:pt x="37" y="368"/>
                    </a:cubicBezTo>
                    <a:cubicBezTo>
                      <a:pt x="38" y="369"/>
                      <a:pt x="38" y="369"/>
                      <a:pt x="38" y="369"/>
                    </a:cubicBezTo>
                    <a:cubicBezTo>
                      <a:pt x="39" y="371"/>
                      <a:pt x="39" y="371"/>
                      <a:pt x="39" y="371"/>
                    </a:cubicBezTo>
                    <a:cubicBezTo>
                      <a:pt x="40" y="372"/>
                      <a:pt x="40" y="372"/>
                      <a:pt x="40" y="372"/>
                    </a:cubicBezTo>
                    <a:cubicBezTo>
                      <a:pt x="41" y="374"/>
                      <a:pt x="41" y="374"/>
                      <a:pt x="41" y="374"/>
                    </a:cubicBezTo>
                    <a:cubicBezTo>
                      <a:pt x="41" y="375"/>
                      <a:pt x="41" y="375"/>
                      <a:pt x="41" y="375"/>
                    </a:cubicBezTo>
                    <a:cubicBezTo>
                      <a:pt x="43" y="377"/>
                      <a:pt x="43" y="377"/>
                      <a:pt x="43" y="377"/>
                    </a:cubicBezTo>
                    <a:cubicBezTo>
                      <a:pt x="44" y="378"/>
                      <a:pt x="44" y="378"/>
                      <a:pt x="44" y="378"/>
                    </a:cubicBezTo>
                    <a:cubicBezTo>
                      <a:pt x="44" y="379"/>
                      <a:pt x="44" y="379"/>
                      <a:pt x="44" y="379"/>
                    </a:cubicBezTo>
                    <a:cubicBezTo>
                      <a:pt x="65" y="364"/>
                      <a:pt x="65" y="364"/>
                      <a:pt x="65" y="364"/>
                    </a:cubicBezTo>
                    <a:cubicBezTo>
                      <a:pt x="66" y="366"/>
                      <a:pt x="66" y="366"/>
                      <a:pt x="66" y="366"/>
                    </a:cubicBezTo>
                    <a:cubicBezTo>
                      <a:pt x="67" y="368"/>
                      <a:pt x="67" y="368"/>
                      <a:pt x="67" y="368"/>
                    </a:cubicBezTo>
                    <a:cubicBezTo>
                      <a:pt x="68" y="369"/>
                      <a:pt x="68" y="369"/>
                      <a:pt x="68" y="369"/>
                    </a:cubicBezTo>
                    <a:cubicBezTo>
                      <a:pt x="69" y="371"/>
                      <a:pt x="69" y="371"/>
                      <a:pt x="69" y="371"/>
                    </a:cubicBezTo>
                    <a:cubicBezTo>
                      <a:pt x="71" y="372"/>
                      <a:pt x="71" y="372"/>
                      <a:pt x="71" y="372"/>
                    </a:cubicBezTo>
                    <a:cubicBezTo>
                      <a:pt x="72" y="374"/>
                      <a:pt x="72" y="374"/>
                      <a:pt x="72" y="374"/>
                    </a:cubicBezTo>
                    <a:cubicBezTo>
                      <a:pt x="73" y="375"/>
                      <a:pt x="73" y="375"/>
                      <a:pt x="73" y="375"/>
                    </a:cubicBezTo>
                    <a:cubicBezTo>
                      <a:pt x="74" y="376"/>
                      <a:pt x="74" y="376"/>
                      <a:pt x="74" y="376"/>
                    </a:cubicBezTo>
                    <a:cubicBezTo>
                      <a:pt x="75" y="378"/>
                      <a:pt x="75" y="378"/>
                      <a:pt x="75" y="378"/>
                    </a:cubicBezTo>
                    <a:cubicBezTo>
                      <a:pt x="76" y="379"/>
                      <a:pt x="76" y="379"/>
                      <a:pt x="76" y="379"/>
                    </a:cubicBezTo>
                    <a:cubicBezTo>
                      <a:pt x="78" y="380"/>
                      <a:pt x="78" y="380"/>
                      <a:pt x="78" y="380"/>
                    </a:cubicBezTo>
                    <a:cubicBezTo>
                      <a:pt x="79" y="381"/>
                      <a:pt x="79" y="381"/>
                      <a:pt x="79" y="381"/>
                    </a:cubicBezTo>
                    <a:cubicBezTo>
                      <a:pt x="80" y="383"/>
                      <a:pt x="80" y="383"/>
                      <a:pt x="80" y="383"/>
                    </a:cubicBezTo>
                    <a:cubicBezTo>
                      <a:pt x="81" y="384"/>
                      <a:pt x="81" y="384"/>
                      <a:pt x="81" y="384"/>
                    </a:cubicBezTo>
                    <a:cubicBezTo>
                      <a:pt x="82" y="385"/>
                      <a:pt x="82" y="385"/>
                      <a:pt x="82" y="385"/>
                    </a:cubicBezTo>
                    <a:cubicBezTo>
                      <a:pt x="83" y="387"/>
                      <a:pt x="83" y="387"/>
                      <a:pt x="83" y="387"/>
                    </a:cubicBezTo>
                    <a:cubicBezTo>
                      <a:pt x="84" y="387"/>
                      <a:pt x="84" y="387"/>
                      <a:pt x="84" y="387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7" y="390"/>
                      <a:pt x="87" y="390"/>
                      <a:pt x="87" y="390"/>
                    </a:cubicBezTo>
                    <a:cubicBezTo>
                      <a:pt x="88" y="391"/>
                      <a:pt x="88" y="391"/>
                      <a:pt x="88" y="391"/>
                    </a:cubicBezTo>
                    <a:cubicBezTo>
                      <a:pt x="89" y="392"/>
                      <a:pt x="89" y="392"/>
                      <a:pt x="89" y="392"/>
                    </a:cubicBezTo>
                    <a:cubicBezTo>
                      <a:pt x="90" y="393"/>
                      <a:pt x="90" y="393"/>
                      <a:pt x="90" y="393"/>
                    </a:cubicBezTo>
                    <a:cubicBezTo>
                      <a:pt x="91" y="394"/>
                      <a:pt x="91" y="394"/>
                      <a:pt x="91" y="394"/>
                    </a:cubicBezTo>
                    <a:cubicBezTo>
                      <a:pt x="93" y="395"/>
                      <a:pt x="93" y="395"/>
                      <a:pt x="93" y="395"/>
                    </a:cubicBezTo>
                    <a:cubicBezTo>
                      <a:pt x="94" y="396"/>
                      <a:pt x="94" y="396"/>
                      <a:pt x="94" y="396"/>
                    </a:cubicBezTo>
                    <a:cubicBezTo>
                      <a:pt x="95" y="398"/>
                      <a:pt x="95" y="398"/>
                      <a:pt x="95" y="398"/>
                    </a:cubicBezTo>
                    <a:cubicBezTo>
                      <a:pt x="96" y="398"/>
                      <a:pt x="96" y="398"/>
                      <a:pt x="96" y="398"/>
                    </a:cubicBezTo>
                    <a:cubicBezTo>
                      <a:pt x="97" y="399"/>
                      <a:pt x="97" y="399"/>
                      <a:pt x="97" y="399"/>
                    </a:cubicBezTo>
                    <a:cubicBezTo>
                      <a:pt x="99" y="401"/>
                      <a:pt x="99" y="401"/>
                      <a:pt x="99" y="401"/>
                    </a:cubicBezTo>
                    <a:cubicBezTo>
                      <a:pt x="99" y="402"/>
                      <a:pt x="99" y="402"/>
                      <a:pt x="99" y="402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02" y="403"/>
                      <a:pt x="102" y="403"/>
                      <a:pt x="102" y="403"/>
                    </a:cubicBezTo>
                    <a:cubicBezTo>
                      <a:pt x="86" y="423"/>
                      <a:pt x="86" y="423"/>
                      <a:pt x="86" y="423"/>
                    </a:cubicBezTo>
                    <a:cubicBezTo>
                      <a:pt x="88" y="424"/>
                      <a:pt x="88" y="424"/>
                      <a:pt x="88" y="424"/>
                    </a:cubicBezTo>
                    <a:cubicBezTo>
                      <a:pt x="89" y="426"/>
                      <a:pt x="89" y="426"/>
                      <a:pt x="89" y="426"/>
                    </a:cubicBezTo>
                    <a:cubicBezTo>
                      <a:pt x="91" y="427"/>
                      <a:pt x="91" y="427"/>
                      <a:pt x="91" y="427"/>
                    </a:cubicBezTo>
                    <a:cubicBezTo>
                      <a:pt x="93" y="429"/>
                      <a:pt x="93" y="429"/>
                      <a:pt x="93" y="429"/>
                    </a:cubicBezTo>
                    <a:cubicBezTo>
                      <a:pt x="94" y="430"/>
                      <a:pt x="94" y="430"/>
                      <a:pt x="94" y="430"/>
                    </a:cubicBezTo>
                    <a:cubicBezTo>
                      <a:pt x="96" y="431"/>
                      <a:pt x="96" y="431"/>
                      <a:pt x="96" y="431"/>
                    </a:cubicBezTo>
                    <a:cubicBezTo>
                      <a:pt x="98" y="432"/>
                      <a:pt x="98" y="432"/>
                      <a:pt x="98" y="432"/>
                    </a:cubicBezTo>
                    <a:cubicBezTo>
                      <a:pt x="99" y="433"/>
                      <a:pt x="99" y="433"/>
                      <a:pt x="99" y="433"/>
                    </a:cubicBezTo>
                    <a:cubicBezTo>
                      <a:pt x="101" y="435"/>
                      <a:pt x="101" y="435"/>
                      <a:pt x="101" y="435"/>
                    </a:cubicBezTo>
                    <a:cubicBezTo>
                      <a:pt x="103" y="436"/>
                      <a:pt x="103" y="436"/>
                      <a:pt x="103" y="436"/>
                    </a:cubicBezTo>
                    <a:cubicBezTo>
                      <a:pt x="105" y="437"/>
                      <a:pt x="105" y="437"/>
                      <a:pt x="105" y="437"/>
                    </a:cubicBezTo>
                    <a:cubicBezTo>
                      <a:pt x="106" y="438"/>
                      <a:pt x="106" y="438"/>
                      <a:pt x="106" y="438"/>
                    </a:cubicBezTo>
                    <a:cubicBezTo>
                      <a:pt x="108" y="439"/>
                      <a:pt x="108" y="439"/>
                      <a:pt x="108" y="439"/>
                    </a:cubicBezTo>
                    <a:cubicBezTo>
                      <a:pt x="110" y="440"/>
                      <a:pt x="110" y="440"/>
                      <a:pt x="110" y="440"/>
                    </a:cubicBezTo>
                    <a:cubicBezTo>
                      <a:pt x="111" y="441"/>
                      <a:pt x="111" y="441"/>
                      <a:pt x="111" y="441"/>
                    </a:cubicBezTo>
                    <a:cubicBezTo>
                      <a:pt x="113" y="442"/>
                      <a:pt x="113" y="442"/>
                      <a:pt x="113" y="442"/>
                    </a:cubicBezTo>
                    <a:cubicBezTo>
                      <a:pt x="115" y="443"/>
                      <a:pt x="115" y="443"/>
                      <a:pt x="115" y="443"/>
                    </a:cubicBezTo>
                    <a:cubicBezTo>
                      <a:pt x="116" y="444"/>
                      <a:pt x="116" y="444"/>
                      <a:pt x="116" y="444"/>
                    </a:cubicBezTo>
                    <a:cubicBezTo>
                      <a:pt x="118" y="445"/>
                      <a:pt x="118" y="445"/>
                      <a:pt x="118" y="445"/>
                    </a:cubicBezTo>
                    <a:cubicBezTo>
                      <a:pt x="120" y="446"/>
                      <a:pt x="120" y="446"/>
                      <a:pt x="120" y="446"/>
                    </a:cubicBezTo>
                    <a:cubicBezTo>
                      <a:pt x="122" y="447"/>
                      <a:pt x="122" y="447"/>
                      <a:pt x="122" y="447"/>
                    </a:cubicBezTo>
                    <a:cubicBezTo>
                      <a:pt x="123" y="448"/>
                      <a:pt x="123" y="448"/>
                      <a:pt x="123" y="448"/>
                    </a:cubicBezTo>
                    <a:cubicBezTo>
                      <a:pt x="125" y="449"/>
                      <a:pt x="125" y="449"/>
                      <a:pt x="125" y="449"/>
                    </a:cubicBezTo>
                    <a:cubicBezTo>
                      <a:pt x="127" y="450"/>
                      <a:pt x="127" y="450"/>
                      <a:pt x="127" y="450"/>
                    </a:cubicBezTo>
                    <a:cubicBezTo>
                      <a:pt x="129" y="451"/>
                      <a:pt x="129" y="451"/>
                      <a:pt x="129" y="451"/>
                    </a:cubicBezTo>
                    <a:cubicBezTo>
                      <a:pt x="131" y="452"/>
                      <a:pt x="131" y="452"/>
                      <a:pt x="131" y="452"/>
                    </a:cubicBezTo>
                    <a:cubicBezTo>
                      <a:pt x="133" y="453"/>
                      <a:pt x="133" y="453"/>
                      <a:pt x="133" y="453"/>
                    </a:cubicBezTo>
                    <a:cubicBezTo>
                      <a:pt x="134" y="454"/>
                      <a:pt x="134" y="454"/>
                      <a:pt x="134" y="454"/>
                    </a:cubicBezTo>
                    <a:cubicBezTo>
                      <a:pt x="136" y="455"/>
                      <a:pt x="136" y="455"/>
                      <a:pt x="136" y="455"/>
                    </a:cubicBezTo>
                    <a:cubicBezTo>
                      <a:pt x="138" y="455"/>
                      <a:pt x="138" y="455"/>
                      <a:pt x="138" y="455"/>
                    </a:cubicBezTo>
                    <a:cubicBezTo>
                      <a:pt x="140" y="456"/>
                      <a:pt x="140" y="456"/>
                      <a:pt x="140" y="456"/>
                    </a:cubicBezTo>
                    <a:cubicBezTo>
                      <a:pt x="142" y="457"/>
                      <a:pt x="142" y="457"/>
                      <a:pt x="142" y="457"/>
                    </a:cubicBezTo>
                    <a:cubicBezTo>
                      <a:pt x="152" y="433"/>
                      <a:pt x="152" y="433"/>
                      <a:pt x="152" y="433"/>
                    </a:cubicBezTo>
                    <a:cubicBezTo>
                      <a:pt x="154" y="434"/>
                      <a:pt x="154" y="434"/>
                      <a:pt x="154" y="434"/>
                    </a:cubicBezTo>
                    <a:cubicBezTo>
                      <a:pt x="155" y="435"/>
                      <a:pt x="155" y="435"/>
                      <a:pt x="155" y="435"/>
                    </a:cubicBezTo>
                    <a:cubicBezTo>
                      <a:pt x="157" y="436"/>
                      <a:pt x="157" y="436"/>
                      <a:pt x="157" y="436"/>
                    </a:cubicBezTo>
                    <a:cubicBezTo>
                      <a:pt x="159" y="436"/>
                      <a:pt x="159" y="436"/>
                      <a:pt x="159" y="436"/>
                    </a:cubicBezTo>
                    <a:cubicBezTo>
                      <a:pt x="160" y="437"/>
                      <a:pt x="160" y="437"/>
                      <a:pt x="160" y="437"/>
                    </a:cubicBezTo>
                    <a:cubicBezTo>
                      <a:pt x="162" y="437"/>
                      <a:pt x="162" y="437"/>
                      <a:pt x="162" y="437"/>
                    </a:cubicBezTo>
                    <a:cubicBezTo>
                      <a:pt x="164" y="438"/>
                      <a:pt x="164" y="438"/>
                      <a:pt x="164" y="438"/>
                    </a:cubicBezTo>
                    <a:cubicBezTo>
                      <a:pt x="166" y="439"/>
                      <a:pt x="166" y="439"/>
                      <a:pt x="166" y="439"/>
                    </a:cubicBezTo>
                    <a:cubicBezTo>
                      <a:pt x="167" y="439"/>
                      <a:pt x="167" y="439"/>
                      <a:pt x="167" y="439"/>
                    </a:cubicBezTo>
                    <a:cubicBezTo>
                      <a:pt x="169" y="440"/>
                      <a:pt x="169" y="440"/>
                      <a:pt x="169" y="440"/>
                    </a:cubicBezTo>
                    <a:cubicBezTo>
                      <a:pt x="170" y="440"/>
                      <a:pt x="170" y="440"/>
                      <a:pt x="170" y="440"/>
                    </a:cubicBezTo>
                    <a:cubicBezTo>
                      <a:pt x="172" y="441"/>
                      <a:pt x="172" y="441"/>
                      <a:pt x="172" y="441"/>
                    </a:cubicBezTo>
                    <a:cubicBezTo>
                      <a:pt x="173" y="441"/>
                      <a:pt x="173" y="441"/>
                      <a:pt x="173" y="441"/>
                    </a:cubicBezTo>
                    <a:cubicBezTo>
                      <a:pt x="175" y="442"/>
                      <a:pt x="175" y="442"/>
                      <a:pt x="175" y="442"/>
                    </a:cubicBezTo>
                    <a:cubicBezTo>
                      <a:pt x="177" y="442"/>
                      <a:pt x="177" y="442"/>
                      <a:pt x="177" y="442"/>
                    </a:cubicBezTo>
                    <a:cubicBezTo>
                      <a:pt x="178" y="442"/>
                      <a:pt x="178" y="442"/>
                      <a:pt x="178" y="442"/>
                    </a:cubicBezTo>
                    <a:cubicBezTo>
                      <a:pt x="180" y="443"/>
                      <a:pt x="180" y="443"/>
                      <a:pt x="180" y="443"/>
                    </a:cubicBezTo>
                    <a:cubicBezTo>
                      <a:pt x="182" y="443"/>
                      <a:pt x="182" y="443"/>
                      <a:pt x="182" y="443"/>
                    </a:cubicBezTo>
                    <a:cubicBezTo>
                      <a:pt x="183" y="444"/>
                      <a:pt x="183" y="444"/>
                      <a:pt x="183" y="444"/>
                    </a:cubicBezTo>
                    <a:cubicBezTo>
                      <a:pt x="185" y="444"/>
                      <a:pt x="185" y="444"/>
                      <a:pt x="185" y="444"/>
                    </a:cubicBezTo>
                    <a:cubicBezTo>
                      <a:pt x="187" y="444"/>
                      <a:pt x="187" y="444"/>
                      <a:pt x="187" y="444"/>
                    </a:cubicBezTo>
                    <a:cubicBezTo>
                      <a:pt x="188" y="445"/>
                      <a:pt x="188" y="445"/>
                      <a:pt x="188" y="445"/>
                    </a:cubicBezTo>
                    <a:cubicBezTo>
                      <a:pt x="190" y="445"/>
                      <a:pt x="190" y="445"/>
                      <a:pt x="190" y="445"/>
                    </a:cubicBezTo>
                    <a:cubicBezTo>
                      <a:pt x="192" y="445"/>
                      <a:pt x="192" y="445"/>
                      <a:pt x="192" y="445"/>
                    </a:cubicBezTo>
                    <a:cubicBezTo>
                      <a:pt x="193" y="446"/>
                      <a:pt x="193" y="446"/>
                      <a:pt x="193" y="446"/>
                    </a:cubicBezTo>
                    <a:cubicBezTo>
                      <a:pt x="195" y="446"/>
                      <a:pt x="195" y="446"/>
                      <a:pt x="195" y="446"/>
                    </a:cubicBezTo>
                    <a:cubicBezTo>
                      <a:pt x="197" y="446"/>
                      <a:pt x="197" y="446"/>
                      <a:pt x="197" y="446"/>
                    </a:cubicBezTo>
                    <a:cubicBezTo>
                      <a:pt x="198" y="447"/>
                      <a:pt x="198" y="447"/>
                      <a:pt x="198" y="447"/>
                    </a:cubicBezTo>
                    <a:cubicBezTo>
                      <a:pt x="200" y="447"/>
                      <a:pt x="200" y="447"/>
                      <a:pt x="200" y="447"/>
                    </a:cubicBezTo>
                    <a:cubicBezTo>
                      <a:pt x="202" y="447"/>
                      <a:pt x="202" y="447"/>
                      <a:pt x="202" y="447"/>
                    </a:cubicBezTo>
                    <a:cubicBezTo>
                      <a:pt x="204" y="448"/>
                      <a:pt x="204" y="448"/>
                      <a:pt x="204" y="448"/>
                    </a:cubicBezTo>
                    <a:cubicBezTo>
                      <a:pt x="206" y="448"/>
                      <a:pt x="206" y="448"/>
                      <a:pt x="206" y="448"/>
                    </a:cubicBezTo>
                    <a:cubicBezTo>
                      <a:pt x="202" y="473"/>
                      <a:pt x="202" y="473"/>
                      <a:pt x="202" y="473"/>
                    </a:cubicBezTo>
                    <a:cubicBezTo>
                      <a:pt x="204" y="474"/>
                      <a:pt x="204" y="474"/>
                      <a:pt x="204" y="474"/>
                    </a:cubicBezTo>
                    <a:cubicBezTo>
                      <a:pt x="206" y="474"/>
                      <a:pt x="206" y="474"/>
                      <a:pt x="206" y="474"/>
                    </a:cubicBezTo>
                    <a:cubicBezTo>
                      <a:pt x="208" y="474"/>
                      <a:pt x="208" y="474"/>
                      <a:pt x="208" y="474"/>
                    </a:cubicBezTo>
                    <a:cubicBezTo>
                      <a:pt x="210" y="474"/>
                      <a:pt x="210" y="474"/>
                      <a:pt x="210" y="474"/>
                    </a:cubicBezTo>
                    <a:cubicBezTo>
                      <a:pt x="212" y="475"/>
                      <a:pt x="212" y="475"/>
                      <a:pt x="212" y="475"/>
                    </a:cubicBezTo>
                    <a:cubicBezTo>
                      <a:pt x="214" y="475"/>
                      <a:pt x="214" y="475"/>
                      <a:pt x="214" y="475"/>
                    </a:cubicBezTo>
                    <a:cubicBezTo>
                      <a:pt x="216" y="475"/>
                      <a:pt x="216" y="475"/>
                      <a:pt x="216" y="475"/>
                    </a:cubicBezTo>
                    <a:cubicBezTo>
                      <a:pt x="217" y="475"/>
                      <a:pt x="217" y="475"/>
                      <a:pt x="217" y="475"/>
                    </a:cubicBezTo>
                    <a:cubicBezTo>
                      <a:pt x="219" y="475"/>
                      <a:pt x="219" y="475"/>
                      <a:pt x="219" y="475"/>
                    </a:cubicBezTo>
                    <a:cubicBezTo>
                      <a:pt x="221" y="476"/>
                      <a:pt x="221" y="476"/>
                      <a:pt x="221" y="476"/>
                    </a:cubicBezTo>
                    <a:cubicBezTo>
                      <a:pt x="223" y="476"/>
                      <a:pt x="223" y="476"/>
                      <a:pt x="223" y="476"/>
                    </a:cubicBezTo>
                    <a:cubicBezTo>
                      <a:pt x="225" y="476"/>
                      <a:pt x="225" y="476"/>
                      <a:pt x="225" y="476"/>
                    </a:cubicBezTo>
                    <a:cubicBezTo>
                      <a:pt x="227" y="476"/>
                      <a:pt x="227" y="476"/>
                      <a:pt x="227" y="476"/>
                    </a:cubicBezTo>
                    <a:cubicBezTo>
                      <a:pt x="228" y="476"/>
                      <a:pt x="228" y="476"/>
                      <a:pt x="228" y="476"/>
                    </a:cubicBezTo>
                    <a:cubicBezTo>
                      <a:pt x="230" y="476"/>
                      <a:pt x="230" y="476"/>
                      <a:pt x="230" y="476"/>
                    </a:cubicBezTo>
                    <a:cubicBezTo>
                      <a:pt x="232" y="476"/>
                      <a:pt x="232" y="476"/>
                      <a:pt x="232" y="476"/>
                    </a:cubicBezTo>
                    <a:cubicBezTo>
                      <a:pt x="234" y="476"/>
                      <a:pt x="234" y="476"/>
                      <a:pt x="234" y="476"/>
                    </a:cubicBezTo>
                    <a:cubicBezTo>
                      <a:pt x="235" y="476"/>
                      <a:pt x="235" y="476"/>
                      <a:pt x="235" y="476"/>
                    </a:cubicBezTo>
                    <a:cubicBezTo>
                      <a:pt x="237" y="476"/>
                      <a:pt x="237" y="476"/>
                      <a:pt x="237" y="476"/>
                    </a:cubicBezTo>
                    <a:cubicBezTo>
                      <a:pt x="239" y="476"/>
                      <a:pt x="239" y="476"/>
                      <a:pt x="239" y="476"/>
                    </a:cubicBezTo>
                    <a:cubicBezTo>
                      <a:pt x="241" y="476"/>
                      <a:pt x="241" y="476"/>
                      <a:pt x="241" y="476"/>
                    </a:cubicBezTo>
                    <a:cubicBezTo>
                      <a:pt x="243" y="476"/>
                      <a:pt x="243" y="476"/>
                      <a:pt x="243" y="476"/>
                    </a:cubicBezTo>
                    <a:cubicBezTo>
                      <a:pt x="244" y="476"/>
                      <a:pt x="244" y="476"/>
                      <a:pt x="244" y="476"/>
                    </a:cubicBezTo>
                    <a:cubicBezTo>
                      <a:pt x="246" y="476"/>
                      <a:pt x="246" y="476"/>
                      <a:pt x="246" y="476"/>
                    </a:cubicBezTo>
                    <a:cubicBezTo>
                      <a:pt x="248" y="476"/>
                      <a:pt x="248" y="476"/>
                      <a:pt x="248" y="476"/>
                    </a:cubicBezTo>
                    <a:cubicBezTo>
                      <a:pt x="250" y="475"/>
                      <a:pt x="250" y="475"/>
                      <a:pt x="250" y="475"/>
                    </a:cubicBezTo>
                    <a:cubicBezTo>
                      <a:pt x="251" y="475"/>
                      <a:pt x="251" y="475"/>
                      <a:pt x="251" y="475"/>
                    </a:cubicBez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55" y="475"/>
                      <a:pt x="255" y="475"/>
                      <a:pt x="255" y="475"/>
                    </a:cubicBezTo>
                    <a:cubicBezTo>
                      <a:pt x="257" y="475"/>
                      <a:pt x="257" y="475"/>
                      <a:pt x="257" y="475"/>
                    </a:cubicBezTo>
                    <a:cubicBezTo>
                      <a:pt x="259" y="474"/>
                      <a:pt x="259" y="474"/>
                      <a:pt x="259" y="474"/>
                    </a:cubicBezTo>
                    <a:cubicBezTo>
                      <a:pt x="261" y="474"/>
                      <a:pt x="261" y="474"/>
                      <a:pt x="261" y="474"/>
                    </a:cubicBezTo>
                    <a:cubicBezTo>
                      <a:pt x="258" y="448"/>
                      <a:pt x="258" y="448"/>
                      <a:pt x="258" y="448"/>
                    </a:cubicBezTo>
                    <a:cubicBezTo>
                      <a:pt x="260" y="448"/>
                      <a:pt x="260" y="448"/>
                      <a:pt x="260" y="448"/>
                    </a:cubicBezTo>
                    <a:cubicBezTo>
                      <a:pt x="262" y="447"/>
                      <a:pt x="262" y="447"/>
                      <a:pt x="262" y="447"/>
                    </a:cubicBezTo>
                    <a:cubicBezTo>
                      <a:pt x="264" y="447"/>
                      <a:pt x="264" y="447"/>
                      <a:pt x="264" y="447"/>
                    </a:cubicBezTo>
                    <a:cubicBezTo>
                      <a:pt x="266" y="447"/>
                      <a:pt x="266" y="447"/>
                      <a:pt x="266" y="447"/>
                    </a:cubicBezTo>
                    <a:cubicBezTo>
                      <a:pt x="268" y="447"/>
                      <a:pt x="268" y="447"/>
                      <a:pt x="268" y="447"/>
                    </a:cubicBezTo>
                    <a:cubicBezTo>
                      <a:pt x="269" y="446"/>
                      <a:pt x="269" y="446"/>
                      <a:pt x="269" y="446"/>
                    </a:cubicBezTo>
                    <a:cubicBezTo>
                      <a:pt x="272" y="446"/>
                      <a:pt x="272" y="446"/>
                      <a:pt x="272" y="446"/>
                    </a:cubicBezTo>
                    <a:cubicBezTo>
                      <a:pt x="273" y="445"/>
                      <a:pt x="273" y="445"/>
                      <a:pt x="273" y="445"/>
                    </a:cubicBezTo>
                    <a:cubicBezTo>
                      <a:pt x="275" y="445"/>
                      <a:pt x="275" y="445"/>
                      <a:pt x="275" y="445"/>
                    </a:cubicBezTo>
                    <a:cubicBezTo>
                      <a:pt x="277" y="445"/>
                      <a:pt x="277" y="445"/>
                      <a:pt x="277" y="445"/>
                    </a:cubicBezTo>
                    <a:cubicBezTo>
                      <a:pt x="279" y="444"/>
                      <a:pt x="279" y="444"/>
                      <a:pt x="279" y="444"/>
                    </a:cubicBezTo>
                    <a:cubicBezTo>
                      <a:pt x="281" y="444"/>
                      <a:pt x="281" y="444"/>
                      <a:pt x="281" y="444"/>
                    </a:cubicBezTo>
                    <a:cubicBezTo>
                      <a:pt x="283" y="443"/>
                      <a:pt x="283" y="443"/>
                      <a:pt x="283" y="443"/>
                    </a:cubicBezTo>
                    <a:cubicBezTo>
                      <a:pt x="285" y="443"/>
                      <a:pt x="285" y="443"/>
                      <a:pt x="285" y="443"/>
                    </a:cubicBezTo>
                    <a:cubicBezTo>
                      <a:pt x="287" y="442"/>
                      <a:pt x="287" y="442"/>
                      <a:pt x="287" y="442"/>
                    </a:cubicBezTo>
                    <a:cubicBezTo>
                      <a:pt x="289" y="442"/>
                      <a:pt x="289" y="442"/>
                      <a:pt x="289" y="442"/>
                    </a:cubicBezTo>
                    <a:cubicBezTo>
                      <a:pt x="291" y="442"/>
                      <a:pt x="291" y="442"/>
                      <a:pt x="291" y="442"/>
                    </a:cubicBezTo>
                    <a:cubicBezTo>
                      <a:pt x="293" y="441"/>
                      <a:pt x="293" y="441"/>
                      <a:pt x="293" y="441"/>
                    </a:cubicBezTo>
                    <a:cubicBezTo>
                      <a:pt x="294" y="440"/>
                      <a:pt x="294" y="440"/>
                      <a:pt x="294" y="440"/>
                    </a:cubicBezTo>
                    <a:cubicBezTo>
                      <a:pt x="296" y="440"/>
                      <a:pt x="296" y="440"/>
                      <a:pt x="296" y="440"/>
                    </a:cubicBezTo>
                    <a:cubicBezTo>
                      <a:pt x="298" y="439"/>
                      <a:pt x="298" y="439"/>
                      <a:pt x="298" y="439"/>
                    </a:cubicBezTo>
                    <a:cubicBezTo>
                      <a:pt x="300" y="439"/>
                      <a:pt x="300" y="439"/>
                      <a:pt x="300" y="439"/>
                    </a:cubicBezTo>
                    <a:cubicBezTo>
                      <a:pt x="302" y="438"/>
                      <a:pt x="302" y="438"/>
                      <a:pt x="302" y="438"/>
                    </a:cubicBezTo>
                    <a:cubicBezTo>
                      <a:pt x="303" y="437"/>
                      <a:pt x="303" y="437"/>
                      <a:pt x="303" y="437"/>
                    </a:cubicBezTo>
                    <a:cubicBezTo>
                      <a:pt x="305" y="437"/>
                      <a:pt x="305" y="437"/>
                      <a:pt x="305" y="437"/>
                    </a:cubicBezTo>
                    <a:cubicBezTo>
                      <a:pt x="307" y="436"/>
                      <a:pt x="307" y="436"/>
                      <a:pt x="307" y="436"/>
                    </a:cubicBezTo>
                    <a:cubicBezTo>
                      <a:pt x="309" y="435"/>
                      <a:pt x="309" y="435"/>
                      <a:pt x="309" y="435"/>
                    </a:cubicBezTo>
                    <a:cubicBezTo>
                      <a:pt x="310" y="435"/>
                      <a:pt x="310" y="435"/>
                      <a:pt x="310" y="435"/>
                    </a:cubicBezTo>
                    <a:cubicBezTo>
                      <a:pt x="312" y="434"/>
                      <a:pt x="312" y="434"/>
                      <a:pt x="312" y="434"/>
                    </a:cubicBezTo>
                    <a:cubicBezTo>
                      <a:pt x="314" y="433"/>
                      <a:pt x="314" y="433"/>
                      <a:pt x="314" y="433"/>
                    </a:cubicBezTo>
                    <a:cubicBezTo>
                      <a:pt x="316" y="432"/>
                      <a:pt x="316" y="432"/>
                      <a:pt x="316" y="432"/>
                    </a:cubicBezTo>
                    <a:cubicBezTo>
                      <a:pt x="317" y="432"/>
                      <a:pt x="317" y="432"/>
                      <a:pt x="317" y="432"/>
                    </a:cubicBezTo>
                    <a:cubicBezTo>
                      <a:pt x="328" y="456"/>
                      <a:pt x="328" y="456"/>
                      <a:pt x="328" y="456"/>
                    </a:cubicBezTo>
                    <a:cubicBezTo>
                      <a:pt x="329" y="455"/>
                      <a:pt x="329" y="455"/>
                      <a:pt x="329" y="455"/>
                    </a:cubicBezTo>
                    <a:cubicBezTo>
                      <a:pt x="331" y="454"/>
                      <a:pt x="331" y="454"/>
                      <a:pt x="331" y="454"/>
                    </a:cubicBezTo>
                    <a:cubicBezTo>
                      <a:pt x="333" y="453"/>
                      <a:pt x="333" y="453"/>
                      <a:pt x="333" y="453"/>
                    </a:cubicBezTo>
                    <a:cubicBezTo>
                      <a:pt x="335" y="453"/>
                      <a:pt x="335" y="453"/>
                      <a:pt x="335" y="453"/>
                    </a:cubicBezTo>
                    <a:cubicBezTo>
                      <a:pt x="336" y="452"/>
                      <a:pt x="336" y="452"/>
                      <a:pt x="336" y="452"/>
                    </a:cubicBezTo>
                    <a:cubicBezTo>
                      <a:pt x="338" y="451"/>
                      <a:pt x="338" y="451"/>
                      <a:pt x="338" y="451"/>
                    </a:cubicBezTo>
                    <a:cubicBezTo>
                      <a:pt x="340" y="450"/>
                      <a:pt x="340" y="450"/>
                      <a:pt x="340" y="450"/>
                    </a:cubicBezTo>
                    <a:cubicBezTo>
                      <a:pt x="341" y="450"/>
                      <a:pt x="341" y="450"/>
                      <a:pt x="341" y="450"/>
                    </a:cubicBezTo>
                    <a:cubicBezTo>
                      <a:pt x="343" y="449"/>
                      <a:pt x="343" y="449"/>
                      <a:pt x="343" y="449"/>
                    </a:cubicBezTo>
                    <a:cubicBezTo>
                      <a:pt x="344" y="448"/>
                      <a:pt x="344" y="448"/>
                      <a:pt x="344" y="448"/>
                    </a:cubicBezTo>
                    <a:cubicBezTo>
                      <a:pt x="346" y="447"/>
                      <a:pt x="346" y="447"/>
                      <a:pt x="346" y="447"/>
                    </a:cubicBezTo>
                    <a:cubicBezTo>
                      <a:pt x="347" y="446"/>
                      <a:pt x="347" y="446"/>
                      <a:pt x="347" y="446"/>
                    </a:cubicBezTo>
                    <a:cubicBezTo>
                      <a:pt x="349" y="445"/>
                      <a:pt x="349" y="445"/>
                      <a:pt x="349" y="445"/>
                    </a:cubicBezTo>
                    <a:cubicBezTo>
                      <a:pt x="351" y="444"/>
                      <a:pt x="351" y="444"/>
                      <a:pt x="351" y="444"/>
                    </a:cubicBezTo>
                    <a:cubicBezTo>
                      <a:pt x="352" y="443"/>
                      <a:pt x="352" y="443"/>
                      <a:pt x="352" y="443"/>
                    </a:cubicBezTo>
                    <a:cubicBezTo>
                      <a:pt x="354" y="442"/>
                      <a:pt x="354" y="442"/>
                      <a:pt x="354" y="442"/>
                    </a:cubicBezTo>
                    <a:cubicBezTo>
                      <a:pt x="355" y="442"/>
                      <a:pt x="355" y="442"/>
                      <a:pt x="355" y="442"/>
                    </a:cubicBezTo>
                    <a:cubicBezTo>
                      <a:pt x="357" y="441"/>
                      <a:pt x="357" y="441"/>
                      <a:pt x="357" y="441"/>
                    </a:cubicBezTo>
                    <a:cubicBezTo>
                      <a:pt x="358" y="440"/>
                      <a:pt x="358" y="440"/>
                      <a:pt x="358" y="440"/>
                    </a:cubicBezTo>
                    <a:cubicBezTo>
                      <a:pt x="360" y="439"/>
                      <a:pt x="360" y="439"/>
                      <a:pt x="360" y="439"/>
                    </a:cubicBezTo>
                    <a:cubicBezTo>
                      <a:pt x="361" y="438"/>
                      <a:pt x="361" y="438"/>
                      <a:pt x="361" y="438"/>
                    </a:cubicBezTo>
                    <a:cubicBezTo>
                      <a:pt x="363" y="437"/>
                      <a:pt x="363" y="437"/>
                      <a:pt x="363" y="437"/>
                    </a:cubicBezTo>
                    <a:cubicBezTo>
                      <a:pt x="364" y="436"/>
                      <a:pt x="364" y="436"/>
                      <a:pt x="364" y="436"/>
                    </a:cubicBezTo>
                    <a:cubicBezTo>
                      <a:pt x="365" y="435"/>
                      <a:pt x="365" y="435"/>
                      <a:pt x="365" y="435"/>
                    </a:cubicBezTo>
                    <a:cubicBezTo>
                      <a:pt x="367" y="434"/>
                      <a:pt x="367" y="434"/>
                      <a:pt x="367" y="434"/>
                    </a:cubicBezTo>
                    <a:cubicBezTo>
                      <a:pt x="368" y="433"/>
                      <a:pt x="368" y="433"/>
                      <a:pt x="368" y="433"/>
                    </a:cubicBezTo>
                    <a:cubicBezTo>
                      <a:pt x="369" y="432"/>
                      <a:pt x="369" y="432"/>
                      <a:pt x="369" y="432"/>
                    </a:cubicBezTo>
                    <a:cubicBezTo>
                      <a:pt x="371" y="431"/>
                      <a:pt x="371" y="431"/>
                      <a:pt x="371" y="431"/>
                    </a:cubicBezTo>
                    <a:cubicBezTo>
                      <a:pt x="372" y="430"/>
                      <a:pt x="372" y="430"/>
                      <a:pt x="372" y="430"/>
                    </a:cubicBezTo>
                    <a:cubicBezTo>
                      <a:pt x="374" y="429"/>
                      <a:pt x="374" y="429"/>
                      <a:pt x="374" y="429"/>
                    </a:cubicBezTo>
                    <a:cubicBezTo>
                      <a:pt x="375" y="428"/>
                      <a:pt x="375" y="428"/>
                      <a:pt x="375" y="428"/>
                    </a:cubicBezTo>
                    <a:cubicBezTo>
                      <a:pt x="376" y="427"/>
                      <a:pt x="376" y="427"/>
                      <a:pt x="376" y="427"/>
                    </a:cubicBezTo>
                    <a:cubicBezTo>
                      <a:pt x="360" y="406"/>
                      <a:pt x="360" y="406"/>
                      <a:pt x="360" y="406"/>
                    </a:cubicBezTo>
                    <a:cubicBezTo>
                      <a:pt x="361" y="405"/>
                      <a:pt x="361" y="405"/>
                      <a:pt x="361" y="405"/>
                    </a:cubicBezTo>
                    <a:cubicBezTo>
                      <a:pt x="363" y="404"/>
                      <a:pt x="363" y="404"/>
                      <a:pt x="363" y="404"/>
                    </a:cubicBezTo>
                    <a:cubicBezTo>
                      <a:pt x="364" y="402"/>
                      <a:pt x="364" y="402"/>
                      <a:pt x="364" y="402"/>
                    </a:cubicBezTo>
                    <a:cubicBezTo>
                      <a:pt x="366" y="402"/>
                      <a:pt x="366" y="402"/>
                      <a:pt x="366" y="402"/>
                    </a:cubicBezTo>
                    <a:cubicBezTo>
                      <a:pt x="367" y="400"/>
                      <a:pt x="367" y="400"/>
                      <a:pt x="367" y="400"/>
                    </a:cubicBezTo>
                    <a:cubicBezTo>
                      <a:pt x="368" y="399"/>
                      <a:pt x="368" y="399"/>
                      <a:pt x="368" y="399"/>
                    </a:cubicBezTo>
                    <a:cubicBezTo>
                      <a:pt x="370" y="398"/>
                      <a:pt x="370" y="398"/>
                      <a:pt x="370" y="398"/>
                    </a:cubicBezTo>
                    <a:cubicBezTo>
                      <a:pt x="372" y="396"/>
                      <a:pt x="372" y="396"/>
                      <a:pt x="372" y="396"/>
                    </a:cubicBezTo>
                    <a:cubicBezTo>
                      <a:pt x="373" y="395"/>
                      <a:pt x="373" y="395"/>
                      <a:pt x="373" y="395"/>
                    </a:cubicBezTo>
                    <a:cubicBezTo>
                      <a:pt x="374" y="394"/>
                      <a:pt x="374" y="394"/>
                      <a:pt x="374" y="394"/>
                    </a:cubicBezTo>
                    <a:cubicBezTo>
                      <a:pt x="376" y="392"/>
                      <a:pt x="376" y="392"/>
                      <a:pt x="376" y="392"/>
                    </a:cubicBezTo>
                    <a:cubicBezTo>
                      <a:pt x="377" y="391"/>
                      <a:pt x="377" y="391"/>
                      <a:pt x="377" y="391"/>
                    </a:cubicBezTo>
                    <a:cubicBezTo>
                      <a:pt x="379" y="390"/>
                      <a:pt x="379" y="390"/>
                      <a:pt x="379" y="390"/>
                    </a:cubicBezTo>
                    <a:cubicBezTo>
                      <a:pt x="380" y="388"/>
                      <a:pt x="380" y="388"/>
                      <a:pt x="380" y="388"/>
                    </a:cubicBezTo>
                    <a:cubicBezTo>
                      <a:pt x="381" y="387"/>
                      <a:pt x="381" y="387"/>
                      <a:pt x="381" y="387"/>
                    </a:cubicBezTo>
                    <a:cubicBezTo>
                      <a:pt x="383" y="385"/>
                      <a:pt x="383" y="385"/>
                      <a:pt x="383" y="385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6" y="382"/>
                      <a:pt x="386" y="382"/>
                      <a:pt x="386" y="382"/>
                    </a:cubicBezTo>
                    <a:cubicBezTo>
                      <a:pt x="387" y="381"/>
                      <a:pt x="387" y="381"/>
                      <a:pt x="387" y="381"/>
                    </a:cubicBezTo>
                    <a:cubicBezTo>
                      <a:pt x="388" y="380"/>
                      <a:pt x="388" y="380"/>
                      <a:pt x="388" y="380"/>
                    </a:cubicBezTo>
                    <a:cubicBezTo>
                      <a:pt x="390" y="378"/>
                      <a:pt x="390" y="378"/>
                      <a:pt x="390" y="378"/>
                    </a:cubicBezTo>
                    <a:cubicBezTo>
                      <a:pt x="391" y="377"/>
                      <a:pt x="391" y="377"/>
                      <a:pt x="391" y="377"/>
                    </a:cubicBezTo>
                    <a:cubicBezTo>
                      <a:pt x="392" y="375"/>
                      <a:pt x="392" y="375"/>
                      <a:pt x="392" y="375"/>
                    </a:cubicBezTo>
                    <a:cubicBezTo>
                      <a:pt x="393" y="374"/>
                      <a:pt x="393" y="374"/>
                      <a:pt x="393" y="374"/>
                    </a:cubicBezTo>
                    <a:cubicBezTo>
                      <a:pt x="394" y="372"/>
                      <a:pt x="394" y="372"/>
                      <a:pt x="394" y="372"/>
                    </a:cubicBezTo>
                    <a:cubicBezTo>
                      <a:pt x="396" y="371"/>
                      <a:pt x="396" y="371"/>
                      <a:pt x="396" y="371"/>
                    </a:cubicBezTo>
                    <a:cubicBezTo>
                      <a:pt x="397" y="369"/>
                      <a:pt x="397" y="369"/>
                      <a:pt x="397" y="369"/>
                    </a:cubicBezTo>
                    <a:cubicBezTo>
                      <a:pt x="398" y="368"/>
                      <a:pt x="398" y="368"/>
                      <a:pt x="398" y="368"/>
                    </a:cubicBezTo>
                    <a:cubicBezTo>
                      <a:pt x="399" y="367"/>
                      <a:pt x="399" y="367"/>
                      <a:pt x="399" y="367"/>
                    </a:cubicBezTo>
                    <a:cubicBezTo>
                      <a:pt x="400" y="365"/>
                      <a:pt x="400" y="365"/>
                      <a:pt x="400" y="365"/>
                    </a:cubicBezTo>
                    <a:cubicBezTo>
                      <a:pt x="401" y="364"/>
                      <a:pt x="401" y="364"/>
                      <a:pt x="401" y="364"/>
                    </a:cubicBezTo>
                    <a:cubicBezTo>
                      <a:pt x="402" y="363"/>
                      <a:pt x="402" y="363"/>
                      <a:pt x="402" y="363"/>
                    </a:cubicBezTo>
                    <a:cubicBezTo>
                      <a:pt x="423" y="378"/>
                      <a:pt x="423" y="378"/>
                      <a:pt x="423" y="378"/>
                    </a:cubicBezTo>
                    <a:cubicBezTo>
                      <a:pt x="424" y="377"/>
                      <a:pt x="424" y="377"/>
                      <a:pt x="424" y="377"/>
                    </a:cubicBezTo>
                    <a:cubicBezTo>
                      <a:pt x="425" y="375"/>
                      <a:pt x="425" y="375"/>
                      <a:pt x="425" y="375"/>
                    </a:cubicBezTo>
                    <a:cubicBezTo>
                      <a:pt x="426" y="374"/>
                      <a:pt x="426" y="374"/>
                      <a:pt x="426" y="374"/>
                    </a:cubicBezTo>
                    <a:cubicBezTo>
                      <a:pt x="427" y="373"/>
                      <a:pt x="427" y="373"/>
                      <a:pt x="427" y="373"/>
                    </a:cubicBezTo>
                    <a:cubicBezTo>
                      <a:pt x="428" y="371"/>
                      <a:pt x="428" y="371"/>
                      <a:pt x="428" y="371"/>
                    </a:cubicBezTo>
                    <a:cubicBezTo>
                      <a:pt x="429" y="370"/>
                      <a:pt x="429" y="370"/>
                      <a:pt x="429" y="370"/>
                    </a:cubicBezTo>
                    <a:cubicBezTo>
                      <a:pt x="430" y="368"/>
                      <a:pt x="430" y="368"/>
                      <a:pt x="430" y="368"/>
                    </a:cubicBezTo>
                    <a:cubicBezTo>
                      <a:pt x="431" y="367"/>
                      <a:pt x="431" y="367"/>
                      <a:pt x="431" y="367"/>
                    </a:cubicBezTo>
                    <a:cubicBezTo>
                      <a:pt x="432" y="365"/>
                      <a:pt x="432" y="365"/>
                      <a:pt x="432" y="365"/>
                    </a:cubicBezTo>
                    <a:cubicBezTo>
                      <a:pt x="433" y="363"/>
                      <a:pt x="433" y="363"/>
                      <a:pt x="433" y="363"/>
                    </a:cubicBezTo>
                    <a:cubicBezTo>
                      <a:pt x="434" y="362"/>
                      <a:pt x="434" y="362"/>
                      <a:pt x="434" y="362"/>
                    </a:cubicBezTo>
                    <a:cubicBezTo>
                      <a:pt x="435" y="360"/>
                      <a:pt x="435" y="360"/>
                      <a:pt x="435" y="360"/>
                    </a:cubicBezTo>
                    <a:cubicBezTo>
                      <a:pt x="436" y="358"/>
                      <a:pt x="436" y="358"/>
                      <a:pt x="436" y="358"/>
                    </a:cubicBezTo>
                    <a:cubicBezTo>
                      <a:pt x="437" y="357"/>
                      <a:pt x="437" y="357"/>
                      <a:pt x="437" y="357"/>
                    </a:cubicBezTo>
                    <a:cubicBezTo>
                      <a:pt x="438" y="355"/>
                      <a:pt x="438" y="355"/>
                      <a:pt x="438" y="355"/>
                    </a:cubicBezTo>
                    <a:cubicBezTo>
                      <a:pt x="439" y="354"/>
                      <a:pt x="439" y="354"/>
                      <a:pt x="439" y="354"/>
                    </a:cubicBezTo>
                    <a:cubicBezTo>
                      <a:pt x="440" y="352"/>
                      <a:pt x="440" y="352"/>
                      <a:pt x="440" y="352"/>
                    </a:cubicBezTo>
                    <a:cubicBezTo>
                      <a:pt x="441" y="350"/>
                      <a:pt x="441" y="350"/>
                      <a:pt x="441" y="350"/>
                    </a:cubicBezTo>
                    <a:cubicBezTo>
                      <a:pt x="442" y="348"/>
                      <a:pt x="442" y="348"/>
                      <a:pt x="442" y="348"/>
                    </a:cubicBezTo>
                    <a:cubicBezTo>
                      <a:pt x="442" y="347"/>
                      <a:pt x="442" y="347"/>
                      <a:pt x="442" y="347"/>
                    </a:cubicBezTo>
                    <a:cubicBezTo>
                      <a:pt x="443" y="345"/>
                      <a:pt x="443" y="345"/>
                      <a:pt x="443" y="345"/>
                    </a:cubicBezTo>
                    <a:cubicBezTo>
                      <a:pt x="444" y="344"/>
                      <a:pt x="444" y="344"/>
                      <a:pt x="444" y="344"/>
                    </a:cubicBezTo>
                    <a:cubicBezTo>
                      <a:pt x="445" y="342"/>
                      <a:pt x="445" y="342"/>
                      <a:pt x="445" y="342"/>
                    </a:cubicBezTo>
                    <a:cubicBezTo>
                      <a:pt x="445" y="340"/>
                      <a:pt x="445" y="340"/>
                      <a:pt x="445" y="340"/>
                    </a:cubicBezTo>
                    <a:cubicBezTo>
                      <a:pt x="446" y="338"/>
                      <a:pt x="446" y="338"/>
                      <a:pt x="446" y="338"/>
                    </a:cubicBezTo>
                    <a:cubicBezTo>
                      <a:pt x="447" y="337"/>
                      <a:pt x="447" y="337"/>
                      <a:pt x="447" y="337"/>
                    </a:cubicBezTo>
                    <a:cubicBezTo>
                      <a:pt x="448" y="335"/>
                      <a:pt x="448" y="335"/>
                      <a:pt x="448" y="335"/>
                    </a:cubicBezTo>
                    <a:cubicBezTo>
                      <a:pt x="449" y="334"/>
                      <a:pt x="449" y="334"/>
                      <a:pt x="449" y="334"/>
                    </a:cubicBezTo>
                    <a:cubicBezTo>
                      <a:pt x="449" y="332"/>
                      <a:pt x="449" y="332"/>
                      <a:pt x="449" y="332"/>
                    </a:cubicBezTo>
                    <a:cubicBezTo>
                      <a:pt x="450" y="331"/>
                      <a:pt x="450" y="331"/>
                      <a:pt x="450" y="331"/>
                    </a:cubicBezTo>
                    <a:cubicBezTo>
                      <a:pt x="450" y="329"/>
                      <a:pt x="450" y="329"/>
                      <a:pt x="450" y="329"/>
                    </a:cubicBezTo>
                    <a:cubicBezTo>
                      <a:pt x="451" y="327"/>
                      <a:pt x="451" y="327"/>
                      <a:pt x="451" y="327"/>
                    </a:cubicBezTo>
                    <a:cubicBezTo>
                      <a:pt x="426" y="318"/>
                      <a:pt x="426" y="318"/>
                      <a:pt x="426" y="318"/>
                    </a:cubicBezTo>
                    <a:cubicBezTo>
                      <a:pt x="427" y="316"/>
                      <a:pt x="427" y="316"/>
                      <a:pt x="427" y="316"/>
                    </a:cubicBezTo>
                    <a:cubicBezTo>
                      <a:pt x="428" y="314"/>
                      <a:pt x="428" y="314"/>
                      <a:pt x="428" y="314"/>
                    </a:cubicBezTo>
                    <a:cubicBezTo>
                      <a:pt x="429" y="312"/>
                      <a:pt x="429" y="312"/>
                      <a:pt x="429" y="312"/>
                    </a:cubicBezTo>
                    <a:cubicBezTo>
                      <a:pt x="429" y="310"/>
                      <a:pt x="429" y="310"/>
                      <a:pt x="429" y="310"/>
                    </a:cubicBezTo>
                    <a:cubicBezTo>
                      <a:pt x="430" y="308"/>
                      <a:pt x="430" y="308"/>
                      <a:pt x="430" y="308"/>
                    </a:cubicBezTo>
                    <a:cubicBezTo>
                      <a:pt x="430" y="306"/>
                      <a:pt x="430" y="306"/>
                      <a:pt x="430" y="306"/>
                    </a:cubicBezTo>
                    <a:cubicBezTo>
                      <a:pt x="431" y="304"/>
                      <a:pt x="431" y="304"/>
                      <a:pt x="431" y="304"/>
                    </a:cubicBezTo>
                    <a:cubicBezTo>
                      <a:pt x="432" y="303"/>
                      <a:pt x="432" y="303"/>
                      <a:pt x="432" y="303"/>
                    </a:cubicBezTo>
                    <a:cubicBezTo>
                      <a:pt x="432" y="301"/>
                      <a:pt x="432" y="301"/>
                      <a:pt x="432" y="301"/>
                    </a:cubicBezTo>
                    <a:cubicBezTo>
                      <a:pt x="433" y="299"/>
                      <a:pt x="433" y="299"/>
                      <a:pt x="433" y="299"/>
                    </a:cubicBezTo>
                    <a:cubicBezTo>
                      <a:pt x="433" y="297"/>
                      <a:pt x="433" y="297"/>
                      <a:pt x="433" y="297"/>
                    </a:cubicBezTo>
                    <a:cubicBezTo>
                      <a:pt x="434" y="295"/>
                      <a:pt x="434" y="295"/>
                      <a:pt x="434" y="295"/>
                    </a:cubicBezTo>
                    <a:cubicBezTo>
                      <a:pt x="434" y="293"/>
                      <a:pt x="434" y="293"/>
                      <a:pt x="434" y="293"/>
                    </a:cubicBezTo>
                    <a:cubicBezTo>
                      <a:pt x="435" y="291"/>
                      <a:pt x="435" y="291"/>
                      <a:pt x="435" y="291"/>
                    </a:cubicBezTo>
                    <a:cubicBezTo>
                      <a:pt x="435" y="290"/>
                      <a:pt x="435" y="290"/>
                      <a:pt x="435" y="290"/>
                    </a:cubicBezTo>
                    <a:cubicBezTo>
                      <a:pt x="436" y="288"/>
                      <a:pt x="436" y="288"/>
                      <a:pt x="436" y="288"/>
                    </a:cubicBezTo>
                    <a:cubicBezTo>
                      <a:pt x="436" y="286"/>
                      <a:pt x="436" y="286"/>
                      <a:pt x="436" y="286"/>
                    </a:cubicBezTo>
                    <a:cubicBezTo>
                      <a:pt x="436" y="284"/>
                      <a:pt x="436" y="284"/>
                      <a:pt x="436" y="284"/>
                    </a:cubicBezTo>
                    <a:cubicBezTo>
                      <a:pt x="437" y="282"/>
                      <a:pt x="437" y="282"/>
                      <a:pt x="437" y="282"/>
                    </a:cubicBezTo>
                    <a:cubicBezTo>
                      <a:pt x="437" y="280"/>
                      <a:pt x="437" y="280"/>
                      <a:pt x="437" y="280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8" y="277"/>
                      <a:pt x="438" y="277"/>
                      <a:pt x="438" y="277"/>
                    </a:cubicBezTo>
                    <a:cubicBezTo>
                      <a:pt x="438" y="275"/>
                      <a:pt x="438" y="275"/>
                      <a:pt x="438" y="275"/>
                    </a:cubicBezTo>
                    <a:cubicBezTo>
                      <a:pt x="438" y="273"/>
                      <a:pt x="438" y="273"/>
                      <a:pt x="438" y="273"/>
                    </a:cubicBezTo>
                    <a:cubicBezTo>
                      <a:pt x="439" y="271"/>
                      <a:pt x="439" y="271"/>
                      <a:pt x="439" y="271"/>
                    </a:cubicBezTo>
                    <a:cubicBezTo>
                      <a:pt x="439" y="269"/>
                      <a:pt x="439" y="269"/>
                      <a:pt x="439" y="269"/>
                    </a:cubicBezTo>
                    <a:cubicBezTo>
                      <a:pt x="439" y="268"/>
                      <a:pt x="439" y="268"/>
                      <a:pt x="439" y="268"/>
                    </a:cubicBezTo>
                    <a:cubicBezTo>
                      <a:pt x="439" y="266"/>
                      <a:pt x="439" y="266"/>
                      <a:pt x="439" y="266"/>
                    </a:cubicBezTo>
                    <a:cubicBezTo>
                      <a:pt x="439" y="264"/>
                      <a:pt x="439" y="264"/>
                      <a:pt x="439" y="264"/>
                    </a:cubicBezTo>
                    <a:cubicBezTo>
                      <a:pt x="440" y="263"/>
                      <a:pt x="440" y="263"/>
                      <a:pt x="440" y="263"/>
                    </a:cubicBezTo>
                    <a:cubicBezTo>
                      <a:pt x="440" y="261"/>
                      <a:pt x="440" y="261"/>
                      <a:pt x="440" y="261"/>
                    </a:cubicBezTo>
                    <a:cubicBezTo>
                      <a:pt x="440" y="259"/>
                      <a:pt x="440" y="259"/>
                      <a:pt x="440" y="259"/>
                    </a:cubicBezTo>
                    <a:cubicBezTo>
                      <a:pt x="466" y="262"/>
                      <a:pt x="466" y="262"/>
                      <a:pt x="466" y="262"/>
                    </a:cubicBezTo>
                    <a:cubicBezTo>
                      <a:pt x="466" y="260"/>
                      <a:pt x="466" y="260"/>
                      <a:pt x="466" y="260"/>
                    </a:cubicBezTo>
                    <a:cubicBezTo>
                      <a:pt x="466" y="258"/>
                      <a:pt x="466" y="258"/>
                      <a:pt x="466" y="258"/>
                    </a:cubicBezTo>
                    <a:cubicBezTo>
                      <a:pt x="466" y="257"/>
                      <a:pt x="466" y="257"/>
                      <a:pt x="466" y="257"/>
                    </a:cubicBezTo>
                    <a:cubicBezTo>
                      <a:pt x="466" y="255"/>
                      <a:pt x="466" y="255"/>
                      <a:pt x="466" y="255"/>
                    </a:cubicBezTo>
                    <a:cubicBezTo>
                      <a:pt x="467" y="253"/>
                      <a:pt x="467" y="253"/>
                      <a:pt x="467" y="253"/>
                    </a:cubicBezTo>
                    <a:cubicBezTo>
                      <a:pt x="467" y="251"/>
                      <a:pt x="467" y="251"/>
                      <a:pt x="467" y="251"/>
                    </a:cubicBezTo>
                    <a:cubicBezTo>
                      <a:pt x="467" y="249"/>
                      <a:pt x="467" y="249"/>
                      <a:pt x="467" y="249"/>
                    </a:cubicBezTo>
                    <a:cubicBezTo>
                      <a:pt x="467" y="247"/>
                      <a:pt x="467" y="247"/>
                      <a:pt x="467" y="247"/>
                    </a:cubicBezTo>
                    <a:cubicBezTo>
                      <a:pt x="467" y="246"/>
                      <a:pt x="467" y="246"/>
                      <a:pt x="467" y="246"/>
                    </a:cubicBezTo>
                    <a:cubicBezTo>
                      <a:pt x="467" y="244"/>
                      <a:pt x="467" y="244"/>
                      <a:pt x="467" y="244"/>
                    </a:cubicBezTo>
                    <a:cubicBezTo>
                      <a:pt x="467" y="242"/>
                      <a:pt x="467" y="242"/>
                      <a:pt x="467" y="242"/>
                    </a:cubicBezTo>
                    <a:cubicBezTo>
                      <a:pt x="467" y="240"/>
                      <a:pt x="467" y="240"/>
                      <a:pt x="467" y="240"/>
                    </a:cubicBezTo>
                    <a:cubicBezTo>
                      <a:pt x="467" y="238"/>
                      <a:pt x="467" y="238"/>
                      <a:pt x="467" y="238"/>
                    </a:cubicBezTo>
                    <a:cubicBezTo>
                      <a:pt x="467" y="238"/>
                      <a:pt x="467" y="238"/>
                      <a:pt x="467" y="238"/>
                    </a:cubicBezTo>
                    <a:cubicBezTo>
                      <a:pt x="467" y="237"/>
                      <a:pt x="467" y="237"/>
                      <a:pt x="467" y="237"/>
                    </a:cubicBezTo>
                    <a:cubicBezTo>
                      <a:pt x="467" y="236"/>
                      <a:pt x="467" y="236"/>
                      <a:pt x="467" y="236"/>
                    </a:cubicBezTo>
                    <a:cubicBezTo>
                      <a:pt x="467" y="234"/>
                      <a:pt x="467" y="234"/>
                      <a:pt x="467" y="234"/>
                    </a:cubicBezTo>
                    <a:cubicBezTo>
                      <a:pt x="467" y="232"/>
                      <a:pt x="467" y="232"/>
                      <a:pt x="467" y="232"/>
                    </a:cubicBezTo>
                    <a:cubicBezTo>
                      <a:pt x="467" y="230"/>
                      <a:pt x="467" y="230"/>
                      <a:pt x="467" y="230"/>
                    </a:cubicBezTo>
                    <a:cubicBezTo>
                      <a:pt x="467" y="228"/>
                      <a:pt x="467" y="228"/>
                      <a:pt x="467" y="228"/>
                    </a:cubicBezTo>
                    <a:cubicBezTo>
                      <a:pt x="467" y="227"/>
                      <a:pt x="467" y="227"/>
                      <a:pt x="467" y="227"/>
                    </a:cubicBezTo>
                    <a:cubicBezTo>
                      <a:pt x="467" y="225"/>
                      <a:pt x="467" y="225"/>
                      <a:pt x="467" y="225"/>
                    </a:cubicBezTo>
                    <a:cubicBezTo>
                      <a:pt x="467" y="223"/>
                      <a:pt x="467" y="223"/>
                      <a:pt x="467" y="223"/>
                    </a:cubicBezTo>
                    <a:lnTo>
                      <a:pt x="466" y="221"/>
                    </a:lnTo>
                    <a:close/>
                    <a:moveTo>
                      <a:pt x="387" y="157"/>
                    </a:moveTo>
                    <a:cubicBezTo>
                      <a:pt x="387" y="156"/>
                      <a:pt x="387" y="156"/>
                      <a:pt x="387" y="156"/>
                    </a:cubicBezTo>
                    <a:cubicBezTo>
                      <a:pt x="388" y="159"/>
                      <a:pt x="388" y="159"/>
                      <a:pt x="388" y="159"/>
                    </a:cubicBezTo>
                    <a:cubicBezTo>
                      <a:pt x="392" y="167"/>
                      <a:pt x="392" y="167"/>
                      <a:pt x="392" y="167"/>
                    </a:cubicBezTo>
                    <a:cubicBezTo>
                      <a:pt x="399" y="185"/>
                      <a:pt x="399" y="185"/>
                      <a:pt x="399" y="185"/>
                    </a:cubicBezTo>
                    <a:cubicBezTo>
                      <a:pt x="403" y="204"/>
                      <a:pt x="403" y="204"/>
                      <a:pt x="403" y="204"/>
                    </a:cubicBezTo>
                    <a:cubicBezTo>
                      <a:pt x="406" y="224"/>
                      <a:pt x="406" y="224"/>
                      <a:pt x="406" y="224"/>
                    </a:cubicBezTo>
                    <a:cubicBezTo>
                      <a:pt x="406" y="234"/>
                      <a:pt x="406" y="234"/>
                      <a:pt x="406" y="234"/>
                    </a:cubicBezTo>
                    <a:cubicBezTo>
                      <a:pt x="406" y="236"/>
                      <a:pt x="406" y="236"/>
                      <a:pt x="406" y="236"/>
                    </a:cubicBezTo>
                    <a:cubicBezTo>
                      <a:pt x="406" y="238"/>
                      <a:pt x="406" y="238"/>
                      <a:pt x="406" y="238"/>
                    </a:cubicBezTo>
                    <a:cubicBezTo>
                      <a:pt x="406" y="240"/>
                      <a:pt x="406" y="240"/>
                      <a:pt x="406" y="240"/>
                    </a:cubicBezTo>
                    <a:cubicBezTo>
                      <a:pt x="406" y="242"/>
                      <a:pt x="406" y="242"/>
                      <a:pt x="406" y="242"/>
                    </a:cubicBezTo>
                    <a:cubicBezTo>
                      <a:pt x="406" y="252"/>
                      <a:pt x="406" y="252"/>
                      <a:pt x="406" y="252"/>
                    </a:cubicBezTo>
                    <a:cubicBezTo>
                      <a:pt x="403" y="272"/>
                      <a:pt x="403" y="272"/>
                      <a:pt x="403" y="272"/>
                    </a:cubicBezTo>
                    <a:cubicBezTo>
                      <a:pt x="399" y="290"/>
                      <a:pt x="399" y="290"/>
                      <a:pt x="399" y="290"/>
                    </a:cubicBezTo>
                    <a:cubicBezTo>
                      <a:pt x="392" y="309"/>
                      <a:pt x="392" y="309"/>
                      <a:pt x="392" y="309"/>
                    </a:cubicBezTo>
                    <a:cubicBezTo>
                      <a:pt x="388" y="317"/>
                      <a:pt x="388" y="317"/>
                      <a:pt x="388" y="317"/>
                    </a:cubicBezTo>
                    <a:cubicBezTo>
                      <a:pt x="387" y="319"/>
                      <a:pt x="387" y="319"/>
                      <a:pt x="387" y="319"/>
                    </a:cubicBezTo>
                    <a:cubicBezTo>
                      <a:pt x="387" y="319"/>
                      <a:pt x="387" y="319"/>
                      <a:pt x="387" y="319"/>
                    </a:cubicBezTo>
                    <a:cubicBezTo>
                      <a:pt x="385" y="323"/>
                      <a:pt x="385" y="323"/>
                      <a:pt x="385" y="323"/>
                    </a:cubicBezTo>
                    <a:cubicBezTo>
                      <a:pt x="359" y="305"/>
                      <a:pt x="359" y="305"/>
                      <a:pt x="359" y="305"/>
                    </a:cubicBezTo>
                    <a:cubicBezTo>
                      <a:pt x="370" y="285"/>
                      <a:pt x="376" y="262"/>
                      <a:pt x="376" y="238"/>
                    </a:cubicBezTo>
                    <a:cubicBezTo>
                      <a:pt x="376" y="213"/>
                      <a:pt x="370" y="191"/>
                      <a:pt x="359" y="171"/>
                    </a:cubicBezTo>
                    <a:cubicBezTo>
                      <a:pt x="385" y="153"/>
                      <a:pt x="385" y="153"/>
                      <a:pt x="385" y="153"/>
                    </a:cubicBezTo>
                    <a:lnTo>
                      <a:pt x="387" y="157"/>
                    </a:lnTo>
                    <a:close/>
                    <a:moveTo>
                      <a:pt x="262" y="65"/>
                    </a:moveTo>
                    <a:cubicBezTo>
                      <a:pt x="271" y="67"/>
                      <a:pt x="271" y="67"/>
                      <a:pt x="271" y="67"/>
                    </a:cubicBezTo>
                    <a:cubicBezTo>
                      <a:pt x="281" y="69"/>
                      <a:pt x="281" y="69"/>
                      <a:pt x="281" y="69"/>
                    </a:cubicBezTo>
                    <a:cubicBezTo>
                      <a:pt x="290" y="72"/>
                      <a:pt x="290" y="72"/>
                      <a:pt x="290" y="72"/>
                    </a:cubicBezTo>
                    <a:cubicBezTo>
                      <a:pt x="299" y="75"/>
                      <a:pt x="299" y="75"/>
                      <a:pt x="299" y="75"/>
                    </a:cubicBezTo>
                    <a:cubicBezTo>
                      <a:pt x="308" y="79"/>
                      <a:pt x="308" y="79"/>
                      <a:pt x="308" y="79"/>
                    </a:cubicBezTo>
                    <a:cubicBezTo>
                      <a:pt x="317" y="84"/>
                      <a:pt x="317" y="84"/>
                      <a:pt x="317" y="8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33" y="94"/>
                      <a:pt x="333" y="94"/>
                      <a:pt x="333" y="94"/>
                    </a:cubicBezTo>
                    <a:cubicBezTo>
                      <a:pt x="341" y="101"/>
                      <a:pt x="341" y="101"/>
                      <a:pt x="341" y="101"/>
                    </a:cubicBezTo>
                    <a:cubicBezTo>
                      <a:pt x="349" y="107"/>
                      <a:pt x="349" y="107"/>
                      <a:pt x="349" y="107"/>
                    </a:cubicBezTo>
                    <a:cubicBezTo>
                      <a:pt x="357" y="115"/>
                      <a:pt x="357" y="115"/>
                      <a:pt x="357" y="115"/>
                    </a:cubicBezTo>
                    <a:cubicBezTo>
                      <a:pt x="364" y="122"/>
                      <a:pt x="364" y="122"/>
                      <a:pt x="364" y="122"/>
                    </a:cubicBezTo>
                    <a:cubicBezTo>
                      <a:pt x="369" y="128"/>
                      <a:pt x="369" y="128"/>
                      <a:pt x="369" y="128"/>
                    </a:cubicBezTo>
                    <a:cubicBezTo>
                      <a:pt x="343" y="146"/>
                      <a:pt x="343" y="146"/>
                      <a:pt x="343" y="146"/>
                    </a:cubicBezTo>
                    <a:cubicBezTo>
                      <a:pt x="322" y="121"/>
                      <a:pt x="293" y="104"/>
                      <a:pt x="260" y="98"/>
                    </a:cubicBezTo>
                    <a:cubicBezTo>
                      <a:pt x="260" y="64"/>
                      <a:pt x="260" y="64"/>
                      <a:pt x="260" y="64"/>
                    </a:cubicBezTo>
                    <a:lnTo>
                      <a:pt x="262" y="65"/>
                    </a:lnTo>
                    <a:close/>
                    <a:moveTo>
                      <a:pt x="102" y="123"/>
                    </a:move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5" y="101"/>
                      <a:pt x="125" y="101"/>
                      <a:pt x="125" y="101"/>
                    </a:cubicBezTo>
                    <a:cubicBezTo>
                      <a:pt x="133" y="95"/>
                      <a:pt x="133" y="95"/>
                      <a:pt x="133" y="95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50" y="84"/>
                      <a:pt x="150" y="84"/>
                      <a:pt x="150" y="84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86" y="69"/>
                      <a:pt x="186" y="69"/>
                      <a:pt x="186" y="69"/>
                    </a:cubicBezTo>
                    <a:cubicBezTo>
                      <a:pt x="195" y="67"/>
                      <a:pt x="195" y="67"/>
                      <a:pt x="195" y="67"/>
                    </a:cubicBezTo>
                    <a:cubicBezTo>
                      <a:pt x="205" y="65"/>
                      <a:pt x="205" y="65"/>
                      <a:pt x="205" y="65"/>
                    </a:cubicBezTo>
                    <a:cubicBezTo>
                      <a:pt x="208" y="64"/>
                      <a:pt x="208" y="64"/>
                      <a:pt x="208" y="64"/>
                    </a:cubicBezTo>
                    <a:cubicBezTo>
                      <a:pt x="208" y="98"/>
                      <a:pt x="208" y="98"/>
                      <a:pt x="208" y="98"/>
                    </a:cubicBezTo>
                    <a:cubicBezTo>
                      <a:pt x="174" y="104"/>
                      <a:pt x="145" y="121"/>
                      <a:pt x="124" y="146"/>
                    </a:cubicBezTo>
                    <a:cubicBezTo>
                      <a:pt x="98" y="128"/>
                      <a:pt x="98" y="128"/>
                      <a:pt x="98" y="128"/>
                    </a:cubicBezTo>
                    <a:lnTo>
                      <a:pt x="102" y="123"/>
                    </a:lnTo>
                    <a:close/>
                    <a:moveTo>
                      <a:pt x="60" y="238"/>
                    </a:moveTo>
                    <a:cubicBezTo>
                      <a:pt x="60" y="236"/>
                      <a:pt x="60" y="236"/>
                      <a:pt x="60" y="236"/>
                    </a:cubicBezTo>
                    <a:cubicBezTo>
                      <a:pt x="60" y="234"/>
                      <a:pt x="60" y="234"/>
                      <a:pt x="60" y="23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63" y="204"/>
                      <a:pt x="63" y="204"/>
                      <a:pt x="63" y="204"/>
                    </a:cubicBezTo>
                    <a:cubicBezTo>
                      <a:pt x="68" y="186"/>
                      <a:pt x="68" y="186"/>
                      <a:pt x="68" y="186"/>
                    </a:cubicBezTo>
                    <a:cubicBezTo>
                      <a:pt x="75" y="168"/>
                      <a:pt x="75" y="168"/>
                      <a:pt x="75" y="168"/>
                    </a:cubicBezTo>
                    <a:cubicBezTo>
                      <a:pt x="79" y="159"/>
                      <a:pt x="79" y="159"/>
                      <a:pt x="79" y="159"/>
                    </a:cubicBezTo>
                    <a:cubicBezTo>
                      <a:pt x="79" y="157"/>
                      <a:pt x="79" y="157"/>
                      <a:pt x="79" y="157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2" y="153"/>
                      <a:pt x="82" y="153"/>
                      <a:pt x="82" y="153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97" y="191"/>
                      <a:pt x="91" y="214"/>
                      <a:pt x="91" y="238"/>
                    </a:cubicBezTo>
                    <a:cubicBezTo>
                      <a:pt x="91" y="262"/>
                      <a:pt x="97" y="285"/>
                      <a:pt x="108" y="305"/>
                    </a:cubicBezTo>
                    <a:cubicBezTo>
                      <a:pt x="82" y="322"/>
                      <a:pt x="82" y="322"/>
                      <a:pt x="82" y="322"/>
                    </a:cubicBezTo>
                    <a:cubicBezTo>
                      <a:pt x="79" y="318"/>
                      <a:pt x="79" y="318"/>
                      <a:pt x="79" y="318"/>
                    </a:cubicBezTo>
                    <a:cubicBezTo>
                      <a:pt x="79" y="318"/>
                      <a:pt x="79" y="318"/>
                      <a:pt x="79" y="318"/>
                    </a:cubicBezTo>
                    <a:cubicBezTo>
                      <a:pt x="79" y="316"/>
                      <a:pt x="79" y="316"/>
                      <a:pt x="79" y="316"/>
                    </a:cubicBezTo>
                    <a:cubicBezTo>
                      <a:pt x="75" y="308"/>
                      <a:pt x="75" y="308"/>
                      <a:pt x="75" y="308"/>
                    </a:cubicBezTo>
                    <a:cubicBezTo>
                      <a:pt x="68" y="290"/>
                      <a:pt x="68" y="290"/>
                      <a:pt x="68" y="290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1" y="252"/>
                      <a:pt x="61" y="252"/>
                      <a:pt x="61" y="252"/>
                    </a:cubicBezTo>
                    <a:cubicBezTo>
                      <a:pt x="60" y="242"/>
                      <a:pt x="60" y="242"/>
                      <a:pt x="60" y="242"/>
                    </a:cubicBezTo>
                    <a:cubicBezTo>
                      <a:pt x="60" y="240"/>
                      <a:pt x="60" y="240"/>
                      <a:pt x="60" y="240"/>
                    </a:cubicBezTo>
                    <a:lnTo>
                      <a:pt x="60" y="238"/>
                    </a:lnTo>
                    <a:close/>
                    <a:moveTo>
                      <a:pt x="205" y="411"/>
                    </a:moveTo>
                    <a:cubicBezTo>
                      <a:pt x="195" y="409"/>
                      <a:pt x="195" y="409"/>
                      <a:pt x="195" y="409"/>
                    </a:cubicBezTo>
                    <a:cubicBezTo>
                      <a:pt x="186" y="407"/>
                      <a:pt x="186" y="407"/>
                      <a:pt x="186" y="407"/>
                    </a:cubicBezTo>
                    <a:cubicBezTo>
                      <a:pt x="177" y="404"/>
                      <a:pt x="177" y="404"/>
                      <a:pt x="177" y="404"/>
                    </a:cubicBezTo>
                    <a:cubicBezTo>
                      <a:pt x="168" y="400"/>
                      <a:pt x="168" y="400"/>
                      <a:pt x="168" y="400"/>
                    </a:cubicBezTo>
                    <a:cubicBezTo>
                      <a:pt x="159" y="396"/>
                      <a:pt x="159" y="396"/>
                      <a:pt x="159" y="396"/>
                    </a:cubicBezTo>
                    <a:cubicBezTo>
                      <a:pt x="150" y="392"/>
                      <a:pt x="150" y="392"/>
                      <a:pt x="150" y="392"/>
                    </a:cubicBezTo>
                    <a:cubicBezTo>
                      <a:pt x="141" y="387"/>
                      <a:pt x="141" y="387"/>
                      <a:pt x="141" y="387"/>
                    </a:cubicBezTo>
                    <a:cubicBezTo>
                      <a:pt x="133" y="381"/>
                      <a:pt x="133" y="381"/>
                      <a:pt x="133" y="381"/>
                    </a:cubicBezTo>
                    <a:cubicBezTo>
                      <a:pt x="125" y="375"/>
                      <a:pt x="125" y="375"/>
                      <a:pt x="125" y="375"/>
                    </a:cubicBezTo>
                    <a:cubicBezTo>
                      <a:pt x="117" y="368"/>
                      <a:pt x="117" y="368"/>
                      <a:pt x="117" y="368"/>
                    </a:cubicBezTo>
                    <a:cubicBezTo>
                      <a:pt x="110" y="361"/>
                      <a:pt x="110" y="361"/>
                      <a:pt x="110" y="361"/>
                    </a:cubicBezTo>
                    <a:cubicBezTo>
                      <a:pt x="102" y="353"/>
                      <a:pt x="102" y="353"/>
                      <a:pt x="102" y="353"/>
                    </a:cubicBezTo>
                    <a:cubicBezTo>
                      <a:pt x="98" y="347"/>
                      <a:pt x="98" y="347"/>
                      <a:pt x="98" y="347"/>
                    </a:cubicBezTo>
                    <a:cubicBezTo>
                      <a:pt x="124" y="330"/>
                      <a:pt x="124" y="330"/>
                      <a:pt x="124" y="330"/>
                    </a:cubicBezTo>
                    <a:cubicBezTo>
                      <a:pt x="145" y="354"/>
                      <a:pt x="174" y="372"/>
                      <a:pt x="208" y="378"/>
                    </a:cubicBezTo>
                    <a:cubicBezTo>
                      <a:pt x="208" y="411"/>
                      <a:pt x="208" y="411"/>
                      <a:pt x="208" y="411"/>
                    </a:cubicBezTo>
                    <a:lnTo>
                      <a:pt x="205" y="411"/>
                    </a:lnTo>
                    <a:close/>
                    <a:moveTo>
                      <a:pt x="364" y="353"/>
                    </a:moveTo>
                    <a:cubicBezTo>
                      <a:pt x="357" y="361"/>
                      <a:pt x="357" y="361"/>
                      <a:pt x="357" y="361"/>
                    </a:cubicBezTo>
                    <a:cubicBezTo>
                      <a:pt x="349" y="368"/>
                      <a:pt x="349" y="368"/>
                      <a:pt x="349" y="368"/>
                    </a:cubicBezTo>
                    <a:cubicBezTo>
                      <a:pt x="341" y="375"/>
                      <a:pt x="341" y="375"/>
                      <a:pt x="341" y="375"/>
                    </a:cubicBezTo>
                    <a:cubicBezTo>
                      <a:pt x="333" y="381"/>
                      <a:pt x="333" y="381"/>
                      <a:pt x="333" y="381"/>
                    </a:cubicBezTo>
                    <a:cubicBezTo>
                      <a:pt x="325" y="387"/>
                      <a:pt x="325" y="387"/>
                      <a:pt x="325" y="387"/>
                    </a:cubicBezTo>
                    <a:cubicBezTo>
                      <a:pt x="317" y="392"/>
                      <a:pt x="317" y="392"/>
                      <a:pt x="317" y="392"/>
                    </a:cubicBezTo>
                    <a:cubicBezTo>
                      <a:pt x="308" y="396"/>
                      <a:pt x="308" y="396"/>
                      <a:pt x="308" y="396"/>
                    </a:cubicBezTo>
                    <a:cubicBezTo>
                      <a:pt x="299" y="400"/>
                      <a:pt x="299" y="400"/>
                      <a:pt x="299" y="400"/>
                    </a:cubicBezTo>
                    <a:cubicBezTo>
                      <a:pt x="290" y="404"/>
                      <a:pt x="290" y="404"/>
                      <a:pt x="290" y="404"/>
                    </a:cubicBezTo>
                    <a:cubicBezTo>
                      <a:pt x="281" y="407"/>
                      <a:pt x="281" y="407"/>
                      <a:pt x="281" y="407"/>
                    </a:cubicBezTo>
                    <a:cubicBezTo>
                      <a:pt x="271" y="409"/>
                      <a:pt x="271" y="409"/>
                      <a:pt x="271" y="409"/>
                    </a:cubicBezTo>
                    <a:cubicBezTo>
                      <a:pt x="262" y="411"/>
                      <a:pt x="262" y="411"/>
                      <a:pt x="262" y="411"/>
                    </a:cubicBezTo>
                    <a:cubicBezTo>
                      <a:pt x="260" y="411"/>
                      <a:pt x="260" y="411"/>
                      <a:pt x="260" y="411"/>
                    </a:cubicBezTo>
                    <a:cubicBezTo>
                      <a:pt x="260" y="378"/>
                      <a:pt x="260" y="378"/>
                      <a:pt x="260" y="378"/>
                    </a:cubicBezTo>
                    <a:cubicBezTo>
                      <a:pt x="293" y="372"/>
                      <a:pt x="322" y="355"/>
                      <a:pt x="342" y="330"/>
                    </a:cubicBezTo>
                    <a:cubicBezTo>
                      <a:pt x="369" y="348"/>
                      <a:pt x="369" y="348"/>
                      <a:pt x="369" y="348"/>
                    </a:cubicBezTo>
                    <a:lnTo>
                      <a:pt x="364" y="35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24">
                <a:extLst>
                  <a:ext uri="{FF2B5EF4-FFF2-40B4-BE49-F238E27FC236}">
                    <a16:creationId xmlns:a16="http://schemas.microsoft.com/office/drawing/2014/main" id="{A9DE7A46-D75D-7000-51EE-3EC26103EB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7099" y="2534443"/>
                <a:ext cx="1377291" cy="1377290"/>
              </a:xfrm>
              <a:custGeom>
                <a:avLst/>
                <a:gdLst>
                  <a:gd name="T0" fmla="*/ 613 w 663"/>
                  <a:gd name="T1" fmla="*/ 371 h 663"/>
                  <a:gd name="T2" fmla="*/ 611 w 663"/>
                  <a:gd name="T3" fmla="*/ 292 h 663"/>
                  <a:gd name="T4" fmla="*/ 663 w 663"/>
                  <a:gd name="T5" fmla="*/ 255 h 663"/>
                  <a:gd name="T6" fmla="*/ 621 w 663"/>
                  <a:gd name="T7" fmla="*/ 153 h 663"/>
                  <a:gd name="T8" fmla="*/ 539 w 663"/>
                  <a:gd name="T9" fmla="*/ 140 h 663"/>
                  <a:gd name="T10" fmla="*/ 508 w 663"/>
                  <a:gd name="T11" fmla="*/ 75 h 663"/>
                  <a:gd name="T12" fmla="*/ 470 w 663"/>
                  <a:gd name="T13" fmla="*/ 21 h 663"/>
                  <a:gd name="T14" fmla="*/ 404 w 663"/>
                  <a:gd name="T15" fmla="*/ 0 h 663"/>
                  <a:gd name="T16" fmla="*/ 367 w 663"/>
                  <a:gd name="T17" fmla="*/ 51 h 663"/>
                  <a:gd name="T18" fmla="*/ 292 w 663"/>
                  <a:gd name="T19" fmla="*/ 51 h 663"/>
                  <a:gd name="T20" fmla="*/ 255 w 663"/>
                  <a:gd name="T21" fmla="*/ 0 h 663"/>
                  <a:gd name="T22" fmla="*/ 161 w 663"/>
                  <a:gd name="T23" fmla="*/ 38 h 663"/>
                  <a:gd name="T24" fmla="*/ 164 w 663"/>
                  <a:gd name="T25" fmla="*/ 104 h 663"/>
                  <a:gd name="T26" fmla="*/ 116 w 663"/>
                  <a:gd name="T27" fmla="*/ 150 h 663"/>
                  <a:gd name="T28" fmla="*/ 45 w 663"/>
                  <a:gd name="T29" fmla="*/ 150 h 663"/>
                  <a:gd name="T30" fmla="*/ 5 w 663"/>
                  <a:gd name="T31" fmla="*/ 241 h 663"/>
                  <a:gd name="T32" fmla="*/ 51 w 663"/>
                  <a:gd name="T33" fmla="*/ 307 h 663"/>
                  <a:gd name="T34" fmla="*/ 14 w 663"/>
                  <a:gd name="T35" fmla="*/ 397 h 663"/>
                  <a:gd name="T36" fmla="*/ 27 w 663"/>
                  <a:gd name="T37" fmla="*/ 484 h 663"/>
                  <a:gd name="T38" fmla="*/ 114 w 663"/>
                  <a:gd name="T39" fmla="*/ 511 h 663"/>
                  <a:gd name="T40" fmla="*/ 164 w 663"/>
                  <a:gd name="T41" fmla="*/ 560 h 663"/>
                  <a:gd name="T42" fmla="*/ 198 w 663"/>
                  <a:gd name="T43" fmla="*/ 644 h 663"/>
                  <a:gd name="T44" fmla="*/ 261 w 663"/>
                  <a:gd name="T45" fmla="*/ 660 h 663"/>
                  <a:gd name="T46" fmla="*/ 331 w 663"/>
                  <a:gd name="T47" fmla="*/ 614 h 663"/>
                  <a:gd name="T48" fmla="*/ 406 w 663"/>
                  <a:gd name="T49" fmla="*/ 662 h 663"/>
                  <a:gd name="T50" fmla="*/ 470 w 663"/>
                  <a:gd name="T51" fmla="*/ 641 h 663"/>
                  <a:gd name="T52" fmla="*/ 508 w 663"/>
                  <a:gd name="T53" fmla="*/ 587 h 663"/>
                  <a:gd name="T54" fmla="*/ 551 w 663"/>
                  <a:gd name="T55" fmla="*/ 509 h 663"/>
                  <a:gd name="T56" fmla="*/ 618 w 663"/>
                  <a:gd name="T57" fmla="*/ 514 h 663"/>
                  <a:gd name="T58" fmla="*/ 653 w 663"/>
                  <a:gd name="T59" fmla="*/ 443 h 663"/>
                  <a:gd name="T60" fmla="*/ 524 w 663"/>
                  <a:gd name="T61" fmla="*/ 205 h 663"/>
                  <a:gd name="T62" fmla="*/ 560 w 663"/>
                  <a:gd name="T63" fmla="*/ 309 h 663"/>
                  <a:gd name="T64" fmla="*/ 478 w 663"/>
                  <a:gd name="T65" fmla="*/ 277 h 663"/>
                  <a:gd name="T66" fmla="*/ 448 w 663"/>
                  <a:gd name="T67" fmla="*/ 226 h 663"/>
                  <a:gd name="T68" fmla="*/ 369 w 663"/>
                  <a:gd name="T69" fmla="*/ 104 h 663"/>
                  <a:gd name="T70" fmla="*/ 485 w 663"/>
                  <a:gd name="T71" fmla="*/ 160 h 663"/>
                  <a:gd name="T72" fmla="*/ 381 w 663"/>
                  <a:gd name="T73" fmla="*/ 183 h 663"/>
                  <a:gd name="T74" fmla="*/ 339 w 663"/>
                  <a:gd name="T75" fmla="*/ 102 h 663"/>
                  <a:gd name="T76" fmla="*/ 277 w 663"/>
                  <a:gd name="T77" fmla="*/ 108 h 663"/>
                  <a:gd name="T78" fmla="*/ 315 w 663"/>
                  <a:gd name="T79" fmla="*/ 175 h 663"/>
                  <a:gd name="T80" fmla="*/ 235 w 663"/>
                  <a:gd name="T81" fmla="*/ 208 h 663"/>
                  <a:gd name="T82" fmla="*/ 108 w 663"/>
                  <a:gd name="T83" fmla="*/ 274 h 663"/>
                  <a:gd name="T84" fmla="*/ 149 w 663"/>
                  <a:gd name="T85" fmla="*/ 192 h 663"/>
                  <a:gd name="T86" fmla="*/ 193 w 663"/>
                  <a:gd name="T87" fmla="*/ 256 h 663"/>
                  <a:gd name="T88" fmla="*/ 177 w 663"/>
                  <a:gd name="T89" fmla="*/ 309 h 663"/>
                  <a:gd name="T90" fmla="*/ 137 w 663"/>
                  <a:gd name="T91" fmla="*/ 452 h 663"/>
                  <a:gd name="T92" fmla="*/ 107 w 663"/>
                  <a:gd name="T93" fmla="*/ 377 h 663"/>
                  <a:gd name="T94" fmla="*/ 178 w 663"/>
                  <a:gd name="T95" fmla="*/ 363 h 663"/>
                  <a:gd name="T96" fmla="*/ 198 w 663"/>
                  <a:gd name="T97" fmla="*/ 413 h 663"/>
                  <a:gd name="T98" fmla="*/ 152 w 663"/>
                  <a:gd name="T99" fmla="*/ 476 h 663"/>
                  <a:gd name="T100" fmla="*/ 267 w 663"/>
                  <a:gd name="T101" fmla="*/ 553 h 663"/>
                  <a:gd name="T102" fmla="*/ 181 w 663"/>
                  <a:gd name="T103" fmla="*/ 506 h 663"/>
                  <a:gd name="T104" fmla="*/ 261 w 663"/>
                  <a:gd name="T105" fmla="*/ 472 h 663"/>
                  <a:gd name="T106" fmla="*/ 315 w 663"/>
                  <a:gd name="T107" fmla="*/ 487 h 663"/>
                  <a:gd name="T108" fmla="*/ 433 w 663"/>
                  <a:gd name="T109" fmla="*/ 538 h 663"/>
                  <a:gd name="T110" fmla="*/ 352 w 663"/>
                  <a:gd name="T111" fmla="*/ 560 h 663"/>
                  <a:gd name="T112" fmla="*/ 373 w 663"/>
                  <a:gd name="T113" fmla="*/ 482 h 663"/>
                  <a:gd name="T114" fmla="*/ 433 w 663"/>
                  <a:gd name="T115" fmla="*/ 451 h 663"/>
                  <a:gd name="T116" fmla="*/ 550 w 663"/>
                  <a:gd name="T117" fmla="*/ 407 h 663"/>
                  <a:gd name="T118" fmla="*/ 500 w 663"/>
                  <a:gd name="T119" fmla="*/ 488 h 663"/>
                  <a:gd name="T120" fmla="*/ 472 w 663"/>
                  <a:gd name="T121" fmla="*/ 401 h 663"/>
                  <a:gd name="T122" fmla="*/ 562 w 663"/>
                  <a:gd name="T123" fmla="*/ 339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3" h="663">
                    <a:moveTo>
                      <a:pt x="663" y="404"/>
                    </a:moveTo>
                    <a:lnTo>
                      <a:pt x="663" y="404"/>
                    </a:lnTo>
                    <a:lnTo>
                      <a:pt x="656" y="400"/>
                    </a:lnTo>
                    <a:lnTo>
                      <a:pt x="636" y="388"/>
                    </a:lnTo>
                    <a:lnTo>
                      <a:pt x="624" y="380"/>
                    </a:lnTo>
                    <a:lnTo>
                      <a:pt x="614" y="373"/>
                    </a:lnTo>
                    <a:lnTo>
                      <a:pt x="613" y="371"/>
                    </a:lnTo>
                    <a:lnTo>
                      <a:pt x="613" y="370"/>
                    </a:lnTo>
                    <a:lnTo>
                      <a:pt x="613" y="361"/>
                    </a:lnTo>
                    <a:lnTo>
                      <a:pt x="614" y="339"/>
                    </a:lnTo>
                    <a:lnTo>
                      <a:pt x="614" y="318"/>
                    </a:lnTo>
                    <a:lnTo>
                      <a:pt x="613" y="300"/>
                    </a:lnTo>
                    <a:lnTo>
                      <a:pt x="613" y="292"/>
                    </a:lnTo>
                    <a:lnTo>
                      <a:pt x="611" y="292"/>
                    </a:lnTo>
                    <a:lnTo>
                      <a:pt x="613" y="289"/>
                    </a:lnTo>
                    <a:lnTo>
                      <a:pt x="621" y="283"/>
                    </a:lnTo>
                    <a:lnTo>
                      <a:pt x="636" y="274"/>
                    </a:lnTo>
                    <a:lnTo>
                      <a:pt x="656" y="262"/>
                    </a:lnTo>
                    <a:lnTo>
                      <a:pt x="662" y="258"/>
                    </a:lnTo>
                    <a:lnTo>
                      <a:pt x="663" y="258"/>
                    </a:lnTo>
                    <a:lnTo>
                      <a:pt x="663" y="255"/>
                    </a:lnTo>
                    <a:lnTo>
                      <a:pt x="660" y="246"/>
                    </a:lnTo>
                    <a:lnTo>
                      <a:pt x="656" y="229"/>
                    </a:lnTo>
                    <a:lnTo>
                      <a:pt x="650" y="210"/>
                    </a:lnTo>
                    <a:lnTo>
                      <a:pt x="645" y="201"/>
                    </a:lnTo>
                    <a:lnTo>
                      <a:pt x="639" y="187"/>
                    </a:lnTo>
                    <a:lnTo>
                      <a:pt x="627" y="165"/>
                    </a:lnTo>
                    <a:lnTo>
                      <a:pt x="621" y="153"/>
                    </a:lnTo>
                    <a:lnTo>
                      <a:pt x="618" y="148"/>
                    </a:lnTo>
                    <a:lnTo>
                      <a:pt x="613" y="150"/>
                    </a:lnTo>
                    <a:lnTo>
                      <a:pt x="589" y="156"/>
                    </a:lnTo>
                    <a:lnTo>
                      <a:pt x="559" y="163"/>
                    </a:lnTo>
                    <a:lnTo>
                      <a:pt x="556" y="159"/>
                    </a:lnTo>
                    <a:lnTo>
                      <a:pt x="551" y="151"/>
                    </a:lnTo>
                    <a:lnTo>
                      <a:pt x="539" y="140"/>
                    </a:lnTo>
                    <a:lnTo>
                      <a:pt x="527" y="128"/>
                    </a:lnTo>
                    <a:lnTo>
                      <a:pt x="515" y="116"/>
                    </a:lnTo>
                    <a:lnTo>
                      <a:pt x="508" y="111"/>
                    </a:lnTo>
                    <a:lnTo>
                      <a:pt x="502" y="105"/>
                    </a:lnTo>
                    <a:lnTo>
                      <a:pt x="500" y="104"/>
                    </a:lnTo>
                    <a:lnTo>
                      <a:pt x="502" y="98"/>
                    </a:lnTo>
                    <a:lnTo>
                      <a:pt x="508" y="75"/>
                    </a:lnTo>
                    <a:lnTo>
                      <a:pt x="512" y="53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1" y="42"/>
                    </a:lnTo>
                    <a:lnTo>
                      <a:pt x="503" y="38"/>
                    </a:lnTo>
                    <a:lnTo>
                      <a:pt x="488" y="29"/>
                    </a:lnTo>
                    <a:lnTo>
                      <a:pt x="470" y="21"/>
                    </a:lnTo>
                    <a:lnTo>
                      <a:pt x="461" y="17"/>
                    </a:lnTo>
                    <a:lnTo>
                      <a:pt x="452" y="14"/>
                    </a:lnTo>
                    <a:lnTo>
                      <a:pt x="434" y="8"/>
                    </a:lnTo>
                    <a:lnTo>
                      <a:pt x="418" y="2"/>
                    </a:lnTo>
                    <a:lnTo>
                      <a:pt x="409" y="0"/>
                    </a:lnTo>
                    <a:lnTo>
                      <a:pt x="406" y="0"/>
                    </a:lnTo>
                    <a:lnTo>
                      <a:pt x="404" y="0"/>
                    </a:lnTo>
                    <a:lnTo>
                      <a:pt x="401" y="8"/>
                    </a:lnTo>
                    <a:lnTo>
                      <a:pt x="390" y="27"/>
                    </a:lnTo>
                    <a:lnTo>
                      <a:pt x="382" y="38"/>
                    </a:lnTo>
                    <a:lnTo>
                      <a:pt x="375" y="48"/>
                    </a:lnTo>
                    <a:lnTo>
                      <a:pt x="373" y="51"/>
                    </a:lnTo>
                    <a:lnTo>
                      <a:pt x="372" y="51"/>
                    </a:lnTo>
                    <a:lnTo>
                      <a:pt x="367" y="51"/>
                    </a:lnTo>
                    <a:lnTo>
                      <a:pt x="352" y="50"/>
                    </a:lnTo>
                    <a:lnTo>
                      <a:pt x="342" y="50"/>
                    </a:lnTo>
                    <a:lnTo>
                      <a:pt x="324" y="50"/>
                    </a:lnTo>
                    <a:lnTo>
                      <a:pt x="315" y="50"/>
                    </a:lnTo>
                    <a:lnTo>
                      <a:pt x="300" y="51"/>
                    </a:lnTo>
                    <a:lnTo>
                      <a:pt x="294" y="51"/>
                    </a:lnTo>
                    <a:lnTo>
                      <a:pt x="292" y="51"/>
                    </a:lnTo>
                    <a:lnTo>
                      <a:pt x="291" y="50"/>
                    </a:lnTo>
                    <a:lnTo>
                      <a:pt x="285" y="42"/>
                    </a:lnTo>
                    <a:lnTo>
                      <a:pt x="274" y="27"/>
                    </a:lnTo>
                    <a:lnTo>
                      <a:pt x="262" y="8"/>
                    </a:lnTo>
                    <a:lnTo>
                      <a:pt x="259" y="0"/>
                    </a:lnTo>
                    <a:lnTo>
                      <a:pt x="258" y="0"/>
                    </a:lnTo>
                    <a:lnTo>
                      <a:pt x="255" y="0"/>
                    </a:lnTo>
                    <a:lnTo>
                      <a:pt x="246" y="3"/>
                    </a:lnTo>
                    <a:lnTo>
                      <a:pt x="229" y="8"/>
                    </a:lnTo>
                    <a:lnTo>
                      <a:pt x="211" y="14"/>
                    </a:lnTo>
                    <a:lnTo>
                      <a:pt x="204" y="17"/>
                    </a:lnTo>
                    <a:lnTo>
                      <a:pt x="195" y="21"/>
                    </a:lnTo>
                    <a:lnTo>
                      <a:pt x="177" y="29"/>
                    </a:lnTo>
                    <a:lnTo>
                      <a:pt x="161" y="38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2" y="53"/>
                    </a:lnTo>
                    <a:lnTo>
                      <a:pt x="156" y="75"/>
                    </a:lnTo>
                    <a:lnTo>
                      <a:pt x="162" y="98"/>
                    </a:lnTo>
                    <a:lnTo>
                      <a:pt x="164" y="104"/>
                    </a:lnTo>
                    <a:lnTo>
                      <a:pt x="162" y="105"/>
                    </a:lnTo>
                    <a:lnTo>
                      <a:pt x="158" y="110"/>
                    </a:lnTo>
                    <a:lnTo>
                      <a:pt x="155" y="113"/>
                    </a:lnTo>
                    <a:lnTo>
                      <a:pt x="150" y="116"/>
                    </a:lnTo>
                    <a:lnTo>
                      <a:pt x="138" y="126"/>
                    </a:lnTo>
                    <a:lnTo>
                      <a:pt x="126" y="138"/>
                    </a:lnTo>
                    <a:lnTo>
                      <a:pt x="116" y="150"/>
                    </a:lnTo>
                    <a:lnTo>
                      <a:pt x="113" y="154"/>
                    </a:lnTo>
                    <a:lnTo>
                      <a:pt x="110" y="157"/>
                    </a:lnTo>
                    <a:lnTo>
                      <a:pt x="105" y="162"/>
                    </a:lnTo>
                    <a:lnTo>
                      <a:pt x="104" y="163"/>
                    </a:lnTo>
                    <a:lnTo>
                      <a:pt x="96" y="162"/>
                    </a:lnTo>
                    <a:lnTo>
                      <a:pt x="74" y="156"/>
                    </a:lnTo>
                    <a:lnTo>
                      <a:pt x="45" y="150"/>
                    </a:lnTo>
                    <a:lnTo>
                      <a:pt x="44" y="151"/>
                    </a:lnTo>
                    <a:lnTo>
                      <a:pt x="41" y="157"/>
                    </a:lnTo>
                    <a:lnTo>
                      <a:pt x="29" y="178"/>
                    </a:lnTo>
                    <a:lnTo>
                      <a:pt x="24" y="187"/>
                    </a:lnTo>
                    <a:lnTo>
                      <a:pt x="18" y="199"/>
                    </a:lnTo>
                    <a:lnTo>
                      <a:pt x="8" y="228"/>
                    </a:lnTo>
                    <a:lnTo>
                      <a:pt x="5" y="241"/>
                    </a:lnTo>
                    <a:lnTo>
                      <a:pt x="2" y="253"/>
                    </a:lnTo>
                    <a:lnTo>
                      <a:pt x="0" y="258"/>
                    </a:lnTo>
                    <a:lnTo>
                      <a:pt x="6" y="261"/>
                    </a:lnTo>
                    <a:lnTo>
                      <a:pt x="26" y="274"/>
                    </a:lnTo>
                    <a:lnTo>
                      <a:pt x="53" y="291"/>
                    </a:lnTo>
                    <a:lnTo>
                      <a:pt x="51" y="297"/>
                    </a:lnTo>
                    <a:lnTo>
                      <a:pt x="51" y="307"/>
                    </a:lnTo>
                    <a:lnTo>
                      <a:pt x="50" y="325"/>
                    </a:lnTo>
                    <a:lnTo>
                      <a:pt x="50" y="343"/>
                    </a:lnTo>
                    <a:lnTo>
                      <a:pt x="51" y="360"/>
                    </a:lnTo>
                    <a:lnTo>
                      <a:pt x="51" y="367"/>
                    </a:lnTo>
                    <a:lnTo>
                      <a:pt x="53" y="373"/>
                    </a:lnTo>
                    <a:lnTo>
                      <a:pt x="32" y="386"/>
                    </a:lnTo>
                    <a:lnTo>
                      <a:pt x="14" y="397"/>
                    </a:lnTo>
                    <a:lnTo>
                      <a:pt x="6" y="403"/>
                    </a:lnTo>
                    <a:lnTo>
                      <a:pt x="0" y="406"/>
                    </a:lnTo>
                    <a:lnTo>
                      <a:pt x="3" y="418"/>
                    </a:lnTo>
                    <a:lnTo>
                      <a:pt x="8" y="433"/>
                    </a:lnTo>
                    <a:lnTo>
                      <a:pt x="17" y="460"/>
                    </a:lnTo>
                    <a:lnTo>
                      <a:pt x="23" y="472"/>
                    </a:lnTo>
                    <a:lnTo>
                      <a:pt x="27" y="484"/>
                    </a:lnTo>
                    <a:lnTo>
                      <a:pt x="41" y="506"/>
                    </a:lnTo>
                    <a:lnTo>
                      <a:pt x="44" y="512"/>
                    </a:lnTo>
                    <a:lnTo>
                      <a:pt x="47" y="514"/>
                    </a:lnTo>
                    <a:lnTo>
                      <a:pt x="77" y="508"/>
                    </a:lnTo>
                    <a:lnTo>
                      <a:pt x="105" y="500"/>
                    </a:lnTo>
                    <a:lnTo>
                      <a:pt x="108" y="503"/>
                    </a:lnTo>
                    <a:lnTo>
                      <a:pt x="114" y="511"/>
                    </a:lnTo>
                    <a:lnTo>
                      <a:pt x="125" y="523"/>
                    </a:lnTo>
                    <a:lnTo>
                      <a:pt x="137" y="536"/>
                    </a:lnTo>
                    <a:lnTo>
                      <a:pt x="150" y="547"/>
                    </a:lnTo>
                    <a:lnTo>
                      <a:pt x="156" y="553"/>
                    </a:lnTo>
                    <a:lnTo>
                      <a:pt x="159" y="556"/>
                    </a:lnTo>
                    <a:lnTo>
                      <a:pt x="164" y="559"/>
                    </a:lnTo>
                    <a:lnTo>
                      <a:pt x="164" y="560"/>
                    </a:lnTo>
                    <a:lnTo>
                      <a:pt x="156" y="590"/>
                    </a:lnTo>
                    <a:lnTo>
                      <a:pt x="152" y="617"/>
                    </a:lnTo>
                    <a:lnTo>
                      <a:pt x="152" y="618"/>
                    </a:lnTo>
                    <a:lnTo>
                      <a:pt x="155" y="620"/>
                    </a:lnTo>
                    <a:lnTo>
                      <a:pt x="162" y="626"/>
                    </a:lnTo>
                    <a:lnTo>
                      <a:pt x="178" y="635"/>
                    </a:lnTo>
                    <a:lnTo>
                      <a:pt x="198" y="644"/>
                    </a:lnTo>
                    <a:lnTo>
                      <a:pt x="205" y="647"/>
                    </a:lnTo>
                    <a:lnTo>
                      <a:pt x="220" y="653"/>
                    </a:lnTo>
                    <a:lnTo>
                      <a:pt x="243" y="659"/>
                    </a:lnTo>
                    <a:lnTo>
                      <a:pt x="255" y="662"/>
                    </a:lnTo>
                    <a:lnTo>
                      <a:pt x="258" y="663"/>
                    </a:lnTo>
                    <a:lnTo>
                      <a:pt x="258" y="663"/>
                    </a:lnTo>
                    <a:lnTo>
                      <a:pt x="261" y="660"/>
                    </a:lnTo>
                    <a:lnTo>
                      <a:pt x="267" y="650"/>
                    </a:lnTo>
                    <a:lnTo>
                      <a:pt x="276" y="636"/>
                    </a:lnTo>
                    <a:lnTo>
                      <a:pt x="292" y="611"/>
                    </a:lnTo>
                    <a:lnTo>
                      <a:pt x="297" y="611"/>
                    </a:lnTo>
                    <a:lnTo>
                      <a:pt x="304" y="612"/>
                    </a:lnTo>
                    <a:lnTo>
                      <a:pt x="322" y="614"/>
                    </a:lnTo>
                    <a:lnTo>
                      <a:pt x="331" y="614"/>
                    </a:lnTo>
                    <a:lnTo>
                      <a:pt x="340" y="614"/>
                    </a:lnTo>
                    <a:lnTo>
                      <a:pt x="355" y="612"/>
                    </a:lnTo>
                    <a:lnTo>
                      <a:pt x="369" y="611"/>
                    </a:lnTo>
                    <a:lnTo>
                      <a:pt x="375" y="611"/>
                    </a:lnTo>
                    <a:lnTo>
                      <a:pt x="390" y="635"/>
                    </a:lnTo>
                    <a:lnTo>
                      <a:pt x="401" y="654"/>
                    </a:lnTo>
                    <a:lnTo>
                      <a:pt x="406" y="662"/>
                    </a:lnTo>
                    <a:lnTo>
                      <a:pt x="406" y="662"/>
                    </a:lnTo>
                    <a:lnTo>
                      <a:pt x="407" y="662"/>
                    </a:lnTo>
                    <a:lnTo>
                      <a:pt x="412" y="662"/>
                    </a:lnTo>
                    <a:lnTo>
                      <a:pt x="419" y="660"/>
                    </a:lnTo>
                    <a:lnTo>
                      <a:pt x="431" y="656"/>
                    </a:lnTo>
                    <a:lnTo>
                      <a:pt x="458" y="647"/>
                    </a:lnTo>
                    <a:lnTo>
                      <a:pt x="470" y="641"/>
                    </a:lnTo>
                    <a:lnTo>
                      <a:pt x="478" y="638"/>
                    </a:lnTo>
                    <a:lnTo>
                      <a:pt x="493" y="630"/>
                    </a:lnTo>
                    <a:lnTo>
                      <a:pt x="506" y="624"/>
                    </a:lnTo>
                    <a:lnTo>
                      <a:pt x="514" y="618"/>
                    </a:lnTo>
                    <a:lnTo>
                      <a:pt x="515" y="617"/>
                    </a:lnTo>
                    <a:lnTo>
                      <a:pt x="514" y="611"/>
                    </a:lnTo>
                    <a:lnTo>
                      <a:pt x="508" y="587"/>
                    </a:lnTo>
                    <a:lnTo>
                      <a:pt x="500" y="559"/>
                    </a:lnTo>
                    <a:lnTo>
                      <a:pt x="511" y="550"/>
                    </a:lnTo>
                    <a:lnTo>
                      <a:pt x="517" y="545"/>
                    </a:lnTo>
                    <a:lnTo>
                      <a:pt x="527" y="536"/>
                    </a:lnTo>
                    <a:lnTo>
                      <a:pt x="538" y="526"/>
                    </a:lnTo>
                    <a:lnTo>
                      <a:pt x="548" y="515"/>
                    </a:lnTo>
                    <a:lnTo>
                      <a:pt x="551" y="509"/>
                    </a:lnTo>
                    <a:lnTo>
                      <a:pt x="554" y="506"/>
                    </a:lnTo>
                    <a:lnTo>
                      <a:pt x="559" y="500"/>
                    </a:lnTo>
                    <a:lnTo>
                      <a:pt x="560" y="500"/>
                    </a:lnTo>
                    <a:lnTo>
                      <a:pt x="568" y="502"/>
                    </a:lnTo>
                    <a:lnTo>
                      <a:pt x="590" y="506"/>
                    </a:lnTo>
                    <a:lnTo>
                      <a:pt x="613" y="512"/>
                    </a:lnTo>
                    <a:lnTo>
                      <a:pt x="618" y="514"/>
                    </a:lnTo>
                    <a:lnTo>
                      <a:pt x="620" y="512"/>
                    </a:lnTo>
                    <a:lnTo>
                      <a:pt x="623" y="506"/>
                    </a:lnTo>
                    <a:lnTo>
                      <a:pt x="632" y="491"/>
                    </a:lnTo>
                    <a:lnTo>
                      <a:pt x="638" y="479"/>
                    </a:lnTo>
                    <a:lnTo>
                      <a:pt x="641" y="472"/>
                    </a:lnTo>
                    <a:lnTo>
                      <a:pt x="647" y="458"/>
                    </a:lnTo>
                    <a:lnTo>
                      <a:pt x="653" y="443"/>
                    </a:lnTo>
                    <a:lnTo>
                      <a:pt x="657" y="428"/>
                    </a:lnTo>
                    <a:lnTo>
                      <a:pt x="660" y="421"/>
                    </a:lnTo>
                    <a:lnTo>
                      <a:pt x="662" y="413"/>
                    </a:lnTo>
                    <a:lnTo>
                      <a:pt x="663" y="407"/>
                    </a:lnTo>
                    <a:lnTo>
                      <a:pt x="663" y="404"/>
                    </a:lnTo>
                    <a:close/>
                    <a:moveTo>
                      <a:pt x="521" y="201"/>
                    </a:moveTo>
                    <a:lnTo>
                      <a:pt x="524" y="205"/>
                    </a:lnTo>
                    <a:lnTo>
                      <a:pt x="530" y="214"/>
                    </a:lnTo>
                    <a:lnTo>
                      <a:pt x="539" y="232"/>
                    </a:lnTo>
                    <a:lnTo>
                      <a:pt x="547" y="252"/>
                    </a:lnTo>
                    <a:lnTo>
                      <a:pt x="554" y="270"/>
                    </a:lnTo>
                    <a:lnTo>
                      <a:pt x="556" y="279"/>
                    </a:lnTo>
                    <a:lnTo>
                      <a:pt x="557" y="289"/>
                    </a:lnTo>
                    <a:lnTo>
                      <a:pt x="560" y="309"/>
                    </a:lnTo>
                    <a:lnTo>
                      <a:pt x="562" y="324"/>
                    </a:lnTo>
                    <a:lnTo>
                      <a:pt x="488" y="324"/>
                    </a:lnTo>
                    <a:lnTo>
                      <a:pt x="488" y="316"/>
                    </a:lnTo>
                    <a:lnTo>
                      <a:pt x="485" y="303"/>
                    </a:lnTo>
                    <a:lnTo>
                      <a:pt x="484" y="295"/>
                    </a:lnTo>
                    <a:lnTo>
                      <a:pt x="482" y="289"/>
                    </a:lnTo>
                    <a:lnTo>
                      <a:pt x="478" y="277"/>
                    </a:lnTo>
                    <a:lnTo>
                      <a:pt x="473" y="264"/>
                    </a:lnTo>
                    <a:lnTo>
                      <a:pt x="466" y="252"/>
                    </a:lnTo>
                    <a:lnTo>
                      <a:pt x="463" y="246"/>
                    </a:lnTo>
                    <a:lnTo>
                      <a:pt x="461" y="243"/>
                    </a:lnTo>
                    <a:lnTo>
                      <a:pt x="457" y="237"/>
                    </a:lnTo>
                    <a:lnTo>
                      <a:pt x="448" y="226"/>
                    </a:lnTo>
                    <a:lnTo>
                      <a:pt x="448" y="226"/>
                    </a:lnTo>
                    <a:lnTo>
                      <a:pt x="500" y="174"/>
                    </a:lnTo>
                    <a:lnTo>
                      <a:pt x="503" y="177"/>
                    </a:lnTo>
                    <a:lnTo>
                      <a:pt x="514" y="192"/>
                    </a:lnTo>
                    <a:lnTo>
                      <a:pt x="521" y="201"/>
                    </a:lnTo>
                    <a:close/>
                    <a:moveTo>
                      <a:pt x="348" y="102"/>
                    </a:moveTo>
                    <a:lnTo>
                      <a:pt x="363" y="104"/>
                    </a:lnTo>
                    <a:lnTo>
                      <a:pt x="369" y="104"/>
                    </a:lnTo>
                    <a:lnTo>
                      <a:pt x="375" y="105"/>
                    </a:lnTo>
                    <a:lnTo>
                      <a:pt x="387" y="108"/>
                    </a:lnTo>
                    <a:lnTo>
                      <a:pt x="404" y="113"/>
                    </a:lnTo>
                    <a:lnTo>
                      <a:pt x="427" y="122"/>
                    </a:lnTo>
                    <a:lnTo>
                      <a:pt x="448" y="134"/>
                    </a:lnTo>
                    <a:lnTo>
                      <a:pt x="467" y="145"/>
                    </a:lnTo>
                    <a:lnTo>
                      <a:pt x="485" y="160"/>
                    </a:lnTo>
                    <a:lnTo>
                      <a:pt x="490" y="163"/>
                    </a:lnTo>
                    <a:lnTo>
                      <a:pt x="437" y="216"/>
                    </a:lnTo>
                    <a:lnTo>
                      <a:pt x="437" y="216"/>
                    </a:lnTo>
                    <a:lnTo>
                      <a:pt x="424" y="205"/>
                    </a:lnTo>
                    <a:lnTo>
                      <a:pt x="410" y="196"/>
                    </a:lnTo>
                    <a:lnTo>
                      <a:pt x="397" y="189"/>
                    </a:lnTo>
                    <a:lnTo>
                      <a:pt x="381" y="183"/>
                    </a:lnTo>
                    <a:lnTo>
                      <a:pt x="369" y="180"/>
                    </a:lnTo>
                    <a:lnTo>
                      <a:pt x="361" y="177"/>
                    </a:lnTo>
                    <a:lnTo>
                      <a:pt x="357" y="177"/>
                    </a:lnTo>
                    <a:lnTo>
                      <a:pt x="354" y="175"/>
                    </a:lnTo>
                    <a:lnTo>
                      <a:pt x="343" y="175"/>
                    </a:lnTo>
                    <a:lnTo>
                      <a:pt x="339" y="175"/>
                    </a:lnTo>
                    <a:lnTo>
                      <a:pt x="339" y="102"/>
                    </a:lnTo>
                    <a:lnTo>
                      <a:pt x="348" y="102"/>
                    </a:lnTo>
                    <a:close/>
                    <a:moveTo>
                      <a:pt x="189" y="150"/>
                    </a:moveTo>
                    <a:lnTo>
                      <a:pt x="205" y="140"/>
                    </a:lnTo>
                    <a:lnTo>
                      <a:pt x="222" y="129"/>
                    </a:lnTo>
                    <a:lnTo>
                      <a:pt x="240" y="120"/>
                    </a:lnTo>
                    <a:lnTo>
                      <a:pt x="259" y="114"/>
                    </a:lnTo>
                    <a:lnTo>
                      <a:pt x="277" y="108"/>
                    </a:lnTo>
                    <a:lnTo>
                      <a:pt x="297" y="104"/>
                    </a:lnTo>
                    <a:lnTo>
                      <a:pt x="307" y="102"/>
                    </a:lnTo>
                    <a:lnTo>
                      <a:pt x="313" y="102"/>
                    </a:lnTo>
                    <a:lnTo>
                      <a:pt x="325" y="102"/>
                    </a:lnTo>
                    <a:lnTo>
                      <a:pt x="325" y="175"/>
                    </a:lnTo>
                    <a:lnTo>
                      <a:pt x="319" y="175"/>
                    </a:lnTo>
                    <a:lnTo>
                      <a:pt x="315" y="175"/>
                    </a:lnTo>
                    <a:lnTo>
                      <a:pt x="309" y="177"/>
                    </a:lnTo>
                    <a:lnTo>
                      <a:pt x="295" y="178"/>
                    </a:lnTo>
                    <a:lnTo>
                      <a:pt x="282" y="183"/>
                    </a:lnTo>
                    <a:lnTo>
                      <a:pt x="270" y="187"/>
                    </a:lnTo>
                    <a:lnTo>
                      <a:pt x="258" y="193"/>
                    </a:lnTo>
                    <a:lnTo>
                      <a:pt x="246" y="201"/>
                    </a:lnTo>
                    <a:lnTo>
                      <a:pt x="235" y="208"/>
                    </a:lnTo>
                    <a:lnTo>
                      <a:pt x="226" y="216"/>
                    </a:lnTo>
                    <a:lnTo>
                      <a:pt x="174" y="163"/>
                    </a:lnTo>
                    <a:lnTo>
                      <a:pt x="174" y="163"/>
                    </a:lnTo>
                    <a:lnTo>
                      <a:pt x="189" y="150"/>
                    </a:lnTo>
                    <a:close/>
                    <a:moveTo>
                      <a:pt x="104" y="298"/>
                    </a:moveTo>
                    <a:lnTo>
                      <a:pt x="107" y="286"/>
                    </a:lnTo>
                    <a:lnTo>
                      <a:pt x="108" y="274"/>
                    </a:lnTo>
                    <a:lnTo>
                      <a:pt x="113" y="262"/>
                    </a:lnTo>
                    <a:lnTo>
                      <a:pt x="117" y="249"/>
                    </a:lnTo>
                    <a:lnTo>
                      <a:pt x="122" y="237"/>
                    </a:lnTo>
                    <a:lnTo>
                      <a:pt x="126" y="231"/>
                    </a:lnTo>
                    <a:lnTo>
                      <a:pt x="129" y="222"/>
                    </a:lnTo>
                    <a:lnTo>
                      <a:pt x="138" y="207"/>
                    </a:lnTo>
                    <a:lnTo>
                      <a:pt x="149" y="192"/>
                    </a:lnTo>
                    <a:lnTo>
                      <a:pt x="161" y="178"/>
                    </a:lnTo>
                    <a:lnTo>
                      <a:pt x="164" y="174"/>
                    </a:lnTo>
                    <a:lnTo>
                      <a:pt x="216" y="226"/>
                    </a:lnTo>
                    <a:lnTo>
                      <a:pt x="216" y="226"/>
                    </a:lnTo>
                    <a:lnTo>
                      <a:pt x="207" y="237"/>
                    </a:lnTo>
                    <a:lnTo>
                      <a:pt x="201" y="246"/>
                    </a:lnTo>
                    <a:lnTo>
                      <a:pt x="193" y="256"/>
                    </a:lnTo>
                    <a:lnTo>
                      <a:pt x="192" y="262"/>
                    </a:lnTo>
                    <a:lnTo>
                      <a:pt x="189" y="267"/>
                    </a:lnTo>
                    <a:lnTo>
                      <a:pt x="186" y="276"/>
                    </a:lnTo>
                    <a:lnTo>
                      <a:pt x="183" y="283"/>
                    </a:lnTo>
                    <a:lnTo>
                      <a:pt x="180" y="292"/>
                    </a:lnTo>
                    <a:lnTo>
                      <a:pt x="178" y="300"/>
                    </a:lnTo>
                    <a:lnTo>
                      <a:pt x="177" y="309"/>
                    </a:lnTo>
                    <a:lnTo>
                      <a:pt x="176" y="318"/>
                    </a:lnTo>
                    <a:lnTo>
                      <a:pt x="176" y="324"/>
                    </a:lnTo>
                    <a:lnTo>
                      <a:pt x="102" y="324"/>
                    </a:lnTo>
                    <a:lnTo>
                      <a:pt x="102" y="310"/>
                    </a:lnTo>
                    <a:lnTo>
                      <a:pt x="104" y="298"/>
                    </a:lnTo>
                    <a:close/>
                    <a:moveTo>
                      <a:pt x="144" y="464"/>
                    </a:moveTo>
                    <a:lnTo>
                      <a:pt x="137" y="452"/>
                    </a:lnTo>
                    <a:lnTo>
                      <a:pt x="129" y="440"/>
                    </a:lnTo>
                    <a:lnTo>
                      <a:pt x="126" y="434"/>
                    </a:lnTo>
                    <a:lnTo>
                      <a:pt x="123" y="427"/>
                    </a:lnTo>
                    <a:lnTo>
                      <a:pt x="117" y="415"/>
                    </a:lnTo>
                    <a:lnTo>
                      <a:pt x="113" y="403"/>
                    </a:lnTo>
                    <a:lnTo>
                      <a:pt x="110" y="389"/>
                    </a:lnTo>
                    <a:lnTo>
                      <a:pt x="107" y="377"/>
                    </a:lnTo>
                    <a:lnTo>
                      <a:pt x="104" y="366"/>
                    </a:lnTo>
                    <a:lnTo>
                      <a:pt x="102" y="352"/>
                    </a:lnTo>
                    <a:lnTo>
                      <a:pt x="102" y="339"/>
                    </a:lnTo>
                    <a:lnTo>
                      <a:pt x="176" y="339"/>
                    </a:lnTo>
                    <a:lnTo>
                      <a:pt x="176" y="346"/>
                    </a:lnTo>
                    <a:lnTo>
                      <a:pt x="177" y="355"/>
                    </a:lnTo>
                    <a:lnTo>
                      <a:pt x="178" y="363"/>
                    </a:lnTo>
                    <a:lnTo>
                      <a:pt x="180" y="371"/>
                    </a:lnTo>
                    <a:lnTo>
                      <a:pt x="183" y="380"/>
                    </a:lnTo>
                    <a:lnTo>
                      <a:pt x="186" y="388"/>
                    </a:lnTo>
                    <a:lnTo>
                      <a:pt x="189" y="397"/>
                    </a:lnTo>
                    <a:lnTo>
                      <a:pt x="192" y="401"/>
                    </a:lnTo>
                    <a:lnTo>
                      <a:pt x="193" y="406"/>
                    </a:lnTo>
                    <a:lnTo>
                      <a:pt x="198" y="413"/>
                    </a:lnTo>
                    <a:lnTo>
                      <a:pt x="204" y="422"/>
                    </a:lnTo>
                    <a:lnTo>
                      <a:pt x="210" y="430"/>
                    </a:lnTo>
                    <a:lnTo>
                      <a:pt x="216" y="437"/>
                    </a:lnTo>
                    <a:lnTo>
                      <a:pt x="216" y="437"/>
                    </a:lnTo>
                    <a:lnTo>
                      <a:pt x="164" y="490"/>
                    </a:lnTo>
                    <a:lnTo>
                      <a:pt x="161" y="487"/>
                    </a:lnTo>
                    <a:lnTo>
                      <a:pt x="152" y="476"/>
                    </a:lnTo>
                    <a:lnTo>
                      <a:pt x="144" y="464"/>
                    </a:lnTo>
                    <a:close/>
                    <a:moveTo>
                      <a:pt x="322" y="562"/>
                    </a:moveTo>
                    <a:lnTo>
                      <a:pt x="307" y="560"/>
                    </a:lnTo>
                    <a:lnTo>
                      <a:pt x="303" y="560"/>
                    </a:lnTo>
                    <a:lnTo>
                      <a:pt x="295" y="559"/>
                    </a:lnTo>
                    <a:lnTo>
                      <a:pt x="280" y="556"/>
                    </a:lnTo>
                    <a:lnTo>
                      <a:pt x="267" y="553"/>
                    </a:lnTo>
                    <a:lnTo>
                      <a:pt x="253" y="548"/>
                    </a:lnTo>
                    <a:lnTo>
                      <a:pt x="240" y="542"/>
                    </a:lnTo>
                    <a:lnTo>
                      <a:pt x="228" y="536"/>
                    </a:lnTo>
                    <a:lnTo>
                      <a:pt x="214" y="530"/>
                    </a:lnTo>
                    <a:lnTo>
                      <a:pt x="204" y="523"/>
                    </a:lnTo>
                    <a:lnTo>
                      <a:pt x="192" y="514"/>
                    </a:lnTo>
                    <a:lnTo>
                      <a:pt x="181" y="506"/>
                    </a:lnTo>
                    <a:lnTo>
                      <a:pt x="174" y="500"/>
                    </a:lnTo>
                    <a:lnTo>
                      <a:pt x="226" y="448"/>
                    </a:lnTo>
                    <a:lnTo>
                      <a:pt x="229" y="451"/>
                    </a:lnTo>
                    <a:lnTo>
                      <a:pt x="237" y="457"/>
                    </a:lnTo>
                    <a:lnTo>
                      <a:pt x="244" y="461"/>
                    </a:lnTo>
                    <a:lnTo>
                      <a:pt x="252" y="467"/>
                    </a:lnTo>
                    <a:lnTo>
                      <a:pt x="261" y="472"/>
                    </a:lnTo>
                    <a:lnTo>
                      <a:pt x="270" y="475"/>
                    </a:lnTo>
                    <a:lnTo>
                      <a:pt x="279" y="479"/>
                    </a:lnTo>
                    <a:lnTo>
                      <a:pt x="288" y="482"/>
                    </a:lnTo>
                    <a:lnTo>
                      <a:pt x="297" y="484"/>
                    </a:lnTo>
                    <a:lnTo>
                      <a:pt x="307" y="487"/>
                    </a:lnTo>
                    <a:lnTo>
                      <a:pt x="312" y="487"/>
                    </a:lnTo>
                    <a:lnTo>
                      <a:pt x="315" y="487"/>
                    </a:lnTo>
                    <a:lnTo>
                      <a:pt x="325" y="488"/>
                    </a:lnTo>
                    <a:lnTo>
                      <a:pt x="325" y="562"/>
                    </a:lnTo>
                    <a:lnTo>
                      <a:pt x="322" y="562"/>
                    </a:lnTo>
                    <a:close/>
                    <a:moveTo>
                      <a:pt x="469" y="515"/>
                    </a:moveTo>
                    <a:lnTo>
                      <a:pt x="458" y="524"/>
                    </a:lnTo>
                    <a:lnTo>
                      <a:pt x="446" y="532"/>
                    </a:lnTo>
                    <a:lnTo>
                      <a:pt x="433" y="538"/>
                    </a:lnTo>
                    <a:lnTo>
                      <a:pt x="419" y="544"/>
                    </a:lnTo>
                    <a:lnTo>
                      <a:pt x="406" y="550"/>
                    </a:lnTo>
                    <a:lnTo>
                      <a:pt x="393" y="553"/>
                    </a:lnTo>
                    <a:lnTo>
                      <a:pt x="379" y="557"/>
                    </a:lnTo>
                    <a:lnTo>
                      <a:pt x="364" y="559"/>
                    </a:lnTo>
                    <a:lnTo>
                      <a:pt x="357" y="560"/>
                    </a:lnTo>
                    <a:lnTo>
                      <a:pt x="352" y="560"/>
                    </a:lnTo>
                    <a:lnTo>
                      <a:pt x="339" y="562"/>
                    </a:lnTo>
                    <a:lnTo>
                      <a:pt x="339" y="488"/>
                    </a:lnTo>
                    <a:lnTo>
                      <a:pt x="346" y="488"/>
                    </a:lnTo>
                    <a:lnTo>
                      <a:pt x="349" y="487"/>
                    </a:lnTo>
                    <a:lnTo>
                      <a:pt x="354" y="487"/>
                    </a:lnTo>
                    <a:lnTo>
                      <a:pt x="364" y="485"/>
                    </a:lnTo>
                    <a:lnTo>
                      <a:pt x="373" y="482"/>
                    </a:lnTo>
                    <a:lnTo>
                      <a:pt x="384" y="479"/>
                    </a:lnTo>
                    <a:lnTo>
                      <a:pt x="393" y="476"/>
                    </a:lnTo>
                    <a:lnTo>
                      <a:pt x="401" y="472"/>
                    </a:lnTo>
                    <a:lnTo>
                      <a:pt x="409" y="467"/>
                    </a:lnTo>
                    <a:lnTo>
                      <a:pt x="418" y="463"/>
                    </a:lnTo>
                    <a:lnTo>
                      <a:pt x="425" y="457"/>
                    </a:lnTo>
                    <a:lnTo>
                      <a:pt x="433" y="451"/>
                    </a:lnTo>
                    <a:lnTo>
                      <a:pt x="437" y="448"/>
                    </a:lnTo>
                    <a:lnTo>
                      <a:pt x="490" y="499"/>
                    </a:lnTo>
                    <a:lnTo>
                      <a:pt x="481" y="508"/>
                    </a:lnTo>
                    <a:lnTo>
                      <a:pt x="469" y="515"/>
                    </a:lnTo>
                    <a:close/>
                    <a:moveTo>
                      <a:pt x="559" y="369"/>
                    </a:moveTo>
                    <a:lnTo>
                      <a:pt x="554" y="388"/>
                    </a:lnTo>
                    <a:lnTo>
                      <a:pt x="550" y="407"/>
                    </a:lnTo>
                    <a:lnTo>
                      <a:pt x="542" y="425"/>
                    </a:lnTo>
                    <a:lnTo>
                      <a:pt x="538" y="434"/>
                    </a:lnTo>
                    <a:lnTo>
                      <a:pt x="535" y="442"/>
                    </a:lnTo>
                    <a:lnTo>
                      <a:pt x="527" y="454"/>
                    </a:lnTo>
                    <a:lnTo>
                      <a:pt x="518" y="466"/>
                    </a:lnTo>
                    <a:lnTo>
                      <a:pt x="511" y="476"/>
                    </a:lnTo>
                    <a:lnTo>
                      <a:pt x="500" y="488"/>
                    </a:lnTo>
                    <a:lnTo>
                      <a:pt x="500" y="488"/>
                    </a:lnTo>
                    <a:lnTo>
                      <a:pt x="448" y="437"/>
                    </a:lnTo>
                    <a:lnTo>
                      <a:pt x="454" y="430"/>
                    </a:lnTo>
                    <a:lnTo>
                      <a:pt x="460" y="422"/>
                    </a:lnTo>
                    <a:lnTo>
                      <a:pt x="464" y="415"/>
                    </a:lnTo>
                    <a:lnTo>
                      <a:pt x="470" y="406"/>
                    </a:lnTo>
                    <a:lnTo>
                      <a:pt x="472" y="401"/>
                    </a:lnTo>
                    <a:lnTo>
                      <a:pt x="475" y="395"/>
                    </a:lnTo>
                    <a:lnTo>
                      <a:pt x="479" y="383"/>
                    </a:lnTo>
                    <a:lnTo>
                      <a:pt x="484" y="370"/>
                    </a:lnTo>
                    <a:lnTo>
                      <a:pt x="487" y="357"/>
                    </a:lnTo>
                    <a:lnTo>
                      <a:pt x="488" y="343"/>
                    </a:lnTo>
                    <a:lnTo>
                      <a:pt x="488" y="339"/>
                    </a:lnTo>
                    <a:lnTo>
                      <a:pt x="562" y="339"/>
                    </a:lnTo>
                    <a:lnTo>
                      <a:pt x="562" y="349"/>
                    </a:lnTo>
                    <a:lnTo>
                      <a:pt x="559" y="36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4" name="Gruppieren 22">
                <a:extLst>
                  <a:ext uri="{FF2B5EF4-FFF2-40B4-BE49-F238E27FC236}">
                    <a16:creationId xmlns:a16="http://schemas.microsoft.com/office/drawing/2014/main" id="{A5293E0C-5247-F629-BDB6-19C30EE7BD4A}"/>
                  </a:ext>
                </a:extLst>
              </p:cNvPr>
              <p:cNvGrpSpPr/>
              <p:nvPr/>
            </p:nvGrpSpPr>
            <p:grpSpPr>
              <a:xfrm>
                <a:off x="4648247" y="3987583"/>
                <a:ext cx="1016480" cy="1015073"/>
                <a:chOff x="4619502" y="3030086"/>
                <a:chExt cx="1147763" cy="1146175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58" name="Freeform 10">
                  <a:extLst>
                    <a:ext uri="{FF2B5EF4-FFF2-40B4-BE49-F238E27FC236}">
                      <a16:creationId xmlns:a16="http://schemas.microsoft.com/office/drawing/2014/main" id="{A7803924-81DB-BE56-E323-A0FB14318C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1427" y="3165024"/>
                  <a:ext cx="823913" cy="873125"/>
                </a:xfrm>
                <a:custGeom>
                  <a:avLst/>
                  <a:gdLst>
                    <a:gd name="T0" fmla="*/ 316 w 347"/>
                    <a:gd name="T1" fmla="*/ 184 h 367"/>
                    <a:gd name="T2" fmla="*/ 299 w 347"/>
                    <a:gd name="T3" fmla="*/ 116 h 367"/>
                    <a:gd name="T4" fmla="*/ 347 w 347"/>
                    <a:gd name="T5" fmla="*/ 84 h 367"/>
                    <a:gd name="T6" fmla="*/ 330 w 347"/>
                    <a:gd name="T7" fmla="*/ 59 h 367"/>
                    <a:gd name="T8" fmla="*/ 282 w 347"/>
                    <a:gd name="T9" fmla="*/ 92 h 367"/>
                    <a:gd name="T10" fmla="*/ 200 w 347"/>
                    <a:gd name="T11" fmla="*/ 44 h 367"/>
                    <a:gd name="T12" fmla="*/ 200 w 347"/>
                    <a:gd name="T13" fmla="*/ 0 h 367"/>
                    <a:gd name="T14" fmla="*/ 147 w 347"/>
                    <a:gd name="T15" fmla="*/ 0 h 367"/>
                    <a:gd name="T16" fmla="*/ 147 w 347"/>
                    <a:gd name="T17" fmla="*/ 44 h 367"/>
                    <a:gd name="T18" fmla="*/ 64 w 347"/>
                    <a:gd name="T19" fmla="*/ 92 h 367"/>
                    <a:gd name="T20" fmla="*/ 17 w 347"/>
                    <a:gd name="T21" fmla="*/ 60 h 367"/>
                    <a:gd name="T22" fmla="*/ 0 w 347"/>
                    <a:gd name="T23" fmla="*/ 85 h 367"/>
                    <a:gd name="T24" fmla="*/ 47 w 347"/>
                    <a:gd name="T25" fmla="*/ 117 h 367"/>
                    <a:gd name="T26" fmla="*/ 31 w 347"/>
                    <a:gd name="T27" fmla="*/ 184 h 367"/>
                    <a:gd name="T28" fmla="*/ 47 w 347"/>
                    <a:gd name="T29" fmla="*/ 251 h 367"/>
                    <a:gd name="T30" fmla="*/ 0 w 347"/>
                    <a:gd name="T31" fmla="*/ 283 h 367"/>
                    <a:gd name="T32" fmla="*/ 17 w 347"/>
                    <a:gd name="T33" fmla="*/ 308 h 367"/>
                    <a:gd name="T34" fmla="*/ 64 w 347"/>
                    <a:gd name="T35" fmla="*/ 276 h 367"/>
                    <a:gd name="T36" fmla="*/ 147 w 347"/>
                    <a:gd name="T37" fmla="*/ 324 h 367"/>
                    <a:gd name="T38" fmla="*/ 147 w 347"/>
                    <a:gd name="T39" fmla="*/ 367 h 367"/>
                    <a:gd name="T40" fmla="*/ 200 w 347"/>
                    <a:gd name="T41" fmla="*/ 367 h 367"/>
                    <a:gd name="T42" fmla="*/ 200 w 347"/>
                    <a:gd name="T43" fmla="*/ 324 h 367"/>
                    <a:gd name="T44" fmla="*/ 282 w 347"/>
                    <a:gd name="T45" fmla="*/ 276 h 367"/>
                    <a:gd name="T46" fmla="*/ 330 w 347"/>
                    <a:gd name="T47" fmla="*/ 309 h 367"/>
                    <a:gd name="T48" fmla="*/ 347 w 347"/>
                    <a:gd name="T49" fmla="*/ 284 h 367"/>
                    <a:gd name="T50" fmla="*/ 299 w 347"/>
                    <a:gd name="T51" fmla="*/ 251 h 367"/>
                    <a:gd name="T52" fmla="*/ 316 w 347"/>
                    <a:gd name="T53" fmla="*/ 184 h 367"/>
                    <a:gd name="T54" fmla="*/ 174 w 347"/>
                    <a:gd name="T55" fmla="*/ 281 h 367"/>
                    <a:gd name="T56" fmla="*/ 76 w 347"/>
                    <a:gd name="T57" fmla="*/ 184 h 367"/>
                    <a:gd name="T58" fmla="*/ 174 w 347"/>
                    <a:gd name="T59" fmla="*/ 86 h 367"/>
                    <a:gd name="T60" fmla="*/ 271 w 347"/>
                    <a:gd name="T61" fmla="*/ 184 h 367"/>
                    <a:gd name="T62" fmla="*/ 174 w 347"/>
                    <a:gd name="T63" fmla="*/ 281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7" h="367">
                      <a:moveTo>
                        <a:pt x="316" y="184"/>
                      </a:moveTo>
                      <a:cubicBezTo>
                        <a:pt x="316" y="159"/>
                        <a:pt x="310" y="136"/>
                        <a:pt x="299" y="116"/>
                      </a:cubicBezTo>
                      <a:cubicBezTo>
                        <a:pt x="347" y="84"/>
                        <a:pt x="347" y="84"/>
                        <a:pt x="347" y="84"/>
                      </a:cubicBezTo>
                      <a:cubicBezTo>
                        <a:pt x="330" y="59"/>
                        <a:pt x="330" y="59"/>
                        <a:pt x="330" y="59"/>
                      </a:cubicBezTo>
                      <a:cubicBezTo>
                        <a:pt x="282" y="92"/>
                        <a:pt x="282" y="92"/>
                        <a:pt x="282" y="92"/>
                      </a:cubicBezTo>
                      <a:cubicBezTo>
                        <a:pt x="262" y="67"/>
                        <a:pt x="233" y="50"/>
                        <a:pt x="200" y="44"/>
                      </a:cubicBezTo>
                      <a:cubicBezTo>
                        <a:pt x="200" y="0"/>
                        <a:pt x="200" y="0"/>
                        <a:pt x="200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7" y="44"/>
                        <a:pt x="147" y="44"/>
                        <a:pt x="147" y="44"/>
                      </a:cubicBezTo>
                      <a:cubicBezTo>
                        <a:pt x="114" y="50"/>
                        <a:pt x="85" y="67"/>
                        <a:pt x="64" y="92"/>
                      </a:cubicBezTo>
                      <a:cubicBezTo>
                        <a:pt x="17" y="60"/>
                        <a:pt x="17" y="60"/>
                        <a:pt x="17" y="60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47" y="117"/>
                        <a:pt x="47" y="117"/>
                        <a:pt x="47" y="117"/>
                      </a:cubicBezTo>
                      <a:cubicBezTo>
                        <a:pt x="37" y="137"/>
                        <a:pt x="31" y="160"/>
                        <a:pt x="31" y="184"/>
                      </a:cubicBezTo>
                      <a:cubicBezTo>
                        <a:pt x="31" y="208"/>
                        <a:pt x="37" y="231"/>
                        <a:pt x="47" y="251"/>
                      </a:cubicBezTo>
                      <a:cubicBezTo>
                        <a:pt x="0" y="283"/>
                        <a:pt x="0" y="283"/>
                        <a:pt x="0" y="283"/>
                      </a:cubicBezTo>
                      <a:cubicBezTo>
                        <a:pt x="17" y="308"/>
                        <a:pt x="17" y="308"/>
                        <a:pt x="17" y="308"/>
                      </a:cubicBezTo>
                      <a:cubicBezTo>
                        <a:pt x="64" y="276"/>
                        <a:pt x="64" y="276"/>
                        <a:pt x="64" y="276"/>
                      </a:cubicBezTo>
                      <a:cubicBezTo>
                        <a:pt x="85" y="300"/>
                        <a:pt x="114" y="318"/>
                        <a:pt x="147" y="324"/>
                      </a:cubicBezTo>
                      <a:cubicBezTo>
                        <a:pt x="147" y="367"/>
                        <a:pt x="147" y="367"/>
                        <a:pt x="147" y="367"/>
                      </a:cubicBezTo>
                      <a:cubicBezTo>
                        <a:pt x="200" y="367"/>
                        <a:pt x="200" y="367"/>
                        <a:pt x="200" y="367"/>
                      </a:cubicBezTo>
                      <a:cubicBezTo>
                        <a:pt x="200" y="324"/>
                        <a:pt x="200" y="324"/>
                        <a:pt x="200" y="324"/>
                      </a:cubicBezTo>
                      <a:cubicBezTo>
                        <a:pt x="232" y="318"/>
                        <a:pt x="261" y="301"/>
                        <a:pt x="282" y="276"/>
                      </a:cubicBezTo>
                      <a:cubicBezTo>
                        <a:pt x="330" y="309"/>
                        <a:pt x="330" y="309"/>
                        <a:pt x="330" y="309"/>
                      </a:cubicBezTo>
                      <a:cubicBezTo>
                        <a:pt x="347" y="284"/>
                        <a:pt x="347" y="284"/>
                        <a:pt x="347" y="284"/>
                      </a:cubicBezTo>
                      <a:cubicBezTo>
                        <a:pt x="299" y="251"/>
                        <a:pt x="299" y="251"/>
                        <a:pt x="299" y="251"/>
                      </a:cubicBezTo>
                      <a:cubicBezTo>
                        <a:pt x="310" y="231"/>
                        <a:pt x="316" y="208"/>
                        <a:pt x="316" y="184"/>
                      </a:cubicBezTo>
                      <a:close/>
                      <a:moveTo>
                        <a:pt x="174" y="281"/>
                      </a:moveTo>
                      <a:cubicBezTo>
                        <a:pt x="120" y="281"/>
                        <a:pt x="76" y="238"/>
                        <a:pt x="76" y="184"/>
                      </a:cubicBezTo>
                      <a:cubicBezTo>
                        <a:pt x="76" y="130"/>
                        <a:pt x="120" y="86"/>
                        <a:pt x="174" y="86"/>
                      </a:cubicBezTo>
                      <a:cubicBezTo>
                        <a:pt x="227" y="86"/>
                        <a:pt x="271" y="130"/>
                        <a:pt x="271" y="184"/>
                      </a:cubicBezTo>
                      <a:cubicBezTo>
                        <a:pt x="271" y="238"/>
                        <a:pt x="227" y="281"/>
                        <a:pt x="174" y="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24">
                  <a:extLst>
                    <a:ext uri="{FF2B5EF4-FFF2-40B4-BE49-F238E27FC236}">
                      <a16:creationId xmlns:a16="http://schemas.microsoft.com/office/drawing/2014/main" id="{1ED7D891-9EA1-4F4C-B94C-7B57F80702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19502" y="3030086"/>
                  <a:ext cx="1147763" cy="1146175"/>
                </a:xfrm>
                <a:custGeom>
                  <a:avLst/>
                  <a:gdLst>
                    <a:gd name="T0" fmla="*/ 683 w 723"/>
                    <a:gd name="T1" fmla="*/ 341 h 722"/>
                    <a:gd name="T2" fmla="*/ 695 w 723"/>
                    <a:gd name="T3" fmla="*/ 281 h 722"/>
                    <a:gd name="T4" fmla="*/ 696 w 723"/>
                    <a:gd name="T5" fmla="*/ 223 h 722"/>
                    <a:gd name="T6" fmla="*/ 674 w 723"/>
                    <a:gd name="T7" fmla="*/ 177 h 722"/>
                    <a:gd name="T8" fmla="*/ 624 w 723"/>
                    <a:gd name="T9" fmla="*/ 142 h 722"/>
                    <a:gd name="T10" fmla="*/ 570 w 723"/>
                    <a:gd name="T11" fmla="*/ 117 h 722"/>
                    <a:gd name="T12" fmla="*/ 539 w 723"/>
                    <a:gd name="T13" fmla="*/ 93 h 722"/>
                    <a:gd name="T14" fmla="*/ 500 w 723"/>
                    <a:gd name="T15" fmla="*/ 48 h 722"/>
                    <a:gd name="T16" fmla="*/ 454 w 723"/>
                    <a:gd name="T17" fmla="*/ 11 h 722"/>
                    <a:gd name="T18" fmla="*/ 403 w 723"/>
                    <a:gd name="T19" fmla="*/ 2 h 722"/>
                    <a:gd name="T20" fmla="*/ 346 w 723"/>
                    <a:gd name="T21" fmla="*/ 20 h 722"/>
                    <a:gd name="T22" fmla="*/ 292 w 723"/>
                    <a:gd name="T23" fmla="*/ 46 h 722"/>
                    <a:gd name="T24" fmla="*/ 255 w 723"/>
                    <a:gd name="T25" fmla="*/ 57 h 722"/>
                    <a:gd name="T26" fmla="*/ 195 w 723"/>
                    <a:gd name="T27" fmla="*/ 61 h 722"/>
                    <a:gd name="T28" fmla="*/ 138 w 723"/>
                    <a:gd name="T29" fmla="*/ 76 h 722"/>
                    <a:gd name="T30" fmla="*/ 99 w 723"/>
                    <a:gd name="T31" fmla="*/ 111 h 722"/>
                    <a:gd name="T32" fmla="*/ 80 w 723"/>
                    <a:gd name="T33" fmla="*/ 168 h 722"/>
                    <a:gd name="T34" fmla="*/ 69 w 723"/>
                    <a:gd name="T35" fmla="*/ 226 h 722"/>
                    <a:gd name="T36" fmla="*/ 56 w 723"/>
                    <a:gd name="T37" fmla="*/ 264 h 722"/>
                    <a:gd name="T38" fmla="*/ 23 w 723"/>
                    <a:gd name="T39" fmla="*/ 313 h 722"/>
                    <a:gd name="T40" fmla="*/ 0 w 723"/>
                    <a:gd name="T41" fmla="*/ 368 h 722"/>
                    <a:gd name="T42" fmla="*/ 5 w 723"/>
                    <a:gd name="T43" fmla="*/ 419 h 722"/>
                    <a:gd name="T44" fmla="*/ 38 w 723"/>
                    <a:gd name="T45" fmla="*/ 469 h 722"/>
                    <a:gd name="T46" fmla="*/ 78 w 723"/>
                    <a:gd name="T47" fmla="*/ 514 h 722"/>
                    <a:gd name="T48" fmla="*/ 99 w 723"/>
                    <a:gd name="T49" fmla="*/ 546 h 722"/>
                    <a:gd name="T50" fmla="*/ 120 w 723"/>
                    <a:gd name="T51" fmla="*/ 602 h 722"/>
                    <a:gd name="T52" fmla="*/ 150 w 723"/>
                    <a:gd name="T53" fmla="*/ 654 h 722"/>
                    <a:gd name="T54" fmla="*/ 193 w 723"/>
                    <a:gd name="T55" fmla="*/ 681 h 722"/>
                    <a:gd name="T56" fmla="*/ 253 w 723"/>
                    <a:gd name="T57" fmla="*/ 684 h 722"/>
                    <a:gd name="T58" fmla="*/ 313 w 723"/>
                    <a:gd name="T59" fmla="*/ 678 h 722"/>
                    <a:gd name="T60" fmla="*/ 352 w 723"/>
                    <a:gd name="T61" fmla="*/ 683 h 722"/>
                    <a:gd name="T62" fmla="*/ 409 w 723"/>
                    <a:gd name="T63" fmla="*/ 699 h 722"/>
                    <a:gd name="T64" fmla="*/ 469 w 723"/>
                    <a:gd name="T65" fmla="*/ 707 h 722"/>
                    <a:gd name="T66" fmla="*/ 517 w 723"/>
                    <a:gd name="T67" fmla="*/ 687 h 722"/>
                    <a:gd name="T68" fmla="*/ 555 w 723"/>
                    <a:gd name="T69" fmla="*/ 642 h 722"/>
                    <a:gd name="T70" fmla="*/ 585 w 723"/>
                    <a:gd name="T71" fmla="*/ 591 h 722"/>
                    <a:gd name="T72" fmla="*/ 612 w 723"/>
                    <a:gd name="T73" fmla="*/ 563 h 722"/>
                    <a:gd name="T74" fmla="*/ 660 w 723"/>
                    <a:gd name="T75" fmla="*/ 527 h 722"/>
                    <a:gd name="T76" fmla="*/ 702 w 723"/>
                    <a:gd name="T77" fmla="*/ 484 h 722"/>
                    <a:gd name="T78" fmla="*/ 716 w 723"/>
                    <a:gd name="T79" fmla="*/ 434 h 722"/>
                    <a:gd name="T80" fmla="*/ 704 w 723"/>
                    <a:gd name="T81" fmla="*/ 376 h 722"/>
                    <a:gd name="T82" fmla="*/ 611 w 723"/>
                    <a:gd name="T83" fmla="*/ 451 h 722"/>
                    <a:gd name="T84" fmla="*/ 539 w 723"/>
                    <a:gd name="T85" fmla="*/ 557 h 722"/>
                    <a:gd name="T86" fmla="*/ 428 w 723"/>
                    <a:gd name="T87" fmla="*/ 617 h 722"/>
                    <a:gd name="T88" fmla="*/ 322 w 723"/>
                    <a:gd name="T89" fmla="*/ 623 h 722"/>
                    <a:gd name="T90" fmla="*/ 204 w 723"/>
                    <a:gd name="T91" fmla="*/ 572 h 722"/>
                    <a:gd name="T92" fmla="*/ 123 w 723"/>
                    <a:gd name="T93" fmla="*/ 475 h 722"/>
                    <a:gd name="T94" fmla="*/ 98 w 723"/>
                    <a:gd name="T95" fmla="*/ 361 h 722"/>
                    <a:gd name="T96" fmla="*/ 123 w 723"/>
                    <a:gd name="T97" fmla="*/ 246 h 722"/>
                    <a:gd name="T98" fmla="*/ 204 w 723"/>
                    <a:gd name="T99" fmla="*/ 148 h 722"/>
                    <a:gd name="T100" fmla="*/ 322 w 723"/>
                    <a:gd name="T101" fmla="*/ 99 h 722"/>
                    <a:gd name="T102" fmla="*/ 428 w 723"/>
                    <a:gd name="T103" fmla="*/ 105 h 722"/>
                    <a:gd name="T104" fmla="*/ 539 w 723"/>
                    <a:gd name="T105" fmla="*/ 165 h 722"/>
                    <a:gd name="T106" fmla="*/ 611 w 723"/>
                    <a:gd name="T107" fmla="*/ 270 h 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23" h="722">
                      <a:moveTo>
                        <a:pt x="704" y="376"/>
                      </a:moveTo>
                      <a:lnTo>
                        <a:pt x="723" y="368"/>
                      </a:lnTo>
                      <a:lnTo>
                        <a:pt x="723" y="353"/>
                      </a:lnTo>
                      <a:lnTo>
                        <a:pt x="704" y="344"/>
                      </a:lnTo>
                      <a:lnTo>
                        <a:pt x="683" y="341"/>
                      </a:lnTo>
                      <a:lnTo>
                        <a:pt x="681" y="320"/>
                      </a:lnTo>
                      <a:lnTo>
                        <a:pt x="701" y="313"/>
                      </a:lnTo>
                      <a:lnTo>
                        <a:pt x="719" y="301"/>
                      </a:lnTo>
                      <a:lnTo>
                        <a:pt x="716" y="286"/>
                      </a:lnTo>
                      <a:lnTo>
                        <a:pt x="695" y="281"/>
                      </a:lnTo>
                      <a:lnTo>
                        <a:pt x="674" y="281"/>
                      </a:lnTo>
                      <a:lnTo>
                        <a:pt x="668" y="264"/>
                      </a:lnTo>
                      <a:lnTo>
                        <a:pt x="686" y="252"/>
                      </a:lnTo>
                      <a:lnTo>
                        <a:pt x="702" y="237"/>
                      </a:lnTo>
                      <a:lnTo>
                        <a:pt x="696" y="223"/>
                      </a:lnTo>
                      <a:lnTo>
                        <a:pt x="674" y="223"/>
                      </a:lnTo>
                      <a:lnTo>
                        <a:pt x="654" y="226"/>
                      </a:lnTo>
                      <a:lnTo>
                        <a:pt x="645" y="208"/>
                      </a:lnTo>
                      <a:lnTo>
                        <a:pt x="660" y="195"/>
                      </a:lnTo>
                      <a:lnTo>
                        <a:pt x="674" y="177"/>
                      </a:lnTo>
                      <a:lnTo>
                        <a:pt x="665" y="163"/>
                      </a:lnTo>
                      <a:lnTo>
                        <a:pt x="644" y="168"/>
                      </a:lnTo>
                      <a:lnTo>
                        <a:pt x="624" y="175"/>
                      </a:lnTo>
                      <a:lnTo>
                        <a:pt x="612" y="159"/>
                      </a:lnTo>
                      <a:lnTo>
                        <a:pt x="624" y="142"/>
                      </a:lnTo>
                      <a:lnTo>
                        <a:pt x="635" y="123"/>
                      </a:lnTo>
                      <a:lnTo>
                        <a:pt x="624" y="111"/>
                      </a:lnTo>
                      <a:lnTo>
                        <a:pt x="603" y="118"/>
                      </a:lnTo>
                      <a:lnTo>
                        <a:pt x="585" y="130"/>
                      </a:lnTo>
                      <a:lnTo>
                        <a:pt x="570" y="117"/>
                      </a:lnTo>
                      <a:lnTo>
                        <a:pt x="579" y="97"/>
                      </a:lnTo>
                      <a:lnTo>
                        <a:pt x="585" y="76"/>
                      </a:lnTo>
                      <a:lnTo>
                        <a:pt x="573" y="67"/>
                      </a:lnTo>
                      <a:lnTo>
                        <a:pt x="555" y="78"/>
                      </a:lnTo>
                      <a:lnTo>
                        <a:pt x="539" y="93"/>
                      </a:lnTo>
                      <a:lnTo>
                        <a:pt x="523" y="82"/>
                      </a:lnTo>
                      <a:lnTo>
                        <a:pt x="529" y="61"/>
                      </a:lnTo>
                      <a:lnTo>
                        <a:pt x="530" y="40"/>
                      </a:lnTo>
                      <a:lnTo>
                        <a:pt x="517" y="33"/>
                      </a:lnTo>
                      <a:lnTo>
                        <a:pt x="500" y="48"/>
                      </a:lnTo>
                      <a:lnTo>
                        <a:pt x="487" y="64"/>
                      </a:lnTo>
                      <a:lnTo>
                        <a:pt x="469" y="57"/>
                      </a:lnTo>
                      <a:lnTo>
                        <a:pt x="470" y="36"/>
                      </a:lnTo>
                      <a:lnTo>
                        <a:pt x="469" y="15"/>
                      </a:lnTo>
                      <a:lnTo>
                        <a:pt x="454" y="11"/>
                      </a:lnTo>
                      <a:lnTo>
                        <a:pt x="440" y="29"/>
                      </a:lnTo>
                      <a:lnTo>
                        <a:pt x="431" y="46"/>
                      </a:lnTo>
                      <a:lnTo>
                        <a:pt x="410" y="42"/>
                      </a:lnTo>
                      <a:lnTo>
                        <a:pt x="409" y="23"/>
                      </a:lnTo>
                      <a:lnTo>
                        <a:pt x="403" y="2"/>
                      </a:lnTo>
                      <a:lnTo>
                        <a:pt x="388" y="0"/>
                      </a:lnTo>
                      <a:lnTo>
                        <a:pt x="377" y="20"/>
                      </a:lnTo>
                      <a:lnTo>
                        <a:pt x="371" y="39"/>
                      </a:lnTo>
                      <a:lnTo>
                        <a:pt x="352" y="39"/>
                      </a:lnTo>
                      <a:lnTo>
                        <a:pt x="346" y="20"/>
                      </a:lnTo>
                      <a:lnTo>
                        <a:pt x="335" y="0"/>
                      </a:lnTo>
                      <a:lnTo>
                        <a:pt x="320" y="2"/>
                      </a:lnTo>
                      <a:lnTo>
                        <a:pt x="315" y="23"/>
                      </a:lnTo>
                      <a:lnTo>
                        <a:pt x="313" y="42"/>
                      </a:lnTo>
                      <a:lnTo>
                        <a:pt x="292" y="46"/>
                      </a:lnTo>
                      <a:lnTo>
                        <a:pt x="283" y="29"/>
                      </a:lnTo>
                      <a:lnTo>
                        <a:pt x="270" y="11"/>
                      </a:lnTo>
                      <a:lnTo>
                        <a:pt x="256" y="15"/>
                      </a:lnTo>
                      <a:lnTo>
                        <a:pt x="253" y="36"/>
                      </a:lnTo>
                      <a:lnTo>
                        <a:pt x="255" y="57"/>
                      </a:lnTo>
                      <a:lnTo>
                        <a:pt x="237" y="64"/>
                      </a:lnTo>
                      <a:lnTo>
                        <a:pt x="223" y="48"/>
                      </a:lnTo>
                      <a:lnTo>
                        <a:pt x="207" y="33"/>
                      </a:lnTo>
                      <a:lnTo>
                        <a:pt x="193" y="40"/>
                      </a:lnTo>
                      <a:lnTo>
                        <a:pt x="195" y="61"/>
                      </a:lnTo>
                      <a:lnTo>
                        <a:pt x="201" y="82"/>
                      </a:lnTo>
                      <a:lnTo>
                        <a:pt x="184" y="93"/>
                      </a:lnTo>
                      <a:lnTo>
                        <a:pt x="168" y="78"/>
                      </a:lnTo>
                      <a:lnTo>
                        <a:pt x="150" y="67"/>
                      </a:lnTo>
                      <a:lnTo>
                        <a:pt x="138" y="76"/>
                      </a:lnTo>
                      <a:lnTo>
                        <a:pt x="144" y="97"/>
                      </a:lnTo>
                      <a:lnTo>
                        <a:pt x="153" y="117"/>
                      </a:lnTo>
                      <a:lnTo>
                        <a:pt x="138" y="130"/>
                      </a:lnTo>
                      <a:lnTo>
                        <a:pt x="120" y="118"/>
                      </a:lnTo>
                      <a:lnTo>
                        <a:pt x="99" y="111"/>
                      </a:lnTo>
                      <a:lnTo>
                        <a:pt x="90" y="123"/>
                      </a:lnTo>
                      <a:lnTo>
                        <a:pt x="99" y="142"/>
                      </a:lnTo>
                      <a:lnTo>
                        <a:pt x="111" y="159"/>
                      </a:lnTo>
                      <a:lnTo>
                        <a:pt x="99" y="175"/>
                      </a:lnTo>
                      <a:lnTo>
                        <a:pt x="80" y="168"/>
                      </a:lnTo>
                      <a:lnTo>
                        <a:pt x="59" y="163"/>
                      </a:lnTo>
                      <a:lnTo>
                        <a:pt x="50" y="177"/>
                      </a:lnTo>
                      <a:lnTo>
                        <a:pt x="63" y="195"/>
                      </a:lnTo>
                      <a:lnTo>
                        <a:pt x="78" y="208"/>
                      </a:lnTo>
                      <a:lnTo>
                        <a:pt x="69" y="226"/>
                      </a:lnTo>
                      <a:lnTo>
                        <a:pt x="50" y="223"/>
                      </a:lnTo>
                      <a:lnTo>
                        <a:pt x="27" y="223"/>
                      </a:lnTo>
                      <a:lnTo>
                        <a:pt x="21" y="237"/>
                      </a:lnTo>
                      <a:lnTo>
                        <a:pt x="38" y="252"/>
                      </a:lnTo>
                      <a:lnTo>
                        <a:pt x="56" y="264"/>
                      </a:lnTo>
                      <a:lnTo>
                        <a:pt x="50" y="281"/>
                      </a:lnTo>
                      <a:lnTo>
                        <a:pt x="29" y="281"/>
                      </a:lnTo>
                      <a:lnTo>
                        <a:pt x="8" y="286"/>
                      </a:lnTo>
                      <a:lnTo>
                        <a:pt x="5" y="301"/>
                      </a:lnTo>
                      <a:lnTo>
                        <a:pt x="23" y="313"/>
                      </a:lnTo>
                      <a:lnTo>
                        <a:pt x="42" y="320"/>
                      </a:lnTo>
                      <a:lnTo>
                        <a:pt x="41" y="341"/>
                      </a:lnTo>
                      <a:lnTo>
                        <a:pt x="20" y="344"/>
                      </a:lnTo>
                      <a:lnTo>
                        <a:pt x="0" y="353"/>
                      </a:lnTo>
                      <a:lnTo>
                        <a:pt x="0" y="368"/>
                      </a:lnTo>
                      <a:lnTo>
                        <a:pt x="20" y="376"/>
                      </a:lnTo>
                      <a:lnTo>
                        <a:pt x="41" y="380"/>
                      </a:lnTo>
                      <a:lnTo>
                        <a:pt x="42" y="400"/>
                      </a:lnTo>
                      <a:lnTo>
                        <a:pt x="23" y="407"/>
                      </a:lnTo>
                      <a:lnTo>
                        <a:pt x="5" y="419"/>
                      </a:lnTo>
                      <a:lnTo>
                        <a:pt x="8" y="434"/>
                      </a:lnTo>
                      <a:lnTo>
                        <a:pt x="29" y="439"/>
                      </a:lnTo>
                      <a:lnTo>
                        <a:pt x="50" y="439"/>
                      </a:lnTo>
                      <a:lnTo>
                        <a:pt x="56" y="458"/>
                      </a:lnTo>
                      <a:lnTo>
                        <a:pt x="38" y="469"/>
                      </a:lnTo>
                      <a:lnTo>
                        <a:pt x="21" y="484"/>
                      </a:lnTo>
                      <a:lnTo>
                        <a:pt x="27" y="499"/>
                      </a:lnTo>
                      <a:lnTo>
                        <a:pt x="50" y="499"/>
                      </a:lnTo>
                      <a:lnTo>
                        <a:pt x="69" y="496"/>
                      </a:lnTo>
                      <a:lnTo>
                        <a:pt x="78" y="514"/>
                      </a:lnTo>
                      <a:lnTo>
                        <a:pt x="63" y="527"/>
                      </a:lnTo>
                      <a:lnTo>
                        <a:pt x="50" y="545"/>
                      </a:lnTo>
                      <a:lnTo>
                        <a:pt x="59" y="557"/>
                      </a:lnTo>
                      <a:lnTo>
                        <a:pt x="80" y="554"/>
                      </a:lnTo>
                      <a:lnTo>
                        <a:pt x="99" y="546"/>
                      </a:lnTo>
                      <a:lnTo>
                        <a:pt x="111" y="563"/>
                      </a:lnTo>
                      <a:lnTo>
                        <a:pt x="99" y="579"/>
                      </a:lnTo>
                      <a:lnTo>
                        <a:pt x="90" y="599"/>
                      </a:lnTo>
                      <a:lnTo>
                        <a:pt x="99" y="609"/>
                      </a:lnTo>
                      <a:lnTo>
                        <a:pt x="120" y="602"/>
                      </a:lnTo>
                      <a:lnTo>
                        <a:pt x="138" y="591"/>
                      </a:lnTo>
                      <a:lnTo>
                        <a:pt x="153" y="605"/>
                      </a:lnTo>
                      <a:lnTo>
                        <a:pt x="144" y="623"/>
                      </a:lnTo>
                      <a:lnTo>
                        <a:pt x="138" y="645"/>
                      </a:lnTo>
                      <a:lnTo>
                        <a:pt x="150" y="654"/>
                      </a:lnTo>
                      <a:lnTo>
                        <a:pt x="168" y="642"/>
                      </a:lnTo>
                      <a:lnTo>
                        <a:pt x="184" y="629"/>
                      </a:lnTo>
                      <a:lnTo>
                        <a:pt x="201" y="639"/>
                      </a:lnTo>
                      <a:lnTo>
                        <a:pt x="195" y="659"/>
                      </a:lnTo>
                      <a:lnTo>
                        <a:pt x="193" y="681"/>
                      </a:lnTo>
                      <a:lnTo>
                        <a:pt x="207" y="687"/>
                      </a:lnTo>
                      <a:lnTo>
                        <a:pt x="223" y="674"/>
                      </a:lnTo>
                      <a:lnTo>
                        <a:pt x="237" y="657"/>
                      </a:lnTo>
                      <a:lnTo>
                        <a:pt x="255" y="665"/>
                      </a:lnTo>
                      <a:lnTo>
                        <a:pt x="253" y="684"/>
                      </a:lnTo>
                      <a:lnTo>
                        <a:pt x="256" y="707"/>
                      </a:lnTo>
                      <a:lnTo>
                        <a:pt x="270" y="711"/>
                      </a:lnTo>
                      <a:lnTo>
                        <a:pt x="283" y="693"/>
                      </a:lnTo>
                      <a:lnTo>
                        <a:pt x="292" y="675"/>
                      </a:lnTo>
                      <a:lnTo>
                        <a:pt x="313" y="678"/>
                      </a:lnTo>
                      <a:lnTo>
                        <a:pt x="315" y="699"/>
                      </a:lnTo>
                      <a:lnTo>
                        <a:pt x="320" y="720"/>
                      </a:lnTo>
                      <a:lnTo>
                        <a:pt x="335" y="722"/>
                      </a:lnTo>
                      <a:lnTo>
                        <a:pt x="346" y="702"/>
                      </a:lnTo>
                      <a:lnTo>
                        <a:pt x="352" y="683"/>
                      </a:lnTo>
                      <a:lnTo>
                        <a:pt x="371" y="683"/>
                      </a:lnTo>
                      <a:lnTo>
                        <a:pt x="377" y="702"/>
                      </a:lnTo>
                      <a:lnTo>
                        <a:pt x="388" y="722"/>
                      </a:lnTo>
                      <a:lnTo>
                        <a:pt x="403" y="720"/>
                      </a:lnTo>
                      <a:lnTo>
                        <a:pt x="409" y="699"/>
                      </a:lnTo>
                      <a:lnTo>
                        <a:pt x="410" y="678"/>
                      </a:lnTo>
                      <a:lnTo>
                        <a:pt x="431" y="675"/>
                      </a:lnTo>
                      <a:lnTo>
                        <a:pt x="440" y="693"/>
                      </a:lnTo>
                      <a:lnTo>
                        <a:pt x="454" y="711"/>
                      </a:lnTo>
                      <a:lnTo>
                        <a:pt x="469" y="707"/>
                      </a:lnTo>
                      <a:lnTo>
                        <a:pt x="470" y="684"/>
                      </a:lnTo>
                      <a:lnTo>
                        <a:pt x="469" y="665"/>
                      </a:lnTo>
                      <a:lnTo>
                        <a:pt x="487" y="657"/>
                      </a:lnTo>
                      <a:lnTo>
                        <a:pt x="500" y="674"/>
                      </a:lnTo>
                      <a:lnTo>
                        <a:pt x="517" y="687"/>
                      </a:lnTo>
                      <a:lnTo>
                        <a:pt x="530" y="681"/>
                      </a:lnTo>
                      <a:lnTo>
                        <a:pt x="529" y="659"/>
                      </a:lnTo>
                      <a:lnTo>
                        <a:pt x="523" y="639"/>
                      </a:lnTo>
                      <a:lnTo>
                        <a:pt x="539" y="629"/>
                      </a:lnTo>
                      <a:lnTo>
                        <a:pt x="555" y="642"/>
                      </a:lnTo>
                      <a:lnTo>
                        <a:pt x="573" y="654"/>
                      </a:lnTo>
                      <a:lnTo>
                        <a:pt x="585" y="645"/>
                      </a:lnTo>
                      <a:lnTo>
                        <a:pt x="579" y="623"/>
                      </a:lnTo>
                      <a:lnTo>
                        <a:pt x="570" y="605"/>
                      </a:lnTo>
                      <a:lnTo>
                        <a:pt x="585" y="591"/>
                      </a:lnTo>
                      <a:lnTo>
                        <a:pt x="603" y="602"/>
                      </a:lnTo>
                      <a:lnTo>
                        <a:pt x="624" y="609"/>
                      </a:lnTo>
                      <a:lnTo>
                        <a:pt x="635" y="599"/>
                      </a:lnTo>
                      <a:lnTo>
                        <a:pt x="624" y="579"/>
                      </a:lnTo>
                      <a:lnTo>
                        <a:pt x="612" y="563"/>
                      </a:lnTo>
                      <a:lnTo>
                        <a:pt x="624" y="546"/>
                      </a:lnTo>
                      <a:lnTo>
                        <a:pt x="644" y="554"/>
                      </a:lnTo>
                      <a:lnTo>
                        <a:pt x="665" y="557"/>
                      </a:lnTo>
                      <a:lnTo>
                        <a:pt x="674" y="545"/>
                      </a:lnTo>
                      <a:lnTo>
                        <a:pt x="660" y="527"/>
                      </a:lnTo>
                      <a:lnTo>
                        <a:pt x="645" y="514"/>
                      </a:lnTo>
                      <a:lnTo>
                        <a:pt x="654" y="496"/>
                      </a:lnTo>
                      <a:lnTo>
                        <a:pt x="674" y="499"/>
                      </a:lnTo>
                      <a:lnTo>
                        <a:pt x="696" y="499"/>
                      </a:lnTo>
                      <a:lnTo>
                        <a:pt x="702" y="484"/>
                      </a:lnTo>
                      <a:lnTo>
                        <a:pt x="686" y="469"/>
                      </a:lnTo>
                      <a:lnTo>
                        <a:pt x="668" y="458"/>
                      </a:lnTo>
                      <a:lnTo>
                        <a:pt x="674" y="439"/>
                      </a:lnTo>
                      <a:lnTo>
                        <a:pt x="695" y="439"/>
                      </a:lnTo>
                      <a:lnTo>
                        <a:pt x="716" y="434"/>
                      </a:lnTo>
                      <a:lnTo>
                        <a:pt x="719" y="419"/>
                      </a:lnTo>
                      <a:lnTo>
                        <a:pt x="701" y="407"/>
                      </a:lnTo>
                      <a:lnTo>
                        <a:pt x="681" y="400"/>
                      </a:lnTo>
                      <a:lnTo>
                        <a:pt x="683" y="380"/>
                      </a:lnTo>
                      <a:lnTo>
                        <a:pt x="704" y="376"/>
                      </a:lnTo>
                      <a:close/>
                      <a:moveTo>
                        <a:pt x="626" y="361"/>
                      </a:moveTo>
                      <a:lnTo>
                        <a:pt x="626" y="374"/>
                      </a:lnTo>
                      <a:lnTo>
                        <a:pt x="623" y="401"/>
                      </a:lnTo>
                      <a:lnTo>
                        <a:pt x="618" y="427"/>
                      </a:lnTo>
                      <a:lnTo>
                        <a:pt x="611" y="451"/>
                      </a:lnTo>
                      <a:lnTo>
                        <a:pt x="600" y="475"/>
                      </a:lnTo>
                      <a:lnTo>
                        <a:pt x="588" y="497"/>
                      </a:lnTo>
                      <a:lnTo>
                        <a:pt x="573" y="518"/>
                      </a:lnTo>
                      <a:lnTo>
                        <a:pt x="557" y="539"/>
                      </a:lnTo>
                      <a:lnTo>
                        <a:pt x="539" y="557"/>
                      </a:lnTo>
                      <a:lnTo>
                        <a:pt x="520" y="572"/>
                      </a:lnTo>
                      <a:lnTo>
                        <a:pt x="499" y="587"/>
                      </a:lnTo>
                      <a:lnTo>
                        <a:pt x="476" y="599"/>
                      </a:lnTo>
                      <a:lnTo>
                        <a:pt x="452" y="609"/>
                      </a:lnTo>
                      <a:lnTo>
                        <a:pt x="428" y="617"/>
                      </a:lnTo>
                      <a:lnTo>
                        <a:pt x="401" y="623"/>
                      </a:lnTo>
                      <a:lnTo>
                        <a:pt x="376" y="624"/>
                      </a:lnTo>
                      <a:lnTo>
                        <a:pt x="362" y="624"/>
                      </a:lnTo>
                      <a:lnTo>
                        <a:pt x="347" y="624"/>
                      </a:lnTo>
                      <a:lnTo>
                        <a:pt x="322" y="623"/>
                      </a:lnTo>
                      <a:lnTo>
                        <a:pt x="295" y="617"/>
                      </a:lnTo>
                      <a:lnTo>
                        <a:pt x="271" y="609"/>
                      </a:lnTo>
                      <a:lnTo>
                        <a:pt x="247" y="599"/>
                      </a:lnTo>
                      <a:lnTo>
                        <a:pt x="225" y="587"/>
                      </a:lnTo>
                      <a:lnTo>
                        <a:pt x="204" y="572"/>
                      </a:lnTo>
                      <a:lnTo>
                        <a:pt x="184" y="557"/>
                      </a:lnTo>
                      <a:lnTo>
                        <a:pt x="166" y="539"/>
                      </a:lnTo>
                      <a:lnTo>
                        <a:pt x="150" y="518"/>
                      </a:lnTo>
                      <a:lnTo>
                        <a:pt x="135" y="497"/>
                      </a:lnTo>
                      <a:lnTo>
                        <a:pt x="123" y="475"/>
                      </a:lnTo>
                      <a:lnTo>
                        <a:pt x="114" y="451"/>
                      </a:lnTo>
                      <a:lnTo>
                        <a:pt x="105" y="427"/>
                      </a:lnTo>
                      <a:lnTo>
                        <a:pt x="100" y="401"/>
                      </a:lnTo>
                      <a:lnTo>
                        <a:pt x="98" y="374"/>
                      </a:lnTo>
                      <a:lnTo>
                        <a:pt x="98" y="361"/>
                      </a:lnTo>
                      <a:lnTo>
                        <a:pt x="98" y="347"/>
                      </a:lnTo>
                      <a:lnTo>
                        <a:pt x="100" y="320"/>
                      </a:lnTo>
                      <a:lnTo>
                        <a:pt x="105" y="295"/>
                      </a:lnTo>
                      <a:lnTo>
                        <a:pt x="114" y="270"/>
                      </a:lnTo>
                      <a:lnTo>
                        <a:pt x="123" y="246"/>
                      </a:lnTo>
                      <a:lnTo>
                        <a:pt x="135" y="223"/>
                      </a:lnTo>
                      <a:lnTo>
                        <a:pt x="150" y="202"/>
                      </a:lnTo>
                      <a:lnTo>
                        <a:pt x="166" y="183"/>
                      </a:lnTo>
                      <a:lnTo>
                        <a:pt x="184" y="165"/>
                      </a:lnTo>
                      <a:lnTo>
                        <a:pt x="204" y="148"/>
                      </a:lnTo>
                      <a:lnTo>
                        <a:pt x="225" y="135"/>
                      </a:lnTo>
                      <a:lnTo>
                        <a:pt x="247" y="123"/>
                      </a:lnTo>
                      <a:lnTo>
                        <a:pt x="271" y="112"/>
                      </a:lnTo>
                      <a:lnTo>
                        <a:pt x="295" y="105"/>
                      </a:lnTo>
                      <a:lnTo>
                        <a:pt x="322" y="99"/>
                      </a:lnTo>
                      <a:lnTo>
                        <a:pt x="347" y="96"/>
                      </a:lnTo>
                      <a:lnTo>
                        <a:pt x="362" y="96"/>
                      </a:lnTo>
                      <a:lnTo>
                        <a:pt x="376" y="96"/>
                      </a:lnTo>
                      <a:lnTo>
                        <a:pt x="401" y="99"/>
                      </a:lnTo>
                      <a:lnTo>
                        <a:pt x="428" y="105"/>
                      </a:lnTo>
                      <a:lnTo>
                        <a:pt x="452" y="112"/>
                      </a:lnTo>
                      <a:lnTo>
                        <a:pt x="476" y="123"/>
                      </a:lnTo>
                      <a:lnTo>
                        <a:pt x="499" y="135"/>
                      </a:lnTo>
                      <a:lnTo>
                        <a:pt x="520" y="148"/>
                      </a:lnTo>
                      <a:lnTo>
                        <a:pt x="539" y="165"/>
                      </a:lnTo>
                      <a:lnTo>
                        <a:pt x="557" y="183"/>
                      </a:lnTo>
                      <a:lnTo>
                        <a:pt x="573" y="202"/>
                      </a:lnTo>
                      <a:lnTo>
                        <a:pt x="588" y="223"/>
                      </a:lnTo>
                      <a:lnTo>
                        <a:pt x="600" y="246"/>
                      </a:lnTo>
                      <a:lnTo>
                        <a:pt x="611" y="270"/>
                      </a:lnTo>
                      <a:lnTo>
                        <a:pt x="618" y="295"/>
                      </a:lnTo>
                      <a:lnTo>
                        <a:pt x="623" y="320"/>
                      </a:lnTo>
                      <a:lnTo>
                        <a:pt x="626" y="347"/>
                      </a:lnTo>
                      <a:lnTo>
                        <a:pt x="626" y="3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5" name="Freeform 31">
                <a:extLst>
                  <a:ext uri="{FF2B5EF4-FFF2-40B4-BE49-F238E27FC236}">
                    <a16:creationId xmlns:a16="http://schemas.microsoft.com/office/drawing/2014/main" id="{B3A06BEB-AC18-BD79-3520-DAB03C6EA2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5891" y="4492247"/>
                <a:ext cx="1035449" cy="1014141"/>
              </a:xfrm>
              <a:custGeom>
                <a:avLst/>
                <a:gdLst>
                  <a:gd name="T0" fmla="*/ 409 w 441"/>
                  <a:gd name="T1" fmla="*/ 252 h 462"/>
                  <a:gd name="T2" fmla="*/ 415 w 441"/>
                  <a:gd name="T3" fmla="*/ 217 h 462"/>
                  <a:gd name="T4" fmla="*/ 440 w 441"/>
                  <a:gd name="T5" fmla="*/ 193 h 462"/>
                  <a:gd name="T6" fmla="*/ 415 w 441"/>
                  <a:gd name="T7" fmla="*/ 144 h 462"/>
                  <a:gd name="T8" fmla="*/ 377 w 441"/>
                  <a:gd name="T9" fmla="*/ 128 h 462"/>
                  <a:gd name="T10" fmla="*/ 371 w 441"/>
                  <a:gd name="T11" fmla="*/ 93 h 462"/>
                  <a:gd name="T12" fmla="*/ 363 w 441"/>
                  <a:gd name="T13" fmla="*/ 52 h 462"/>
                  <a:gd name="T14" fmla="*/ 329 w 441"/>
                  <a:gd name="T15" fmla="*/ 60 h 462"/>
                  <a:gd name="T16" fmla="*/ 298 w 441"/>
                  <a:gd name="T17" fmla="*/ 48 h 462"/>
                  <a:gd name="T18" fmla="*/ 287 w 441"/>
                  <a:gd name="T19" fmla="*/ 12 h 462"/>
                  <a:gd name="T20" fmla="*/ 251 w 441"/>
                  <a:gd name="T21" fmla="*/ 0 h 462"/>
                  <a:gd name="T22" fmla="*/ 229 w 441"/>
                  <a:gd name="T23" fmla="*/ 31 h 462"/>
                  <a:gd name="T24" fmla="*/ 195 w 441"/>
                  <a:gd name="T25" fmla="*/ 32 h 462"/>
                  <a:gd name="T26" fmla="*/ 173 w 441"/>
                  <a:gd name="T27" fmla="*/ 3 h 462"/>
                  <a:gd name="T28" fmla="*/ 135 w 441"/>
                  <a:gd name="T29" fmla="*/ 20 h 462"/>
                  <a:gd name="T30" fmla="*/ 125 w 441"/>
                  <a:gd name="T31" fmla="*/ 60 h 462"/>
                  <a:gd name="T32" fmla="*/ 94 w 441"/>
                  <a:gd name="T33" fmla="*/ 72 h 462"/>
                  <a:gd name="T34" fmla="*/ 62 w 441"/>
                  <a:gd name="T35" fmla="*/ 66 h 462"/>
                  <a:gd name="T36" fmla="*/ 59 w 441"/>
                  <a:gd name="T37" fmla="*/ 108 h 462"/>
                  <a:gd name="T38" fmla="*/ 53 w 441"/>
                  <a:gd name="T39" fmla="*/ 143 h 462"/>
                  <a:gd name="T40" fmla="*/ 19 w 441"/>
                  <a:gd name="T41" fmla="*/ 161 h 462"/>
                  <a:gd name="T42" fmla="*/ 0 w 441"/>
                  <a:gd name="T43" fmla="*/ 195 h 462"/>
                  <a:gd name="T44" fmla="*/ 27 w 441"/>
                  <a:gd name="T45" fmla="*/ 216 h 462"/>
                  <a:gd name="T46" fmla="*/ 34 w 441"/>
                  <a:gd name="T47" fmla="*/ 252 h 462"/>
                  <a:gd name="T48" fmla="*/ 7 w 441"/>
                  <a:gd name="T49" fmla="*/ 281 h 462"/>
                  <a:gd name="T50" fmla="*/ 19 w 441"/>
                  <a:gd name="T51" fmla="*/ 299 h 462"/>
                  <a:gd name="T52" fmla="*/ 44 w 441"/>
                  <a:gd name="T53" fmla="*/ 309 h 462"/>
                  <a:gd name="T54" fmla="*/ 57 w 441"/>
                  <a:gd name="T55" fmla="*/ 337 h 462"/>
                  <a:gd name="T56" fmla="*/ 43 w 441"/>
                  <a:gd name="T57" fmla="*/ 372 h 462"/>
                  <a:gd name="T58" fmla="*/ 71 w 441"/>
                  <a:gd name="T59" fmla="*/ 401 h 462"/>
                  <a:gd name="T60" fmla="*/ 93 w 441"/>
                  <a:gd name="T61" fmla="*/ 388 h 462"/>
                  <a:gd name="T62" fmla="*/ 117 w 441"/>
                  <a:gd name="T63" fmla="*/ 391 h 462"/>
                  <a:gd name="T64" fmla="*/ 138 w 441"/>
                  <a:gd name="T65" fmla="*/ 420 h 462"/>
                  <a:gd name="T66" fmla="*/ 149 w 441"/>
                  <a:gd name="T67" fmla="*/ 452 h 462"/>
                  <a:gd name="T68" fmla="*/ 180 w 441"/>
                  <a:gd name="T69" fmla="*/ 443 h 462"/>
                  <a:gd name="T70" fmla="*/ 212 w 441"/>
                  <a:gd name="T71" fmla="*/ 426 h 462"/>
                  <a:gd name="T72" fmla="*/ 244 w 441"/>
                  <a:gd name="T73" fmla="*/ 445 h 462"/>
                  <a:gd name="T74" fmla="*/ 285 w 441"/>
                  <a:gd name="T75" fmla="*/ 454 h 462"/>
                  <a:gd name="T76" fmla="*/ 290 w 441"/>
                  <a:gd name="T77" fmla="*/ 417 h 462"/>
                  <a:gd name="T78" fmla="*/ 314 w 441"/>
                  <a:gd name="T79" fmla="*/ 400 h 462"/>
                  <a:gd name="T80" fmla="*/ 338 w 441"/>
                  <a:gd name="T81" fmla="*/ 403 h 462"/>
                  <a:gd name="T82" fmla="*/ 359 w 441"/>
                  <a:gd name="T83" fmla="*/ 413 h 462"/>
                  <a:gd name="T84" fmla="*/ 379 w 441"/>
                  <a:gd name="T85" fmla="*/ 379 h 462"/>
                  <a:gd name="T86" fmla="*/ 376 w 441"/>
                  <a:gd name="T87" fmla="*/ 339 h 462"/>
                  <a:gd name="T88" fmla="*/ 394 w 441"/>
                  <a:gd name="T89" fmla="*/ 319 h 462"/>
                  <a:gd name="T90" fmla="*/ 417 w 441"/>
                  <a:gd name="T91" fmla="*/ 315 h 462"/>
                  <a:gd name="T92" fmla="*/ 438 w 441"/>
                  <a:gd name="T93" fmla="*/ 281 h 462"/>
                  <a:gd name="T94" fmla="*/ 332 w 441"/>
                  <a:gd name="T95" fmla="*/ 284 h 462"/>
                  <a:gd name="T96" fmla="*/ 274 w 441"/>
                  <a:gd name="T97" fmla="*/ 342 h 462"/>
                  <a:gd name="T98" fmla="*/ 188 w 441"/>
                  <a:gd name="T99" fmla="*/ 350 h 462"/>
                  <a:gd name="T100" fmla="*/ 106 w 441"/>
                  <a:gd name="T101" fmla="*/ 340 h 462"/>
                  <a:gd name="T102" fmla="*/ 91 w 441"/>
                  <a:gd name="T103" fmla="*/ 264 h 462"/>
                  <a:gd name="T104" fmla="*/ 114 w 441"/>
                  <a:gd name="T105" fmla="*/ 169 h 462"/>
                  <a:gd name="T106" fmla="*/ 178 w 441"/>
                  <a:gd name="T107" fmla="*/ 115 h 462"/>
                  <a:gd name="T108" fmla="*/ 263 w 441"/>
                  <a:gd name="T109" fmla="*/ 115 h 462"/>
                  <a:gd name="T110" fmla="*/ 327 w 441"/>
                  <a:gd name="T111" fmla="*/ 169 h 462"/>
                  <a:gd name="T112" fmla="*/ 350 w 441"/>
                  <a:gd name="T113" fmla="*/ 26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1" h="462">
                    <a:moveTo>
                      <a:pt x="428" y="277"/>
                    </a:moveTo>
                    <a:cubicBezTo>
                      <a:pt x="423" y="274"/>
                      <a:pt x="423" y="274"/>
                      <a:pt x="423" y="274"/>
                    </a:cubicBezTo>
                    <a:cubicBezTo>
                      <a:pt x="418" y="269"/>
                      <a:pt x="418" y="269"/>
                      <a:pt x="418" y="269"/>
                    </a:cubicBezTo>
                    <a:cubicBezTo>
                      <a:pt x="414" y="264"/>
                      <a:pt x="414" y="264"/>
                      <a:pt x="414" y="264"/>
                    </a:cubicBezTo>
                    <a:cubicBezTo>
                      <a:pt x="411" y="258"/>
                      <a:pt x="411" y="258"/>
                      <a:pt x="411" y="258"/>
                    </a:cubicBezTo>
                    <a:cubicBezTo>
                      <a:pt x="409" y="252"/>
                      <a:pt x="409" y="252"/>
                      <a:pt x="409" y="252"/>
                    </a:cubicBezTo>
                    <a:cubicBezTo>
                      <a:pt x="408" y="245"/>
                      <a:pt x="408" y="245"/>
                      <a:pt x="408" y="245"/>
                    </a:cubicBezTo>
                    <a:cubicBezTo>
                      <a:pt x="408" y="241"/>
                      <a:pt x="408" y="241"/>
                      <a:pt x="408" y="241"/>
                    </a:cubicBezTo>
                    <a:cubicBezTo>
                      <a:pt x="408" y="237"/>
                      <a:pt x="408" y="237"/>
                      <a:pt x="408" y="237"/>
                    </a:cubicBezTo>
                    <a:cubicBezTo>
                      <a:pt x="409" y="230"/>
                      <a:pt x="409" y="230"/>
                      <a:pt x="409" y="230"/>
                    </a:cubicBezTo>
                    <a:cubicBezTo>
                      <a:pt x="412" y="223"/>
                      <a:pt x="412" y="223"/>
                      <a:pt x="412" y="223"/>
                    </a:cubicBezTo>
                    <a:cubicBezTo>
                      <a:pt x="415" y="217"/>
                      <a:pt x="415" y="217"/>
                      <a:pt x="415" y="217"/>
                    </a:cubicBezTo>
                    <a:cubicBezTo>
                      <a:pt x="420" y="212"/>
                      <a:pt x="420" y="212"/>
                      <a:pt x="420" y="212"/>
                    </a:cubicBezTo>
                    <a:cubicBezTo>
                      <a:pt x="425" y="207"/>
                      <a:pt x="425" y="207"/>
                      <a:pt x="425" y="207"/>
                    </a:cubicBezTo>
                    <a:cubicBezTo>
                      <a:pt x="431" y="204"/>
                      <a:pt x="431" y="204"/>
                      <a:pt x="431" y="204"/>
                    </a:cubicBezTo>
                    <a:cubicBezTo>
                      <a:pt x="437" y="201"/>
                      <a:pt x="437" y="201"/>
                      <a:pt x="437" y="201"/>
                    </a:cubicBezTo>
                    <a:cubicBezTo>
                      <a:pt x="441" y="200"/>
                      <a:pt x="441" y="200"/>
                      <a:pt x="441" y="200"/>
                    </a:cubicBezTo>
                    <a:cubicBezTo>
                      <a:pt x="440" y="193"/>
                      <a:pt x="440" y="193"/>
                      <a:pt x="440" y="193"/>
                    </a:cubicBezTo>
                    <a:cubicBezTo>
                      <a:pt x="437" y="177"/>
                      <a:pt x="437" y="177"/>
                      <a:pt x="437" y="177"/>
                    </a:cubicBezTo>
                    <a:cubicBezTo>
                      <a:pt x="433" y="162"/>
                      <a:pt x="433" y="162"/>
                      <a:pt x="433" y="162"/>
                    </a:cubicBezTo>
                    <a:cubicBezTo>
                      <a:pt x="428" y="148"/>
                      <a:pt x="428" y="148"/>
                      <a:pt x="428" y="148"/>
                    </a:cubicBezTo>
                    <a:cubicBezTo>
                      <a:pt x="426" y="141"/>
                      <a:pt x="426" y="141"/>
                      <a:pt x="426" y="141"/>
                    </a:cubicBezTo>
                    <a:cubicBezTo>
                      <a:pt x="422" y="142"/>
                      <a:pt x="422" y="142"/>
                      <a:pt x="422" y="142"/>
                    </a:cubicBezTo>
                    <a:cubicBezTo>
                      <a:pt x="415" y="144"/>
                      <a:pt x="415" y="144"/>
                      <a:pt x="415" y="144"/>
                    </a:cubicBezTo>
                    <a:cubicBezTo>
                      <a:pt x="408" y="145"/>
                      <a:pt x="408" y="145"/>
                      <a:pt x="408" y="145"/>
                    </a:cubicBezTo>
                    <a:cubicBezTo>
                      <a:pt x="401" y="144"/>
                      <a:pt x="401" y="144"/>
                      <a:pt x="401" y="144"/>
                    </a:cubicBezTo>
                    <a:cubicBezTo>
                      <a:pt x="394" y="142"/>
                      <a:pt x="394" y="142"/>
                      <a:pt x="394" y="142"/>
                    </a:cubicBezTo>
                    <a:cubicBezTo>
                      <a:pt x="387" y="138"/>
                      <a:pt x="387" y="138"/>
                      <a:pt x="387" y="138"/>
                    </a:cubicBezTo>
                    <a:cubicBezTo>
                      <a:pt x="382" y="134"/>
                      <a:pt x="382" y="134"/>
                      <a:pt x="382" y="134"/>
                    </a:cubicBezTo>
                    <a:cubicBezTo>
                      <a:pt x="377" y="128"/>
                      <a:pt x="377" y="128"/>
                      <a:pt x="377" y="128"/>
                    </a:cubicBezTo>
                    <a:cubicBezTo>
                      <a:pt x="375" y="124"/>
                      <a:pt x="375" y="124"/>
                      <a:pt x="375" y="124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1" y="114"/>
                      <a:pt x="371" y="114"/>
                      <a:pt x="371" y="114"/>
                    </a:cubicBezTo>
                    <a:cubicBezTo>
                      <a:pt x="369" y="107"/>
                      <a:pt x="369" y="107"/>
                      <a:pt x="369" y="107"/>
                    </a:cubicBezTo>
                    <a:cubicBezTo>
                      <a:pt x="369" y="100"/>
                      <a:pt x="369" y="100"/>
                      <a:pt x="369" y="100"/>
                    </a:cubicBezTo>
                    <a:cubicBezTo>
                      <a:pt x="371" y="93"/>
                      <a:pt x="371" y="93"/>
                      <a:pt x="371" y="93"/>
                    </a:cubicBezTo>
                    <a:cubicBezTo>
                      <a:pt x="373" y="86"/>
                      <a:pt x="373" y="86"/>
                      <a:pt x="373" y="86"/>
                    </a:cubicBezTo>
                    <a:cubicBezTo>
                      <a:pt x="376" y="80"/>
                      <a:pt x="376" y="80"/>
                      <a:pt x="376" y="80"/>
                    </a:cubicBezTo>
                    <a:cubicBezTo>
                      <a:pt x="381" y="75"/>
                      <a:pt x="381" y="75"/>
                      <a:pt x="381" y="75"/>
                    </a:cubicBezTo>
                    <a:cubicBezTo>
                      <a:pt x="383" y="72"/>
                      <a:pt x="383" y="72"/>
                      <a:pt x="383" y="72"/>
                    </a:cubicBezTo>
                    <a:cubicBezTo>
                      <a:pt x="377" y="65"/>
                      <a:pt x="377" y="65"/>
                      <a:pt x="377" y="65"/>
                    </a:cubicBezTo>
                    <a:cubicBezTo>
                      <a:pt x="363" y="52"/>
                      <a:pt x="363" y="52"/>
                      <a:pt x="363" y="52"/>
                    </a:cubicBezTo>
                    <a:cubicBezTo>
                      <a:pt x="355" y="46"/>
                      <a:pt x="355" y="46"/>
                      <a:pt x="355" y="46"/>
                    </a:cubicBezTo>
                    <a:cubicBezTo>
                      <a:pt x="353" y="48"/>
                      <a:pt x="353" y="48"/>
                      <a:pt x="353" y="48"/>
                    </a:cubicBezTo>
                    <a:cubicBezTo>
                      <a:pt x="348" y="53"/>
                      <a:pt x="348" y="53"/>
                      <a:pt x="348" y="53"/>
                    </a:cubicBezTo>
                    <a:cubicBezTo>
                      <a:pt x="342" y="56"/>
                      <a:pt x="342" y="56"/>
                      <a:pt x="342" y="56"/>
                    </a:cubicBezTo>
                    <a:cubicBezTo>
                      <a:pt x="336" y="59"/>
                      <a:pt x="336" y="59"/>
                      <a:pt x="336" y="59"/>
                    </a:cubicBezTo>
                    <a:cubicBezTo>
                      <a:pt x="329" y="60"/>
                      <a:pt x="329" y="60"/>
                      <a:pt x="329" y="60"/>
                    </a:cubicBezTo>
                    <a:cubicBezTo>
                      <a:pt x="322" y="60"/>
                      <a:pt x="322" y="60"/>
                      <a:pt x="322" y="60"/>
                    </a:cubicBezTo>
                    <a:cubicBezTo>
                      <a:pt x="316" y="59"/>
                      <a:pt x="316" y="59"/>
                      <a:pt x="316" y="59"/>
                    </a:cubicBezTo>
                    <a:cubicBezTo>
                      <a:pt x="309" y="56"/>
                      <a:pt x="309" y="56"/>
                      <a:pt x="309" y="56"/>
                    </a:cubicBezTo>
                    <a:cubicBezTo>
                      <a:pt x="306" y="55"/>
                      <a:pt x="306" y="55"/>
                      <a:pt x="306" y="55"/>
                    </a:cubicBezTo>
                    <a:cubicBezTo>
                      <a:pt x="303" y="53"/>
                      <a:pt x="303" y="53"/>
                      <a:pt x="303" y="53"/>
                    </a:cubicBezTo>
                    <a:cubicBezTo>
                      <a:pt x="298" y="48"/>
                      <a:pt x="298" y="48"/>
                      <a:pt x="298" y="48"/>
                    </a:cubicBezTo>
                    <a:cubicBezTo>
                      <a:pt x="294" y="43"/>
                      <a:pt x="294" y="43"/>
                      <a:pt x="294" y="43"/>
                    </a:cubicBezTo>
                    <a:cubicBezTo>
                      <a:pt x="291" y="38"/>
                      <a:pt x="291" y="38"/>
                      <a:pt x="291" y="38"/>
                    </a:cubicBezTo>
                    <a:cubicBezTo>
                      <a:pt x="288" y="32"/>
                      <a:pt x="288" y="32"/>
                      <a:pt x="288" y="32"/>
                    </a:cubicBezTo>
                    <a:cubicBezTo>
                      <a:pt x="287" y="25"/>
                      <a:pt x="287" y="25"/>
                      <a:pt x="287" y="25"/>
                    </a:cubicBezTo>
                    <a:cubicBezTo>
                      <a:pt x="286" y="19"/>
                      <a:pt x="286" y="19"/>
                      <a:pt x="286" y="19"/>
                    </a:cubicBezTo>
                    <a:cubicBezTo>
                      <a:pt x="287" y="12"/>
                      <a:pt x="287" y="12"/>
                      <a:pt x="287" y="12"/>
                    </a:cubicBezTo>
                    <a:cubicBezTo>
                      <a:pt x="288" y="9"/>
                      <a:pt x="288" y="9"/>
                      <a:pt x="288" y="9"/>
                    </a:cubicBezTo>
                    <a:cubicBezTo>
                      <a:pt x="283" y="7"/>
                      <a:pt x="283" y="7"/>
                      <a:pt x="283" y="7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65" y="2"/>
                      <a:pt x="265" y="2"/>
                      <a:pt x="265" y="2"/>
                    </a:cubicBezTo>
                    <a:cubicBezTo>
                      <a:pt x="255" y="1"/>
                      <a:pt x="255" y="1"/>
                      <a:pt x="255" y="1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48" y="11"/>
                      <a:pt x="248" y="11"/>
                      <a:pt x="248" y="11"/>
                    </a:cubicBezTo>
                    <a:cubicBezTo>
                      <a:pt x="244" y="17"/>
                      <a:pt x="244" y="17"/>
                      <a:pt x="244" y="17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35" y="28"/>
                      <a:pt x="235" y="28"/>
                      <a:pt x="235" y="28"/>
                    </a:cubicBezTo>
                    <a:cubicBezTo>
                      <a:pt x="229" y="31"/>
                      <a:pt x="229" y="31"/>
                      <a:pt x="229" y="31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12" y="36"/>
                      <a:pt x="212" y="36"/>
                      <a:pt x="212" y="36"/>
                    </a:cubicBezTo>
                    <a:cubicBezTo>
                      <a:pt x="208" y="35"/>
                      <a:pt x="208" y="35"/>
                      <a:pt x="208" y="35"/>
                    </a:cubicBezTo>
                    <a:cubicBezTo>
                      <a:pt x="201" y="34"/>
                      <a:pt x="201" y="34"/>
                      <a:pt x="201" y="34"/>
                    </a:cubicBezTo>
                    <a:cubicBezTo>
                      <a:pt x="195" y="32"/>
                      <a:pt x="195" y="32"/>
                      <a:pt x="195" y="32"/>
                    </a:cubicBezTo>
                    <a:cubicBezTo>
                      <a:pt x="189" y="28"/>
                      <a:pt x="189" y="28"/>
                      <a:pt x="189" y="28"/>
                    </a:cubicBezTo>
                    <a:cubicBezTo>
                      <a:pt x="184" y="24"/>
                      <a:pt x="184" y="24"/>
                      <a:pt x="184" y="24"/>
                    </a:cubicBezTo>
                    <a:cubicBezTo>
                      <a:pt x="180" y="19"/>
                      <a:pt x="180" y="19"/>
                      <a:pt x="180" y="19"/>
                    </a:cubicBezTo>
                    <a:cubicBezTo>
                      <a:pt x="177" y="13"/>
                      <a:pt x="177" y="13"/>
                      <a:pt x="177" y="13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3"/>
                      <a:pt x="173" y="3"/>
                      <a:pt x="173" y="3"/>
                    </a:cubicBezTo>
                    <a:cubicBezTo>
                      <a:pt x="168" y="4"/>
                      <a:pt x="168" y="4"/>
                      <a:pt x="168" y="4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48" y="10"/>
                      <a:pt x="148" y="10"/>
                      <a:pt x="148" y="10"/>
                    </a:cubicBezTo>
                    <a:cubicBezTo>
                      <a:pt x="138" y="14"/>
                      <a:pt x="138" y="14"/>
                      <a:pt x="138" y="14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34"/>
                      <a:pt x="136" y="34"/>
                      <a:pt x="136" y="34"/>
                    </a:cubicBezTo>
                    <a:cubicBezTo>
                      <a:pt x="135" y="41"/>
                      <a:pt x="135" y="41"/>
                      <a:pt x="135" y="41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5" y="60"/>
                      <a:pt x="125" y="60"/>
                      <a:pt x="125" y="6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01" y="72"/>
                      <a:pt x="101" y="72"/>
                      <a:pt x="101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2" y="69"/>
                      <a:pt x="82" y="69"/>
                      <a:pt x="82" y="69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6" y="101"/>
                      <a:pt x="56" y="101"/>
                      <a:pt x="56" y="101"/>
                    </a:cubicBezTo>
                    <a:cubicBezTo>
                      <a:pt x="59" y="108"/>
                      <a:pt x="59" y="108"/>
                      <a:pt x="59" y="108"/>
                    </a:cubicBezTo>
                    <a:cubicBezTo>
                      <a:pt x="60" y="115"/>
                      <a:pt x="60" y="115"/>
                      <a:pt x="60" y="115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59" y="130"/>
                      <a:pt x="59" y="130"/>
                      <a:pt x="59" y="130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53" y="143"/>
                      <a:pt x="53" y="143"/>
                      <a:pt x="53" y="143"/>
                    </a:cubicBezTo>
                    <a:cubicBezTo>
                      <a:pt x="49" y="149"/>
                      <a:pt x="49" y="149"/>
                      <a:pt x="49" y="149"/>
                    </a:cubicBezTo>
                    <a:cubicBezTo>
                      <a:pt x="44" y="153"/>
                      <a:pt x="44" y="153"/>
                      <a:pt x="44" y="153"/>
                    </a:cubicBezTo>
                    <a:cubicBezTo>
                      <a:pt x="38" y="157"/>
                      <a:pt x="38" y="157"/>
                      <a:pt x="38" y="157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25" y="161"/>
                      <a:pt x="25" y="161"/>
                      <a:pt x="25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9" y="159"/>
                      <a:pt x="9" y="159"/>
                      <a:pt x="9" y="159"/>
                    </a:cubicBezTo>
                    <a:cubicBezTo>
                      <a:pt x="7" y="164"/>
                      <a:pt x="7" y="164"/>
                      <a:pt x="7" y="164"/>
                    </a:cubicBezTo>
                    <a:cubicBezTo>
                      <a:pt x="4" y="174"/>
                      <a:pt x="4" y="174"/>
                      <a:pt x="4" y="174"/>
                    </a:cubicBezTo>
                    <a:cubicBezTo>
                      <a:pt x="2" y="184"/>
                      <a:pt x="2" y="184"/>
                      <a:pt x="2" y="184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7" y="206"/>
                      <a:pt x="17" y="206"/>
                      <a:pt x="17" y="206"/>
                    </a:cubicBezTo>
                    <a:cubicBezTo>
                      <a:pt x="22" y="211"/>
                      <a:pt x="22" y="211"/>
                      <a:pt x="22" y="211"/>
                    </a:cubicBezTo>
                    <a:cubicBezTo>
                      <a:pt x="27" y="216"/>
                      <a:pt x="27" y="216"/>
                      <a:pt x="27" y="216"/>
                    </a:cubicBezTo>
                    <a:cubicBezTo>
                      <a:pt x="31" y="223"/>
                      <a:pt x="31" y="223"/>
                      <a:pt x="31" y="223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5" y="237"/>
                      <a:pt x="35" y="237"/>
                      <a:pt x="35" y="237"/>
                    </a:cubicBezTo>
                    <a:cubicBezTo>
                      <a:pt x="35" y="241"/>
                      <a:pt x="35" y="241"/>
                      <a:pt x="35" y="241"/>
                    </a:cubicBezTo>
                    <a:cubicBezTo>
                      <a:pt x="35" y="245"/>
                      <a:pt x="35" y="245"/>
                      <a:pt x="35" y="245"/>
                    </a:cubicBezTo>
                    <a:cubicBezTo>
                      <a:pt x="34" y="252"/>
                      <a:pt x="34" y="252"/>
                      <a:pt x="34" y="252"/>
                    </a:cubicBezTo>
                    <a:cubicBezTo>
                      <a:pt x="31" y="259"/>
                      <a:pt x="31" y="259"/>
                      <a:pt x="31" y="259"/>
                    </a:cubicBezTo>
                    <a:cubicBezTo>
                      <a:pt x="28" y="265"/>
                      <a:pt x="28" y="265"/>
                      <a:pt x="28" y="265"/>
                    </a:cubicBezTo>
                    <a:cubicBezTo>
                      <a:pt x="24" y="270"/>
                      <a:pt x="24" y="270"/>
                      <a:pt x="24" y="270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3" y="278"/>
                      <a:pt x="13" y="278"/>
                      <a:pt x="13" y="278"/>
                    </a:cubicBezTo>
                    <a:cubicBezTo>
                      <a:pt x="7" y="281"/>
                      <a:pt x="7" y="281"/>
                      <a:pt x="7" y="281"/>
                    </a:cubicBezTo>
                    <a:cubicBezTo>
                      <a:pt x="3" y="281"/>
                      <a:pt x="3" y="281"/>
                      <a:pt x="3" y="281"/>
                    </a:cubicBezTo>
                    <a:cubicBezTo>
                      <a:pt x="5" y="291"/>
                      <a:pt x="5" y="291"/>
                      <a:pt x="5" y="291"/>
                    </a:cubicBezTo>
                    <a:cubicBezTo>
                      <a:pt x="8" y="300"/>
                      <a:pt x="8" y="300"/>
                      <a:pt x="8" y="300"/>
                    </a:cubicBezTo>
                    <a:cubicBezTo>
                      <a:pt x="11" y="300"/>
                      <a:pt x="11" y="300"/>
                      <a:pt x="11" y="300"/>
                    </a:cubicBezTo>
                    <a:cubicBezTo>
                      <a:pt x="16" y="299"/>
                      <a:pt x="16" y="299"/>
                      <a:pt x="16" y="299"/>
                    </a:cubicBezTo>
                    <a:cubicBezTo>
                      <a:pt x="19" y="299"/>
                      <a:pt x="19" y="299"/>
                      <a:pt x="19" y="299"/>
                    </a:cubicBezTo>
                    <a:cubicBezTo>
                      <a:pt x="21" y="299"/>
                      <a:pt x="21" y="299"/>
                      <a:pt x="21" y="29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31" y="301"/>
                      <a:pt x="31" y="301"/>
                      <a:pt x="31" y="301"/>
                    </a:cubicBezTo>
                    <a:cubicBezTo>
                      <a:pt x="35" y="303"/>
                      <a:pt x="35" y="303"/>
                      <a:pt x="35" y="303"/>
                    </a:cubicBezTo>
                    <a:cubicBezTo>
                      <a:pt x="40" y="306"/>
                      <a:pt x="40" y="306"/>
                      <a:pt x="40" y="306"/>
                    </a:cubicBezTo>
                    <a:cubicBezTo>
                      <a:pt x="44" y="309"/>
                      <a:pt x="44" y="309"/>
                      <a:pt x="44" y="309"/>
                    </a:cubicBezTo>
                    <a:cubicBezTo>
                      <a:pt x="47" y="313"/>
                      <a:pt x="47" y="313"/>
                      <a:pt x="47" y="313"/>
                    </a:cubicBezTo>
                    <a:cubicBezTo>
                      <a:pt x="50" y="317"/>
                      <a:pt x="50" y="317"/>
                      <a:pt x="50" y="317"/>
                    </a:cubicBezTo>
                    <a:cubicBezTo>
                      <a:pt x="52" y="319"/>
                      <a:pt x="52" y="319"/>
                      <a:pt x="52" y="319"/>
                    </a:cubicBezTo>
                    <a:cubicBezTo>
                      <a:pt x="54" y="323"/>
                      <a:pt x="54" y="323"/>
                      <a:pt x="54" y="323"/>
                    </a:cubicBezTo>
                    <a:cubicBezTo>
                      <a:pt x="56" y="330"/>
                      <a:pt x="56" y="330"/>
                      <a:pt x="56" y="330"/>
                    </a:cubicBezTo>
                    <a:cubicBezTo>
                      <a:pt x="57" y="337"/>
                      <a:pt x="57" y="337"/>
                      <a:pt x="57" y="337"/>
                    </a:cubicBezTo>
                    <a:cubicBezTo>
                      <a:pt x="57" y="344"/>
                      <a:pt x="57" y="344"/>
                      <a:pt x="57" y="344"/>
                    </a:cubicBezTo>
                    <a:cubicBezTo>
                      <a:pt x="56" y="351"/>
                      <a:pt x="56" y="351"/>
                      <a:pt x="56" y="351"/>
                    </a:cubicBezTo>
                    <a:cubicBezTo>
                      <a:pt x="53" y="358"/>
                      <a:pt x="53" y="358"/>
                      <a:pt x="53" y="358"/>
                    </a:cubicBezTo>
                    <a:cubicBezTo>
                      <a:pt x="50" y="364"/>
                      <a:pt x="50" y="364"/>
                      <a:pt x="50" y="364"/>
                    </a:cubicBezTo>
                    <a:cubicBezTo>
                      <a:pt x="46" y="369"/>
                      <a:pt x="46" y="369"/>
                      <a:pt x="46" y="369"/>
                    </a:cubicBezTo>
                    <a:cubicBezTo>
                      <a:pt x="43" y="372"/>
                      <a:pt x="43" y="372"/>
                      <a:pt x="43" y="372"/>
                    </a:cubicBezTo>
                    <a:cubicBezTo>
                      <a:pt x="46" y="376"/>
                      <a:pt x="46" y="376"/>
                      <a:pt x="46" y="376"/>
                    </a:cubicBezTo>
                    <a:cubicBezTo>
                      <a:pt x="52" y="384"/>
                      <a:pt x="52" y="384"/>
                      <a:pt x="52" y="384"/>
                    </a:cubicBezTo>
                    <a:cubicBezTo>
                      <a:pt x="59" y="391"/>
                      <a:pt x="59" y="391"/>
                      <a:pt x="59" y="391"/>
                    </a:cubicBezTo>
                    <a:cubicBezTo>
                      <a:pt x="66" y="399"/>
                      <a:pt x="66" y="399"/>
                      <a:pt x="66" y="399"/>
                    </a:cubicBezTo>
                    <a:cubicBezTo>
                      <a:pt x="70" y="402"/>
                      <a:pt x="70" y="402"/>
                      <a:pt x="70" y="402"/>
                    </a:cubicBezTo>
                    <a:cubicBezTo>
                      <a:pt x="71" y="401"/>
                      <a:pt x="71" y="401"/>
                      <a:pt x="71" y="401"/>
                    </a:cubicBezTo>
                    <a:cubicBezTo>
                      <a:pt x="74" y="397"/>
                      <a:pt x="74" y="397"/>
                      <a:pt x="74" y="397"/>
                    </a:cubicBezTo>
                    <a:cubicBezTo>
                      <a:pt x="78" y="395"/>
                      <a:pt x="78" y="395"/>
                      <a:pt x="78" y="395"/>
                    </a:cubicBezTo>
                    <a:cubicBezTo>
                      <a:pt x="81" y="392"/>
                      <a:pt x="81" y="392"/>
                      <a:pt x="81" y="392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9" y="389"/>
                      <a:pt x="89" y="389"/>
                      <a:pt x="89" y="389"/>
                    </a:cubicBezTo>
                    <a:cubicBezTo>
                      <a:pt x="93" y="388"/>
                      <a:pt x="93" y="388"/>
                      <a:pt x="93" y="388"/>
                    </a:cubicBezTo>
                    <a:cubicBezTo>
                      <a:pt x="97" y="387"/>
                      <a:pt x="97" y="387"/>
                      <a:pt x="97" y="387"/>
                    </a:cubicBezTo>
                    <a:cubicBezTo>
                      <a:pt x="99" y="387"/>
                      <a:pt x="99" y="387"/>
                      <a:pt x="99" y="387"/>
                    </a:cubicBezTo>
                    <a:cubicBezTo>
                      <a:pt x="102" y="387"/>
                      <a:pt x="102" y="387"/>
                      <a:pt x="102" y="387"/>
                    </a:cubicBezTo>
                    <a:cubicBezTo>
                      <a:pt x="107" y="388"/>
                      <a:pt x="107" y="388"/>
                      <a:pt x="107" y="388"/>
                    </a:cubicBezTo>
                    <a:cubicBezTo>
                      <a:pt x="112" y="389"/>
                      <a:pt x="112" y="389"/>
                      <a:pt x="112" y="389"/>
                    </a:cubicBezTo>
                    <a:cubicBezTo>
                      <a:pt x="117" y="391"/>
                      <a:pt x="117" y="391"/>
                      <a:pt x="117" y="391"/>
                    </a:cubicBezTo>
                    <a:cubicBezTo>
                      <a:pt x="120" y="393"/>
                      <a:pt x="120" y="393"/>
                      <a:pt x="120" y="393"/>
                    </a:cubicBezTo>
                    <a:cubicBezTo>
                      <a:pt x="123" y="395"/>
                      <a:pt x="123" y="395"/>
                      <a:pt x="123" y="395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33" y="406"/>
                      <a:pt x="133" y="406"/>
                      <a:pt x="133" y="406"/>
                    </a:cubicBezTo>
                    <a:cubicBezTo>
                      <a:pt x="136" y="413"/>
                      <a:pt x="136" y="413"/>
                      <a:pt x="136" y="413"/>
                    </a:cubicBezTo>
                    <a:cubicBezTo>
                      <a:pt x="138" y="420"/>
                      <a:pt x="138" y="420"/>
                      <a:pt x="138" y="420"/>
                    </a:cubicBezTo>
                    <a:cubicBezTo>
                      <a:pt x="139" y="428"/>
                      <a:pt x="139" y="428"/>
                      <a:pt x="139" y="428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137" y="443"/>
                      <a:pt x="137" y="443"/>
                      <a:pt x="137" y="443"/>
                    </a:cubicBezTo>
                    <a:cubicBezTo>
                      <a:pt x="135" y="446"/>
                      <a:pt x="135" y="446"/>
                      <a:pt x="135" y="446"/>
                    </a:cubicBezTo>
                    <a:cubicBezTo>
                      <a:pt x="140" y="448"/>
                      <a:pt x="140" y="448"/>
                      <a:pt x="140" y="448"/>
                    </a:cubicBezTo>
                    <a:cubicBezTo>
                      <a:pt x="149" y="452"/>
                      <a:pt x="149" y="452"/>
                      <a:pt x="149" y="452"/>
                    </a:cubicBezTo>
                    <a:cubicBezTo>
                      <a:pt x="159" y="455"/>
                      <a:pt x="159" y="455"/>
                      <a:pt x="159" y="455"/>
                    </a:cubicBezTo>
                    <a:cubicBezTo>
                      <a:pt x="168" y="458"/>
                      <a:pt x="168" y="458"/>
                      <a:pt x="168" y="458"/>
                    </a:cubicBezTo>
                    <a:cubicBezTo>
                      <a:pt x="173" y="459"/>
                      <a:pt x="173" y="459"/>
                      <a:pt x="173" y="459"/>
                    </a:cubicBezTo>
                    <a:cubicBezTo>
                      <a:pt x="174" y="455"/>
                      <a:pt x="174" y="455"/>
                      <a:pt x="174" y="455"/>
                    </a:cubicBezTo>
                    <a:cubicBezTo>
                      <a:pt x="177" y="449"/>
                      <a:pt x="177" y="449"/>
                      <a:pt x="177" y="449"/>
                    </a:cubicBezTo>
                    <a:cubicBezTo>
                      <a:pt x="180" y="443"/>
                      <a:pt x="180" y="443"/>
                      <a:pt x="180" y="443"/>
                    </a:cubicBezTo>
                    <a:cubicBezTo>
                      <a:pt x="184" y="438"/>
                      <a:pt x="184" y="438"/>
                      <a:pt x="184" y="438"/>
                    </a:cubicBezTo>
                    <a:cubicBezTo>
                      <a:pt x="189" y="433"/>
                      <a:pt x="189" y="433"/>
                      <a:pt x="189" y="433"/>
                    </a:cubicBezTo>
                    <a:cubicBezTo>
                      <a:pt x="195" y="430"/>
                      <a:pt x="195" y="430"/>
                      <a:pt x="195" y="430"/>
                    </a:cubicBezTo>
                    <a:cubicBezTo>
                      <a:pt x="201" y="427"/>
                      <a:pt x="201" y="427"/>
                      <a:pt x="201" y="427"/>
                    </a:cubicBezTo>
                    <a:cubicBezTo>
                      <a:pt x="208" y="426"/>
                      <a:pt x="208" y="426"/>
                      <a:pt x="208" y="426"/>
                    </a:cubicBezTo>
                    <a:cubicBezTo>
                      <a:pt x="212" y="426"/>
                      <a:pt x="212" y="426"/>
                      <a:pt x="212" y="426"/>
                    </a:cubicBezTo>
                    <a:cubicBezTo>
                      <a:pt x="215" y="426"/>
                      <a:pt x="215" y="426"/>
                      <a:pt x="215" y="426"/>
                    </a:cubicBezTo>
                    <a:cubicBezTo>
                      <a:pt x="222" y="428"/>
                      <a:pt x="222" y="428"/>
                      <a:pt x="222" y="428"/>
                    </a:cubicBezTo>
                    <a:cubicBezTo>
                      <a:pt x="229" y="430"/>
                      <a:pt x="229" y="430"/>
                      <a:pt x="229" y="430"/>
                    </a:cubicBezTo>
                    <a:cubicBezTo>
                      <a:pt x="235" y="434"/>
                      <a:pt x="235" y="434"/>
                      <a:pt x="235" y="434"/>
                    </a:cubicBezTo>
                    <a:cubicBezTo>
                      <a:pt x="240" y="439"/>
                      <a:pt x="240" y="439"/>
                      <a:pt x="240" y="439"/>
                    </a:cubicBezTo>
                    <a:cubicBezTo>
                      <a:pt x="244" y="445"/>
                      <a:pt x="244" y="445"/>
                      <a:pt x="244" y="445"/>
                    </a:cubicBezTo>
                    <a:cubicBezTo>
                      <a:pt x="248" y="451"/>
                      <a:pt x="248" y="451"/>
                      <a:pt x="248" y="451"/>
                    </a:cubicBezTo>
                    <a:cubicBezTo>
                      <a:pt x="250" y="458"/>
                      <a:pt x="250" y="458"/>
                      <a:pt x="250" y="458"/>
                    </a:cubicBezTo>
                    <a:cubicBezTo>
                      <a:pt x="251" y="462"/>
                      <a:pt x="251" y="462"/>
                      <a:pt x="251" y="462"/>
                    </a:cubicBezTo>
                    <a:cubicBezTo>
                      <a:pt x="259" y="460"/>
                      <a:pt x="259" y="460"/>
                      <a:pt x="259" y="460"/>
                    </a:cubicBezTo>
                    <a:cubicBezTo>
                      <a:pt x="277" y="456"/>
                      <a:pt x="277" y="456"/>
                      <a:pt x="277" y="456"/>
                    </a:cubicBezTo>
                    <a:cubicBezTo>
                      <a:pt x="285" y="454"/>
                      <a:pt x="285" y="454"/>
                      <a:pt x="285" y="454"/>
                    </a:cubicBezTo>
                    <a:cubicBezTo>
                      <a:pt x="284" y="450"/>
                      <a:pt x="284" y="450"/>
                      <a:pt x="284" y="450"/>
                    </a:cubicBezTo>
                    <a:cubicBezTo>
                      <a:pt x="283" y="443"/>
                      <a:pt x="283" y="443"/>
                      <a:pt x="283" y="443"/>
                    </a:cubicBezTo>
                    <a:cubicBezTo>
                      <a:pt x="283" y="436"/>
                      <a:pt x="283" y="436"/>
                      <a:pt x="283" y="436"/>
                    </a:cubicBezTo>
                    <a:cubicBezTo>
                      <a:pt x="285" y="430"/>
                      <a:pt x="285" y="430"/>
                      <a:pt x="285" y="430"/>
                    </a:cubicBezTo>
                    <a:cubicBezTo>
                      <a:pt x="287" y="423"/>
                      <a:pt x="287" y="423"/>
                      <a:pt x="287" y="423"/>
                    </a:cubicBezTo>
                    <a:cubicBezTo>
                      <a:pt x="290" y="417"/>
                      <a:pt x="290" y="417"/>
                      <a:pt x="290" y="417"/>
                    </a:cubicBezTo>
                    <a:cubicBezTo>
                      <a:pt x="295" y="412"/>
                      <a:pt x="295" y="412"/>
                      <a:pt x="295" y="412"/>
                    </a:cubicBezTo>
                    <a:cubicBezTo>
                      <a:pt x="300" y="407"/>
                      <a:pt x="300" y="407"/>
                      <a:pt x="300" y="407"/>
                    </a:cubicBezTo>
                    <a:cubicBezTo>
                      <a:pt x="303" y="405"/>
                      <a:pt x="303" y="405"/>
                      <a:pt x="303" y="405"/>
                    </a:cubicBezTo>
                    <a:cubicBezTo>
                      <a:pt x="305" y="404"/>
                      <a:pt x="305" y="404"/>
                      <a:pt x="305" y="404"/>
                    </a:cubicBezTo>
                    <a:cubicBezTo>
                      <a:pt x="310" y="402"/>
                      <a:pt x="310" y="402"/>
                      <a:pt x="310" y="402"/>
                    </a:cubicBezTo>
                    <a:cubicBezTo>
                      <a:pt x="314" y="400"/>
                      <a:pt x="314" y="400"/>
                      <a:pt x="314" y="400"/>
                    </a:cubicBezTo>
                    <a:cubicBezTo>
                      <a:pt x="319" y="400"/>
                      <a:pt x="319" y="400"/>
                      <a:pt x="319" y="400"/>
                    </a:cubicBezTo>
                    <a:cubicBezTo>
                      <a:pt x="321" y="400"/>
                      <a:pt x="321" y="400"/>
                      <a:pt x="321" y="400"/>
                    </a:cubicBezTo>
                    <a:cubicBezTo>
                      <a:pt x="324" y="400"/>
                      <a:pt x="324" y="400"/>
                      <a:pt x="324" y="400"/>
                    </a:cubicBezTo>
                    <a:cubicBezTo>
                      <a:pt x="328" y="400"/>
                      <a:pt x="328" y="400"/>
                      <a:pt x="328" y="400"/>
                    </a:cubicBezTo>
                    <a:cubicBezTo>
                      <a:pt x="333" y="401"/>
                      <a:pt x="333" y="401"/>
                      <a:pt x="333" y="401"/>
                    </a:cubicBezTo>
                    <a:cubicBezTo>
                      <a:pt x="338" y="403"/>
                      <a:pt x="338" y="403"/>
                      <a:pt x="338" y="403"/>
                    </a:cubicBezTo>
                    <a:cubicBezTo>
                      <a:pt x="342" y="405"/>
                      <a:pt x="342" y="405"/>
                      <a:pt x="342" y="405"/>
                    </a:cubicBezTo>
                    <a:cubicBezTo>
                      <a:pt x="346" y="408"/>
                      <a:pt x="346" y="408"/>
                      <a:pt x="346" y="408"/>
                    </a:cubicBezTo>
                    <a:cubicBezTo>
                      <a:pt x="350" y="411"/>
                      <a:pt x="350" y="411"/>
                      <a:pt x="350" y="411"/>
                    </a:cubicBezTo>
                    <a:cubicBezTo>
                      <a:pt x="353" y="415"/>
                      <a:pt x="353" y="415"/>
                      <a:pt x="353" y="415"/>
                    </a:cubicBezTo>
                    <a:cubicBezTo>
                      <a:pt x="354" y="417"/>
                      <a:pt x="354" y="417"/>
                      <a:pt x="354" y="417"/>
                    </a:cubicBezTo>
                    <a:cubicBezTo>
                      <a:pt x="359" y="413"/>
                      <a:pt x="359" y="413"/>
                      <a:pt x="359" y="413"/>
                    </a:cubicBezTo>
                    <a:cubicBezTo>
                      <a:pt x="367" y="406"/>
                      <a:pt x="367" y="406"/>
                      <a:pt x="367" y="406"/>
                    </a:cubicBezTo>
                    <a:cubicBezTo>
                      <a:pt x="375" y="399"/>
                      <a:pt x="375" y="399"/>
                      <a:pt x="375" y="399"/>
                    </a:cubicBezTo>
                    <a:cubicBezTo>
                      <a:pt x="382" y="391"/>
                      <a:pt x="382" y="391"/>
                      <a:pt x="382" y="391"/>
                    </a:cubicBezTo>
                    <a:cubicBezTo>
                      <a:pt x="386" y="387"/>
                      <a:pt x="386" y="387"/>
                      <a:pt x="386" y="387"/>
                    </a:cubicBezTo>
                    <a:cubicBezTo>
                      <a:pt x="383" y="384"/>
                      <a:pt x="383" y="384"/>
                      <a:pt x="383" y="384"/>
                    </a:cubicBezTo>
                    <a:cubicBezTo>
                      <a:pt x="379" y="379"/>
                      <a:pt x="379" y="379"/>
                      <a:pt x="379" y="379"/>
                    </a:cubicBezTo>
                    <a:cubicBezTo>
                      <a:pt x="376" y="373"/>
                      <a:pt x="376" y="373"/>
                      <a:pt x="376" y="373"/>
                    </a:cubicBezTo>
                    <a:cubicBezTo>
                      <a:pt x="374" y="366"/>
                      <a:pt x="374" y="366"/>
                      <a:pt x="374" y="366"/>
                    </a:cubicBezTo>
                    <a:cubicBezTo>
                      <a:pt x="373" y="359"/>
                      <a:pt x="373" y="359"/>
                      <a:pt x="373" y="359"/>
                    </a:cubicBezTo>
                    <a:cubicBezTo>
                      <a:pt x="373" y="352"/>
                      <a:pt x="373" y="352"/>
                      <a:pt x="373" y="352"/>
                    </a:cubicBezTo>
                    <a:cubicBezTo>
                      <a:pt x="374" y="345"/>
                      <a:pt x="374" y="345"/>
                      <a:pt x="374" y="345"/>
                    </a:cubicBezTo>
                    <a:cubicBezTo>
                      <a:pt x="376" y="339"/>
                      <a:pt x="376" y="339"/>
                      <a:pt x="376" y="339"/>
                    </a:cubicBezTo>
                    <a:cubicBezTo>
                      <a:pt x="378" y="335"/>
                      <a:pt x="378" y="335"/>
                      <a:pt x="378" y="335"/>
                    </a:cubicBezTo>
                    <a:cubicBezTo>
                      <a:pt x="379" y="333"/>
                      <a:pt x="379" y="333"/>
                      <a:pt x="379" y="333"/>
                    </a:cubicBezTo>
                    <a:cubicBezTo>
                      <a:pt x="382" y="329"/>
                      <a:pt x="382" y="329"/>
                      <a:pt x="382" y="329"/>
                    </a:cubicBezTo>
                    <a:cubicBezTo>
                      <a:pt x="386" y="325"/>
                      <a:pt x="386" y="325"/>
                      <a:pt x="386" y="325"/>
                    </a:cubicBezTo>
                    <a:cubicBezTo>
                      <a:pt x="390" y="322"/>
                      <a:pt x="390" y="322"/>
                      <a:pt x="390" y="322"/>
                    </a:cubicBezTo>
                    <a:cubicBezTo>
                      <a:pt x="394" y="319"/>
                      <a:pt x="394" y="319"/>
                      <a:pt x="394" y="319"/>
                    </a:cubicBezTo>
                    <a:cubicBezTo>
                      <a:pt x="399" y="317"/>
                      <a:pt x="399" y="317"/>
                      <a:pt x="399" y="317"/>
                    </a:cubicBezTo>
                    <a:cubicBezTo>
                      <a:pt x="404" y="316"/>
                      <a:pt x="404" y="316"/>
                      <a:pt x="404" y="316"/>
                    </a:cubicBezTo>
                    <a:cubicBezTo>
                      <a:pt x="408" y="315"/>
                      <a:pt x="408" y="315"/>
                      <a:pt x="408" y="315"/>
                    </a:cubicBezTo>
                    <a:cubicBezTo>
                      <a:pt x="411" y="315"/>
                      <a:pt x="411" y="315"/>
                      <a:pt x="411" y="315"/>
                    </a:cubicBezTo>
                    <a:cubicBezTo>
                      <a:pt x="413" y="315"/>
                      <a:pt x="413" y="315"/>
                      <a:pt x="413" y="315"/>
                    </a:cubicBezTo>
                    <a:cubicBezTo>
                      <a:pt x="417" y="315"/>
                      <a:pt x="417" y="315"/>
                      <a:pt x="417" y="315"/>
                    </a:cubicBezTo>
                    <a:cubicBezTo>
                      <a:pt x="421" y="316"/>
                      <a:pt x="421" y="316"/>
                      <a:pt x="421" y="316"/>
                    </a:cubicBezTo>
                    <a:cubicBezTo>
                      <a:pt x="425" y="317"/>
                      <a:pt x="425" y="317"/>
                      <a:pt x="425" y="317"/>
                    </a:cubicBezTo>
                    <a:cubicBezTo>
                      <a:pt x="427" y="318"/>
                      <a:pt x="427" y="318"/>
                      <a:pt x="427" y="318"/>
                    </a:cubicBezTo>
                    <a:cubicBezTo>
                      <a:pt x="430" y="309"/>
                      <a:pt x="430" y="309"/>
                      <a:pt x="430" y="309"/>
                    </a:cubicBezTo>
                    <a:cubicBezTo>
                      <a:pt x="435" y="290"/>
                      <a:pt x="435" y="290"/>
                      <a:pt x="435" y="290"/>
                    </a:cubicBezTo>
                    <a:cubicBezTo>
                      <a:pt x="438" y="281"/>
                      <a:pt x="438" y="281"/>
                      <a:pt x="438" y="281"/>
                    </a:cubicBezTo>
                    <a:cubicBezTo>
                      <a:pt x="434" y="280"/>
                      <a:pt x="434" y="280"/>
                      <a:pt x="434" y="280"/>
                    </a:cubicBezTo>
                    <a:lnTo>
                      <a:pt x="428" y="277"/>
                    </a:lnTo>
                    <a:close/>
                    <a:moveTo>
                      <a:pt x="350" y="264"/>
                    </a:moveTo>
                    <a:cubicBezTo>
                      <a:pt x="346" y="264"/>
                      <a:pt x="343" y="264"/>
                      <a:pt x="340" y="263"/>
                    </a:cubicBezTo>
                    <a:cubicBezTo>
                      <a:pt x="336" y="273"/>
                      <a:pt x="336" y="273"/>
                      <a:pt x="336" y="273"/>
                    </a:cubicBezTo>
                    <a:cubicBezTo>
                      <a:pt x="332" y="284"/>
                      <a:pt x="332" y="284"/>
                      <a:pt x="332" y="284"/>
                    </a:cubicBezTo>
                    <a:cubicBezTo>
                      <a:pt x="329" y="289"/>
                      <a:pt x="329" y="289"/>
                      <a:pt x="329" y="289"/>
                    </a:cubicBezTo>
                    <a:cubicBezTo>
                      <a:pt x="331" y="290"/>
                      <a:pt x="333" y="291"/>
                      <a:pt x="334" y="293"/>
                    </a:cubicBezTo>
                    <a:cubicBezTo>
                      <a:pt x="348" y="306"/>
                      <a:pt x="348" y="327"/>
                      <a:pt x="334" y="340"/>
                    </a:cubicBezTo>
                    <a:cubicBezTo>
                      <a:pt x="321" y="353"/>
                      <a:pt x="300" y="353"/>
                      <a:pt x="287" y="340"/>
                    </a:cubicBezTo>
                    <a:cubicBezTo>
                      <a:pt x="286" y="339"/>
                      <a:pt x="285" y="338"/>
                      <a:pt x="284" y="337"/>
                    </a:cubicBezTo>
                    <a:cubicBezTo>
                      <a:pt x="274" y="342"/>
                      <a:pt x="274" y="342"/>
                      <a:pt x="274" y="342"/>
                    </a:cubicBezTo>
                    <a:cubicBezTo>
                      <a:pt x="263" y="347"/>
                      <a:pt x="263" y="347"/>
                      <a:pt x="263" y="347"/>
                    </a:cubicBezTo>
                    <a:cubicBezTo>
                      <a:pt x="252" y="350"/>
                      <a:pt x="252" y="350"/>
                      <a:pt x="252" y="350"/>
                    </a:cubicBezTo>
                    <a:cubicBezTo>
                      <a:pt x="253" y="353"/>
                      <a:pt x="254" y="356"/>
                      <a:pt x="254" y="359"/>
                    </a:cubicBezTo>
                    <a:cubicBezTo>
                      <a:pt x="254" y="378"/>
                      <a:pt x="239" y="393"/>
                      <a:pt x="220" y="393"/>
                    </a:cubicBezTo>
                    <a:cubicBezTo>
                      <a:pt x="201" y="393"/>
                      <a:pt x="186" y="378"/>
                      <a:pt x="186" y="359"/>
                    </a:cubicBezTo>
                    <a:cubicBezTo>
                      <a:pt x="186" y="356"/>
                      <a:pt x="187" y="353"/>
                      <a:pt x="188" y="350"/>
                    </a:cubicBezTo>
                    <a:cubicBezTo>
                      <a:pt x="178" y="347"/>
                      <a:pt x="178" y="347"/>
                      <a:pt x="178" y="347"/>
                    </a:cubicBezTo>
                    <a:cubicBezTo>
                      <a:pt x="167" y="342"/>
                      <a:pt x="167" y="342"/>
                      <a:pt x="167" y="342"/>
                    </a:cubicBezTo>
                    <a:cubicBezTo>
                      <a:pt x="156" y="336"/>
                      <a:pt x="156" y="336"/>
                      <a:pt x="156" y="336"/>
                    </a:cubicBezTo>
                    <a:cubicBezTo>
                      <a:pt x="156" y="336"/>
                      <a:pt x="156" y="336"/>
                      <a:pt x="156" y="336"/>
                    </a:cubicBezTo>
                    <a:cubicBezTo>
                      <a:pt x="155" y="338"/>
                      <a:pt x="154" y="339"/>
                      <a:pt x="153" y="340"/>
                    </a:cubicBezTo>
                    <a:cubicBezTo>
                      <a:pt x="140" y="353"/>
                      <a:pt x="119" y="353"/>
                      <a:pt x="106" y="340"/>
                    </a:cubicBezTo>
                    <a:cubicBezTo>
                      <a:pt x="92" y="327"/>
                      <a:pt x="92" y="306"/>
                      <a:pt x="106" y="293"/>
                    </a:cubicBezTo>
                    <a:cubicBezTo>
                      <a:pt x="107" y="291"/>
                      <a:pt x="109" y="289"/>
                      <a:pt x="111" y="288"/>
                    </a:cubicBezTo>
                    <a:cubicBezTo>
                      <a:pt x="109" y="284"/>
                      <a:pt x="109" y="284"/>
                      <a:pt x="109" y="284"/>
                    </a:cubicBezTo>
                    <a:cubicBezTo>
                      <a:pt x="104" y="273"/>
                      <a:pt x="104" y="273"/>
                      <a:pt x="104" y="273"/>
                    </a:cubicBezTo>
                    <a:cubicBezTo>
                      <a:pt x="101" y="263"/>
                      <a:pt x="101" y="263"/>
                      <a:pt x="101" y="263"/>
                    </a:cubicBezTo>
                    <a:cubicBezTo>
                      <a:pt x="98" y="264"/>
                      <a:pt x="94" y="264"/>
                      <a:pt x="91" y="264"/>
                    </a:cubicBezTo>
                    <a:cubicBezTo>
                      <a:pt x="72" y="264"/>
                      <a:pt x="57" y="249"/>
                      <a:pt x="57" y="231"/>
                    </a:cubicBezTo>
                    <a:cubicBezTo>
                      <a:pt x="57" y="212"/>
                      <a:pt x="72" y="197"/>
                      <a:pt x="91" y="197"/>
                    </a:cubicBezTo>
                    <a:cubicBezTo>
                      <a:pt x="94" y="197"/>
                      <a:pt x="98" y="198"/>
                      <a:pt x="101" y="199"/>
                    </a:cubicBezTo>
                    <a:cubicBezTo>
                      <a:pt x="104" y="188"/>
                      <a:pt x="104" y="188"/>
                      <a:pt x="104" y="188"/>
                    </a:cubicBezTo>
                    <a:cubicBezTo>
                      <a:pt x="109" y="177"/>
                      <a:pt x="109" y="177"/>
                      <a:pt x="109" y="177"/>
                    </a:cubicBezTo>
                    <a:cubicBezTo>
                      <a:pt x="114" y="169"/>
                      <a:pt x="114" y="169"/>
                      <a:pt x="114" y="169"/>
                    </a:cubicBezTo>
                    <a:cubicBezTo>
                      <a:pt x="112" y="168"/>
                      <a:pt x="111" y="167"/>
                      <a:pt x="110" y="165"/>
                    </a:cubicBezTo>
                    <a:cubicBezTo>
                      <a:pt x="97" y="152"/>
                      <a:pt x="97" y="131"/>
                      <a:pt x="110" y="118"/>
                    </a:cubicBezTo>
                    <a:cubicBezTo>
                      <a:pt x="123" y="105"/>
                      <a:pt x="144" y="105"/>
                      <a:pt x="157" y="118"/>
                    </a:cubicBezTo>
                    <a:cubicBezTo>
                      <a:pt x="159" y="119"/>
                      <a:pt x="160" y="121"/>
                      <a:pt x="161" y="123"/>
                    </a:cubicBezTo>
                    <a:cubicBezTo>
                      <a:pt x="167" y="120"/>
                      <a:pt x="167" y="120"/>
                      <a:pt x="167" y="120"/>
                    </a:cubicBezTo>
                    <a:cubicBezTo>
                      <a:pt x="178" y="115"/>
                      <a:pt x="178" y="115"/>
                      <a:pt x="178" y="115"/>
                    </a:cubicBezTo>
                    <a:cubicBezTo>
                      <a:pt x="188" y="112"/>
                      <a:pt x="188" y="112"/>
                      <a:pt x="188" y="112"/>
                    </a:cubicBezTo>
                    <a:cubicBezTo>
                      <a:pt x="187" y="109"/>
                      <a:pt x="186" y="106"/>
                      <a:pt x="186" y="102"/>
                    </a:cubicBezTo>
                    <a:cubicBezTo>
                      <a:pt x="186" y="84"/>
                      <a:pt x="201" y="69"/>
                      <a:pt x="220" y="69"/>
                    </a:cubicBezTo>
                    <a:cubicBezTo>
                      <a:pt x="239" y="69"/>
                      <a:pt x="254" y="84"/>
                      <a:pt x="254" y="102"/>
                    </a:cubicBezTo>
                    <a:cubicBezTo>
                      <a:pt x="254" y="105"/>
                      <a:pt x="253" y="109"/>
                      <a:pt x="252" y="112"/>
                    </a:cubicBezTo>
                    <a:cubicBezTo>
                      <a:pt x="263" y="115"/>
                      <a:pt x="263" y="115"/>
                      <a:pt x="263" y="115"/>
                    </a:cubicBezTo>
                    <a:cubicBezTo>
                      <a:pt x="274" y="120"/>
                      <a:pt x="274" y="120"/>
                      <a:pt x="274" y="120"/>
                    </a:cubicBezTo>
                    <a:cubicBezTo>
                      <a:pt x="280" y="123"/>
                      <a:pt x="280" y="123"/>
                      <a:pt x="280" y="123"/>
                    </a:cubicBezTo>
                    <a:cubicBezTo>
                      <a:pt x="281" y="121"/>
                      <a:pt x="282" y="119"/>
                      <a:pt x="284" y="118"/>
                    </a:cubicBezTo>
                    <a:cubicBezTo>
                      <a:pt x="297" y="105"/>
                      <a:pt x="318" y="105"/>
                      <a:pt x="331" y="118"/>
                    </a:cubicBezTo>
                    <a:cubicBezTo>
                      <a:pt x="344" y="131"/>
                      <a:pt x="344" y="152"/>
                      <a:pt x="331" y="165"/>
                    </a:cubicBezTo>
                    <a:cubicBezTo>
                      <a:pt x="330" y="167"/>
                      <a:pt x="328" y="168"/>
                      <a:pt x="327" y="169"/>
                    </a:cubicBezTo>
                    <a:cubicBezTo>
                      <a:pt x="332" y="177"/>
                      <a:pt x="332" y="177"/>
                      <a:pt x="332" y="177"/>
                    </a:cubicBezTo>
                    <a:cubicBezTo>
                      <a:pt x="336" y="188"/>
                      <a:pt x="336" y="188"/>
                      <a:pt x="336" y="188"/>
                    </a:cubicBezTo>
                    <a:cubicBezTo>
                      <a:pt x="340" y="199"/>
                      <a:pt x="340" y="199"/>
                      <a:pt x="340" y="199"/>
                    </a:cubicBezTo>
                    <a:cubicBezTo>
                      <a:pt x="343" y="198"/>
                      <a:pt x="346" y="197"/>
                      <a:pt x="350" y="197"/>
                    </a:cubicBezTo>
                    <a:cubicBezTo>
                      <a:pt x="368" y="197"/>
                      <a:pt x="383" y="212"/>
                      <a:pt x="383" y="231"/>
                    </a:cubicBezTo>
                    <a:cubicBezTo>
                      <a:pt x="383" y="249"/>
                      <a:pt x="368" y="264"/>
                      <a:pt x="350" y="264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15">
                <a:extLst>
                  <a:ext uri="{FF2B5EF4-FFF2-40B4-BE49-F238E27FC236}">
                    <a16:creationId xmlns:a16="http://schemas.microsoft.com/office/drawing/2014/main" id="{41C06507-6F67-68CF-8524-9558DD6D11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671907">
                <a:off x="5127429" y="1383689"/>
                <a:ext cx="1525816" cy="1525815"/>
              </a:xfrm>
              <a:custGeom>
                <a:avLst/>
                <a:gdLst>
                  <a:gd name="T0" fmla="*/ 410 w 443"/>
                  <a:gd name="T1" fmla="*/ 249 h 443"/>
                  <a:gd name="T2" fmla="*/ 409 w 443"/>
                  <a:gd name="T3" fmla="*/ 200 h 443"/>
                  <a:gd name="T4" fmla="*/ 438 w 443"/>
                  <a:gd name="T5" fmla="*/ 175 h 443"/>
                  <a:gd name="T6" fmla="*/ 434 w 443"/>
                  <a:gd name="T7" fmla="*/ 140 h 443"/>
                  <a:gd name="T8" fmla="*/ 409 w 443"/>
                  <a:gd name="T9" fmla="*/ 100 h 443"/>
                  <a:gd name="T10" fmla="*/ 352 w 443"/>
                  <a:gd name="T11" fmla="*/ 85 h 443"/>
                  <a:gd name="T12" fmla="*/ 339 w 443"/>
                  <a:gd name="T13" fmla="*/ 50 h 443"/>
                  <a:gd name="T14" fmla="*/ 326 w 443"/>
                  <a:gd name="T15" fmla="*/ 19 h 443"/>
                  <a:gd name="T16" fmla="*/ 273 w 443"/>
                  <a:gd name="T17" fmla="*/ 0 h 443"/>
                  <a:gd name="T18" fmla="*/ 250 w 443"/>
                  <a:gd name="T19" fmla="*/ 32 h 443"/>
                  <a:gd name="T20" fmla="*/ 216 w 443"/>
                  <a:gd name="T21" fmla="*/ 33 h 443"/>
                  <a:gd name="T22" fmla="*/ 190 w 443"/>
                  <a:gd name="T23" fmla="*/ 28 h 443"/>
                  <a:gd name="T24" fmla="*/ 164 w 443"/>
                  <a:gd name="T25" fmla="*/ 2 h 443"/>
                  <a:gd name="T26" fmla="*/ 107 w 443"/>
                  <a:gd name="T27" fmla="*/ 25 h 443"/>
                  <a:gd name="T28" fmla="*/ 108 w 443"/>
                  <a:gd name="T29" fmla="*/ 65 h 443"/>
                  <a:gd name="T30" fmla="*/ 92 w 443"/>
                  <a:gd name="T31" fmla="*/ 84 h 443"/>
                  <a:gd name="T32" fmla="*/ 69 w 443"/>
                  <a:gd name="T33" fmla="*/ 109 h 443"/>
                  <a:gd name="T34" fmla="*/ 19 w 443"/>
                  <a:gd name="T35" fmla="*/ 119 h 443"/>
                  <a:gd name="T36" fmla="*/ 0 w 443"/>
                  <a:gd name="T37" fmla="*/ 172 h 443"/>
                  <a:gd name="T38" fmla="*/ 33 w 443"/>
                  <a:gd name="T39" fmla="*/ 217 h 443"/>
                  <a:gd name="T40" fmla="*/ 9 w 443"/>
                  <a:gd name="T41" fmla="*/ 265 h 443"/>
                  <a:gd name="T42" fmla="*/ 15 w 443"/>
                  <a:gd name="T43" fmla="*/ 315 h 443"/>
                  <a:gd name="T44" fmla="*/ 70 w 443"/>
                  <a:gd name="T45" fmla="*/ 334 h 443"/>
                  <a:gd name="T46" fmla="*/ 104 w 443"/>
                  <a:gd name="T47" fmla="*/ 369 h 443"/>
                  <a:gd name="T48" fmla="*/ 101 w 443"/>
                  <a:gd name="T49" fmla="*/ 413 h 443"/>
                  <a:gd name="T50" fmla="*/ 147 w 443"/>
                  <a:gd name="T51" fmla="*/ 436 h 443"/>
                  <a:gd name="T52" fmla="*/ 178 w 443"/>
                  <a:gd name="T53" fmla="*/ 434 h 443"/>
                  <a:gd name="T54" fmla="*/ 221 w 443"/>
                  <a:gd name="T55" fmla="*/ 410 h 443"/>
                  <a:gd name="T56" fmla="*/ 267 w 443"/>
                  <a:gd name="T57" fmla="*/ 437 h 443"/>
                  <a:gd name="T58" fmla="*/ 288 w 443"/>
                  <a:gd name="T59" fmla="*/ 438 h 443"/>
                  <a:gd name="T60" fmla="*/ 343 w 443"/>
                  <a:gd name="T61" fmla="*/ 413 h 443"/>
                  <a:gd name="T62" fmla="*/ 345 w 443"/>
                  <a:gd name="T63" fmla="*/ 364 h 443"/>
                  <a:gd name="T64" fmla="*/ 373 w 443"/>
                  <a:gd name="T65" fmla="*/ 334 h 443"/>
                  <a:gd name="T66" fmla="*/ 414 w 443"/>
                  <a:gd name="T67" fmla="*/ 342 h 443"/>
                  <a:gd name="T68" fmla="*/ 436 w 443"/>
                  <a:gd name="T69" fmla="*/ 296 h 443"/>
                  <a:gd name="T70" fmla="*/ 350 w 443"/>
                  <a:gd name="T71" fmla="*/ 137 h 443"/>
                  <a:gd name="T72" fmla="*/ 372 w 443"/>
                  <a:gd name="T73" fmla="*/ 193 h 443"/>
                  <a:gd name="T74" fmla="*/ 343 w 443"/>
                  <a:gd name="T75" fmla="*/ 128 h 443"/>
                  <a:gd name="T76" fmla="*/ 258 w 443"/>
                  <a:gd name="T77" fmla="*/ 72 h 443"/>
                  <a:gd name="T78" fmla="*/ 279 w 443"/>
                  <a:gd name="T79" fmla="*/ 146 h 443"/>
                  <a:gd name="T80" fmla="*/ 160 w 443"/>
                  <a:gd name="T81" fmla="*/ 80 h 443"/>
                  <a:gd name="T82" fmla="*/ 209 w 443"/>
                  <a:gd name="T83" fmla="*/ 68 h 443"/>
                  <a:gd name="T84" fmla="*/ 69 w 443"/>
                  <a:gd name="T85" fmla="*/ 199 h 443"/>
                  <a:gd name="T86" fmla="*/ 83 w 443"/>
                  <a:gd name="T87" fmla="*/ 154 h 443"/>
                  <a:gd name="T88" fmla="*/ 127 w 443"/>
                  <a:gd name="T89" fmla="*/ 209 h 443"/>
                  <a:gd name="T90" fmla="*/ 84 w 443"/>
                  <a:gd name="T91" fmla="*/ 290 h 443"/>
                  <a:gd name="T92" fmla="*/ 69 w 443"/>
                  <a:gd name="T93" fmla="*/ 244 h 443"/>
                  <a:gd name="T94" fmla="*/ 101 w 443"/>
                  <a:gd name="T95" fmla="*/ 318 h 443"/>
                  <a:gd name="T96" fmla="*/ 178 w 443"/>
                  <a:gd name="T97" fmla="*/ 369 h 443"/>
                  <a:gd name="T98" fmla="*/ 128 w 443"/>
                  <a:gd name="T99" fmla="*/ 343 h 443"/>
                  <a:gd name="T100" fmla="*/ 202 w 443"/>
                  <a:gd name="T101" fmla="*/ 374 h 443"/>
                  <a:gd name="T102" fmla="*/ 271 w 443"/>
                  <a:gd name="T103" fmla="*/ 367 h 443"/>
                  <a:gd name="T104" fmla="*/ 234 w 443"/>
                  <a:gd name="T105" fmla="*/ 375 h 443"/>
                  <a:gd name="T106" fmla="*/ 373 w 443"/>
                  <a:gd name="T107" fmla="*/ 246 h 443"/>
                  <a:gd name="T108" fmla="*/ 352 w 443"/>
                  <a:gd name="T109" fmla="*/ 303 h 443"/>
                  <a:gd name="T110" fmla="*/ 374 w 443"/>
                  <a:gd name="T111" fmla="*/ 234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3" h="443">
                    <a:moveTo>
                      <a:pt x="443" y="270"/>
                    </a:moveTo>
                    <a:cubicBezTo>
                      <a:pt x="443" y="270"/>
                      <a:pt x="443" y="270"/>
                      <a:pt x="443" y="270"/>
                    </a:cubicBezTo>
                    <a:cubicBezTo>
                      <a:pt x="438" y="267"/>
                      <a:pt x="438" y="267"/>
                      <a:pt x="438" y="267"/>
                    </a:cubicBezTo>
                    <a:cubicBezTo>
                      <a:pt x="425" y="259"/>
                      <a:pt x="425" y="259"/>
                      <a:pt x="425" y="259"/>
                    </a:cubicBezTo>
                    <a:cubicBezTo>
                      <a:pt x="416" y="254"/>
                      <a:pt x="416" y="254"/>
                      <a:pt x="416" y="254"/>
                    </a:cubicBezTo>
                    <a:cubicBezTo>
                      <a:pt x="410" y="249"/>
                      <a:pt x="410" y="249"/>
                      <a:pt x="410" y="249"/>
                    </a:cubicBezTo>
                    <a:cubicBezTo>
                      <a:pt x="409" y="248"/>
                      <a:pt x="409" y="248"/>
                      <a:pt x="409" y="248"/>
                    </a:cubicBezTo>
                    <a:cubicBezTo>
                      <a:pt x="409" y="247"/>
                      <a:pt x="409" y="247"/>
                      <a:pt x="409" y="247"/>
                    </a:cubicBezTo>
                    <a:cubicBezTo>
                      <a:pt x="409" y="241"/>
                      <a:pt x="409" y="241"/>
                      <a:pt x="409" y="241"/>
                    </a:cubicBezTo>
                    <a:cubicBezTo>
                      <a:pt x="410" y="226"/>
                      <a:pt x="410" y="226"/>
                      <a:pt x="410" y="226"/>
                    </a:cubicBezTo>
                    <a:cubicBezTo>
                      <a:pt x="410" y="212"/>
                      <a:pt x="410" y="212"/>
                      <a:pt x="410" y="212"/>
                    </a:cubicBezTo>
                    <a:cubicBezTo>
                      <a:pt x="409" y="200"/>
                      <a:pt x="409" y="200"/>
                      <a:pt x="409" y="200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9" y="193"/>
                      <a:pt x="409" y="193"/>
                      <a:pt x="409" y="193"/>
                    </a:cubicBezTo>
                    <a:cubicBezTo>
                      <a:pt x="415" y="189"/>
                      <a:pt x="415" y="189"/>
                      <a:pt x="415" y="189"/>
                    </a:cubicBezTo>
                    <a:cubicBezTo>
                      <a:pt x="425" y="183"/>
                      <a:pt x="425" y="183"/>
                      <a:pt x="425" y="183"/>
                    </a:cubicBezTo>
                    <a:cubicBezTo>
                      <a:pt x="438" y="175"/>
                      <a:pt x="438" y="175"/>
                      <a:pt x="438" y="175"/>
                    </a:cubicBezTo>
                    <a:cubicBezTo>
                      <a:pt x="442" y="172"/>
                      <a:pt x="442" y="172"/>
                      <a:pt x="442" y="172"/>
                    </a:cubicBezTo>
                    <a:cubicBezTo>
                      <a:pt x="443" y="172"/>
                      <a:pt x="443" y="172"/>
                      <a:pt x="443" y="172"/>
                    </a:cubicBezTo>
                    <a:cubicBezTo>
                      <a:pt x="442" y="170"/>
                      <a:pt x="442" y="170"/>
                      <a:pt x="442" y="170"/>
                    </a:cubicBezTo>
                    <a:cubicBezTo>
                      <a:pt x="441" y="164"/>
                      <a:pt x="441" y="164"/>
                      <a:pt x="441" y="164"/>
                    </a:cubicBezTo>
                    <a:cubicBezTo>
                      <a:pt x="438" y="153"/>
                      <a:pt x="438" y="153"/>
                      <a:pt x="438" y="153"/>
                    </a:cubicBezTo>
                    <a:cubicBezTo>
                      <a:pt x="434" y="140"/>
                      <a:pt x="434" y="140"/>
                      <a:pt x="434" y="140"/>
                    </a:cubicBezTo>
                    <a:cubicBezTo>
                      <a:pt x="431" y="134"/>
                      <a:pt x="431" y="134"/>
                      <a:pt x="431" y="134"/>
                    </a:cubicBezTo>
                    <a:cubicBezTo>
                      <a:pt x="427" y="125"/>
                      <a:pt x="427" y="125"/>
                      <a:pt x="427" y="125"/>
                    </a:cubicBezTo>
                    <a:cubicBezTo>
                      <a:pt x="419" y="110"/>
                      <a:pt x="419" y="110"/>
                      <a:pt x="419" y="110"/>
                    </a:cubicBezTo>
                    <a:cubicBezTo>
                      <a:pt x="415" y="102"/>
                      <a:pt x="415" y="102"/>
                      <a:pt x="415" y="102"/>
                    </a:cubicBezTo>
                    <a:cubicBezTo>
                      <a:pt x="413" y="99"/>
                      <a:pt x="413" y="99"/>
                      <a:pt x="413" y="99"/>
                    </a:cubicBezTo>
                    <a:cubicBezTo>
                      <a:pt x="409" y="100"/>
                      <a:pt x="409" y="100"/>
                      <a:pt x="409" y="100"/>
                    </a:cubicBezTo>
                    <a:cubicBezTo>
                      <a:pt x="393" y="104"/>
                      <a:pt x="393" y="104"/>
                      <a:pt x="393" y="104"/>
                    </a:cubicBezTo>
                    <a:cubicBezTo>
                      <a:pt x="373" y="109"/>
                      <a:pt x="373" y="109"/>
                      <a:pt x="373" y="109"/>
                    </a:cubicBezTo>
                    <a:cubicBezTo>
                      <a:pt x="371" y="106"/>
                      <a:pt x="371" y="106"/>
                      <a:pt x="371" y="106"/>
                    </a:cubicBezTo>
                    <a:cubicBezTo>
                      <a:pt x="367" y="101"/>
                      <a:pt x="367" y="101"/>
                      <a:pt x="367" y="101"/>
                    </a:cubicBezTo>
                    <a:cubicBezTo>
                      <a:pt x="360" y="93"/>
                      <a:pt x="360" y="93"/>
                      <a:pt x="360" y="93"/>
                    </a:cubicBezTo>
                    <a:cubicBezTo>
                      <a:pt x="352" y="85"/>
                      <a:pt x="352" y="85"/>
                      <a:pt x="352" y="85"/>
                    </a:cubicBezTo>
                    <a:cubicBezTo>
                      <a:pt x="344" y="77"/>
                      <a:pt x="344" y="77"/>
                      <a:pt x="344" y="77"/>
                    </a:cubicBezTo>
                    <a:cubicBezTo>
                      <a:pt x="339" y="74"/>
                      <a:pt x="339" y="74"/>
                      <a:pt x="339" y="74"/>
                    </a:cubicBezTo>
                    <a:cubicBezTo>
                      <a:pt x="335" y="70"/>
                      <a:pt x="335" y="70"/>
                      <a:pt x="335" y="70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9" y="50"/>
                      <a:pt x="339" y="50"/>
                      <a:pt x="339" y="50"/>
                    </a:cubicBezTo>
                    <a:cubicBezTo>
                      <a:pt x="342" y="35"/>
                      <a:pt x="342" y="35"/>
                      <a:pt x="342" y="35"/>
                    </a:cubicBezTo>
                    <a:cubicBezTo>
                      <a:pt x="343" y="30"/>
                      <a:pt x="343" y="30"/>
                      <a:pt x="343" y="30"/>
                    </a:cubicBezTo>
                    <a:cubicBezTo>
                      <a:pt x="343" y="30"/>
                      <a:pt x="343" y="30"/>
                      <a:pt x="343" y="30"/>
                    </a:cubicBezTo>
                    <a:cubicBezTo>
                      <a:pt x="341" y="28"/>
                      <a:pt x="341" y="28"/>
                      <a:pt x="341" y="28"/>
                    </a:cubicBezTo>
                    <a:cubicBezTo>
                      <a:pt x="336" y="25"/>
                      <a:pt x="336" y="25"/>
                      <a:pt x="336" y="25"/>
                    </a:cubicBezTo>
                    <a:cubicBezTo>
                      <a:pt x="326" y="19"/>
                      <a:pt x="326" y="19"/>
                      <a:pt x="326" y="19"/>
                    </a:cubicBezTo>
                    <a:cubicBezTo>
                      <a:pt x="314" y="14"/>
                      <a:pt x="314" y="14"/>
                      <a:pt x="314" y="14"/>
                    </a:cubicBezTo>
                    <a:cubicBezTo>
                      <a:pt x="308" y="11"/>
                      <a:pt x="308" y="11"/>
                      <a:pt x="308" y="11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290" y="5"/>
                      <a:pt x="290" y="5"/>
                      <a:pt x="290" y="5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68" y="5"/>
                      <a:pt x="268" y="5"/>
                      <a:pt x="268" y="5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55" y="25"/>
                      <a:pt x="255" y="25"/>
                      <a:pt x="255" y="25"/>
                    </a:cubicBezTo>
                    <a:cubicBezTo>
                      <a:pt x="250" y="32"/>
                      <a:pt x="250" y="32"/>
                      <a:pt x="250" y="32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5" y="34"/>
                      <a:pt x="245" y="34"/>
                      <a:pt x="245" y="34"/>
                    </a:cubicBezTo>
                    <a:cubicBezTo>
                      <a:pt x="235" y="33"/>
                      <a:pt x="235" y="33"/>
                      <a:pt x="235" y="33"/>
                    </a:cubicBezTo>
                    <a:cubicBezTo>
                      <a:pt x="228" y="33"/>
                      <a:pt x="228" y="33"/>
                      <a:pt x="228" y="33"/>
                    </a:cubicBezTo>
                    <a:cubicBezTo>
                      <a:pt x="216" y="33"/>
                      <a:pt x="216" y="33"/>
                      <a:pt x="216" y="33"/>
                    </a:cubicBezTo>
                    <a:cubicBezTo>
                      <a:pt x="210" y="33"/>
                      <a:pt x="210" y="33"/>
                      <a:pt x="210" y="33"/>
                    </a:cubicBezTo>
                    <a:cubicBezTo>
                      <a:pt x="200" y="34"/>
                      <a:pt x="200" y="34"/>
                      <a:pt x="200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4" y="33"/>
                      <a:pt x="194" y="33"/>
                      <a:pt x="194" y="33"/>
                    </a:cubicBezTo>
                    <a:cubicBezTo>
                      <a:pt x="190" y="28"/>
                      <a:pt x="190" y="28"/>
                      <a:pt x="190" y="28"/>
                    </a:cubicBezTo>
                    <a:cubicBezTo>
                      <a:pt x="183" y="18"/>
                      <a:pt x="183" y="18"/>
                      <a:pt x="183" y="18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4" y="174"/>
                      <a:pt x="4" y="174"/>
                      <a:pt x="4" y="174"/>
                    </a:cubicBezTo>
                    <a:cubicBezTo>
                      <a:pt x="17" y="183"/>
                      <a:pt x="17" y="183"/>
                      <a:pt x="17" y="183"/>
                    </a:cubicBezTo>
                    <a:cubicBezTo>
                      <a:pt x="35" y="194"/>
                      <a:pt x="35" y="194"/>
                      <a:pt x="35" y="194"/>
                    </a:cubicBezTo>
                    <a:cubicBezTo>
                      <a:pt x="34" y="198"/>
                      <a:pt x="34" y="198"/>
                      <a:pt x="34" y="198"/>
                    </a:cubicBezTo>
                    <a:cubicBezTo>
                      <a:pt x="34" y="205"/>
                      <a:pt x="34" y="205"/>
                      <a:pt x="34" y="205"/>
                    </a:cubicBezTo>
                    <a:cubicBezTo>
                      <a:pt x="33" y="217"/>
                      <a:pt x="33" y="217"/>
                      <a:pt x="33" y="217"/>
                    </a:cubicBezTo>
                    <a:cubicBezTo>
                      <a:pt x="33" y="229"/>
                      <a:pt x="33" y="229"/>
                      <a:pt x="33" y="229"/>
                    </a:cubicBezTo>
                    <a:cubicBezTo>
                      <a:pt x="34" y="240"/>
                      <a:pt x="34" y="240"/>
                      <a:pt x="34" y="240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5" y="249"/>
                      <a:pt x="35" y="249"/>
                      <a:pt x="35" y="249"/>
                    </a:cubicBezTo>
                    <a:cubicBezTo>
                      <a:pt x="21" y="258"/>
                      <a:pt x="21" y="258"/>
                      <a:pt x="21" y="258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3" y="269"/>
                      <a:pt x="3" y="269"/>
                      <a:pt x="3" y="269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5" y="289"/>
                      <a:pt x="5" y="289"/>
                      <a:pt x="5" y="289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15" y="315"/>
                      <a:pt x="15" y="315"/>
                      <a:pt x="15" y="315"/>
                    </a:cubicBezTo>
                    <a:cubicBezTo>
                      <a:pt x="18" y="323"/>
                      <a:pt x="18" y="323"/>
                      <a:pt x="18" y="323"/>
                    </a:cubicBezTo>
                    <a:cubicBezTo>
                      <a:pt x="27" y="338"/>
                      <a:pt x="27" y="338"/>
                      <a:pt x="27" y="338"/>
                    </a:cubicBezTo>
                    <a:cubicBezTo>
                      <a:pt x="29" y="342"/>
                      <a:pt x="29" y="342"/>
                      <a:pt x="29" y="342"/>
                    </a:cubicBezTo>
                    <a:cubicBezTo>
                      <a:pt x="31" y="343"/>
                      <a:pt x="31" y="343"/>
                      <a:pt x="31" y="343"/>
                    </a:cubicBezTo>
                    <a:cubicBezTo>
                      <a:pt x="51" y="339"/>
                      <a:pt x="51" y="339"/>
                      <a:pt x="51" y="339"/>
                    </a:cubicBezTo>
                    <a:cubicBezTo>
                      <a:pt x="70" y="334"/>
                      <a:pt x="70" y="334"/>
                      <a:pt x="70" y="334"/>
                    </a:cubicBezTo>
                    <a:cubicBezTo>
                      <a:pt x="72" y="336"/>
                      <a:pt x="72" y="336"/>
                      <a:pt x="72" y="336"/>
                    </a:cubicBezTo>
                    <a:cubicBezTo>
                      <a:pt x="75" y="341"/>
                      <a:pt x="75" y="341"/>
                      <a:pt x="75" y="341"/>
                    </a:cubicBezTo>
                    <a:cubicBezTo>
                      <a:pt x="83" y="349"/>
                      <a:pt x="83" y="349"/>
                      <a:pt x="83" y="349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104" y="369"/>
                      <a:pt x="104" y="369"/>
                      <a:pt x="104" y="369"/>
                    </a:cubicBezTo>
                    <a:cubicBezTo>
                      <a:pt x="106" y="371"/>
                      <a:pt x="106" y="371"/>
                      <a:pt x="106" y="371"/>
                    </a:cubicBezTo>
                    <a:cubicBezTo>
                      <a:pt x="109" y="373"/>
                      <a:pt x="109" y="373"/>
                      <a:pt x="109" y="373"/>
                    </a:cubicBezTo>
                    <a:cubicBezTo>
                      <a:pt x="109" y="374"/>
                      <a:pt x="109" y="374"/>
                      <a:pt x="109" y="374"/>
                    </a:cubicBezTo>
                    <a:cubicBezTo>
                      <a:pt x="104" y="394"/>
                      <a:pt x="104" y="394"/>
                      <a:pt x="104" y="394"/>
                    </a:cubicBezTo>
                    <a:cubicBezTo>
                      <a:pt x="100" y="412"/>
                      <a:pt x="100" y="412"/>
                      <a:pt x="100" y="412"/>
                    </a:cubicBezTo>
                    <a:cubicBezTo>
                      <a:pt x="101" y="413"/>
                      <a:pt x="101" y="413"/>
                      <a:pt x="101" y="413"/>
                    </a:cubicBezTo>
                    <a:cubicBezTo>
                      <a:pt x="103" y="414"/>
                      <a:pt x="103" y="414"/>
                      <a:pt x="103" y="414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19" y="424"/>
                      <a:pt x="119" y="424"/>
                      <a:pt x="119" y="424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37" y="432"/>
                      <a:pt x="137" y="432"/>
                      <a:pt x="137" y="432"/>
                    </a:cubicBezTo>
                    <a:cubicBezTo>
                      <a:pt x="147" y="436"/>
                      <a:pt x="147" y="436"/>
                      <a:pt x="147" y="436"/>
                    </a:cubicBezTo>
                    <a:cubicBezTo>
                      <a:pt x="162" y="440"/>
                      <a:pt x="162" y="440"/>
                      <a:pt x="162" y="440"/>
                    </a:cubicBezTo>
                    <a:cubicBezTo>
                      <a:pt x="170" y="442"/>
                      <a:pt x="170" y="442"/>
                      <a:pt x="170" y="442"/>
                    </a:cubicBezTo>
                    <a:cubicBezTo>
                      <a:pt x="171" y="443"/>
                      <a:pt x="171" y="443"/>
                      <a:pt x="171" y="443"/>
                    </a:cubicBezTo>
                    <a:cubicBezTo>
                      <a:pt x="172" y="443"/>
                      <a:pt x="172" y="443"/>
                      <a:pt x="172" y="443"/>
                    </a:cubicBezTo>
                    <a:cubicBezTo>
                      <a:pt x="173" y="441"/>
                      <a:pt x="173" y="441"/>
                      <a:pt x="173" y="441"/>
                    </a:cubicBezTo>
                    <a:cubicBezTo>
                      <a:pt x="178" y="434"/>
                      <a:pt x="178" y="434"/>
                      <a:pt x="178" y="434"/>
                    </a:cubicBezTo>
                    <a:cubicBezTo>
                      <a:pt x="184" y="425"/>
                      <a:pt x="184" y="425"/>
                      <a:pt x="184" y="425"/>
                    </a:cubicBezTo>
                    <a:cubicBezTo>
                      <a:pt x="194" y="408"/>
                      <a:pt x="194" y="408"/>
                      <a:pt x="194" y="408"/>
                    </a:cubicBezTo>
                    <a:cubicBezTo>
                      <a:pt x="198" y="408"/>
                      <a:pt x="198" y="408"/>
                      <a:pt x="198" y="408"/>
                    </a:cubicBezTo>
                    <a:cubicBezTo>
                      <a:pt x="203" y="409"/>
                      <a:pt x="203" y="409"/>
                      <a:pt x="203" y="409"/>
                    </a:cubicBezTo>
                    <a:cubicBezTo>
                      <a:pt x="215" y="410"/>
                      <a:pt x="215" y="410"/>
                      <a:pt x="215" y="410"/>
                    </a:cubicBezTo>
                    <a:cubicBezTo>
                      <a:pt x="221" y="410"/>
                      <a:pt x="221" y="410"/>
                      <a:pt x="221" y="410"/>
                    </a:cubicBezTo>
                    <a:cubicBezTo>
                      <a:pt x="227" y="410"/>
                      <a:pt x="227" y="410"/>
                      <a:pt x="227" y="410"/>
                    </a:cubicBezTo>
                    <a:cubicBezTo>
                      <a:pt x="237" y="409"/>
                      <a:pt x="237" y="409"/>
                      <a:pt x="237" y="409"/>
                    </a:cubicBezTo>
                    <a:cubicBezTo>
                      <a:pt x="245" y="408"/>
                      <a:pt x="245" y="408"/>
                      <a:pt x="245" y="408"/>
                    </a:cubicBezTo>
                    <a:cubicBezTo>
                      <a:pt x="250" y="408"/>
                      <a:pt x="250" y="408"/>
                      <a:pt x="250" y="408"/>
                    </a:cubicBezTo>
                    <a:cubicBezTo>
                      <a:pt x="260" y="424"/>
                      <a:pt x="260" y="424"/>
                      <a:pt x="260" y="424"/>
                    </a:cubicBezTo>
                    <a:cubicBezTo>
                      <a:pt x="267" y="437"/>
                      <a:pt x="267" y="437"/>
                      <a:pt x="267" y="437"/>
                    </a:cubicBezTo>
                    <a:cubicBezTo>
                      <a:pt x="270" y="442"/>
                      <a:pt x="270" y="442"/>
                      <a:pt x="270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2" y="442"/>
                      <a:pt x="272" y="442"/>
                      <a:pt x="272" y="442"/>
                    </a:cubicBezTo>
                    <a:cubicBezTo>
                      <a:pt x="275" y="442"/>
                      <a:pt x="275" y="442"/>
                      <a:pt x="275" y="442"/>
                    </a:cubicBezTo>
                    <a:cubicBezTo>
                      <a:pt x="279" y="441"/>
                      <a:pt x="279" y="441"/>
                      <a:pt x="279" y="441"/>
                    </a:cubicBezTo>
                    <a:cubicBezTo>
                      <a:pt x="288" y="438"/>
                      <a:pt x="288" y="438"/>
                      <a:pt x="288" y="438"/>
                    </a:cubicBezTo>
                    <a:cubicBezTo>
                      <a:pt x="306" y="432"/>
                      <a:pt x="306" y="432"/>
                      <a:pt x="306" y="432"/>
                    </a:cubicBezTo>
                    <a:cubicBezTo>
                      <a:pt x="314" y="428"/>
                      <a:pt x="314" y="428"/>
                      <a:pt x="314" y="428"/>
                    </a:cubicBezTo>
                    <a:cubicBezTo>
                      <a:pt x="319" y="426"/>
                      <a:pt x="319" y="426"/>
                      <a:pt x="319" y="426"/>
                    </a:cubicBezTo>
                    <a:cubicBezTo>
                      <a:pt x="329" y="421"/>
                      <a:pt x="329" y="421"/>
                      <a:pt x="329" y="421"/>
                    </a:cubicBezTo>
                    <a:cubicBezTo>
                      <a:pt x="338" y="417"/>
                      <a:pt x="338" y="417"/>
                      <a:pt x="338" y="417"/>
                    </a:cubicBezTo>
                    <a:cubicBezTo>
                      <a:pt x="343" y="413"/>
                      <a:pt x="343" y="413"/>
                      <a:pt x="343" y="413"/>
                    </a:cubicBezTo>
                    <a:cubicBezTo>
                      <a:pt x="344" y="412"/>
                      <a:pt x="344" y="412"/>
                      <a:pt x="344" y="412"/>
                    </a:cubicBezTo>
                    <a:cubicBezTo>
                      <a:pt x="343" y="408"/>
                      <a:pt x="343" y="408"/>
                      <a:pt x="343" y="408"/>
                    </a:cubicBezTo>
                    <a:cubicBezTo>
                      <a:pt x="339" y="392"/>
                      <a:pt x="339" y="392"/>
                      <a:pt x="339" y="392"/>
                    </a:cubicBezTo>
                    <a:cubicBezTo>
                      <a:pt x="334" y="373"/>
                      <a:pt x="334" y="373"/>
                      <a:pt x="334" y="373"/>
                    </a:cubicBezTo>
                    <a:cubicBezTo>
                      <a:pt x="341" y="367"/>
                      <a:pt x="341" y="367"/>
                      <a:pt x="341" y="367"/>
                    </a:cubicBezTo>
                    <a:cubicBezTo>
                      <a:pt x="345" y="364"/>
                      <a:pt x="345" y="364"/>
                      <a:pt x="345" y="364"/>
                    </a:cubicBezTo>
                    <a:cubicBezTo>
                      <a:pt x="352" y="358"/>
                      <a:pt x="352" y="358"/>
                      <a:pt x="352" y="358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65" y="344"/>
                      <a:pt x="365" y="344"/>
                      <a:pt x="365" y="344"/>
                    </a:cubicBezTo>
                    <a:cubicBezTo>
                      <a:pt x="368" y="340"/>
                      <a:pt x="368" y="340"/>
                      <a:pt x="368" y="340"/>
                    </a:cubicBezTo>
                    <a:cubicBezTo>
                      <a:pt x="370" y="338"/>
                      <a:pt x="370" y="338"/>
                      <a:pt x="370" y="338"/>
                    </a:cubicBezTo>
                    <a:cubicBezTo>
                      <a:pt x="373" y="334"/>
                      <a:pt x="373" y="334"/>
                      <a:pt x="373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9" y="335"/>
                      <a:pt x="379" y="335"/>
                      <a:pt x="379" y="335"/>
                    </a:cubicBezTo>
                    <a:cubicBezTo>
                      <a:pt x="394" y="338"/>
                      <a:pt x="394" y="338"/>
                      <a:pt x="394" y="338"/>
                    </a:cubicBezTo>
                    <a:cubicBezTo>
                      <a:pt x="409" y="342"/>
                      <a:pt x="409" y="342"/>
                      <a:pt x="409" y="342"/>
                    </a:cubicBezTo>
                    <a:cubicBezTo>
                      <a:pt x="413" y="343"/>
                      <a:pt x="413" y="343"/>
                      <a:pt x="413" y="343"/>
                    </a:cubicBezTo>
                    <a:cubicBezTo>
                      <a:pt x="414" y="342"/>
                      <a:pt x="414" y="342"/>
                      <a:pt x="414" y="342"/>
                    </a:cubicBezTo>
                    <a:cubicBezTo>
                      <a:pt x="416" y="338"/>
                      <a:pt x="416" y="338"/>
                      <a:pt x="416" y="338"/>
                    </a:cubicBezTo>
                    <a:cubicBezTo>
                      <a:pt x="422" y="328"/>
                      <a:pt x="422" y="328"/>
                      <a:pt x="422" y="328"/>
                    </a:cubicBezTo>
                    <a:cubicBezTo>
                      <a:pt x="426" y="320"/>
                      <a:pt x="426" y="320"/>
                      <a:pt x="426" y="320"/>
                    </a:cubicBezTo>
                    <a:cubicBezTo>
                      <a:pt x="428" y="315"/>
                      <a:pt x="428" y="315"/>
                      <a:pt x="428" y="315"/>
                    </a:cubicBezTo>
                    <a:cubicBezTo>
                      <a:pt x="432" y="306"/>
                      <a:pt x="432" y="306"/>
                      <a:pt x="432" y="306"/>
                    </a:cubicBezTo>
                    <a:cubicBezTo>
                      <a:pt x="436" y="296"/>
                      <a:pt x="436" y="296"/>
                      <a:pt x="436" y="296"/>
                    </a:cubicBezTo>
                    <a:cubicBezTo>
                      <a:pt x="439" y="286"/>
                      <a:pt x="439" y="286"/>
                      <a:pt x="439" y="286"/>
                    </a:cubicBezTo>
                    <a:cubicBezTo>
                      <a:pt x="441" y="281"/>
                      <a:pt x="441" y="281"/>
                      <a:pt x="441" y="281"/>
                    </a:cubicBezTo>
                    <a:cubicBezTo>
                      <a:pt x="442" y="276"/>
                      <a:pt x="442" y="276"/>
                      <a:pt x="442" y="276"/>
                    </a:cubicBezTo>
                    <a:cubicBezTo>
                      <a:pt x="443" y="272"/>
                      <a:pt x="443" y="272"/>
                      <a:pt x="443" y="272"/>
                    </a:cubicBezTo>
                    <a:lnTo>
                      <a:pt x="443" y="270"/>
                    </a:lnTo>
                    <a:close/>
                    <a:moveTo>
                      <a:pt x="350" y="137"/>
                    </a:moveTo>
                    <a:cubicBezTo>
                      <a:pt x="353" y="143"/>
                      <a:pt x="353" y="143"/>
                      <a:pt x="353" y="143"/>
                    </a:cubicBezTo>
                    <a:cubicBezTo>
                      <a:pt x="360" y="155"/>
                      <a:pt x="360" y="155"/>
                      <a:pt x="360" y="155"/>
                    </a:cubicBezTo>
                    <a:cubicBezTo>
                      <a:pt x="365" y="168"/>
                      <a:pt x="365" y="168"/>
                      <a:pt x="365" y="168"/>
                    </a:cubicBezTo>
                    <a:cubicBezTo>
                      <a:pt x="370" y="180"/>
                      <a:pt x="370" y="180"/>
                      <a:pt x="370" y="180"/>
                    </a:cubicBezTo>
                    <a:cubicBezTo>
                      <a:pt x="371" y="186"/>
                      <a:pt x="371" y="186"/>
                      <a:pt x="371" y="186"/>
                    </a:cubicBezTo>
                    <a:cubicBezTo>
                      <a:pt x="372" y="193"/>
                      <a:pt x="372" y="193"/>
                      <a:pt x="372" y="193"/>
                    </a:cubicBezTo>
                    <a:cubicBezTo>
                      <a:pt x="374" y="206"/>
                      <a:pt x="374" y="206"/>
                      <a:pt x="374" y="206"/>
                    </a:cubicBezTo>
                    <a:cubicBezTo>
                      <a:pt x="374" y="209"/>
                      <a:pt x="374" y="209"/>
                      <a:pt x="374" y="209"/>
                    </a:cubicBezTo>
                    <a:cubicBezTo>
                      <a:pt x="316" y="209"/>
                      <a:pt x="316" y="209"/>
                      <a:pt x="316" y="209"/>
                    </a:cubicBezTo>
                    <a:cubicBezTo>
                      <a:pt x="314" y="192"/>
                      <a:pt x="307" y="176"/>
                      <a:pt x="297" y="163"/>
                    </a:cubicBezTo>
                    <a:cubicBezTo>
                      <a:pt x="339" y="122"/>
                      <a:pt x="339" y="122"/>
                      <a:pt x="339" y="122"/>
                    </a:cubicBezTo>
                    <a:cubicBezTo>
                      <a:pt x="343" y="128"/>
                      <a:pt x="343" y="128"/>
                      <a:pt x="343" y="128"/>
                    </a:cubicBezTo>
                    <a:cubicBezTo>
                      <a:pt x="348" y="134"/>
                      <a:pt x="348" y="134"/>
                      <a:pt x="348" y="134"/>
                    </a:cubicBezTo>
                    <a:lnTo>
                      <a:pt x="350" y="137"/>
                    </a:lnTo>
                    <a:close/>
                    <a:moveTo>
                      <a:pt x="242" y="69"/>
                    </a:moveTo>
                    <a:cubicBezTo>
                      <a:pt x="246" y="69"/>
                      <a:pt x="246" y="69"/>
                      <a:pt x="246" y="69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8" y="72"/>
                      <a:pt x="258" y="72"/>
                      <a:pt x="258" y="72"/>
                    </a:cubicBezTo>
                    <a:cubicBezTo>
                      <a:pt x="270" y="75"/>
                      <a:pt x="270" y="75"/>
                      <a:pt x="270" y="75"/>
                    </a:cubicBezTo>
                    <a:cubicBezTo>
                      <a:pt x="285" y="81"/>
                      <a:pt x="285" y="81"/>
                      <a:pt x="285" y="81"/>
                    </a:cubicBezTo>
                    <a:cubicBezTo>
                      <a:pt x="299" y="89"/>
                      <a:pt x="299" y="89"/>
                      <a:pt x="299" y="89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21" y="104"/>
                      <a:pt x="321" y="104"/>
                      <a:pt x="321" y="104"/>
                    </a:cubicBezTo>
                    <a:cubicBezTo>
                      <a:pt x="279" y="146"/>
                      <a:pt x="279" y="146"/>
                      <a:pt x="279" y="146"/>
                    </a:cubicBezTo>
                    <a:cubicBezTo>
                      <a:pt x="266" y="136"/>
                      <a:pt x="251" y="129"/>
                      <a:pt x="234" y="127"/>
                    </a:cubicBezTo>
                    <a:cubicBezTo>
                      <a:pt x="234" y="68"/>
                      <a:pt x="234" y="68"/>
                      <a:pt x="234" y="68"/>
                    </a:cubicBezTo>
                    <a:lnTo>
                      <a:pt x="242" y="69"/>
                    </a:lnTo>
                    <a:close/>
                    <a:moveTo>
                      <a:pt x="137" y="93"/>
                    </a:moveTo>
                    <a:cubicBezTo>
                      <a:pt x="148" y="86"/>
                      <a:pt x="148" y="86"/>
                      <a:pt x="148" y="86"/>
                    </a:cubicBezTo>
                    <a:cubicBezTo>
                      <a:pt x="160" y="80"/>
                      <a:pt x="160" y="80"/>
                      <a:pt x="160" y="80"/>
                    </a:cubicBezTo>
                    <a:cubicBezTo>
                      <a:pt x="172" y="75"/>
                      <a:pt x="172" y="75"/>
                      <a:pt x="172" y="75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98" y="69"/>
                      <a:pt x="198" y="69"/>
                      <a:pt x="198" y="69"/>
                    </a:cubicBezTo>
                    <a:cubicBezTo>
                      <a:pt x="205" y="68"/>
                      <a:pt x="205" y="68"/>
                      <a:pt x="205" y="68"/>
                    </a:cubicBezTo>
                    <a:cubicBezTo>
                      <a:pt x="209" y="68"/>
                      <a:pt x="209" y="68"/>
                      <a:pt x="209" y="68"/>
                    </a:cubicBezTo>
                    <a:cubicBezTo>
                      <a:pt x="209" y="68"/>
                      <a:pt x="209" y="68"/>
                      <a:pt x="209" y="68"/>
                    </a:cubicBezTo>
                    <a:cubicBezTo>
                      <a:pt x="209" y="127"/>
                      <a:pt x="209" y="127"/>
                      <a:pt x="209" y="127"/>
                    </a:cubicBezTo>
                    <a:cubicBezTo>
                      <a:pt x="192" y="129"/>
                      <a:pt x="176" y="136"/>
                      <a:pt x="163" y="146"/>
                    </a:cubicBezTo>
                    <a:cubicBezTo>
                      <a:pt x="122" y="104"/>
                      <a:pt x="122" y="104"/>
                      <a:pt x="122" y="104"/>
                    </a:cubicBezTo>
                    <a:cubicBezTo>
                      <a:pt x="126" y="100"/>
                      <a:pt x="126" y="100"/>
                      <a:pt x="126" y="100"/>
                    </a:cubicBezTo>
                    <a:lnTo>
                      <a:pt x="137" y="93"/>
                    </a:lnTo>
                    <a:close/>
                    <a:moveTo>
                      <a:pt x="69" y="199"/>
                    </a:moveTo>
                    <a:cubicBezTo>
                      <a:pt x="71" y="191"/>
                      <a:pt x="71" y="191"/>
                      <a:pt x="71" y="191"/>
                    </a:cubicBezTo>
                    <a:cubicBezTo>
                      <a:pt x="72" y="183"/>
                      <a:pt x="72" y="183"/>
                      <a:pt x="72" y="183"/>
                    </a:cubicBezTo>
                    <a:cubicBezTo>
                      <a:pt x="75" y="175"/>
                      <a:pt x="75" y="175"/>
                      <a:pt x="75" y="175"/>
                    </a:cubicBezTo>
                    <a:cubicBezTo>
                      <a:pt x="78" y="166"/>
                      <a:pt x="78" y="166"/>
                      <a:pt x="78" y="166"/>
                    </a:cubicBezTo>
                    <a:cubicBezTo>
                      <a:pt x="81" y="158"/>
                      <a:pt x="81" y="158"/>
                      <a:pt x="81" y="158"/>
                    </a:cubicBezTo>
                    <a:cubicBezTo>
                      <a:pt x="83" y="154"/>
                      <a:pt x="83" y="154"/>
                      <a:pt x="83" y="154"/>
                    </a:cubicBezTo>
                    <a:cubicBezTo>
                      <a:pt x="86" y="148"/>
                      <a:pt x="86" y="148"/>
                      <a:pt x="86" y="148"/>
                    </a:cubicBezTo>
                    <a:cubicBezTo>
                      <a:pt x="92" y="138"/>
                      <a:pt x="92" y="138"/>
                      <a:pt x="92" y="138"/>
                    </a:cubicBezTo>
                    <a:cubicBezTo>
                      <a:pt x="99" y="128"/>
                      <a:pt x="99" y="128"/>
                      <a:pt x="99" y="128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46" y="163"/>
                      <a:pt x="146" y="163"/>
                      <a:pt x="146" y="163"/>
                    </a:cubicBezTo>
                    <a:cubicBezTo>
                      <a:pt x="136" y="176"/>
                      <a:pt x="129" y="192"/>
                      <a:pt x="127" y="209"/>
                    </a:cubicBezTo>
                    <a:cubicBezTo>
                      <a:pt x="68" y="209"/>
                      <a:pt x="68" y="209"/>
                      <a:pt x="68" y="209"/>
                    </a:cubicBezTo>
                    <a:cubicBezTo>
                      <a:pt x="68" y="207"/>
                      <a:pt x="68" y="207"/>
                      <a:pt x="68" y="207"/>
                    </a:cubicBezTo>
                    <a:lnTo>
                      <a:pt x="69" y="199"/>
                    </a:lnTo>
                    <a:close/>
                    <a:moveTo>
                      <a:pt x="91" y="302"/>
                    </a:moveTo>
                    <a:cubicBezTo>
                      <a:pt x="86" y="294"/>
                      <a:pt x="86" y="294"/>
                      <a:pt x="86" y="294"/>
                    </a:cubicBezTo>
                    <a:cubicBezTo>
                      <a:pt x="84" y="290"/>
                      <a:pt x="84" y="290"/>
                      <a:pt x="84" y="290"/>
                    </a:cubicBezTo>
                    <a:cubicBezTo>
                      <a:pt x="82" y="285"/>
                      <a:pt x="82" y="285"/>
                      <a:pt x="82" y="285"/>
                    </a:cubicBezTo>
                    <a:cubicBezTo>
                      <a:pt x="78" y="277"/>
                      <a:pt x="78" y="277"/>
                      <a:pt x="78" y="277"/>
                    </a:cubicBezTo>
                    <a:cubicBezTo>
                      <a:pt x="75" y="269"/>
                      <a:pt x="75" y="269"/>
                      <a:pt x="75" y="269"/>
                    </a:cubicBezTo>
                    <a:cubicBezTo>
                      <a:pt x="72" y="260"/>
                      <a:pt x="72" y="260"/>
                      <a:pt x="72" y="260"/>
                    </a:cubicBezTo>
                    <a:cubicBezTo>
                      <a:pt x="71" y="252"/>
                      <a:pt x="71" y="252"/>
                      <a:pt x="71" y="252"/>
                    </a:cubicBezTo>
                    <a:cubicBezTo>
                      <a:pt x="69" y="244"/>
                      <a:pt x="69" y="244"/>
                      <a:pt x="69" y="244"/>
                    </a:cubicBezTo>
                    <a:cubicBezTo>
                      <a:pt x="68" y="235"/>
                      <a:pt x="68" y="235"/>
                      <a:pt x="68" y="235"/>
                    </a:cubicBezTo>
                    <a:cubicBezTo>
                      <a:pt x="68" y="234"/>
                      <a:pt x="68" y="234"/>
                      <a:pt x="68" y="234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29" y="251"/>
                      <a:pt x="136" y="266"/>
                      <a:pt x="146" y="279"/>
                    </a:cubicBezTo>
                    <a:cubicBezTo>
                      <a:pt x="104" y="321"/>
                      <a:pt x="104" y="321"/>
                      <a:pt x="104" y="321"/>
                    </a:cubicBezTo>
                    <a:cubicBezTo>
                      <a:pt x="101" y="318"/>
                      <a:pt x="101" y="318"/>
                      <a:pt x="101" y="318"/>
                    </a:cubicBezTo>
                    <a:cubicBezTo>
                      <a:pt x="96" y="310"/>
                      <a:pt x="96" y="310"/>
                      <a:pt x="96" y="310"/>
                    </a:cubicBezTo>
                    <a:lnTo>
                      <a:pt x="91" y="302"/>
                    </a:lnTo>
                    <a:close/>
                    <a:moveTo>
                      <a:pt x="202" y="374"/>
                    </a:moveTo>
                    <a:cubicBezTo>
                      <a:pt x="197" y="373"/>
                      <a:pt x="197" y="373"/>
                      <a:pt x="197" y="373"/>
                    </a:cubicBezTo>
                    <a:cubicBezTo>
                      <a:pt x="187" y="371"/>
                      <a:pt x="187" y="371"/>
                      <a:pt x="187" y="371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69" y="366"/>
                      <a:pt x="169" y="366"/>
                      <a:pt x="169" y="366"/>
                    </a:cubicBezTo>
                    <a:cubicBezTo>
                      <a:pt x="160" y="362"/>
                      <a:pt x="160" y="362"/>
                      <a:pt x="160" y="362"/>
                    </a:cubicBezTo>
                    <a:cubicBezTo>
                      <a:pt x="152" y="358"/>
                      <a:pt x="152" y="358"/>
                      <a:pt x="152" y="358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35" y="349"/>
                      <a:pt x="135" y="349"/>
                      <a:pt x="135" y="349"/>
                    </a:cubicBezTo>
                    <a:cubicBezTo>
                      <a:pt x="128" y="343"/>
                      <a:pt x="128" y="343"/>
                      <a:pt x="128" y="343"/>
                    </a:cubicBezTo>
                    <a:cubicBezTo>
                      <a:pt x="122" y="339"/>
                      <a:pt x="122" y="339"/>
                      <a:pt x="122" y="339"/>
                    </a:cubicBezTo>
                    <a:cubicBezTo>
                      <a:pt x="163" y="297"/>
                      <a:pt x="163" y="297"/>
                      <a:pt x="163" y="297"/>
                    </a:cubicBezTo>
                    <a:cubicBezTo>
                      <a:pt x="176" y="307"/>
                      <a:pt x="192" y="314"/>
                      <a:pt x="209" y="316"/>
                    </a:cubicBezTo>
                    <a:cubicBezTo>
                      <a:pt x="209" y="374"/>
                      <a:pt x="209" y="374"/>
                      <a:pt x="209" y="374"/>
                    </a:cubicBezTo>
                    <a:cubicBezTo>
                      <a:pt x="205" y="374"/>
                      <a:pt x="205" y="374"/>
                      <a:pt x="205" y="374"/>
                    </a:cubicBezTo>
                    <a:lnTo>
                      <a:pt x="202" y="374"/>
                    </a:lnTo>
                    <a:close/>
                    <a:moveTo>
                      <a:pt x="313" y="344"/>
                    </a:moveTo>
                    <a:cubicBezTo>
                      <a:pt x="306" y="350"/>
                      <a:pt x="306" y="350"/>
                      <a:pt x="306" y="350"/>
                    </a:cubicBezTo>
                    <a:cubicBezTo>
                      <a:pt x="297" y="355"/>
                      <a:pt x="297" y="355"/>
                      <a:pt x="297" y="355"/>
                    </a:cubicBezTo>
                    <a:cubicBezTo>
                      <a:pt x="289" y="359"/>
                      <a:pt x="289" y="359"/>
                      <a:pt x="289" y="359"/>
                    </a:cubicBezTo>
                    <a:cubicBezTo>
                      <a:pt x="280" y="363"/>
                      <a:pt x="280" y="363"/>
                      <a:pt x="280" y="363"/>
                    </a:cubicBezTo>
                    <a:cubicBezTo>
                      <a:pt x="271" y="367"/>
                      <a:pt x="271" y="367"/>
                      <a:pt x="271" y="367"/>
                    </a:cubicBezTo>
                    <a:cubicBezTo>
                      <a:pt x="262" y="369"/>
                      <a:pt x="262" y="369"/>
                      <a:pt x="262" y="369"/>
                    </a:cubicBezTo>
                    <a:cubicBezTo>
                      <a:pt x="253" y="372"/>
                      <a:pt x="253" y="372"/>
                      <a:pt x="253" y="372"/>
                    </a:cubicBezTo>
                    <a:cubicBezTo>
                      <a:pt x="243" y="373"/>
                      <a:pt x="243" y="373"/>
                      <a:pt x="243" y="373"/>
                    </a:cubicBezTo>
                    <a:cubicBezTo>
                      <a:pt x="238" y="374"/>
                      <a:pt x="238" y="374"/>
                      <a:pt x="238" y="374"/>
                    </a:cubicBezTo>
                    <a:cubicBezTo>
                      <a:pt x="235" y="374"/>
                      <a:pt x="235" y="374"/>
                      <a:pt x="235" y="374"/>
                    </a:cubicBezTo>
                    <a:cubicBezTo>
                      <a:pt x="234" y="375"/>
                      <a:pt x="234" y="375"/>
                      <a:pt x="234" y="375"/>
                    </a:cubicBezTo>
                    <a:cubicBezTo>
                      <a:pt x="234" y="316"/>
                      <a:pt x="234" y="316"/>
                      <a:pt x="234" y="316"/>
                    </a:cubicBezTo>
                    <a:cubicBezTo>
                      <a:pt x="251" y="314"/>
                      <a:pt x="266" y="307"/>
                      <a:pt x="279" y="297"/>
                    </a:cubicBezTo>
                    <a:cubicBezTo>
                      <a:pt x="321" y="338"/>
                      <a:pt x="321" y="338"/>
                      <a:pt x="321" y="338"/>
                    </a:cubicBezTo>
                    <a:cubicBezTo>
                      <a:pt x="321" y="339"/>
                      <a:pt x="321" y="339"/>
                      <a:pt x="321" y="339"/>
                    </a:cubicBezTo>
                    <a:lnTo>
                      <a:pt x="313" y="344"/>
                    </a:lnTo>
                    <a:close/>
                    <a:moveTo>
                      <a:pt x="373" y="246"/>
                    </a:moveTo>
                    <a:cubicBezTo>
                      <a:pt x="370" y="259"/>
                      <a:pt x="370" y="259"/>
                      <a:pt x="370" y="259"/>
                    </a:cubicBezTo>
                    <a:cubicBezTo>
                      <a:pt x="367" y="272"/>
                      <a:pt x="367" y="272"/>
                      <a:pt x="367" y="272"/>
                    </a:cubicBezTo>
                    <a:cubicBezTo>
                      <a:pt x="362" y="284"/>
                      <a:pt x="362" y="284"/>
                      <a:pt x="362" y="284"/>
                    </a:cubicBezTo>
                    <a:cubicBezTo>
                      <a:pt x="359" y="290"/>
                      <a:pt x="359" y="290"/>
                      <a:pt x="359" y="290"/>
                    </a:cubicBezTo>
                    <a:cubicBezTo>
                      <a:pt x="357" y="295"/>
                      <a:pt x="357" y="295"/>
                      <a:pt x="357" y="295"/>
                    </a:cubicBezTo>
                    <a:cubicBezTo>
                      <a:pt x="352" y="303"/>
                      <a:pt x="352" y="303"/>
                      <a:pt x="352" y="303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41" y="318"/>
                      <a:pt x="341" y="318"/>
                      <a:pt x="341" y="318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297" y="279"/>
                      <a:pt x="297" y="279"/>
                      <a:pt x="297" y="279"/>
                    </a:cubicBezTo>
                    <a:cubicBezTo>
                      <a:pt x="307" y="266"/>
                      <a:pt x="314" y="251"/>
                      <a:pt x="316" y="234"/>
                    </a:cubicBezTo>
                    <a:cubicBezTo>
                      <a:pt x="374" y="234"/>
                      <a:pt x="374" y="234"/>
                      <a:pt x="374" y="234"/>
                    </a:cubicBezTo>
                    <a:lnTo>
                      <a:pt x="373" y="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16">
                <a:extLst>
                  <a:ext uri="{FF2B5EF4-FFF2-40B4-BE49-F238E27FC236}">
                    <a16:creationId xmlns:a16="http://schemas.microsoft.com/office/drawing/2014/main" id="{FDF47AD1-940A-9A2B-8636-1372606144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88394" y="1711413"/>
                <a:ext cx="686058" cy="684159"/>
              </a:xfrm>
              <a:custGeom>
                <a:avLst/>
                <a:gdLst>
                  <a:gd name="T0" fmla="*/ 701 w 723"/>
                  <a:gd name="T1" fmla="*/ 313 h 721"/>
                  <a:gd name="T2" fmla="*/ 702 w 723"/>
                  <a:gd name="T3" fmla="*/ 236 h 721"/>
                  <a:gd name="T4" fmla="*/ 666 w 723"/>
                  <a:gd name="T5" fmla="*/ 163 h 721"/>
                  <a:gd name="T6" fmla="*/ 604 w 723"/>
                  <a:gd name="T7" fmla="*/ 118 h 721"/>
                  <a:gd name="T8" fmla="*/ 539 w 723"/>
                  <a:gd name="T9" fmla="*/ 93 h 721"/>
                  <a:gd name="T10" fmla="*/ 469 w 723"/>
                  <a:gd name="T11" fmla="*/ 57 h 721"/>
                  <a:gd name="T12" fmla="*/ 409 w 723"/>
                  <a:gd name="T13" fmla="*/ 22 h 721"/>
                  <a:gd name="T14" fmla="*/ 336 w 723"/>
                  <a:gd name="T15" fmla="*/ 0 h 721"/>
                  <a:gd name="T16" fmla="*/ 256 w 723"/>
                  <a:gd name="T17" fmla="*/ 15 h 721"/>
                  <a:gd name="T18" fmla="*/ 195 w 723"/>
                  <a:gd name="T19" fmla="*/ 61 h 721"/>
                  <a:gd name="T20" fmla="*/ 153 w 723"/>
                  <a:gd name="T21" fmla="*/ 117 h 721"/>
                  <a:gd name="T22" fmla="*/ 99 w 723"/>
                  <a:gd name="T23" fmla="*/ 175 h 721"/>
                  <a:gd name="T24" fmla="*/ 50 w 723"/>
                  <a:gd name="T25" fmla="*/ 223 h 721"/>
                  <a:gd name="T26" fmla="*/ 8 w 723"/>
                  <a:gd name="T27" fmla="*/ 286 h 721"/>
                  <a:gd name="T28" fmla="*/ 0 w 723"/>
                  <a:gd name="T29" fmla="*/ 368 h 721"/>
                  <a:gd name="T30" fmla="*/ 29 w 723"/>
                  <a:gd name="T31" fmla="*/ 439 h 721"/>
                  <a:gd name="T32" fmla="*/ 69 w 723"/>
                  <a:gd name="T33" fmla="*/ 495 h 721"/>
                  <a:gd name="T34" fmla="*/ 111 w 723"/>
                  <a:gd name="T35" fmla="*/ 563 h 721"/>
                  <a:gd name="T36" fmla="*/ 144 w 723"/>
                  <a:gd name="T37" fmla="*/ 623 h 721"/>
                  <a:gd name="T38" fmla="*/ 193 w 723"/>
                  <a:gd name="T39" fmla="*/ 681 h 721"/>
                  <a:gd name="T40" fmla="*/ 270 w 723"/>
                  <a:gd name="T41" fmla="*/ 711 h 721"/>
                  <a:gd name="T42" fmla="*/ 346 w 723"/>
                  <a:gd name="T43" fmla="*/ 702 h 721"/>
                  <a:gd name="T44" fmla="*/ 410 w 723"/>
                  <a:gd name="T45" fmla="*/ 678 h 721"/>
                  <a:gd name="T46" fmla="*/ 487 w 723"/>
                  <a:gd name="T47" fmla="*/ 657 h 721"/>
                  <a:gd name="T48" fmla="*/ 556 w 723"/>
                  <a:gd name="T49" fmla="*/ 642 h 721"/>
                  <a:gd name="T50" fmla="*/ 624 w 723"/>
                  <a:gd name="T51" fmla="*/ 609 h 721"/>
                  <a:gd name="T52" fmla="*/ 674 w 723"/>
                  <a:gd name="T53" fmla="*/ 545 h 721"/>
                  <a:gd name="T54" fmla="*/ 686 w 723"/>
                  <a:gd name="T55" fmla="*/ 468 h 721"/>
                  <a:gd name="T56" fmla="*/ 681 w 723"/>
                  <a:gd name="T57" fmla="*/ 400 h 721"/>
                  <a:gd name="T58" fmla="*/ 271 w 723"/>
                  <a:gd name="T59" fmla="*/ 112 h 721"/>
                  <a:gd name="T60" fmla="*/ 428 w 723"/>
                  <a:gd name="T61" fmla="*/ 105 h 721"/>
                  <a:gd name="T62" fmla="*/ 566 w 723"/>
                  <a:gd name="T63" fmla="*/ 193 h 721"/>
                  <a:gd name="T64" fmla="*/ 430 w 723"/>
                  <a:gd name="T65" fmla="*/ 174 h 721"/>
                  <a:gd name="T66" fmla="*/ 312 w 723"/>
                  <a:gd name="T67" fmla="*/ 169 h 721"/>
                  <a:gd name="T68" fmla="*/ 213 w 723"/>
                  <a:gd name="T69" fmla="*/ 229 h 721"/>
                  <a:gd name="T70" fmla="*/ 280 w 723"/>
                  <a:gd name="T71" fmla="*/ 391 h 721"/>
                  <a:gd name="T72" fmla="*/ 318 w 723"/>
                  <a:gd name="T73" fmla="*/ 436 h 721"/>
                  <a:gd name="T74" fmla="*/ 274 w 723"/>
                  <a:gd name="T75" fmla="*/ 479 h 721"/>
                  <a:gd name="T76" fmla="*/ 220 w 723"/>
                  <a:gd name="T77" fmla="*/ 398 h 721"/>
                  <a:gd name="T78" fmla="*/ 220 w 723"/>
                  <a:gd name="T79" fmla="*/ 323 h 721"/>
                  <a:gd name="T80" fmla="*/ 363 w 723"/>
                  <a:gd name="T81" fmla="*/ 275 h 721"/>
                  <a:gd name="T82" fmla="*/ 310 w 723"/>
                  <a:gd name="T83" fmla="*/ 292 h 721"/>
                  <a:gd name="T84" fmla="*/ 325 w 723"/>
                  <a:gd name="T85" fmla="*/ 220 h 721"/>
                  <a:gd name="T86" fmla="*/ 412 w 723"/>
                  <a:gd name="T87" fmla="*/ 223 h 721"/>
                  <a:gd name="T88" fmla="*/ 407 w 723"/>
                  <a:gd name="T89" fmla="*/ 287 h 721"/>
                  <a:gd name="T90" fmla="*/ 413 w 723"/>
                  <a:gd name="T91" fmla="*/ 431 h 721"/>
                  <a:gd name="T92" fmla="*/ 446 w 723"/>
                  <a:gd name="T93" fmla="*/ 383 h 721"/>
                  <a:gd name="T94" fmla="*/ 506 w 723"/>
                  <a:gd name="T95" fmla="*/ 338 h 721"/>
                  <a:gd name="T96" fmla="*/ 494 w 723"/>
                  <a:gd name="T97" fmla="*/ 425 h 721"/>
                  <a:gd name="T98" fmla="*/ 425 w 723"/>
                  <a:gd name="T99" fmla="*/ 494 h 721"/>
                  <a:gd name="T100" fmla="*/ 225 w 723"/>
                  <a:gd name="T101" fmla="*/ 587 h 721"/>
                  <a:gd name="T102" fmla="*/ 114 w 723"/>
                  <a:gd name="T103" fmla="*/ 451 h 721"/>
                  <a:gd name="T104" fmla="*/ 105 w 723"/>
                  <a:gd name="T105" fmla="*/ 295 h 721"/>
                  <a:gd name="T106" fmla="*/ 164 w 723"/>
                  <a:gd name="T107" fmla="*/ 361 h 721"/>
                  <a:gd name="T108" fmla="*/ 202 w 723"/>
                  <a:gd name="T109" fmla="*/ 480 h 721"/>
                  <a:gd name="T110" fmla="*/ 312 w 723"/>
                  <a:gd name="T111" fmla="*/ 554 h 721"/>
                  <a:gd name="T112" fmla="*/ 623 w 723"/>
                  <a:gd name="T113" fmla="*/ 401 h 721"/>
                  <a:gd name="T114" fmla="*/ 539 w 723"/>
                  <a:gd name="T115" fmla="*/ 557 h 721"/>
                  <a:gd name="T116" fmla="*/ 400 w 723"/>
                  <a:gd name="T117" fmla="*/ 623 h 721"/>
                  <a:gd name="T118" fmla="*/ 496 w 723"/>
                  <a:gd name="T119" fmla="*/ 509 h 721"/>
                  <a:gd name="T120" fmla="*/ 559 w 723"/>
                  <a:gd name="T121" fmla="*/ 392 h 721"/>
                  <a:gd name="T122" fmla="*/ 605 w 723"/>
                  <a:gd name="T123" fmla="*/ 257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23" h="721">
                    <a:moveTo>
                      <a:pt x="704" y="376"/>
                    </a:moveTo>
                    <a:lnTo>
                      <a:pt x="723" y="368"/>
                    </a:lnTo>
                    <a:lnTo>
                      <a:pt x="723" y="353"/>
                    </a:lnTo>
                    <a:lnTo>
                      <a:pt x="704" y="344"/>
                    </a:lnTo>
                    <a:lnTo>
                      <a:pt x="683" y="341"/>
                    </a:lnTo>
                    <a:lnTo>
                      <a:pt x="681" y="320"/>
                    </a:lnTo>
                    <a:lnTo>
                      <a:pt x="701" y="313"/>
                    </a:lnTo>
                    <a:lnTo>
                      <a:pt x="719" y="301"/>
                    </a:lnTo>
                    <a:lnTo>
                      <a:pt x="716" y="286"/>
                    </a:lnTo>
                    <a:lnTo>
                      <a:pt x="695" y="281"/>
                    </a:lnTo>
                    <a:lnTo>
                      <a:pt x="674" y="281"/>
                    </a:lnTo>
                    <a:lnTo>
                      <a:pt x="668" y="263"/>
                    </a:lnTo>
                    <a:lnTo>
                      <a:pt x="686" y="251"/>
                    </a:lnTo>
                    <a:lnTo>
                      <a:pt x="702" y="236"/>
                    </a:lnTo>
                    <a:lnTo>
                      <a:pt x="696" y="223"/>
                    </a:lnTo>
                    <a:lnTo>
                      <a:pt x="675" y="223"/>
                    </a:lnTo>
                    <a:lnTo>
                      <a:pt x="654" y="226"/>
                    </a:lnTo>
                    <a:lnTo>
                      <a:pt x="645" y="208"/>
                    </a:lnTo>
                    <a:lnTo>
                      <a:pt x="660" y="195"/>
                    </a:lnTo>
                    <a:lnTo>
                      <a:pt x="674" y="177"/>
                    </a:lnTo>
                    <a:lnTo>
                      <a:pt x="666" y="163"/>
                    </a:lnTo>
                    <a:lnTo>
                      <a:pt x="644" y="168"/>
                    </a:lnTo>
                    <a:lnTo>
                      <a:pt x="624" y="175"/>
                    </a:lnTo>
                    <a:lnTo>
                      <a:pt x="613" y="159"/>
                    </a:lnTo>
                    <a:lnTo>
                      <a:pt x="624" y="142"/>
                    </a:lnTo>
                    <a:lnTo>
                      <a:pt x="635" y="123"/>
                    </a:lnTo>
                    <a:lnTo>
                      <a:pt x="624" y="111"/>
                    </a:lnTo>
                    <a:lnTo>
                      <a:pt x="604" y="118"/>
                    </a:lnTo>
                    <a:lnTo>
                      <a:pt x="586" y="130"/>
                    </a:lnTo>
                    <a:lnTo>
                      <a:pt x="571" y="117"/>
                    </a:lnTo>
                    <a:lnTo>
                      <a:pt x="580" y="97"/>
                    </a:lnTo>
                    <a:lnTo>
                      <a:pt x="586" y="76"/>
                    </a:lnTo>
                    <a:lnTo>
                      <a:pt x="574" y="67"/>
                    </a:lnTo>
                    <a:lnTo>
                      <a:pt x="556" y="78"/>
                    </a:lnTo>
                    <a:lnTo>
                      <a:pt x="539" y="93"/>
                    </a:lnTo>
                    <a:lnTo>
                      <a:pt x="523" y="82"/>
                    </a:lnTo>
                    <a:lnTo>
                      <a:pt x="529" y="61"/>
                    </a:lnTo>
                    <a:lnTo>
                      <a:pt x="530" y="40"/>
                    </a:lnTo>
                    <a:lnTo>
                      <a:pt x="517" y="33"/>
                    </a:lnTo>
                    <a:lnTo>
                      <a:pt x="500" y="48"/>
                    </a:lnTo>
                    <a:lnTo>
                      <a:pt x="487" y="64"/>
                    </a:lnTo>
                    <a:lnTo>
                      <a:pt x="469" y="57"/>
                    </a:lnTo>
                    <a:lnTo>
                      <a:pt x="470" y="36"/>
                    </a:lnTo>
                    <a:lnTo>
                      <a:pt x="469" y="15"/>
                    </a:lnTo>
                    <a:lnTo>
                      <a:pt x="454" y="10"/>
                    </a:lnTo>
                    <a:lnTo>
                      <a:pt x="440" y="28"/>
                    </a:lnTo>
                    <a:lnTo>
                      <a:pt x="431" y="46"/>
                    </a:lnTo>
                    <a:lnTo>
                      <a:pt x="410" y="42"/>
                    </a:lnTo>
                    <a:lnTo>
                      <a:pt x="409" y="22"/>
                    </a:lnTo>
                    <a:lnTo>
                      <a:pt x="403" y="1"/>
                    </a:lnTo>
                    <a:lnTo>
                      <a:pt x="388" y="0"/>
                    </a:lnTo>
                    <a:lnTo>
                      <a:pt x="378" y="19"/>
                    </a:lnTo>
                    <a:lnTo>
                      <a:pt x="372" y="39"/>
                    </a:lnTo>
                    <a:lnTo>
                      <a:pt x="352" y="39"/>
                    </a:lnTo>
                    <a:lnTo>
                      <a:pt x="346" y="19"/>
                    </a:lnTo>
                    <a:lnTo>
                      <a:pt x="336" y="0"/>
                    </a:lnTo>
                    <a:lnTo>
                      <a:pt x="321" y="1"/>
                    </a:lnTo>
                    <a:lnTo>
                      <a:pt x="315" y="22"/>
                    </a:lnTo>
                    <a:lnTo>
                      <a:pt x="313" y="42"/>
                    </a:lnTo>
                    <a:lnTo>
                      <a:pt x="292" y="46"/>
                    </a:lnTo>
                    <a:lnTo>
                      <a:pt x="283" y="28"/>
                    </a:lnTo>
                    <a:lnTo>
                      <a:pt x="270" y="10"/>
                    </a:lnTo>
                    <a:lnTo>
                      <a:pt x="256" y="15"/>
                    </a:lnTo>
                    <a:lnTo>
                      <a:pt x="253" y="36"/>
                    </a:lnTo>
                    <a:lnTo>
                      <a:pt x="255" y="57"/>
                    </a:lnTo>
                    <a:lnTo>
                      <a:pt x="237" y="64"/>
                    </a:lnTo>
                    <a:lnTo>
                      <a:pt x="223" y="48"/>
                    </a:lnTo>
                    <a:lnTo>
                      <a:pt x="207" y="33"/>
                    </a:lnTo>
                    <a:lnTo>
                      <a:pt x="193" y="40"/>
                    </a:lnTo>
                    <a:lnTo>
                      <a:pt x="195" y="61"/>
                    </a:lnTo>
                    <a:lnTo>
                      <a:pt x="201" y="82"/>
                    </a:lnTo>
                    <a:lnTo>
                      <a:pt x="185" y="93"/>
                    </a:lnTo>
                    <a:lnTo>
                      <a:pt x="170" y="78"/>
                    </a:lnTo>
                    <a:lnTo>
                      <a:pt x="150" y="67"/>
                    </a:lnTo>
                    <a:lnTo>
                      <a:pt x="138" y="76"/>
                    </a:lnTo>
                    <a:lnTo>
                      <a:pt x="144" y="97"/>
                    </a:lnTo>
                    <a:lnTo>
                      <a:pt x="153" y="117"/>
                    </a:lnTo>
                    <a:lnTo>
                      <a:pt x="138" y="130"/>
                    </a:lnTo>
                    <a:lnTo>
                      <a:pt x="120" y="118"/>
                    </a:lnTo>
                    <a:lnTo>
                      <a:pt x="99" y="111"/>
                    </a:lnTo>
                    <a:lnTo>
                      <a:pt x="90" y="123"/>
                    </a:lnTo>
                    <a:lnTo>
                      <a:pt x="99" y="142"/>
                    </a:lnTo>
                    <a:lnTo>
                      <a:pt x="111" y="159"/>
                    </a:lnTo>
                    <a:lnTo>
                      <a:pt x="99" y="175"/>
                    </a:lnTo>
                    <a:lnTo>
                      <a:pt x="80" y="168"/>
                    </a:lnTo>
                    <a:lnTo>
                      <a:pt x="59" y="163"/>
                    </a:lnTo>
                    <a:lnTo>
                      <a:pt x="50" y="177"/>
                    </a:lnTo>
                    <a:lnTo>
                      <a:pt x="63" y="195"/>
                    </a:lnTo>
                    <a:lnTo>
                      <a:pt x="78" y="208"/>
                    </a:lnTo>
                    <a:lnTo>
                      <a:pt x="69" y="226"/>
                    </a:lnTo>
                    <a:lnTo>
                      <a:pt x="50" y="223"/>
                    </a:lnTo>
                    <a:lnTo>
                      <a:pt x="27" y="223"/>
                    </a:lnTo>
                    <a:lnTo>
                      <a:pt x="21" y="236"/>
                    </a:lnTo>
                    <a:lnTo>
                      <a:pt x="38" y="251"/>
                    </a:lnTo>
                    <a:lnTo>
                      <a:pt x="56" y="263"/>
                    </a:lnTo>
                    <a:lnTo>
                      <a:pt x="50" y="281"/>
                    </a:lnTo>
                    <a:lnTo>
                      <a:pt x="29" y="281"/>
                    </a:lnTo>
                    <a:lnTo>
                      <a:pt x="8" y="286"/>
                    </a:lnTo>
                    <a:lnTo>
                      <a:pt x="5" y="301"/>
                    </a:lnTo>
                    <a:lnTo>
                      <a:pt x="23" y="313"/>
                    </a:lnTo>
                    <a:lnTo>
                      <a:pt x="42" y="320"/>
                    </a:lnTo>
                    <a:lnTo>
                      <a:pt x="41" y="341"/>
                    </a:lnTo>
                    <a:lnTo>
                      <a:pt x="21" y="344"/>
                    </a:lnTo>
                    <a:lnTo>
                      <a:pt x="0" y="353"/>
                    </a:lnTo>
                    <a:lnTo>
                      <a:pt x="0" y="368"/>
                    </a:lnTo>
                    <a:lnTo>
                      <a:pt x="21" y="376"/>
                    </a:lnTo>
                    <a:lnTo>
                      <a:pt x="41" y="380"/>
                    </a:lnTo>
                    <a:lnTo>
                      <a:pt x="42" y="400"/>
                    </a:lnTo>
                    <a:lnTo>
                      <a:pt x="23" y="407"/>
                    </a:lnTo>
                    <a:lnTo>
                      <a:pt x="5" y="419"/>
                    </a:lnTo>
                    <a:lnTo>
                      <a:pt x="8" y="434"/>
                    </a:lnTo>
                    <a:lnTo>
                      <a:pt x="29" y="439"/>
                    </a:lnTo>
                    <a:lnTo>
                      <a:pt x="50" y="439"/>
                    </a:lnTo>
                    <a:lnTo>
                      <a:pt x="56" y="458"/>
                    </a:lnTo>
                    <a:lnTo>
                      <a:pt x="38" y="468"/>
                    </a:lnTo>
                    <a:lnTo>
                      <a:pt x="21" y="483"/>
                    </a:lnTo>
                    <a:lnTo>
                      <a:pt x="27" y="498"/>
                    </a:lnTo>
                    <a:lnTo>
                      <a:pt x="50" y="498"/>
                    </a:lnTo>
                    <a:lnTo>
                      <a:pt x="69" y="495"/>
                    </a:lnTo>
                    <a:lnTo>
                      <a:pt x="78" y="513"/>
                    </a:lnTo>
                    <a:lnTo>
                      <a:pt x="63" y="527"/>
                    </a:lnTo>
                    <a:lnTo>
                      <a:pt x="50" y="545"/>
                    </a:lnTo>
                    <a:lnTo>
                      <a:pt x="59" y="557"/>
                    </a:lnTo>
                    <a:lnTo>
                      <a:pt x="80" y="554"/>
                    </a:lnTo>
                    <a:lnTo>
                      <a:pt x="99" y="546"/>
                    </a:lnTo>
                    <a:lnTo>
                      <a:pt x="111" y="563"/>
                    </a:lnTo>
                    <a:lnTo>
                      <a:pt x="99" y="579"/>
                    </a:lnTo>
                    <a:lnTo>
                      <a:pt x="90" y="599"/>
                    </a:lnTo>
                    <a:lnTo>
                      <a:pt x="99" y="609"/>
                    </a:lnTo>
                    <a:lnTo>
                      <a:pt x="120" y="602"/>
                    </a:lnTo>
                    <a:lnTo>
                      <a:pt x="138" y="591"/>
                    </a:lnTo>
                    <a:lnTo>
                      <a:pt x="153" y="605"/>
                    </a:lnTo>
                    <a:lnTo>
                      <a:pt x="144" y="623"/>
                    </a:lnTo>
                    <a:lnTo>
                      <a:pt x="138" y="645"/>
                    </a:lnTo>
                    <a:lnTo>
                      <a:pt x="150" y="654"/>
                    </a:lnTo>
                    <a:lnTo>
                      <a:pt x="170" y="642"/>
                    </a:lnTo>
                    <a:lnTo>
                      <a:pt x="185" y="629"/>
                    </a:lnTo>
                    <a:lnTo>
                      <a:pt x="201" y="639"/>
                    </a:lnTo>
                    <a:lnTo>
                      <a:pt x="195" y="659"/>
                    </a:lnTo>
                    <a:lnTo>
                      <a:pt x="193" y="681"/>
                    </a:lnTo>
                    <a:lnTo>
                      <a:pt x="207" y="687"/>
                    </a:lnTo>
                    <a:lnTo>
                      <a:pt x="223" y="674"/>
                    </a:lnTo>
                    <a:lnTo>
                      <a:pt x="237" y="657"/>
                    </a:lnTo>
                    <a:lnTo>
                      <a:pt x="255" y="665"/>
                    </a:lnTo>
                    <a:lnTo>
                      <a:pt x="253" y="684"/>
                    </a:lnTo>
                    <a:lnTo>
                      <a:pt x="256" y="707"/>
                    </a:lnTo>
                    <a:lnTo>
                      <a:pt x="270" y="711"/>
                    </a:lnTo>
                    <a:lnTo>
                      <a:pt x="283" y="693"/>
                    </a:lnTo>
                    <a:lnTo>
                      <a:pt x="292" y="675"/>
                    </a:lnTo>
                    <a:lnTo>
                      <a:pt x="313" y="678"/>
                    </a:lnTo>
                    <a:lnTo>
                      <a:pt x="315" y="699"/>
                    </a:lnTo>
                    <a:lnTo>
                      <a:pt x="321" y="720"/>
                    </a:lnTo>
                    <a:lnTo>
                      <a:pt x="336" y="721"/>
                    </a:lnTo>
                    <a:lnTo>
                      <a:pt x="346" y="702"/>
                    </a:lnTo>
                    <a:lnTo>
                      <a:pt x="352" y="683"/>
                    </a:lnTo>
                    <a:lnTo>
                      <a:pt x="372" y="683"/>
                    </a:lnTo>
                    <a:lnTo>
                      <a:pt x="378" y="702"/>
                    </a:lnTo>
                    <a:lnTo>
                      <a:pt x="388" y="721"/>
                    </a:lnTo>
                    <a:lnTo>
                      <a:pt x="403" y="720"/>
                    </a:lnTo>
                    <a:lnTo>
                      <a:pt x="409" y="699"/>
                    </a:lnTo>
                    <a:lnTo>
                      <a:pt x="410" y="678"/>
                    </a:lnTo>
                    <a:lnTo>
                      <a:pt x="431" y="675"/>
                    </a:lnTo>
                    <a:lnTo>
                      <a:pt x="440" y="693"/>
                    </a:lnTo>
                    <a:lnTo>
                      <a:pt x="454" y="711"/>
                    </a:lnTo>
                    <a:lnTo>
                      <a:pt x="469" y="707"/>
                    </a:lnTo>
                    <a:lnTo>
                      <a:pt x="470" y="684"/>
                    </a:lnTo>
                    <a:lnTo>
                      <a:pt x="469" y="665"/>
                    </a:lnTo>
                    <a:lnTo>
                      <a:pt x="487" y="657"/>
                    </a:lnTo>
                    <a:lnTo>
                      <a:pt x="500" y="674"/>
                    </a:lnTo>
                    <a:lnTo>
                      <a:pt x="517" y="687"/>
                    </a:lnTo>
                    <a:lnTo>
                      <a:pt x="530" y="681"/>
                    </a:lnTo>
                    <a:lnTo>
                      <a:pt x="529" y="659"/>
                    </a:lnTo>
                    <a:lnTo>
                      <a:pt x="523" y="639"/>
                    </a:lnTo>
                    <a:lnTo>
                      <a:pt x="539" y="629"/>
                    </a:lnTo>
                    <a:lnTo>
                      <a:pt x="556" y="642"/>
                    </a:lnTo>
                    <a:lnTo>
                      <a:pt x="574" y="654"/>
                    </a:lnTo>
                    <a:lnTo>
                      <a:pt x="586" y="645"/>
                    </a:lnTo>
                    <a:lnTo>
                      <a:pt x="580" y="623"/>
                    </a:lnTo>
                    <a:lnTo>
                      <a:pt x="571" y="605"/>
                    </a:lnTo>
                    <a:lnTo>
                      <a:pt x="586" y="591"/>
                    </a:lnTo>
                    <a:lnTo>
                      <a:pt x="604" y="602"/>
                    </a:lnTo>
                    <a:lnTo>
                      <a:pt x="624" y="609"/>
                    </a:lnTo>
                    <a:lnTo>
                      <a:pt x="635" y="599"/>
                    </a:lnTo>
                    <a:lnTo>
                      <a:pt x="624" y="579"/>
                    </a:lnTo>
                    <a:lnTo>
                      <a:pt x="613" y="563"/>
                    </a:lnTo>
                    <a:lnTo>
                      <a:pt x="624" y="546"/>
                    </a:lnTo>
                    <a:lnTo>
                      <a:pt x="644" y="554"/>
                    </a:lnTo>
                    <a:lnTo>
                      <a:pt x="666" y="557"/>
                    </a:lnTo>
                    <a:lnTo>
                      <a:pt x="674" y="545"/>
                    </a:lnTo>
                    <a:lnTo>
                      <a:pt x="660" y="527"/>
                    </a:lnTo>
                    <a:lnTo>
                      <a:pt x="645" y="513"/>
                    </a:lnTo>
                    <a:lnTo>
                      <a:pt x="654" y="495"/>
                    </a:lnTo>
                    <a:lnTo>
                      <a:pt x="675" y="498"/>
                    </a:lnTo>
                    <a:lnTo>
                      <a:pt x="696" y="498"/>
                    </a:lnTo>
                    <a:lnTo>
                      <a:pt x="702" y="483"/>
                    </a:lnTo>
                    <a:lnTo>
                      <a:pt x="686" y="468"/>
                    </a:lnTo>
                    <a:lnTo>
                      <a:pt x="668" y="458"/>
                    </a:lnTo>
                    <a:lnTo>
                      <a:pt x="674" y="439"/>
                    </a:lnTo>
                    <a:lnTo>
                      <a:pt x="695" y="439"/>
                    </a:lnTo>
                    <a:lnTo>
                      <a:pt x="716" y="434"/>
                    </a:lnTo>
                    <a:lnTo>
                      <a:pt x="719" y="419"/>
                    </a:lnTo>
                    <a:lnTo>
                      <a:pt x="701" y="407"/>
                    </a:lnTo>
                    <a:lnTo>
                      <a:pt x="681" y="400"/>
                    </a:lnTo>
                    <a:lnTo>
                      <a:pt x="683" y="380"/>
                    </a:lnTo>
                    <a:lnTo>
                      <a:pt x="704" y="376"/>
                    </a:lnTo>
                    <a:close/>
                    <a:moveTo>
                      <a:pt x="185" y="165"/>
                    </a:moveTo>
                    <a:lnTo>
                      <a:pt x="204" y="148"/>
                    </a:lnTo>
                    <a:lnTo>
                      <a:pt x="225" y="135"/>
                    </a:lnTo>
                    <a:lnTo>
                      <a:pt x="247" y="123"/>
                    </a:lnTo>
                    <a:lnTo>
                      <a:pt x="271" y="112"/>
                    </a:lnTo>
                    <a:lnTo>
                      <a:pt x="297" y="105"/>
                    </a:lnTo>
                    <a:lnTo>
                      <a:pt x="322" y="99"/>
                    </a:lnTo>
                    <a:lnTo>
                      <a:pt x="349" y="96"/>
                    </a:lnTo>
                    <a:lnTo>
                      <a:pt x="363" y="96"/>
                    </a:lnTo>
                    <a:lnTo>
                      <a:pt x="376" y="96"/>
                    </a:lnTo>
                    <a:lnTo>
                      <a:pt x="403" y="99"/>
                    </a:lnTo>
                    <a:lnTo>
                      <a:pt x="428" y="105"/>
                    </a:lnTo>
                    <a:lnTo>
                      <a:pt x="452" y="112"/>
                    </a:lnTo>
                    <a:lnTo>
                      <a:pt x="476" y="123"/>
                    </a:lnTo>
                    <a:lnTo>
                      <a:pt x="499" y="135"/>
                    </a:lnTo>
                    <a:lnTo>
                      <a:pt x="520" y="148"/>
                    </a:lnTo>
                    <a:lnTo>
                      <a:pt x="539" y="165"/>
                    </a:lnTo>
                    <a:lnTo>
                      <a:pt x="557" y="183"/>
                    </a:lnTo>
                    <a:lnTo>
                      <a:pt x="566" y="193"/>
                    </a:lnTo>
                    <a:lnTo>
                      <a:pt x="511" y="229"/>
                    </a:lnTo>
                    <a:lnTo>
                      <a:pt x="509" y="227"/>
                    </a:lnTo>
                    <a:lnTo>
                      <a:pt x="496" y="214"/>
                    </a:lnTo>
                    <a:lnTo>
                      <a:pt x="481" y="202"/>
                    </a:lnTo>
                    <a:lnTo>
                      <a:pt x="466" y="192"/>
                    </a:lnTo>
                    <a:lnTo>
                      <a:pt x="448" y="181"/>
                    </a:lnTo>
                    <a:lnTo>
                      <a:pt x="430" y="174"/>
                    </a:lnTo>
                    <a:lnTo>
                      <a:pt x="412" y="169"/>
                    </a:lnTo>
                    <a:lnTo>
                      <a:pt x="393" y="165"/>
                    </a:lnTo>
                    <a:lnTo>
                      <a:pt x="373" y="162"/>
                    </a:lnTo>
                    <a:lnTo>
                      <a:pt x="363" y="162"/>
                    </a:lnTo>
                    <a:lnTo>
                      <a:pt x="352" y="162"/>
                    </a:lnTo>
                    <a:lnTo>
                      <a:pt x="331" y="165"/>
                    </a:lnTo>
                    <a:lnTo>
                      <a:pt x="312" y="169"/>
                    </a:lnTo>
                    <a:lnTo>
                      <a:pt x="294" y="174"/>
                    </a:lnTo>
                    <a:lnTo>
                      <a:pt x="276" y="181"/>
                    </a:lnTo>
                    <a:lnTo>
                      <a:pt x="259" y="192"/>
                    </a:lnTo>
                    <a:lnTo>
                      <a:pt x="243" y="202"/>
                    </a:lnTo>
                    <a:lnTo>
                      <a:pt x="228" y="214"/>
                    </a:lnTo>
                    <a:lnTo>
                      <a:pt x="214" y="227"/>
                    </a:lnTo>
                    <a:lnTo>
                      <a:pt x="213" y="229"/>
                    </a:lnTo>
                    <a:lnTo>
                      <a:pt x="158" y="193"/>
                    </a:lnTo>
                    <a:lnTo>
                      <a:pt x="167" y="183"/>
                    </a:lnTo>
                    <a:lnTo>
                      <a:pt x="185" y="165"/>
                    </a:lnTo>
                    <a:close/>
                    <a:moveTo>
                      <a:pt x="276" y="365"/>
                    </a:moveTo>
                    <a:lnTo>
                      <a:pt x="276" y="374"/>
                    </a:lnTo>
                    <a:lnTo>
                      <a:pt x="279" y="383"/>
                    </a:lnTo>
                    <a:lnTo>
                      <a:pt x="280" y="391"/>
                    </a:lnTo>
                    <a:lnTo>
                      <a:pt x="285" y="398"/>
                    </a:lnTo>
                    <a:lnTo>
                      <a:pt x="288" y="406"/>
                    </a:lnTo>
                    <a:lnTo>
                      <a:pt x="292" y="413"/>
                    </a:lnTo>
                    <a:lnTo>
                      <a:pt x="298" y="419"/>
                    </a:lnTo>
                    <a:lnTo>
                      <a:pt x="304" y="425"/>
                    </a:lnTo>
                    <a:lnTo>
                      <a:pt x="310" y="431"/>
                    </a:lnTo>
                    <a:lnTo>
                      <a:pt x="318" y="436"/>
                    </a:lnTo>
                    <a:lnTo>
                      <a:pt x="325" y="439"/>
                    </a:lnTo>
                    <a:lnTo>
                      <a:pt x="325" y="439"/>
                    </a:lnTo>
                    <a:lnTo>
                      <a:pt x="325" y="503"/>
                    </a:lnTo>
                    <a:lnTo>
                      <a:pt x="312" y="498"/>
                    </a:lnTo>
                    <a:lnTo>
                      <a:pt x="298" y="494"/>
                    </a:lnTo>
                    <a:lnTo>
                      <a:pt x="286" y="486"/>
                    </a:lnTo>
                    <a:lnTo>
                      <a:pt x="274" y="479"/>
                    </a:lnTo>
                    <a:lnTo>
                      <a:pt x="264" y="470"/>
                    </a:lnTo>
                    <a:lnTo>
                      <a:pt x="253" y="460"/>
                    </a:lnTo>
                    <a:lnTo>
                      <a:pt x="244" y="449"/>
                    </a:lnTo>
                    <a:lnTo>
                      <a:pt x="237" y="437"/>
                    </a:lnTo>
                    <a:lnTo>
                      <a:pt x="229" y="425"/>
                    </a:lnTo>
                    <a:lnTo>
                      <a:pt x="225" y="412"/>
                    </a:lnTo>
                    <a:lnTo>
                      <a:pt x="220" y="398"/>
                    </a:lnTo>
                    <a:lnTo>
                      <a:pt x="217" y="383"/>
                    </a:lnTo>
                    <a:lnTo>
                      <a:pt x="216" y="368"/>
                    </a:lnTo>
                    <a:lnTo>
                      <a:pt x="216" y="361"/>
                    </a:lnTo>
                    <a:lnTo>
                      <a:pt x="216" y="353"/>
                    </a:lnTo>
                    <a:lnTo>
                      <a:pt x="217" y="338"/>
                    </a:lnTo>
                    <a:lnTo>
                      <a:pt x="220" y="325"/>
                    </a:lnTo>
                    <a:lnTo>
                      <a:pt x="220" y="323"/>
                    </a:lnTo>
                    <a:lnTo>
                      <a:pt x="276" y="358"/>
                    </a:lnTo>
                    <a:lnTo>
                      <a:pt x="276" y="361"/>
                    </a:lnTo>
                    <a:lnTo>
                      <a:pt x="276" y="365"/>
                    </a:lnTo>
                    <a:close/>
                    <a:moveTo>
                      <a:pt x="384" y="277"/>
                    </a:moveTo>
                    <a:lnTo>
                      <a:pt x="375" y="275"/>
                    </a:lnTo>
                    <a:lnTo>
                      <a:pt x="367" y="275"/>
                    </a:lnTo>
                    <a:lnTo>
                      <a:pt x="363" y="275"/>
                    </a:lnTo>
                    <a:lnTo>
                      <a:pt x="358" y="275"/>
                    </a:lnTo>
                    <a:lnTo>
                      <a:pt x="349" y="275"/>
                    </a:lnTo>
                    <a:lnTo>
                      <a:pt x="340" y="277"/>
                    </a:lnTo>
                    <a:lnTo>
                      <a:pt x="333" y="280"/>
                    </a:lnTo>
                    <a:lnTo>
                      <a:pt x="325" y="283"/>
                    </a:lnTo>
                    <a:lnTo>
                      <a:pt x="318" y="287"/>
                    </a:lnTo>
                    <a:lnTo>
                      <a:pt x="310" y="292"/>
                    </a:lnTo>
                    <a:lnTo>
                      <a:pt x="258" y="257"/>
                    </a:lnTo>
                    <a:lnTo>
                      <a:pt x="264" y="253"/>
                    </a:lnTo>
                    <a:lnTo>
                      <a:pt x="274" y="244"/>
                    </a:lnTo>
                    <a:lnTo>
                      <a:pt x="286" y="236"/>
                    </a:lnTo>
                    <a:lnTo>
                      <a:pt x="298" y="229"/>
                    </a:lnTo>
                    <a:lnTo>
                      <a:pt x="312" y="223"/>
                    </a:lnTo>
                    <a:lnTo>
                      <a:pt x="325" y="220"/>
                    </a:lnTo>
                    <a:lnTo>
                      <a:pt x="340" y="217"/>
                    </a:lnTo>
                    <a:lnTo>
                      <a:pt x="355" y="216"/>
                    </a:lnTo>
                    <a:lnTo>
                      <a:pt x="363" y="216"/>
                    </a:lnTo>
                    <a:lnTo>
                      <a:pt x="370" y="216"/>
                    </a:lnTo>
                    <a:lnTo>
                      <a:pt x="385" y="217"/>
                    </a:lnTo>
                    <a:lnTo>
                      <a:pt x="399" y="220"/>
                    </a:lnTo>
                    <a:lnTo>
                      <a:pt x="412" y="223"/>
                    </a:lnTo>
                    <a:lnTo>
                      <a:pt x="425" y="229"/>
                    </a:lnTo>
                    <a:lnTo>
                      <a:pt x="437" y="236"/>
                    </a:lnTo>
                    <a:lnTo>
                      <a:pt x="449" y="244"/>
                    </a:lnTo>
                    <a:lnTo>
                      <a:pt x="460" y="253"/>
                    </a:lnTo>
                    <a:lnTo>
                      <a:pt x="466" y="257"/>
                    </a:lnTo>
                    <a:lnTo>
                      <a:pt x="413" y="292"/>
                    </a:lnTo>
                    <a:lnTo>
                      <a:pt x="407" y="287"/>
                    </a:lnTo>
                    <a:lnTo>
                      <a:pt x="400" y="283"/>
                    </a:lnTo>
                    <a:lnTo>
                      <a:pt x="391" y="280"/>
                    </a:lnTo>
                    <a:lnTo>
                      <a:pt x="384" y="277"/>
                    </a:lnTo>
                    <a:close/>
                    <a:moveTo>
                      <a:pt x="400" y="439"/>
                    </a:moveTo>
                    <a:lnTo>
                      <a:pt x="400" y="439"/>
                    </a:lnTo>
                    <a:lnTo>
                      <a:pt x="407" y="436"/>
                    </a:lnTo>
                    <a:lnTo>
                      <a:pt x="413" y="431"/>
                    </a:lnTo>
                    <a:lnTo>
                      <a:pt x="419" y="425"/>
                    </a:lnTo>
                    <a:lnTo>
                      <a:pt x="425" y="419"/>
                    </a:lnTo>
                    <a:lnTo>
                      <a:pt x="431" y="413"/>
                    </a:lnTo>
                    <a:lnTo>
                      <a:pt x="436" y="406"/>
                    </a:lnTo>
                    <a:lnTo>
                      <a:pt x="440" y="398"/>
                    </a:lnTo>
                    <a:lnTo>
                      <a:pt x="443" y="391"/>
                    </a:lnTo>
                    <a:lnTo>
                      <a:pt x="446" y="383"/>
                    </a:lnTo>
                    <a:lnTo>
                      <a:pt x="448" y="374"/>
                    </a:lnTo>
                    <a:lnTo>
                      <a:pt x="448" y="365"/>
                    </a:lnTo>
                    <a:lnTo>
                      <a:pt x="448" y="361"/>
                    </a:lnTo>
                    <a:lnTo>
                      <a:pt x="448" y="358"/>
                    </a:lnTo>
                    <a:lnTo>
                      <a:pt x="503" y="323"/>
                    </a:lnTo>
                    <a:lnTo>
                      <a:pt x="503" y="325"/>
                    </a:lnTo>
                    <a:lnTo>
                      <a:pt x="506" y="338"/>
                    </a:lnTo>
                    <a:lnTo>
                      <a:pt x="508" y="353"/>
                    </a:lnTo>
                    <a:lnTo>
                      <a:pt x="508" y="361"/>
                    </a:lnTo>
                    <a:lnTo>
                      <a:pt x="508" y="368"/>
                    </a:lnTo>
                    <a:lnTo>
                      <a:pt x="506" y="383"/>
                    </a:lnTo>
                    <a:lnTo>
                      <a:pt x="503" y="398"/>
                    </a:lnTo>
                    <a:lnTo>
                      <a:pt x="500" y="412"/>
                    </a:lnTo>
                    <a:lnTo>
                      <a:pt x="494" y="425"/>
                    </a:lnTo>
                    <a:lnTo>
                      <a:pt x="487" y="437"/>
                    </a:lnTo>
                    <a:lnTo>
                      <a:pt x="479" y="449"/>
                    </a:lnTo>
                    <a:lnTo>
                      <a:pt x="470" y="460"/>
                    </a:lnTo>
                    <a:lnTo>
                      <a:pt x="460" y="470"/>
                    </a:lnTo>
                    <a:lnTo>
                      <a:pt x="449" y="479"/>
                    </a:lnTo>
                    <a:lnTo>
                      <a:pt x="437" y="486"/>
                    </a:lnTo>
                    <a:lnTo>
                      <a:pt x="425" y="494"/>
                    </a:lnTo>
                    <a:lnTo>
                      <a:pt x="412" y="498"/>
                    </a:lnTo>
                    <a:lnTo>
                      <a:pt x="400" y="503"/>
                    </a:lnTo>
                    <a:lnTo>
                      <a:pt x="400" y="439"/>
                    </a:lnTo>
                    <a:close/>
                    <a:moveTo>
                      <a:pt x="297" y="617"/>
                    </a:moveTo>
                    <a:lnTo>
                      <a:pt x="271" y="609"/>
                    </a:lnTo>
                    <a:lnTo>
                      <a:pt x="247" y="599"/>
                    </a:lnTo>
                    <a:lnTo>
                      <a:pt x="225" y="587"/>
                    </a:lnTo>
                    <a:lnTo>
                      <a:pt x="204" y="572"/>
                    </a:lnTo>
                    <a:lnTo>
                      <a:pt x="185" y="557"/>
                    </a:lnTo>
                    <a:lnTo>
                      <a:pt x="167" y="539"/>
                    </a:lnTo>
                    <a:lnTo>
                      <a:pt x="150" y="518"/>
                    </a:lnTo>
                    <a:lnTo>
                      <a:pt x="135" y="497"/>
                    </a:lnTo>
                    <a:lnTo>
                      <a:pt x="123" y="474"/>
                    </a:lnTo>
                    <a:lnTo>
                      <a:pt x="114" y="451"/>
                    </a:lnTo>
                    <a:lnTo>
                      <a:pt x="105" y="427"/>
                    </a:lnTo>
                    <a:lnTo>
                      <a:pt x="101" y="401"/>
                    </a:lnTo>
                    <a:lnTo>
                      <a:pt x="98" y="374"/>
                    </a:lnTo>
                    <a:lnTo>
                      <a:pt x="98" y="361"/>
                    </a:lnTo>
                    <a:lnTo>
                      <a:pt x="98" y="347"/>
                    </a:lnTo>
                    <a:lnTo>
                      <a:pt x="101" y="320"/>
                    </a:lnTo>
                    <a:lnTo>
                      <a:pt x="105" y="295"/>
                    </a:lnTo>
                    <a:lnTo>
                      <a:pt x="114" y="269"/>
                    </a:lnTo>
                    <a:lnTo>
                      <a:pt x="119" y="257"/>
                    </a:lnTo>
                    <a:lnTo>
                      <a:pt x="174" y="293"/>
                    </a:lnTo>
                    <a:lnTo>
                      <a:pt x="170" y="311"/>
                    </a:lnTo>
                    <a:lnTo>
                      <a:pt x="165" y="331"/>
                    </a:lnTo>
                    <a:lnTo>
                      <a:pt x="164" y="352"/>
                    </a:lnTo>
                    <a:lnTo>
                      <a:pt x="164" y="361"/>
                    </a:lnTo>
                    <a:lnTo>
                      <a:pt x="164" y="371"/>
                    </a:lnTo>
                    <a:lnTo>
                      <a:pt x="165" y="392"/>
                    </a:lnTo>
                    <a:lnTo>
                      <a:pt x="170" y="412"/>
                    </a:lnTo>
                    <a:lnTo>
                      <a:pt x="176" y="430"/>
                    </a:lnTo>
                    <a:lnTo>
                      <a:pt x="183" y="448"/>
                    </a:lnTo>
                    <a:lnTo>
                      <a:pt x="192" y="464"/>
                    </a:lnTo>
                    <a:lnTo>
                      <a:pt x="202" y="480"/>
                    </a:lnTo>
                    <a:lnTo>
                      <a:pt x="214" y="495"/>
                    </a:lnTo>
                    <a:lnTo>
                      <a:pt x="228" y="509"/>
                    </a:lnTo>
                    <a:lnTo>
                      <a:pt x="243" y="521"/>
                    </a:lnTo>
                    <a:lnTo>
                      <a:pt x="259" y="531"/>
                    </a:lnTo>
                    <a:lnTo>
                      <a:pt x="276" y="540"/>
                    </a:lnTo>
                    <a:lnTo>
                      <a:pt x="294" y="548"/>
                    </a:lnTo>
                    <a:lnTo>
                      <a:pt x="312" y="554"/>
                    </a:lnTo>
                    <a:lnTo>
                      <a:pt x="325" y="557"/>
                    </a:lnTo>
                    <a:lnTo>
                      <a:pt x="325" y="623"/>
                    </a:lnTo>
                    <a:lnTo>
                      <a:pt x="322" y="623"/>
                    </a:lnTo>
                    <a:lnTo>
                      <a:pt x="297" y="617"/>
                    </a:lnTo>
                    <a:close/>
                    <a:moveTo>
                      <a:pt x="626" y="361"/>
                    </a:moveTo>
                    <a:lnTo>
                      <a:pt x="626" y="374"/>
                    </a:lnTo>
                    <a:lnTo>
                      <a:pt x="623" y="401"/>
                    </a:lnTo>
                    <a:lnTo>
                      <a:pt x="619" y="427"/>
                    </a:lnTo>
                    <a:lnTo>
                      <a:pt x="611" y="451"/>
                    </a:lnTo>
                    <a:lnTo>
                      <a:pt x="601" y="474"/>
                    </a:lnTo>
                    <a:lnTo>
                      <a:pt x="589" y="497"/>
                    </a:lnTo>
                    <a:lnTo>
                      <a:pt x="574" y="518"/>
                    </a:lnTo>
                    <a:lnTo>
                      <a:pt x="557" y="539"/>
                    </a:lnTo>
                    <a:lnTo>
                      <a:pt x="539" y="557"/>
                    </a:lnTo>
                    <a:lnTo>
                      <a:pt x="520" y="572"/>
                    </a:lnTo>
                    <a:lnTo>
                      <a:pt x="499" y="587"/>
                    </a:lnTo>
                    <a:lnTo>
                      <a:pt x="476" y="599"/>
                    </a:lnTo>
                    <a:lnTo>
                      <a:pt x="452" y="609"/>
                    </a:lnTo>
                    <a:lnTo>
                      <a:pt x="428" y="617"/>
                    </a:lnTo>
                    <a:lnTo>
                      <a:pt x="403" y="623"/>
                    </a:lnTo>
                    <a:lnTo>
                      <a:pt x="400" y="623"/>
                    </a:lnTo>
                    <a:lnTo>
                      <a:pt x="400" y="557"/>
                    </a:lnTo>
                    <a:lnTo>
                      <a:pt x="412" y="554"/>
                    </a:lnTo>
                    <a:lnTo>
                      <a:pt x="430" y="548"/>
                    </a:lnTo>
                    <a:lnTo>
                      <a:pt x="448" y="540"/>
                    </a:lnTo>
                    <a:lnTo>
                      <a:pt x="466" y="531"/>
                    </a:lnTo>
                    <a:lnTo>
                      <a:pt x="481" y="521"/>
                    </a:lnTo>
                    <a:lnTo>
                      <a:pt x="496" y="509"/>
                    </a:lnTo>
                    <a:lnTo>
                      <a:pt x="509" y="495"/>
                    </a:lnTo>
                    <a:lnTo>
                      <a:pt x="521" y="480"/>
                    </a:lnTo>
                    <a:lnTo>
                      <a:pt x="532" y="464"/>
                    </a:lnTo>
                    <a:lnTo>
                      <a:pt x="542" y="448"/>
                    </a:lnTo>
                    <a:lnTo>
                      <a:pt x="550" y="430"/>
                    </a:lnTo>
                    <a:lnTo>
                      <a:pt x="556" y="412"/>
                    </a:lnTo>
                    <a:lnTo>
                      <a:pt x="559" y="392"/>
                    </a:lnTo>
                    <a:lnTo>
                      <a:pt x="560" y="371"/>
                    </a:lnTo>
                    <a:lnTo>
                      <a:pt x="562" y="361"/>
                    </a:lnTo>
                    <a:lnTo>
                      <a:pt x="560" y="352"/>
                    </a:lnTo>
                    <a:lnTo>
                      <a:pt x="559" y="331"/>
                    </a:lnTo>
                    <a:lnTo>
                      <a:pt x="556" y="311"/>
                    </a:lnTo>
                    <a:lnTo>
                      <a:pt x="550" y="293"/>
                    </a:lnTo>
                    <a:lnTo>
                      <a:pt x="605" y="257"/>
                    </a:lnTo>
                    <a:lnTo>
                      <a:pt x="611" y="269"/>
                    </a:lnTo>
                    <a:lnTo>
                      <a:pt x="619" y="295"/>
                    </a:lnTo>
                    <a:lnTo>
                      <a:pt x="623" y="320"/>
                    </a:lnTo>
                    <a:lnTo>
                      <a:pt x="626" y="347"/>
                    </a:lnTo>
                    <a:lnTo>
                      <a:pt x="626" y="36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uppieren 14">
                <a:extLst>
                  <a:ext uri="{FF2B5EF4-FFF2-40B4-BE49-F238E27FC236}">
                    <a16:creationId xmlns:a16="http://schemas.microsoft.com/office/drawing/2014/main" id="{48EACF1A-610A-5AF4-C1FA-47FE56EE0B3A}"/>
                  </a:ext>
                </a:extLst>
              </p:cNvPr>
              <p:cNvGrpSpPr/>
              <p:nvPr/>
            </p:nvGrpSpPr>
            <p:grpSpPr>
              <a:xfrm>
                <a:off x="6614275" y="2352177"/>
                <a:ext cx="685108" cy="685108"/>
                <a:chOff x="10229727" y="3039611"/>
                <a:chExt cx="1146175" cy="1146175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56" name="Freeform 13">
                  <a:extLst>
                    <a:ext uri="{FF2B5EF4-FFF2-40B4-BE49-F238E27FC236}">
                      <a16:creationId xmlns:a16="http://schemas.microsoft.com/office/drawing/2014/main" id="{5F2D1806-4F4E-8A1F-2307-5B90A3421A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64664" y="3174549"/>
                  <a:ext cx="874713" cy="874712"/>
                </a:xfrm>
                <a:custGeom>
                  <a:avLst/>
                  <a:gdLst>
                    <a:gd name="T0" fmla="*/ 543 w 551"/>
                    <a:gd name="T1" fmla="*/ 207 h 551"/>
                    <a:gd name="T2" fmla="*/ 512 w 551"/>
                    <a:gd name="T3" fmla="*/ 132 h 551"/>
                    <a:gd name="T4" fmla="*/ 461 w 551"/>
                    <a:gd name="T5" fmla="*/ 71 h 551"/>
                    <a:gd name="T6" fmla="*/ 395 w 551"/>
                    <a:gd name="T7" fmla="*/ 27 h 551"/>
                    <a:gd name="T8" fmla="*/ 317 w 551"/>
                    <a:gd name="T9" fmla="*/ 3 h 551"/>
                    <a:gd name="T10" fmla="*/ 262 w 551"/>
                    <a:gd name="T11" fmla="*/ 0 h 551"/>
                    <a:gd name="T12" fmla="*/ 181 w 551"/>
                    <a:gd name="T13" fmla="*/ 17 h 551"/>
                    <a:gd name="T14" fmla="*/ 111 w 551"/>
                    <a:gd name="T15" fmla="*/ 54 h 551"/>
                    <a:gd name="T16" fmla="*/ 55 w 551"/>
                    <a:gd name="T17" fmla="*/ 111 h 551"/>
                    <a:gd name="T18" fmla="*/ 16 w 551"/>
                    <a:gd name="T19" fmla="*/ 180 h 551"/>
                    <a:gd name="T20" fmla="*/ 0 w 551"/>
                    <a:gd name="T21" fmla="*/ 261 h 551"/>
                    <a:gd name="T22" fmla="*/ 3 w 551"/>
                    <a:gd name="T23" fmla="*/ 318 h 551"/>
                    <a:gd name="T24" fmla="*/ 27 w 551"/>
                    <a:gd name="T25" fmla="*/ 396 h 551"/>
                    <a:gd name="T26" fmla="*/ 72 w 551"/>
                    <a:gd name="T27" fmla="*/ 461 h 551"/>
                    <a:gd name="T28" fmla="*/ 133 w 551"/>
                    <a:gd name="T29" fmla="*/ 511 h 551"/>
                    <a:gd name="T30" fmla="*/ 206 w 551"/>
                    <a:gd name="T31" fmla="*/ 542 h 551"/>
                    <a:gd name="T32" fmla="*/ 275 w 551"/>
                    <a:gd name="T33" fmla="*/ 551 h 551"/>
                    <a:gd name="T34" fmla="*/ 344 w 551"/>
                    <a:gd name="T35" fmla="*/ 542 h 551"/>
                    <a:gd name="T36" fmla="*/ 419 w 551"/>
                    <a:gd name="T37" fmla="*/ 511 h 551"/>
                    <a:gd name="T38" fmla="*/ 480 w 551"/>
                    <a:gd name="T39" fmla="*/ 461 h 551"/>
                    <a:gd name="T40" fmla="*/ 524 w 551"/>
                    <a:gd name="T41" fmla="*/ 396 h 551"/>
                    <a:gd name="T42" fmla="*/ 548 w 551"/>
                    <a:gd name="T43" fmla="*/ 318 h 551"/>
                    <a:gd name="T44" fmla="*/ 551 w 551"/>
                    <a:gd name="T45" fmla="*/ 261 h 551"/>
                    <a:gd name="T46" fmla="*/ 473 w 551"/>
                    <a:gd name="T47" fmla="*/ 327 h 551"/>
                    <a:gd name="T48" fmla="*/ 449 w 551"/>
                    <a:gd name="T49" fmla="*/ 381 h 551"/>
                    <a:gd name="T50" fmla="*/ 411 w 551"/>
                    <a:gd name="T51" fmla="*/ 426 h 551"/>
                    <a:gd name="T52" fmla="*/ 364 w 551"/>
                    <a:gd name="T53" fmla="*/ 458 h 551"/>
                    <a:gd name="T54" fmla="*/ 307 w 551"/>
                    <a:gd name="T55" fmla="*/ 476 h 551"/>
                    <a:gd name="T56" fmla="*/ 265 w 551"/>
                    <a:gd name="T57" fmla="*/ 478 h 551"/>
                    <a:gd name="T58" fmla="*/ 206 w 551"/>
                    <a:gd name="T59" fmla="*/ 466 h 551"/>
                    <a:gd name="T60" fmla="*/ 154 w 551"/>
                    <a:gd name="T61" fmla="*/ 438 h 551"/>
                    <a:gd name="T62" fmla="*/ 114 w 551"/>
                    <a:gd name="T63" fmla="*/ 397 h 551"/>
                    <a:gd name="T64" fmla="*/ 85 w 551"/>
                    <a:gd name="T65" fmla="*/ 345 h 551"/>
                    <a:gd name="T66" fmla="*/ 73 w 551"/>
                    <a:gd name="T67" fmla="*/ 286 h 551"/>
                    <a:gd name="T68" fmla="*/ 75 w 551"/>
                    <a:gd name="T69" fmla="*/ 244 h 551"/>
                    <a:gd name="T70" fmla="*/ 93 w 551"/>
                    <a:gd name="T71" fmla="*/ 188 h 551"/>
                    <a:gd name="T72" fmla="*/ 126 w 551"/>
                    <a:gd name="T73" fmla="*/ 140 h 551"/>
                    <a:gd name="T74" fmla="*/ 171 w 551"/>
                    <a:gd name="T75" fmla="*/ 102 h 551"/>
                    <a:gd name="T76" fmla="*/ 224 w 551"/>
                    <a:gd name="T77" fmla="*/ 80 h 551"/>
                    <a:gd name="T78" fmla="*/ 275 w 551"/>
                    <a:gd name="T79" fmla="*/ 72 h 551"/>
                    <a:gd name="T80" fmla="*/ 326 w 551"/>
                    <a:gd name="T81" fmla="*/ 80 h 551"/>
                    <a:gd name="T82" fmla="*/ 382 w 551"/>
                    <a:gd name="T83" fmla="*/ 102 h 551"/>
                    <a:gd name="T84" fmla="*/ 426 w 551"/>
                    <a:gd name="T85" fmla="*/ 140 h 551"/>
                    <a:gd name="T86" fmla="*/ 458 w 551"/>
                    <a:gd name="T87" fmla="*/ 188 h 551"/>
                    <a:gd name="T88" fmla="*/ 476 w 551"/>
                    <a:gd name="T89" fmla="*/ 244 h 551"/>
                    <a:gd name="T90" fmla="*/ 479 w 551"/>
                    <a:gd name="T91" fmla="*/ 286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51" h="551">
                      <a:moveTo>
                        <a:pt x="551" y="261"/>
                      </a:moveTo>
                      <a:lnTo>
                        <a:pt x="548" y="234"/>
                      </a:lnTo>
                      <a:lnTo>
                        <a:pt x="543" y="207"/>
                      </a:lnTo>
                      <a:lnTo>
                        <a:pt x="534" y="180"/>
                      </a:lnTo>
                      <a:lnTo>
                        <a:pt x="524" y="156"/>
                      </a:lnTo>
                      <a:lnTo>
                        <a:pt x="512" y="132"/>
                      </a:lnTo>
                      <a:lnTo>
                        <a:pt x="497" y="111"/>
                      </a:lnTo>
                      <a:lnTo>
                        <a:pt x="480" y="90"/>
                      </a:lnTo>
                      <a:lnTo>
                        <a:pt x="461" y="71"/>
                      </a:lnTo>
                      <a:lnTo>
                        <a:pt x="441" y="54"/>
                      </a:lnTo>
                      <a:lnTo>
                        <a:pt x="419" y="39"/>
                      </a:lnTo>
                      <a:lnTo>
                        <a:pt x="395" y="27"/>
                      </a:lnTo>
                      <a:lnTo>
                        <a:pt x="371" y="17"/>
                      </a:lnTo>
                      <a:lnTo>
                        <a:pt x="344" y="9"/>
                      </a:lnTo>
                      <a:lnTo>
                        <a:pt x="317" y="3"/>
                      </a:lnTo>
                      <a:lnTo>
                        <a:pt x="290" y="0"/>
                      </a:lnTo>
                      <a:lnTo>
                        <a:pt x="275" y="0"/>
                      </a:lnTo>
                      <a:lnTo>
                        <a:pt x="262" y="0"/>
                      </a:lnTo>
                      <a:lnTo>
                        <a:pt x="233" y="3"/>
                      </a:lnTo>
                      <a:lnTo>
                        <a:pt x="206" y="9"/>
                      </a:lnTo>
                      <a:lnTo>
                        <a:pt x="181" y="17"/>
                      </a:lnTo>
                      <a:lnTo>
                        <a:pt x="156" y="27"/>
                      </a:lnTo>
                      <a:lnTo>
                        <a:pt x="133" y="39"/>
                      </a:lnTo>
                      <a:lnTo>
                        <a:pt x="111" y="54"/>
                      </a:lnTo>
                      <a:lnTo>
                        <a:pt x="91" y="71"/>
                      </a:lnTo>
                      <a:lnTo>
                        <a:pt x="72" y="90"/>
                      </a:lnTo>
                      <a:lnTo>
                        <a:pt x="55" y="111"/>
                      </a:lnTo>
                      <a:lnTo>
                        <a:pt x="40" y="132"/>
                      </a:lnTo>
                      <a:lnTo>
                        <a:pt x="27" y="156"/>
                      </a:lnTo>
                      <a:lnTo>
                        <a:pt x="16" y="180"/>
                      </a:lnTo>
                      <a:lnTo>
                        <a:pt x="9" y="207"/>
                      </a:lnTo>
                      <a:lnTo>
                        <a:pt x="3" y="234"/>
                      </a:lnTo>
                      <a:lnTo>
                        <a:pt x="0" y="261"/>
                      </a:lnTo>
                      <a:lnTo>
                        <a:pt x="0" y="276"/>
                      </a:lnTo>
                      <a:lnTo>
                        <a:pt x="0" y="289"/>
                      </a:lnTo>
                      <a:lnTo>
                        <a:pt x="3" y="318"/>
                      </a:lnTo>
                      <a:lnTo>
                        <a:pt x="9" y="345"/>
                      </a:lnTo>
                      <a:lnTo>
                        <a:pt x="16" y="370"/>
                      </a:lnTo>
                      <a:lnTo>
                        <a:pt x="27" y="396"/>
                      </a:lnTo>
                      <a:lnTo>
                        <a:pt x="40" y="418"/>
                      </a:lnTo>
                      <a:lnTo>
                        <a:pt x="55" y="440"/>
                      </a:lnTo>
                      <a:lnTo>
                        <a:pt x="72" y="461"/>
                      </a:lnTo>
                      <a:lnTo>
                        <a:pt x="91" y="479"/>
                      </a:lnTo>
                      <a:lnTo>
                        <a:pt x="111" y="496"/>
                      </a:lnTo>
                      <a:lnTo>
                        <a:pt x="133" y="511"/>
                      </a:lnTo>
                      <a:lnTo>
                        <a:pt x="156" y="524"/>
                      </a:lnTo>
                      <a:lnTo>
                        <a:pt x="181" y="535"/>
                      </a:lnTo>
                      <a:lnTo>
                        <a:pt x="206" y="542"/>
                      </a:lnTo>
                      <a:lnTo>
                        <a:pt x="233" y="548"/>
                      </a:lnTo>
                      <a:lnTo>
                        <a:pt x="262" y="551"/>
                      </a:lnTo>
                      <a:lnTo>
                        <a:pt x="275" y="551"/>
                      </a:lnTo>
                      <a:lnTo>
                        <a:pt x="290" y="551"/>
                      </a:lnTo>
                      <a:lnTo>
                        <a:pt x="317" y="548"/>
                      </a:lnTo>
                      <a:lnTo>
                        <a:pt x="344" y="542"/>
                      </a:lnTo>
                      <a:lnTo>
                        <a:pt x="371" y="535"/>
                      </a:lnTo>
                      <a:lnTo>
                        <a:pt x="395" y="524"/>
                      </a:lnTo>
                      <a:lnTo>
                        <a:pt x="419" y="511"/>
                      </a:lnTo>
                      <a:lnTo>
                        <a:pt x="441" y="496"/>
                      </a:lnTo>
                      <a:lnTo>
                        <a:pt x="461" y="479"/>
                      </a:lnTo>
                      <a:lnTo>
                        <a:pt x="480" y="461"/>
                      </a:lnTo>
                      <a:lnTo>
                        <a:pt x="497" y="440"/>
                      </a:lnTo>
                      <a:lnTo>
                        <a:pt x="512" y="418"/>
                      </a:lnTo>
                      <a:lnTo>
                        <a:pt x="524" y="396"/>
                      </a:lnTo>
                      <a:lnTo>
                        <a:pt x="534" y="370"/>
                      </a:lnTo>
                      <a:lnTo>
                        <a:pt x="543" y="345"/>
                      </a:lnTo>
                      <a:lnTo>
                        <a:pt x="548" y="318"/>
                      </a:lnTo>
                      <a:lnTo>
                        <a:pt x="551" y="289"/>
                      </a:lnTo>
                      <a:lnTo>
                        <a:pt x="551" y="276"/>
                      </a:lnTo>
                      <a:lnTo>
                        <a:pt x="551" y="261"/>
                      </a:lnTo>
                      <a:close/>
                      <a:moveTo>
                        <a:pt x="479" y="286"/>
                      </a:moveTo>
                      <a:lnTo>
                        <a:pt x="476" y="306"/>
                      </a:lnTo>
                      <a:lnTo>
                        <a:pt x="473" y="327"/>
                      </a:lnTo>
                      <a:lnTo>
                        <a:pt x="467" y="345"/>
                      </a:lnTo>
                      <a:lnTo>
                        <a:pt x="458" y="363"/>
                      </a:lnTo>
                      <a:lnTo>
                        <a:pt x="449" y="381"/>
                      </a:lnTo>
                      <a:lnTo>
                        <a:pt x="438" y="397"/>
                      </a:lnTo>
                      <a:lnTo>
                        <a:pt x="426" y="412"/>
                      </a:lnTo>
                      <a:lnTo>
                        <a:pt x="411" y="426"/>
                      </a:lnTo>
                      <a:lnTo>
                        <a:pt x="397" y="438"/>
                      </a:lnTo>
                      <a:lnTo>
                        <a:pt x="382" y="449"/>
                      </a:lnTo>
                      <a:lnTo>
                        <a:pt x="364" y="458"/>
                      </a:lnTo>
                      <a:lnTo>
                        <a:pt x="346" y="466"/>
                      </a:lnTo>
                      <a:lnTo>
                        <a:pt x="326" y="472"/>
                      </a:lnTo>
                      <a:lnTo>
                        <a:pt x="307" y="476"/>
                      </a:lnTo>
                      <a:lnTo>
                        <a:pt x="286" y="478"/>
                      </a:lnTo>
                      <a:lnTo>
                        <a:pt x="275" y="478"/>
                      </a:lnTo>
                      <a:lnTo>
                        <a:pt x="265" y="478"/>
                      </a:lnTo>
                      <a:lnTo>
                        <a:pt x="245" y="476"/>
                      </a:lnTo>
                      <a:lnTo>
                        <a:pt x="224" y="472"/>
                      </a:lnTo>
                      <a:lnTo>
                        <a:pt x="206" y="466"/>
                      </a:lnTo>
                      <a:lnTo>
                        <a:pt x="189" y="458"/>
                      </a:lnTo>
                      <a:lnTo>
                        <a:pt x="171" y="449"/>
                      </a:lnTo>
                      <a:lnTo>
                        <a:pt x="154" y="438"/>
                      </a:lnTo>
                      <a:lnTo>
                        <a:pt x="139" y="426"/>
                      </a:lnTo>
                      <a:lnTo>
                        <a:pt x="126" y="412"/>
                      </a:lnTo>
                      <a:lnTo>
                        <a:pt x="114" y="397"/>
                      </a:lnTo>
                      <a:lnTo>
                        <a:pt x="103" y="381"/>
                      </a:lnTo>
                      <a:lnTo>
                        <a:pt x="93" y="363"/>
                      </a:lnTo>
                      <a:lnTo>
                        <a:pt x="85" y="345"/>
                      </a:lnTo>
                      <a:lnTo>
                        <a:pt x="79" y="327"/>
                      </a:lnTo>
                      <a:lnTo>
                        <a:pt x="75" y="306"/>
                      </a:lnTo>
                      <a:lnTo>
                        <a:pt x="73" y="286"/>
                      </a:lnTo>
                      <a:lnTo>
                        <a:pt x="73" y="276"/>
                      </a:lnTo>
                      <a:lnTo>
                        <a:pt x="73" y="265"/>
                      </a:lnTo>
                      <a:lnTo>
                        <a:pt x="75" y="244"/>
                      </a:lnTo>
                      <a:lnTo>
                        <a:pt x="79" y="225"/>
                      </a:lnTo>
                      <a:lnTo>
                        <a:pt x="85" y="205"/>
                      </a:lnTo>
                      <a:lnTo>
                        <a:pt x="93" y="188"/>
                      </a:lnTo>
                      <a:lnTo>
                        <a:pt x="103" y="171"/>
                      </a:lnTo>
                      <a:lnTo>
                        <a:pt x="114" y="155"/>
                      </a:lnTo>
                      <a:lnTo>
                        <a:pt x="126" y="140"/>
                      </a:lnTo>
                      <a:lnTo>
                        <a:pt x="139" y="126"/>
                      </a:lnTo>
                      <a:lnTo>
                        <a:pt x="154" y="113"/>
                      </a:lnTo>
                      <a:lnTo>
                        <a:pt x="171" y="102"/>
                      </a:lnTo>
                      <a:lnTo>
                        <a:pt x="189" y="93"/>
                      </a:lnTo>
                      <a:lnTo>
                        <a:pt x="206" y="86"/>
                      </a:lnTo>
                      <a:lnTo>
                        <a:pt x="224" y="80"/>
                      </a:lnTo>
                      <a:lnTo>
                        <a:pt x="245" y="75"/>
                      </a:lnTo>
                      <a:lnTo>
                        <a:pt x="265" y="74"/>
                      </a:lnTo>
                      <a:lnTo>
                        <a:pt x="275" y="72"/>
                      </a:lnTo>
                      <a:lnTo>
                        <a:pt x="286" y="74"/>
                      </a:lnTo>
                      <a:lnTo>
                        <a:pt x="307" y="75"/>
                      </a:lnTo>
                      <a:lnTo>
                        <a:pt x="326" y="80"/>
                      </a:lnTo>
                      <a:lnTo>
                        <a:pt x="346" y="86"/>
                      </a:lnTo>
                      <a:lnTo>
                        <a:pt x="364" y="93"/>
                      </a:lnTo>
                      <a:lnTo>
                        <a:pt x="382" y="102"/>
                      </a:lnTo>
                      <a:lnTo>
                        <a:pt x="397" y="113"/>
                      </a:lnTo>
                      <a:lnTo>
                        <a:pt x="411" y="126"/>
                      </a:lnTo>
                      <a:lnTo>
                        <a:pt x="426" y="140"/>
                      </a:lnTo>
                      <a:lnTo>
                        <a:pt x="438" y="155"/>
                      </a:lnTo>
                      <a:lnTo>
                        <a:pt x="449" y="171"/>
                      </a:lnTo>
                      <a:lnTo>
                        <a:pt x="458" y="188"/>
                      </a:lnTo>
                      <a:lnTo>
                        <a:pt x="467" y="205"/>
                      </a:lnTo>
                      <a:lnTo>
                        <a:pt x="473" y="225"/>
                      </a:lnTo>
                      <a:lnTo>
                        <a:pt x="476" y="244"/>
                      </a:lnTo>
                      <a:lnTo>
                        <a:pt x="479" y="265"/>
                      </a:lnTo>
                      <a:lnTo>
                        <a:pt x="479" y="276"/>
                      </a:lnTo>
                      <a:lnTo>
                        <a:pt x="47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26">
                  <a:extLst>
                    <a:ext uri="{FF2B5EF4-FFF2-40B4-BE49-F238E27FC236}">
                      <a16:creationId xmlns:a16="http://schemas.microsoft.com/office/drawing/2014/main" id="{37831BCA-4B33-20E4-7DDE-1F649CB675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29727" y="3039611"/>
                  <a:ext cx="1146175" cy="1146175"/>
                </a:xfrm>
                <a:custGeom>
                  <a:avLst/>
                  <a:gdLst>
                    <a:gd name="T0" fmla="*/ 681 w 722"/>
                    <a:gd name="T1" fmla="*/ 320 h 722"/>
                    <a:gd name="T2" fmla="*/ 667 w 722"/>
                    <a:gd name="T3" fmla="*/ 264 h 722"/>
                    <a:gd name="T4" fmla="*/ 645 w 722"/>
                    <a:gd name="T5" fmla="*/ 208 h 722"/>
                    <a:gd name="T6" fmla="*/ 612 w 722"/>
                    <a:gd name="T7" fmla="*/ 159 h 722"/>
                    <a:gd name="T8" fmla="*/ 570 w 722"/>
                    <a:gd name="T9" fmla="*/ 117 h 722"/>
                    <a:gd name="T10" fmla="*/ 522 w 722"/>
                    <a:gd name="T11" fmla="*/ 82 h 722"/>
                    <a:gd name="T12" fmla="*/ 468 w 722"/>
                    <a:gd name="T13" fmla="*/ 57 h 722"/>
                    <a:gd name="T14" fmla="*/ 410 w 722"/>
                    <a:gd name="T15" fmla="*/ 42 h 722"/>
                    <a:gd name="T16" fmla="*/ 351 w 722"/>
                    <a:gd name="T17" fmla="*/ 39 h 722"/>
                    <a:gd name="T18" fmla="*/ 291 w 722"/>
                    <a:gd name="T19" fmla="*/ 46 h 722"/>
                    <a:gd name="T20" fmla="*/ 235 w 722"/>
                    <a:gd name="T21" fmla="*/ 64 h 722"/>
                    <a:gd name="T22" fmla="*/ 184 w 722"/>
                    <a:gd name="T23" fmla="*/ 93 h 722"/>
                    <a:gd name="T24" fmla="*/ 137 w 722"/>
                    <a:gd name="T25" fmla="*/ 130 h 722"/>
                    <a:gd name="T26" fmla="*/ 98 w 722"/>
                    <a:gd name="T27" fmla="*/ 175 h 722"/>
                    <a:gd name="T28" fmla="*/ 68 w 722"/>
                    <a:gd name="T29" fmla="*/ 226 h 722"/>
                    <a:gd name="T30" fmla="*/ 49 w 722"/>
                    <a:gd name="T31" fmla="*/ 281 h 722"/>
                    <a:gd name="T32" fmla="*/ 40 w 722"/>
                    <a:gd name="T33" fmla="*/ 341 h 722"/>
                    <a:gd name="T34" fmla="*/ 42 w 722"/>
                    <a:gd name="T35" fmla="*/ 400 h 722"/>
                    <a:gd name="T36" fmla="*/ 55 w 722"/>
                    <a:gd name="T37" fmla="*/ 458 h 722"/>
                    <a:gd name="T38" fmla="*/ 77 w 722"/>
                    <a:gd name="T39" fmla="*/ 514 h 722"/>
                    <a:gd name="T40" fmla="*/ 110 w 722"/>
                    <a:gd name="T41" fmla="*/ 563 h 722"/>
                    <a:gd name="T42" fmla="*/ 152 w 722"/>
                    <a:gd name="T43" fmla="*/ 605 h 722"/>
                    <a:gd name="T44" fmla="*/ 200 w 722"/>
                    <a:gd name="T45" fmla="*/ 639 h 722"/>
                    <a:gd name="T46" fmla="*/ 254 w 722"/>
                    <a:gd name="T47" fmla="*/ 665 h 722"/>
                    <a:gd name="T48" fmla="*/ 311 w 722"/>
                    <a:gd name="T49" fmla="*/ 678 h 722"/>
                    <a:gd name="T50" fmla="*/ 371 w 722"/>
                    <a:gd name="T51" fmla="*/ 683 h 722"/>
                    <a:gd name="T52" fmla="*/ 429 w 722"/>
                    <a:gd name="T53" fmla="*/ 675 h 722"/>
                    <a:gd name="T54" fmla="*/ 486 w 722"/>
                    <a:gd name="T55" fmla="*/ 657 h 722"/>
                    <a:gd name="T56" fmla="*/ 538 w 722"/>
                    <a:gd name="T57" fmla="*/ 629 h 722"/>
                    <a:gd name="T58" fmla="*/ 585 w 722"/>
                    <a:gd name="T59" fmla="*/ 591 h 722"/>
                    <a:gd name="T60" fmla="*/ 624 w 722"/>
                    <a:gd name="T61" fmla="*/ 546 h 722"/>
                    <a:gd name="T62" fmla="*/ 654 w 722"/>
                    <a:gd name="T63" fmla="*/ 496 h 722"/>
                    <a:gd name="T64" fmla="*/ 673 w 722"/>
                    <a:gd name="T65" fmla="*/ 439 h 722"/>
                    <a:gd name="T66" fmla="*/ 682 w 722"/>
                    <a:gd name="T67" fmla="*/ 380 h 722"/>
                    <a:gd name="T68" fmla="*/ 519 w 722"/>
                    <a:gd name="T69" fmla="*/ 148 h 722"/>
                    <a:gd name="T70" fmla="*/ 609 w 722"/>
                    <a:gd name="T71" fmla="*/ 270 h 722"/>
                    <a:gd name="T72" fmla="*/ 622 w 722"/>
                    <a:gd name="T73" fmla="*/ 401 h 722"/>
                    <a:gd name="T74" fmla="*/ 437 w 722"/>
                    <a:gd name="T75" fmla="*/ 344 h 722"/>
                    <a:gd name="T76" fmla="*/ 426 w 722"/>
                    <a:gd name="T77" fmla="*/ 313 h 722"/>
                    <a:gd name="T78" fmla="*/ 405 w 722"/>
                    <a:gd name="T79" fmla="*/ 289 h 722"/>
                    <a:gd name="T80" fmla="*/ 100 w 722"/>
                    <a:gd name="T81" fmla="*/ 320 h 722"/>
                    <a:gd name="T82" fmla="*/ 164 w 722"/>
                    <a:gd name="T83" fmla="*/ 183 h 722"/>
                    <a:gd name="T84" fmla="*/ 294 w 722"/>
                    <a:gd name="T85" fmla="*/ 105 h 722"/>
                    <a:gd name="T86" fmla="*/ 309 w 722"/>
                    <a:gd name="T87" fmla="*/ 290 h 722"/>
                    <a:gd name="T88" fmla="*/ 290 w 722"/>
                    <a:gd name="T89" fmla="*/ 316 h 722"/>
                    <a:gd name="T90" fmla="*/ 281 w 722"/>
                    <a:gd name="T91" fmla="*/ 337 h 722"/>
                    <a:gd name="T92" fmla="*/ 279 w 722"/>
                    <a:gd name="T93" fmla="*/ 359 h 722"/>
                    <a:gd name="T94" fmla="*/ 97 w 722"/>
                    <a:gd name="T95" fmla="*/ 361 h 722"/>
                    <a:gd name="T96" fmla="*/ 452 w 722"/>
                    <a:gd name="T97" fmla="*/ 609 h 722"/>
                    <a:gd name="T98" fmla="*/ 320 w 722"/>
                    <a:gd name="T99" fmla="*/ 623 h 722"/>
                    <a:gd name="T100" fmla="*/ 184 w 722"/>
                    <a:gd name="T101" fmla="*/ 557 h 722"/>
                    <a:gd name="T102" fmla="*/ 332 w 722"/>
                    <a:gd name="T103" fmla="*/ 427 h 722"/>
                    <a:gd name="T104" fmla="*/ 354 w 722"/>
                    <a:gd name="T105" fmla="*/ 431 h 722"/>
                    <a:gd name="T106" fmla="*/ 380 w 722"/>
                    <a:gd name="T107" fmla="*/ 428 h 722"/>
                    <a:gd name="T108" fmla="*/ 565 w 722"/>
                    <a:gd name="T109" fmla="*/ 527 h 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22" h="722">
                      <a:moveTo>
                        <a:pt x="702" y="376"/>
                      </a:moveTo>
                      <a:lnTo>
                        <a:pt x="722" y="368"/>
                      </a:lnTo>
                      <a:lnTo>
                        <a:pt x="722" y="353"/>
                      </a:lnTo>
                      <a:lnTo>
                        <a:pt x="702" y="344"/>
                      </a:lnTo>
                      <a:lnTo>
                        <a:pt x="682" y="341"/>
                      </a:lnTo>
                      <a:lnTo>
                        <a:pt x="681" y="320"/>
                      </a:lnTo>
                      <a:lnTo>
                        <a:pt x="699" y="313"/>
                      </a:lnTo>
                      <a:lnTo>
                        <a:pt x="718" y="301"/>
                      </a:lnTo>
                      <a:lnTo>
                        <a:pt x="715" y="286"/>
                      </a:lnTo>
                      <a:lnTo>
                        <a:pt x="694" y="281"/>
                      </a:lnTo>
                      <a:lnTo>
                        <a:pt x="673" y="281"/>
                      </a:lnTo>
                      <a:lnTo>
                        <a:pt x="667" y="264"/>
                      </a:lnTo>
                      <a:lnTo>
                        <a:pt x="685" y="252"/>
                      </a:lnTo>
                      <a:lnTo>
                        <a:pt x="702" y="237"/>
                      </a:lnTo>
                      <a:lnTo>
                        <a:pt x="696" y="223"/>
                      </a:lnTo>
                      <a:lnTo>
                        <a:pt x="673" y="223"/>
                      </a:lnTo>
                      <a:lnTo>
                        <a:pt x="654" y="226"/>
                      </a:lnTo>
                      <a:lnTo>
                        <a:pt x="645" y="208"/>
                      </a:lnTo>
                      <a:lnTo>
                        <a:pt x="660" y="195"/>
                      </a:lnTo>
                      <a:lnTo>
                        <a:pt x="672" y="177"/>
                      </a:lnTo>
                      <a:lnTo>
                        <a:pt x="664" y="163"/>
                      </a:lnTo>
                      <a:lnTo>
                        <a:pt x="643" y="168"/>
                      </a:lnTo>
                      <a:lnTo>
                        <a:pt x="624" y="175"/>
                      </a:lnTo>
                      <a:lnTo>
                        <a:pt x="612" y="159"/>
                      </a:lnTo>
                      <a:lnTo>
                        <a:pt x="624" y="142"/>
                      </a:lnTo>
                      <a:lnTo>
                        <a:pt x="633" y="123"/>
                      </a:lnTo>
                      <a:lnTo>
                        <a:pt x="624" y="111"/>
                      </a:lnTo>
                      <a:lnTo>
                        <a:pt x="603" y="118"/>
                      </a:lnTo>
                      <a:lnTo>
                        <a:pt x="585" y="130"/>
                      </a:lnTo>
                      <a:lnTo>
                        <a:pt x="570" y="117"/>
                      </a:lnTo>
                      <a:lnTo>
                        <a:pt x="579" y="97"/>
                      </a:lnTo>
                      <a:lnTo>
                        <a:pt x="585" y="76"/>
                      </a:lnTo>
                      <a:lnTo>
                        <a:pt x="573" y="67"/>
                      </a:lnTo>
                      <a:lnTo>
                        <a:pt x="553" y="78"/>
                      </a:lnTo>
                      <a:lnTo>
                        <a:pt x="538" y="93"/>
                      </a:lnTo>
                      <a:lnTo>
                        <a:pt x="522" y="82"/>
                      </a:lnTo>
                      <a:lnTo>
                        <a:pt x="526" y="61"/>
                      </a:lnTo>
                      <a:lnTo>
                        <a:pt x="529" y="40"/>
                      </a:lnTo>
                      <a:lnTo>
                        <a:pt x="516" y="33"/>
                      </a:lnTo>
                      <a:lnTo>
                        <a:pt x="499" y="48"/>
                      </a:lnTo>
                      <a:lnTo>
                        <a:pt x="486" y="64"/>
                      </a:lnTo>
                      <a:lnTo>
                        <a:pt x="468" y="57"/>
                      </a:lnTo>
                      <a:lnTo>
                        <a:pt x="470" y="36"/>
                      </a:lnTo>
                      <a:lnTo>
                        <a:pt x="467" y="15"/>
                      </a:lnTo>
                      <a:lnTo>
                        <a:pt x="453" y="11"/>
                      </a:lnTo>
                      <a:lnTo>
                        <a:pt x="440" y="29"/>
                      </a:lnTo>
                      <a:lnTo>
                        <a:pt x="429" y="46"/>
                      </a:lnTo>
                      <a:lnTo>
                        <a:pt x="410" y="42"/>
                      </a:lnTo>
                      <a:lnTo>
                        <a:pt x="408" y="23"/>
                      </a:lnTo>
                      <a:lnTo>
                        <a:pt x="402" y="2"/>
                      </a:lnTo>
                      <a:lnTo>
                        <a:pt x="387" y="0"/>
                      </a:lnTo>
                      <a:lnTo>
                        <a:pt x="377" y="20"/>
                      </a:lnTo>
                      <a:lnTo>
                        <a:pt x="371" y="39"/>
                      </a:lnTo>
                      <a:lnTo>
                        <a:pt x="351" y="39"/>
                      </a:lnTo>
                      <a:lnTo>
                        <a:pt x="345" y="20"/>
                      </a:lnTo>
                      <a:lnTo>
                        <a:pt x="335" y="0"/>
                      </a:lnTo>
                      <a:lnTo>
                        <a:pt x="320" y="2"/>
                      </a:lnTo>
                      <a:lnTo>
                        <a:pt x="314" y="23"/>
                      </a:lnTo>
                      <a:lnTo>
                        <a:pt x="311" y="42"/>
                      </a:lnTo>
                      <a:lnTo>
                        <a:pt x="291" y="46"/>
                      </a:lnTo>
                      <a:lnTo>
                        <a:pt x="282" y="29"/>
                      </a:lnTo>
                      <a:lnTo>
                        <a:pt x="269" y="11"/>
                      </a:lnTo>
                      <a:lnTo>
                        <a:pt x="254" y="15"/>
                      </a:lnTo>
                      <a:lnTo>
                        <a:pt x="253" y="36"/>
                      </a:lnTo>
                      <a:lnTo>
                        <a:pt x="254" y="57"/>
                      </a:lnTo>
                      <a:lnTo>
                        <a:pt x="235" y="64"/>
                      </a:lnTo>
                      <a:lnTo>
                        <a:pt x="223" y="48"/>
                      </a:lnTo>
                      <a:lnTo>
                        <a:pt x="206" y="33"/>
                      </a:lnTo>
                      <a:lnTo>
                        <a:pt x="193" y="40"/>
                      </a:lnTo>
                      <a:lnTo>
                        <a:pt x="194" y="61"/>
                      </a:lnTo>
                      <a:lnTo>
                        <a:pt x="200" y="82"/>
                      </a:lnTo>
                      <a:lnTo>
                        <a:pt x="184" y="93"/>
                      </a:lnTo>
                      <a:lnTo>
                        <a:pt x="167" y="78"/>
                      </a:lnTo>
                      <a:lnTo>
                        <a:pt x="149" y="67"/>
                      </a:lnTo>
                      <a:lnTo>
                        <a:pt x="137" y="76"/>
                      </a:lnTo>
                      <a:lnTo>
                        <a:pt x="142" y="97"/>
                      </a:lnTo>
                      <a:lnTo>
                        <a:pt x="152" y="117"/>
                      </a:lnTo>
                      <a:lnTo>
                        <a:pt x="137" y="130"/>
                      </a:lnTo>
                      <a:lnTo>
                        <a:pt x="119" y="118"/>
                      </a:lnTo>
                      <a:lnTo>
                        <a:pt x="98" y="111"/>
                      </a:lnTo>
                      <a:lnTo>
                        <a:pt x="88" y="123"/>
                      </a:lnTo>
                      <a:lnTo>
                        <a:pt x="98" y="142"/>
                      </a:lnTo>
                      <a:lnTo>
                        <a:pt x="110" y="159"/>
                      </a:lnTo>
                      <a:lnTo>
                        <a:pt x="98" y="175"/>
                      </a:lnTo>
                      <a:lnTo>
                        <a:pt x="79" y="168"/>
                      </a:lnTo>
                      <a:lnTo>
                        <a:pt x="57" y="163"/>
                      </a:lnTo>
                      <a:lnTo>
                        <a:pt x="49" y="177"/>
                      </a:lnTo>
                      <a:lnTo>
                        <a:pt x="62" y="195"/>
                      </a:lnTo>
                      <a:lnTo>
                        <a:pt x="77" y="208"/>
                      </a:lnTo>
                      <a:lnTo>
                        <a:pt x="68" y="226"/>
                      </a:lnTo>
                      <a:lnTo>
                        <a:pt x="48" y="223"/>
                      </a:lnTo>
                      <a:lnTo>
                        <a:pt x="27" y="223"/>
                      </a:lnTo>
                      <a:lnTo>
                        <a:pt x="21" y="237"/>
                      </a:lnTo>
                      <a:lnTo>
                        <a:pt x="37" y="252"/>
                      </a:lnTo>
                      <a:lnTo>
                        <a:pt x="55" y="264"/>
                      </a:lnTo>
                      <a:lnTo>
                        <a:pt x="49" y="281"/>
                      </a:lnTo>
                      <a:lnTo>
                        <a:pt x="28" y="281"/>
                      </a:lnTo>
                      <a:lnTo>
                        <a:pt x="7" y="286"/>
                      </a:lnTo>
                      <a:lnTo>
                        <a:pt x="4" y="301"/>
                      </a:lnTo>
                      <a:lnTo>
                        <a:pt x="22" y="313"/>
                      </a:lnTo>
                      <a:lnTo>
                        <a:pt x="42" y="320"/>
                      </a:lnTo>
                      <a:lnTo>
                        <a:pt x="40" y="341"/>
                      </a:lnTo>
                      <a:lnTo>
                        <a:pt x="19" y="344"/>
                      </a:lnTo>
                      <a:lnTo>
                        <a:pt x="0" y="353"/>
                      </a:lnTo>
                      <a:lnTo>
                        <a:pt x="0" y="368"/>
                      </a:lnTo>
                      <a:lnTo>
                        <a:pt x="19" y="376"/>
                      </a:lnTo>
                      <a:lnTo>
                        <a:pt x="40" y="380"/>
                      </a:lnTo>
                      <a:lnTo>
                        <a:pt x="42" y="400"/>
                      </a:lnTo>
                      <a:lnTo>
                        <a:pt x="22" y="407"/>
                      </a:lnTo>
                      <a:lnTo>
                        <a:pt x="4" y="419"/>
                      </a:lnTo>
                      <a:lnTo>
                        <a:pt x="7" y="434"/>
                      </a:lnTo>
                      <a:lnTo>
                        <a:pt x="28" y="439"/>
                      </a:lnTo>
                      <a:lnTo>
                        <a:pt x="49" y="439"/>
                      </a:lnTo>
                      <a:lnTo>
                        <a:pt x="55" y="458"/>
                      </a:lnTo>
                      <a:lnTo>
                        <a:pt x="37" y="469"/>
                      </a:lnTo>
                      <a:lnTo>
                        <a:pt x="21" y="484"/>
                      </a:lnTo>
                      <a:lnTo>
                        <a:pt x="27" y="499"/>
                      </a:lnTo>
                      <a:lnTo>
                        <a:pt x="48" y="499"/>
                      </a:lnTo>
                      <a:lnTo>
                        <a:pt x="68" y="496"/>
                      </a:lnTo>
                      <a:lnTo>
                        <a:pt x="77" y="514"/>
                      </a:lnTo>
                      <a:lnTo>
                        <a:pt x="62" y="527"/>
                      </a:lnTo>
                      <a:lnTo>
                        <a:pt x="49" y="545"/>
                      </a:lnTo>
                      <a:lnTo>
                        <a:pt x="57" y="557"/>
                      </a:lnTo>
                      <a:lnTo>
                        <a:pt x="79" y="554"/>
                      </a:lnTo>
                      <a:lnTo>
                        <a:pt x="98" y="546"/>
                      </a:lnTo>
                      <a:lnTo>
                        <a:pt x="110" y="563"/>
                      </a:lnTo>
                      <a:lnTo>
                        <a:pt x="98" y="579"/>
                      </a:lnTo>
                      <a:lnTo>
                        <a:pt x="88" y="599"/>
                      </a:lnTo>
                      <a:lnTo>
                        <a:pt x="98" y="609"/>
                      </a:lnTo>
                      <a:lnTo>
                        <a:pt x="119" y="602"/>
                      </a:lnTo>
                      <a:lnTo>
                        <a:pt x="137" y="591"/>
                      </a:lnTo>
                      <a:lnTo>
                        <a:pt x="152" y="605"/>
                      </a:lnTo>
                      <a:lnTo>
                        <a:pt x="142" y="623"/>
                      </a:lnTo>
                      <a:lnTo>
                        <a:pt x="137" y="645"/>
                      </a:lnTo>
                      <a:lnTo>
                        <a:pt x="149" y="654"/>
                      </a:lnTo>
                      <a:lnTo>
                        <a:pt x="167" y="642"/>
                      </a:lnTo>
                      <a:lnTo>
                        <a:pt x="184" y="629"/>
                      </a:lnTo>
                      <a:lnTo>
                        <a:pt x="200" y="639"/>
                      </a:lnTo>
                      <a:lnTo>
                        <a:pt x="194" y="659"/>
                      </a:lnTo>
                      <a:lnTo>
                        <a:pt x="193" y="681"/>
                      </a:lnTo>
                      <a:lnTo>
                        <a:pt x="206" y="687"/>
                      </a:lnTo>
                      <a:lnTo>
                        <a:pt x="223" y="674"/>
                      </a:lnTo>
                      <a:lnTo>
                        <a:pt x="235" y="657"/>
                      </a:lnTo>
                      <a:lnTo>
                        <a:pt x="254" y="665"/>
                      </a:lnTo>
                      <a:lnTo>
                        <a:pt x="253" y="684"/>
                      </a:lnTo>
                      <a:lnTo>
                        <a:pt x="254" y="707"/>
                      </a:lnTo>
                      <a:lnTo>
                        <a:pt x="269" y="711"/>
                      </a:lnTo>
                      <a:lnTo>
                        <a:pt x="282" y="693"/>
                      </a:lnTo>
                      <a:lnTo>
                        <a:pt x="291" y="675"/>
                      </a:lnTo>
                      <a:lnTo>
                        <a:pt x="311" y="678"/>
                      </a:lnTo>
                      <a:lnTo>
                        <a:pt x="314" y="699"/>
                      </a:lnTo>
                      <a:lnTo>
                        <a:pt x="320" y="720"/>
                      </a:lnTo>
                      <a:lnTo>
                        <a:pt x="335" y="722"/>
                      </a:lnTo>
                      <a:lnTo>
                        <a:pt x="345" y="702"/>
                      </a:lnTo>
                      <a:lnTo>
                        <a:pt x="351" y="683"/>
                      </a:lnTo>
                      <a:lnTo>
                        <a:pt x="371" y="683"/>
                      </a:lnTo>
                      <a:lnTo>
                        <a:pt x="377" y="702"/>
                      </a:lnTo>
                      <a:lnTo>
                        <a:pt x="387" y="722"/>
                      </a:lnTo>
                      <a:lnTo>
                        <a:pt x="402" y="720"/>
                      </a:lnTo>
                      <a:lnTo>
                        <a:pt x="408" y="699"/>
                      </a:lnTo>
                      <a:lnTo>
                        <a:pt x="410" y="678"/>
                      </a:lnTo>
                      <a:lnTo>
                        <a:pt x="429" y="675"/>
                      </a:lnTo>
                      <a:lnTo>
                        <a:pt x="440" y="693"/>
                      </a:lnTo>
                      <a:lnTo>
                        <a:pt x="453" y="711"/>
                      </a:lnTo>
                      <a:lnTo>
                        <a:pt x="467" y="707"/>
                      </a:lnTo>
                      <a:lnTo>
                        <a:pt x="470" y="684"/>
                      </a:lnTo>
                      <a:lnTo>
                        <a:pt x="468" y="665"/>
                      </a:lnTo>
                      <a:lnTo>
                        <a:pt x="486" y="657"/>
                      </a:lnTo>
                      <a:lnTo>
                        <a:pt x="499" y="674"/>
                      </a:lnTo>
                      <a:lnTo>
                        <a:pt x="516" y="687"/>
                      </a:lnTo>
                      <a:lnTo>
                        <a:pt x="529" y="681"/>
                      </a:lnTo>
                      <a:lnTo>
                        <a:pt x="526" y="659"/>
                      </a:lnTo>
                      <a:lnTo>
                        <a:pt x="522" y="639"/>
                      </a:lnTo>
                      <a:lnTo>
                        <a:pt x="538" y="629"/>
                      </a:lnTo>
                      <a:lnTo>
                        <a:pt x="553" y="642"/>
                      </a:lnTo>
                      <a:lnTo>
                        <a:pt x="573" y="654"/>
                      </a:lnTo>
                      <a:lnTo>
                        <a:pt x="585" y="645"/>
                      </a:lnTo>
                      <a:lnTo>
                        <a:pt x="579" y="623"/>
                      </a:lnTo>
                      <a:lnTo>
                        <a:pt x="570" y="605"/>
                      </a:lnTo>
                      <a:lnTo>
                        <a:pt x="585" y="591"/>
                      </a:lnTo>
                      <a:lnTo>
                        <a:pt x="603" y="602"/>
                      </a:lnTo>
                      <a:lnTo>
                        <a:pt x="624" y="609"/>
                      </a:lnTo>
                      <a:lnTo>
                        <a:pt x="633" y="599"/>
                      </a:lnTo>
                      <a:lnTo>
                        <a:pt x="624" y="579"/>
                      </a:lnTo>
                      <a:lnTo>
                        <a:pt x="612" y="563"/>
                      </a:lnTo>
                      <a:lnTo>
                        <a:pt x="624" y="546"/>
                      </a:lnTo>
                      <a:lnTo>
                        <a:pt x="643" y="554"/>
                      </a:lnTo>
                      <a:lnTo>
                        <a:pt x="664" y="557"/>
                      </a:lnTo>
                      <a:lnTo>
                        <a:pt x="672" y="545"/>
                      </a:lnTo>
                      <a:lnTo>
                        <a:pt x="660" y="527"/>
                      </a:lnTo>
                      <a:lnTo>
                        <a:pt x="645" y="514"/>
                      </a:lnTo>
                      <a:lnTo>
                        <a:pt x="654" y="496"/>
                      </a:lnTo>
                      <a:lnTo>
                        <a:pt x="673" y="499"/>
                      </a:lnTo>
                      <a:lnTo>
                        <a:pt x="696" y="499"/>
                      </a:lnTo>
                      <a:lnTo>
                        <a:pt x="702" y="484"/>
                      </a:lnTo>
                      <a:lnTo>
                        <a:pt x="685" y="469"/>
                      </a:lnTo>
                      <a:lnTo>
                        <a:pt x="667" y="458"/>
                      </a:lnTo>
                      <a:lnTo>
                        <a:pt x="673" y="439"/>
                      </a:lnTo>
                      <a:lnTo>
                        <a:pt x="694" y="439"/>
                      </a:lnTo>
                      <a:lnTo>
                        <a:pt x="715" y="434"/>
                      </a:lnTo>
                      <a:lnTo>
                        <a:pt x="718" y="419"/>
                      </a:lnTo>
                      <a:lnTo>
                        <a:pt x="699" y="407"/>
                      </a:lnTo>
                      <a:lnTo>
                        <a:pt x="681" y="400"/>
                      </a:lnTo>
                      <a:lnTo>
                        <a:pt x="682" y="380"/>
                      </a:lnTo>
                      <a:lnTo>
                        <a:pt x="702" y="376"/>
                      </a:lnTo>
                      <a:close/>
                      <a:moveTo>
                        <a:pt x="428" y="105"/>
                      </a:moveTo>
                      <a:lnTo>
                        <a:pt x="452" y="112"/>
                      </a:lnTo>
                      <a:lnTo>
                        <a:pt x="476" y="123"/>
                      </a:lnTo>
                      <a:lnTo>
                        <a:pt x="498" y="135"/>
                      </a:lnTo>
                      <a:lnTo>
                        <a:pt x="519" y="148"/>
                      </a:lnTo>
                      <a:lnTo>
                        <a:pt x="538" y="165"/>
                      </a:lnTo>
                      <a:lnTo>
                        <a:pt x="556" y="183"/>
                      </a:lnTo>
                      <a:lnTo>
                        <a:pt x="573" y="202"/>
                      </a:lnTo>
                      <a:lnTo>
                        <a:pt x="586" y="223"/>
                      </a:lnTo>
                      <a:lnTo>
                        <a:pt x="600" y="246"/>
                      </a:lnTo>
                      <a:lnTo>
                        <a:pt x="609" y="270"/>
                      </a:lnTo>
                      <a:lnTo>
                        <a:pt x="616" y="295"/>
                      </a:lnTo>
                      <a:lnTo>
                        <a:pt x="622" y="320"/>
                      </a:lnTo>
                      <a:lnTo>
                        <a:pt x="625" y="347"/>
                      </a:lnTo>
                      <a:lnTo>
                        <a:pt x="625" y="361"/>
                      </a:lnTo>
                      <a:lnTo>
                        <a:pt x="625" y="374"/>
                      </a:lnTo>
                      <a:lnTo>
                        <a:pt x="622" y="401"/>
                      </a:lnTo>
                      <a:lnTo>
                        <a:pt x="616" y="427"/>
                      </a:lnTo>
                      <a:lnTo>
                        <a:pt x="609" y="451"/>
                      </a:lnTo>
                      <a:lnTo>
                        <a:pt x="604" y="463"/>
                      </a:lnTo>
                      <a:lnTo>
                        <a:pt x="437" y="356"/>
                      </a:lnTo>
                      <a:lnTo>
                        <a:pt x="437" y="352"/>
                      </a:lnTo>
                      <a:lnTo>
                        <a:pt x="437" y="344"/>
                      </a:lnTo>
                      <a:lnTo>
                        <a:pt x="435" y="338"/>
                      </a:lnTo>
                      <a:lnTo>
                        <a:pt x="435" y="335"/>
                      </a:lnTo>
                      <a:lnTo>
                        <a:pt x="434" y="332"/>
                      </a:lnTo>
                      <a:lnTo>
                        <a:pt x="432" y="325"/>
                      </a:lnTo>
                      <a:lnTo>
                        <a:pt x="429" y="319"/>
                      </a:lnTo>
                      <a:lnTo>
                        <a:pt x="426" y="313"/>
                      </a:lnTo>
                      <a:lnTo>
                        <a:pt x="425" y="310"/>
                      </a:lnTo>
                      <a:lnTo>
                        <a:pt x="423" y="308"/>
                      </a:lnTo>
                      <a:lnTo>
                        <a:pt x="422" y="305"/>
                      </a:lnTo>
                      <a:lnTo>
                        <a:pt x="417" y="299"/>
                      </a:lnTo>
                      <a:lnTo>
                        <a:pt x="411" y="295"/>
                      </a:lnTo>
                      <a:lnTo>
                        <a:pt x="405" y="289"/>
                      </a:lnTo>
                      <a:lnTo>
                        <a:pt x="399" y="284"/>
                      </a:lnTo>
                      <a:lnTo>
                        <a:pt x="399" y="99"/>
                      </a:lnTo>
                      <a:lnTo>
                        <a:pt x="401" y="99"/>
                      </a:lnTo>
                      <a:lnTo>
                        <a:pt x="428" y="105"/>
                      </a:lnTo>
                      <a:close/>
                      <a:moveTo>
                        <a:pt x="97" y="347"/>
                      </a:moveTo>
                      <a:lnTo>
                        <a:pt x="100" y="320"/>
                      </a:lnTo>
                      <a:lnTo>
                        <a:pt x="104" y="295"/>
                      </a:lnTo>
                      <a:lnTo>
                        <a:pt x="112" y="270"/>
                      </a:lnTo>
                      <a:lnTo>
                        <a:pt x="122" y="246"/>
                      </a:lnTo>
                      <a:lnTo>
                        <a:pt x="134" y="223"/>
                      </a:lnTo>
                      <a:lnTo>
                        <a:pt x="149" y="202"/>
                      </a:lnTo>
                      <a:lnTo>
                        <a:pt x="164" y="183"/>
                      </a:lnTo>
                      <a:lnTo>
                        <a:pt x="184" y="165"/>
                      </a:lnTo>
                      <a:lnTo>
                        <a:pt x="203" y="148"/>
                      </a:lnTo>
                      <a:lnTo>
                        <a:pt x="224" y="135"/>
                      </a:lnTo>
                      <a:lnTo>
                        <a:pt x="247" y="123"/>
                      </a:lnTo>
                      <a:lnTo>
                        <a:pt x="271" y="112"/>
                      </a:lnTo>
                      <a:lnTo>
                        <a:pt x="294" y="105"/>
                      </a:lnTo>
                      <a:lnTo>
                        <a:pt x="320" y="99"/>
                      </a:lnTo>
                      <a:lnTo>
                        <a:pt x="323" y="99"/>
                      </a:lnTo>
                      <a:lnTo>
                        <a:pt x="323" y="283"/>
                      </a:lnTo>
                      <a:lnTo>
                        <a:pt x="321" y="283"/>
                      </a:lnTo>
                      <a:lnTo>
                        <a:pt x="315" y="287"/>
                      </a:lnTo>
                      <a:lnTo>
                        <a:pt x="309" y="290"/>
                      </a:lnTo>
                      <a:lnTo>
                        <a:pt x="305" y="295"/>
                      </a:lnTo>
                      <a:lnTo>
                        <a:pt x="302" y="298"/>
                      </a:lnTo>
                      <a:lnTo>
                        <a:pt x="300" y="299"/>
                      </a:lnTo>
                      <a:lnTo>
                        <a:pt x="296" y="305"/>
                      </a:lnTo>
                      <a:lnTo>
                        <a:pt x="293" y="310"/>
                      </a:lnTo>
                      <a:lnTo>
                        <a:pt x="290" y="316"/>
                      </a:lnTo>
                      <a:lnTo>
                        <a:pt x="288" y="317"/>
                      </a:lnTo>
                      <a:lnTo>
                        <a:pt x="287" y="320"/>
                      </a:lnTo>
                      <a:lnTo>
                        <a:pt x="285" y="325"/>
                      </a:lnTo>
                      <a:lnTo>
                        <a:pt x="284" y="329"/>
                      </a:lnTo>
                      <a:lnTo>
                        <a:pt x="282" y="332"/>
                      </a:lnTo>
                      <a:lnTo>
                        <a:pt x="281" y="337"/>
                      </a:lnTo>
                      <a:lnTo>
                        <a:pt x="281" y="341"/>
                      </a:lnTo>
                      <a:lnTo>
                        <a:pt x="279" y="346"/>
                      </a:lnTo>
                      <a:lnTo>
                        <a:pt x="279" y="350"/>
                      </a:lnTo>
                      <a:lnTo>
                        <a:pt x="279" y="353"/>
                      </a:lnTo>
                      <a:lnTo>
                        <a:pt x="279" y="355"/>
                      </a:lnTo>
                      <a:lnTo>
                        <a:pt x="279" y="359"/>
                      </a:lnTo>
                      <a:lnTo>
                        <a:pt x="118" y="463"/>
                      </a:lnTo>
                      <a:lnTo>
                        <a:pt x="112" y="451"/>
                      </a:lnTo>
                      <a:lnTo>
                        <a:pt x="104" y="427"/>
                      </a:lnTo>
                      <a:lnTo>
                        <a:pt x="100" y="401"/>
                      </a:lnTo>
                      <a:lnTo>
                        <a:pt x="97" y="374"/>
                      </a:lnTo>
                      <a:lnTo>
                        <a:pt x="97" y="361"/>
                      </a:lnTo>
                      <a:lnTo>
                        <a:pt x="97" y="347"/>
                      </a:lnTo>
                      <a:close/>
                      <a:moveTo>
                        <a:pt x="538" y="557"/>
                      </a:moveTo>
                      <a:lnTo>
                        <a:pt x="519" y="572"/>
                      </a:lnTo>
                      <a:lnTo>
                        <a:pt x="498" y="587"/>
                      </a:lnTo>
                      <a:lnTo>
                        <a:pt x="476" y="599"/>
                      </a:lnTo>
                      <a:lnTo>
                        <a:pt x="452" y="609"/>
                      </a:lnTo>
                      <a:lnTo>
                        <a:pt x="428" y="617"/>
                      </a:lnTo>
                      <a:lnTo>
                        <a:pt x="401" y="623"/>
                      </a:lnTo>
                      <a:lnTo>
                        <a:pt x="374" y="624"/>
                      </a:lnTo>
                      <a:lnTo>
                        <a:pt x="360" y="624"/>
                      </a:lnTo>
                      <a:lnTo>
                        <a:pt x="347" y="624"/>
                      </a:lnTo>
                      <a:lnTo>
                        <a:pt x="320" y="623"/>
                      </a:lnTo>
                      <a:lnTo>
                        <a:pt x="294" y="617"/>
                      </a:lnTo>
                      <a:lnTo>
                        <a:pt x="271" y="609"/>
                      </a:lnTo>
                      <a:lnTo>
                        <a:pt x="247" y="599"/>
                      </a:lnTo>
                      <a:lnTo>
                        <a:pt x="224" y="587"/>
                      </a:lnTo>
                      <a:lnTo>
                        <a:pt x="203" y="572"/>
                      </a:lnTo>
                      <a:lnTo>
                        <a:pt x="184" y="557"/>
                      </a:lnTo>
                      <a:lnTo>
                        <a:pt x="164" y="539"/>
                      </a:lnTo>
                      <a:lnTo>
                        <a:pt x="157" y="527"/>
                      </a:lnTo>
                      <a:lnTo>
                        <a:pt x="321" y="422"/>
                      </a:lnTo>
                      <a:lnTo>
                        <a:pt x="323" y="424"/>
                      </a:lnTo>
                      <a:lnTo>
                        <a:pt x="327" y="425"/>
                      </a:lnTo>
                      <a:lnTo>
                        <a:pt x="332" y="427"/>
                      </a:lnTo>
                      <a:lnTo>
                        <a:pt x="336" y="428"/>
                      </a:lnTo>
                      <a:lnTo>
                        <a:pt x="341" y="430"/>
                      </a:lnTo>
                      <a:lnTo>
                        <a:pt x="345" y="431"/>
                      </a:lnTo>
                      <a:lnTo>
                        <a:pt x="348" y="431"/>
                      </a:lnTo>
                      <a:lnTo>
                        <a:pt x="350" y="431"/>
                      </a:lnTo>
                      <a:lnTo>
                        <a:pt x="354" y="431"/>
                      </a:lnTo>
                      <a:lnTo>
                        <a:pt x="360" y="431"/>
                      </a:lnTo>
                      <a:lnTo>
                        <a:pt x="365" y="431"/>
                      </a:lnTo>
                      <a:lnTo>
                        <a:pt x="366" y="431"/>
                      </a:lnTo>
                      <a:lnTo>
                        <a:pt x="369" y="431"/>
                      </a:lnTo>
                      <a:lnTo>
                        <a:pt x="374" y="430"/>
                      </a:lnTo>
                      <a:lnTo>
                        <a:pt x="380" y="428"/>
                      </a:lnTo>
                      <a:lnTo>
                        <a:pt x="384" y="427"/>
                      </a:lnTo>
                      <a:lnTo>
                        <a:pt x="389" y="425"/>
                      </a:lnTo>
                      <a:lnTo>
                        <a:pt x="393" y="424"/>
                      </a:lnTo>
                      <a:lnTo>
                        <a:pt x="398" y="421"/>
                      </a:lnTo>
                      <a:lnTo>
                        <a:pt x="398" y="421"/>
                      </a:lnTo>
                      <a:lnTo>
                        <a:pt x="565" y="527"/>
                      </a:lnTo>
                      <a:lnTo>
                        <a:pt x="556" y="539"/>
                      </a:lnTo>
                      <a:lnTo>
                        <a:pt x="538" y="5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" name="Gruppieren 17">
                <a:extLst>
                  <a:ext uri="{FF2B5EF4-FFF2-40B4-BE49-F238E27FC236}">
                    <a16:creationId xmlns:a16="http://schemas.microsoft.com/office/drawing/2014/main" id="{BA8E88B0-6198-6FD1-B83B-5B2B52201764}"/>
                  </a:ext>
                </a:extLst>
              </p:cNvPr>
              <p:cNvGrpSpPr/>
              <p:nvPr/>
            </p:nvGrpSpPr>
            <p:grpSpPr>
              <a:xfrm>
                <a:off x="4987254" y="4995203"/>
                <a:ext cx="561463" cy="561462"/>
                <a:chOff x="10185401" y="4502150"/>
                <a:chExt cx="1146175" cy="1146175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53" name="Freeform 34">
                  <a:extLst>
                    <a:ext uri="{FF2B5EF4-FFF2-40B4-BE49-F238E27FC236}">
                      <a16:creationId xmlns:a16="http://schemas.microsoft.com/office/drawing/2014/main" id="{CF1C1D91-F273-8606-1085-DF140F9655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185401" y="4502150"/>
                  <a:ext cx="1146175" cy="1146175"/>
                </a:xfrm>
                <a:custGeom>
                  <a:avLst/>
                  <a:gdLst>
                    <a:gd name="T0" fmla="*/ 682 w 722"/>
                    <a:gd name="T1" fmla="*/ 341 h 722"/>
                    <a:gd name="T2" fmla="*/ 694 w 722"/>
                    <a:gd name="T3" fmla="*/ 282 h 722"/>
                    <a:gd name="T4" fmla="*/ 696 w 722"/>
                    <a:gd name="T5" fmla="*/ 223 h 722"/>
                    <a:gd name="T6" fmla="*/ 672 w 722"/>
                    <a:gd name="T7" fmla="*/ 177 h 722"/>
                    <a:gd name="T8" fmla="*/ 624 w 722"/>
                    <a:gd name="T9" fmla="*/ 142 h 722"/>
                    <a:gd name="T10" fmla="*/ 570 w 722"/>
                    <a:gd name="T11" fmla="*/ 117 h 722"/>
                    <a:gd name="T12" fmla="*/ 538 w 722"/>
                    <a:gd name="T13" fmla="*/ 93 h 722"/>
                    <a:gd name="T14" fmla="*/ 499 w 722"/>
                    <a:gd name="T15" fmla="*/ 48 h 722"/>
                    <a:gd name="T16" fmla="*/ 453 w 722"/>
                    <a:gd name="T17" fmla="*/ 11 h 722"/>
                    <a:gd name="T18" fmla="*/ 402 w 722"/>
                    <a:gd name="T19" fmla="*/ 2 h 722"/>
                    <a:gd name="T20" fmla="*/ 345 w 722"/>
                    <a:gd name="T21" fmla="*/ 20 h 722"/>
                    <a:gd name="T22" fmla="*/ 291 w 722"/>
                    <a:gd name="T23" fmla="*/ 47 h 722"/>
                    <a:gd name="T24" fmla="*/ 254 w 722"/>
                    <a:gd name="T25" fmla="*/ 57 h 722"/>
                    <a:gd name="T26" fmla="*/ 194 w 722"/>
                    <a:gd name="T27" fmla="*/ 62 h 722"/>
                    <a:gd name="T28" fmla="*/ 137 w 722"/>
                    <a:gd name="T29" fmla="*/ 77 h 722"/>
                    <a:gd name="T30" fmla="*/ 98 w 722"/>
                    <a:gd name="T31" fmla="*/ 111 h 722"/>
                    <a:gd name="T32" fmla="*/ 79 w 722"/>
                    <a:gd name="T33" fmla="*/ 168 h 722"/>
                    <a:gd name="T34" fmla="*/ 68 w 722"/>
                    <a:gd name="T35" fmla="*/ 226 h 722"/>
                    <a:gd name="T36" fmla="*/ 55 w 722"/>
                    <a:gd name="T37" fmla="*/ 264 h 722"/>
                    <a:gd name="T38" fmla="*/ 22 w 722"/>
                    <a:gd name="T39" fmla="*/ 313 h 722"/>
                    <a:gd name="T40" fmla="*/ 0 w 722"/>
                    <a:gd name="T41" fmla="*/ 368 h 722"/>
                    <a:gd name="T42" fmla="*/ 4 w 722"/>
                    <a:gd name="T43" fmla="*/ 419 h 722"/>
                    <a:gd name="T44" fmla="*/ 37 w 722"/>
                    <a:gd name="T45" fmla="*/ 469 h 722"/>
                    <a:gd name="T46" fmla="*/ 77 w 722"/>
                    <a:gd name="T47" fmla="*/ 514 h 722"/>
                    <a:gd name="T48" fmla="*/ 98 w 722"/>
                    <a:gd name="T49" fmla="*/ 547 h 722"/>
                    <a:gd name="T50" fmla="*/ 119 w 722"/>
                    <a:gd name="T51" fmla="*/ 602 h 722"/>
                    <a:gd name="T52" fmla="*/ 149 w 722"/>
                    <a:gd name="T53" fmla="*/ 654 h 722"/>
                    <a:gd name="T54" fmla="*/ 193 w 722"/>
                    <a:gd name="T55" fmla="*/ 681 h 722"/>
                    <a:gd name="T56" fmla="*/ 253 w 722"/>
                    <a:gd name="T57" fmla="*/ 684 h 722"/>
                    <a:gd name="T58" fmla="*/ 311 w 722"/>
                    <a:gd name="T59" fmla="*/ 678 h 722"/>
                    <a:gd name="T60" fmla="*/ 351 w 722"/>
                    <a:gd name="T61" fmla="*/ 683 h 722"/>
                    <a:gd name="T62" fmla="*/ 408 w 722"/>
                    <a:gd name="T63" fmla="*/ 699 h 722"/>
                    <a:gd name="T64" fmla="*/ 467 w 722"/>
                    <a:gd name="T65" fmla="*/ 707 h 722"/>
                    <a:gd name="T66" fmla="*/ 516 w 722"/>
                    <a:gd name="T67" fmla="*/ 687 h 722"/>
                    <a:gd name="T68" fmla="*/ 553 w 722"/>
                    <a:gd name="T69" fmla="*/ 642 h 722"/>
                    <a:gd name="T70" fmla="*/ 585 w 722"/>
                    <a:gd name="T71" fmla="*/ 591 h 722"/>
                    <a:gd name="T72" fmla="*/ 612 w 722"/>
                    <a:gd name="T73" fmla="*/ 563 h 722"/>
                    <a:gd name="T74" fmla="*/ 660 w 722"/>
                    <a:gd name="T75" fmla="*/ 527 h 722"/>
                    <a:gd name="T76" fmla="*/ 702 w 722"/>
                    <a:gd name="T77" fmla="*/ 484 h 722"/>
                    <a:gd name="T78" fmla="*/ 715 w 722"/>
                    <a:gd name="T79" fmla="*/ 434 h 722"/>
                    <a:gd name="T80" fmla="*/ 702 w 722"/>
                    <a:gd name="T81" fmla="*/ 376 h 722"/>
                    <a:gd name="T82" fmla="*/ 609 w 722"/>
                    <a:gd name="T83" fmla="*/ 451 h 722"/>
                    <a:gd name="T84" fmla="*/ 538 w 722"/>
                    <a:gd name="T85" fmla="*/ 557 h 722"/>
                    <a:gd name="T86" fmla="*/ 428 w 722"/>
                    <a:gd name="T87" fmla="*/ 617 h 722"/>
                    <a:gd name="T88" fmla="*/ 320 w 722"/>
                    <a:gd name="T89" fmla="*/ 623 h 722"/>
                    <a:gd name="T90" fmla="*/ 203 w 722"/>
                    <a:gd name="T91" fmla="*/ 572 h 722"/>
                    <a:gd name="T92" fmla="*/ 122 w 722"/>
                    <a:gd name="T93" fmla="*/ 475 h 722"/>
                    <a:gd name="T94" fmla="*/ 97 w 722"/>
                    <a:gd name="T95" fmla="*/ 361 h 722"/>
                    <a:gd name="T96" fmla="*/ 122 w 722"/>
                    <a:gd name="T97" fmla="*/ 246 h 722"/>
                    <a:gd name="T98" fmla="*/ 203 w 722"/>
                    <a:gd name="T99" fmla="*/ 148 h 722"/>
                    <a:gd name="T100" fmla="*/ 320 w 722"/>
                    <a:gd name="T101" fmla="*/ 99 h 722"/>
                    <a:gd name="T102" fmla="*/ 428 w 722"/>
                    <a:gd name="T103" fmla="*/ 105 h 722"/>
                    <a:gd name="T104" fmla="*/ 538 w 722"/>
                    <a:gd name="T105" fmla="*/ 165 h 722"/>
                    <a:gd name="T106" fmla="*/ 609 w 722"/>
                    <a:gd name="T107" fmla="*/ 270 h 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22" h="722">
                      <a:moveTo>
                        <a:pt x="702" y="376"/>
                      </a:moveTo>
                      <a:lnTo>
                        <a:pt x="722" y="368"/>
                      </a:lnTo>
                      <a:lnTo>
                        <a:pt x="722" y="353"/>
                      </a:lnTo>
                      <a:lnTo>
                        <a:pt x="702" y="344"/>
                      </a:lnTo>
                      <a:lnTo>
                        <a:pt x="682" y="341"/>
                      </a:lnTo>
                      <a:lnTo>
                        <a:pt x="681" y="321"/>
                      </a:lnTo>
                      <a:lnTo>
                        <a:pt x="699" y="313"/>
                      </a:lnTo>
                      <a:lnTo>
                        <a:pt x="718" y="301"/>
                      </a:lnTo>
                      <a:lnTo>
                        <a:pt x="715" y="286"/>
                      </a:lnTo>
                      <a:lnTo>
                        <a:pt x="694" y="282"/>
                      </a:lnTo>
                      <a:lnTo>
                        <a:pt x="673" y="282"/>
                      </a:lnTo>
                      <a:lnTo>
                        <a:pt x="667" y="264"/>
                      </a:lnTo>
                      <a:lnTo>
                        <a:pt x="685" y="252"/>
                      </a:lnTo>
                      <a:lnTo>
                        <a:pt x="702" y="237"/>
                      </a:lnTo>
                      <a:lnTo>
                        <a:pt x="696" y="223"/>
                      </a:lnTo>
                      <a:lnTo>
                        <a:pt x="673" y="223"/>
                      </a:lnTo>
                      <a:lnTo>
                        <a:pt x="654" y="226"/>
                      </a:lnTo>
                      <a:lnTo>
                        <a:pt x="645" y="208"/>
                      </a:lnTo>
                      <a:lnTo>
                        <a:pt x="660" y="195"/>
                      </a:lnTo>
                      <a:lnTo>
                        <a:pt x="672" y="177"/>
                      </a:lnTo>
                      <a:lnTo>
                        <a:pt x="664" y="163"/>
                      </a:lnTo>
                      <a:lnTo>
                        <a:pt x="643" y="168"/>
                      </a:lnTo>
                      <a:lnTo>
                        <a:pt x="624" y="175"/>
                      </a:lnTo>
                      <a:lnTo>
                        <a:pt x="612" y="159"/>
                      </a:lnTo>
                      <a:lnTo>
                        <a:pt x="624" y="142"/>
                      </a:lnTo>
                      <a:lnTo>
                        <a:pt x="633" y="123"/>
                      </a:lnTo>
                      <a:lnTo>
                        <a:pt x="624" y="111"/>
                      </a:lnTo>
                      <a:lnTo>
                        <a:pt x="603" y="118"/>
                      </a:lnTo>
                      <a:lnTo>
                        <a:pt x="585" y="130"/>
                      </a:lnTo>
                      <a:lnTo>
                        <a:pt x="570" y="117"/>
                      </a:lnTo>
                      <a:lnTo>
                        <a:pt x="579" y="97"/>
                      </a:lnTo>
                      <a:lnTo>
                        <a:pt x="585" y="77"/>
                      </a:lnTo>
                      <a:lnTo>
                        <a:pt x="573" y="68"/>
                      </a:lnTo>
                      <a:lnTo>
                        <a:pt x="553" y="78"/>
                      </a:lnTo>
                      <a:lnTo>
                        <a:pt x="538" y="93"/>
                      </a:lnTo>
                      <a:lnTo>
                        <a:pt x="522" y="83"/>
                      </a:lnTo>
                      <a:lnTo>
                        <a:pt x="526" y="62"/>
                      </a:lnTo>
                      <a:lnTo>
                        <a:pt x="529" y="41"/>
                      </a:lnTo>
                      <a:lnTo>
                        <a:pt x="516" y="33"/>
                      </a:lnTo>
                      <a:lnTo>
                        <a:pt x="499" y="48"/>
                      </a:lnTo>
                      <a:lnTo>
                        <a:pt x="486" y="65"/>
                      </a:lnTo>
                      <a:lnTo>
                        <a:pt x="468" y="57"/>
                      </a:lnTo>
                      <a:lnTo>
                        <a:pt x="470" y="36"/>
                      </a:lnTo>
                      <a:lnTo>
                        <a:pt x="467" y="15"/>
                      </a:lnTo>
                      <a:lnTo>
                        <a:pt x="453" y="11"/>
                      </a:lnTo>
                      <a:lnTo>
                        <a:pt x="440" y="29"/>
                      </a:lnTo>
                      <a:lnTo>
                        <a:pt x="429" y="47"/>
                      </a:lnTo>
                      <a:lnTo>
                        <a:pt x="410" y="42"/>
                      </a:lnTo>
                      <a:lnTo>
                        <a:pt x="408" y="23"/>
                      </a:lnTo>
                      <a:lnTo>
                        <a:pt x="402" y="2"/>
                      </a:lnTo>
                      <a:lnTo>
                        <a:pt x="387" y="0"/>
                      </a:lnTo>
                      <a:lnTo>
                        <a:pt x="377" y="20"/>
                      </a:lnTo>
                      <a:lnTo>
                        <a:pt x="371" y="39"/>
                      </a:lnTo>
                      <a:lnTo>
                        <a:pt x="351" y="39"/>
                      </a:lnTo>
                      <a:lnTo>
                        <a:pt x="345" y="20"/>
                      </a:lnTo>
                      <a:lnTo>
                        <a:pt x="335" y="0"/>
                      </a:lnTo>
                      <a:lnTo>
                        <a:pt x="320" y="2"/>
                      </a:lnTo>
                      <a:lnTo>
                        <a:pt x="314" y="23"/>
                      </a:lnTo>
                      <a:lnTo>
                        <a:pt x="311" y="42"/>
                      </a:lnTo>
                      <a:lnTo>
                        <a:pt x="291" y="47"/>
                      </a:lnTo>
                      <a:lnTo>
                        <a:pt x="282" y="29"/>
                      </a:lnTo>
                      <a:lnTo>
                        <a:pt x="269" y="11"/>
                      </a:lnTo>
                      <a:lnTo>
                        <a:pt x="254" y="15"/>
                      </a:lnTo>
                      <a:lnTo>
                        <a:pt x="253" y="36"/>
                      </a:lnTo>
                      <a:lnTo>
                        <a:pt x="254" y="57"/>
                      </a:lnTo>
                      <a:lnTo>
                        <a:pt x="235" y="65"/>
                      </a:lnTo>
                      <a:lnTo>
                        <a:pt x="223" y="48"/>
                      </a:lnTo>
                      <a:lnTo>
                        <a:pt x="206" y="33"/>
                      </a:lnTo>
                      <a:lnTo>
                        <a:pt x="193" y="41"/>
                      </a:lnTo>
                      <a:lnTo>
                        <a:pt x="194" y="62"/>
                      </a:lnTo>
                      <a:lnTo>
                        <a:pt x="200" y="83"/>
                      </a:lnTo>
                      <a:lnTo>
                        <a:pt x="184" y="93"/>
                      </a:lnTo>
                      <a:lnTo>
                        <a:pt x="167" y="78"/>
                      </a:lnTo>
                      <a:lnTo>
                        <a:pt x="149" y="68"/>
                      </a:lnTo>
                      <a:lnTo>
                        <a:pt x="137" y="77"/>
                      </a:lnTo>
                      <a:lnTo>
                        <a:pt x="142" y="97"/>
                      </a:lnTo>
                      <a:lnTo>
                        <a:pt x="152" y="117"/>
                      </a:lnTo>
                      <a:lnTo>
                        <a:pt x="137" y="130"/>
                      </a:lnTo>
                      <a:lnTo>
                        <a:pt x="119" y="118"/>
                      </a:lnTo>
                      <a:lnTo>
                        <a:pt x="98" y="111"/>
                      </a:lnTo>
                      <a:lnTo>
                        <a:pt x="88" y="123"/>
                      </a:lnTo>
                      <a:lnTo>
                        <a:pt x="98" y="142"/>
                      </a:lnTo>
                      <a:lnTo>
                        <a:pt x="110" y="159"/>
                      </a:lnTo>
                      <a:lnTo>
                        <a:pt x="98" y="175"/>
                      </a:lnTo>
                      <a:lnTo>
                        <a:pt x="79" y="168"/>
                      </a:lnTo>
                      <a:lnTo>
                        <a:pt x="57" y="163"/>
                      </a:lnTo>
                      <a:lnTo>
                        <a:pt x="49" y="177"/>
                      </a:lnTo>
                      <a:lnTo>
                        <a:pt x="62" y="195"/>
                      </a:lnTo>
                      <a:lnTo>
                        <a:pt x="77" y="208"/>
                      </a:lnTo>
                      <a:lnTo>
                        <a:pt x="68" y="226"/>
                      </a:lnTo>
                      <a:lnTo>
                        <a:pt x="48" y="223"/>
                      </a:lnTo>
                      <a:lnTo>
                        <a:pt x="27" y="223"/>
                      </a:lnTo>
                      <a:lnTo>
                        <a:pt x="21" y="237"/>
                      </a:lnTo>
                      <a:lnTo>
                        <a:pt x="37" y="252"/>
                      </a:lnTo>
                      <a:lnTo>
                        <a:pt x="55" y="264"/>
                      </a:lnTo>
                      <a:lnTo>
                        <a:pt x="49" y="282"/>
                      </a:lnTo>
                      <a:lnTo>
                        <a:pt x="28" y="282"/>
                      </a:lnTo>
                      <a:lnTo>
                        <a:pt x="7" y="286"/>
                      </a:lnTo>
                      <a:lnTo>
                        <a:pt x="4" y="301"/>
                      </a:lnTo>
                      <a:lnTo>
                        <a:pt x="22" y="313"/>
                      </a:lnTo>
                      <a:lnTo>
                        <a:pt x="42" y="321"/>
                      </a:lnTo>
                      <a:lnTo>
                        <a:pt x="40" y="341"/>
                      </a:lnTo>
                      <a:lnTo>
                        <a:pt x="19" y="344"/>
                      </a:lnTo>
                      <a:lnTo>
                        <a:pt x="0" y="353"/>
                      </a:lnTo>
                      <a:lnTo>
                        <a:pt x="0" y="368"/>
                      </a:lnTo>
                      <a:lnTo>
                        <a:pt x="19" y="376"/>
                      </a:lnTo>
                      <a:lnTo>
                        <a:pt x="40" y="380"/>
                      </a:lnTo>
                      <a:lnTo>
                        <a:pt x="42" y="400"/>
                      </a:lnTo>
                      <a:lnTo>
                        <a:pt x="22" y="407"/>
                      </a:lnTo>
                      <a:lnTo>
                        <a:pt x="4" y="419"/>
                      </a:lnTo>
                      <a:lnTo>
                        <a:pt x="7" y="434"/>
                      </a:lnTo>
                      <a:lnTo>
                        <a:pt x="28" y="439"/>
                      </a:lnTo>
                      <a:lnTo>
                        <a:pt x="49" y="439"/>
                      </a:lnTo>
                      <a:lnTo>
                        <a:pt x="55" y="458"/>
                      </a:lnTo>
                      <a:lnTo>
                        <a:pt x="37" y="469"/>
                      </a:lnTo>
                      <a:lnTo>
                        <a:pt x="21" y="484"/>
                      </a:lnTo>
                      <a:lnTo>
                        <a:pt x="27" y="499"/>
                      </a:lnTo>
                      <a:lnTo>
                        <a:pt x="48" y="499"/>
                      </a:lnTo>
                      <a:lnTo>
                        <a:pt x="68" y="496"/>
                      </a:lnTo>
                      <a:lnTo>
                        <a:pt x="77" y="514"/>
                      </a:lnTo>
                      <a:lnTo>
                        <a:pt x="62" y="527"/>
                      </a:lnTo>
                      <a:lnTo>
                        <a:pt x="49" y="545"/>
                      </a:lnTo>
                      <a:lnTo>
                        <a:pt x="57" y="557"/>
                      </a:lnTo>
                      <a:lnTo>
                        <a:pt x="79" y="554"/>
                      </a:lnTo>
                      <a:lnTo>
                        <a:pt x="98" y="547"/>
                      </a:lnTo>
                      <a:lnTo>
                        <a:pt x="110" y="563"/>
                      </a:lnTo>
                      <a:lnTo>
                        <a:pt x="98" y="580"/>
                      </a:lnTo>
                      <a:lnTo>
                        <a:pt x="88" y="599"/>
                      </a:lnTo>
                      <a:lnTo>
                        <a:pt x="98" y="609"/>
                      </a:lnTo>
                      <a:lnTo>
                        <a:pt x="119" y="602"/>
                      </a:lnTo>
                      <a:lnTo>
                        <a:pt x="137" y="591"/>
                      </a:lnTo>
                      <a:lnTo>
                        <a:pt x="152" y="605"/>
                      </a:lnTo>
                      <a:lnTo>
                        <a:pt x="142" y="623"/>
                      </a:lnTo>
                      <a:lnTo>
                        <a:pt x="137" y="645"/>
                      </a:lnTo>
                      <a:lnTo>
                        <a:pt x="149" y="654"/>
                      </a:lnTo>
                      <a:lnTo>
                        <a:pt x="167" y="642"/>
                      </a:lnTo>
                      <a:lnTo>
                        <a:pt x="184" y="629"/>
                      </a:lnTo>
                      <a:lnTo>
                        <a:pt x="200" y="639"/>
                      </a:lnTo>
                      <a:lnTo>
                        <a:pt x="194" y="659"/>
                      </a:lnTo>
                      <a:lnTo>
                        <a:pt x="193" y="681"/>
                      </a:lnTo>
                      <a:lnTo>
                        <a:pt x="206" y="687"/>
                      </a:lnTo>
                      <a:lnTo>
                        <a:pt x="223" y="674"/>
                      </a:lnTo>
                      <a:lnTo>
                        <a:pt x="235" y="657"/>
                      </a:lnTo>
                      <a:lnTo>
                        <a:pt x="254" y="665"/>
                      </a:lnTo>
                      <a:lnTo>
                        <a:pt x="253" y="684"/>
                      </a:lnTo>
                      <a:lnTo>
                        <a:pt x="254" y="707"/>
                      </a:lnTo>
                      <a:lnTo>
                        <a:pt x="269" y="711"/>
                      </a:lnTo>
                      <a:lnTo>
                        <a:pt x="282" y="693"/>
                      </a:lnTo>
                      <a:lnTo>
                        <a:pt x="291" y="675"/>
                      </a:lnTo>
                      <a:lnTo>
                        <a:pt x="311" y="678"/>
                      </a:lnTo>
                      <a:lnTo>
                        <a:pt x="314" y="699"/>
                      </a:lnTo>
                      <a:lnTo>
                        <a:pt x="320" y="720"/>
                      </a:lnTo>
                      <a:lnTo>
                        <a:pt x="335" y="722"/>
                      </a:lnTo>
                      <a:lnTo>
                        <a:pt x="345" y="702"/>
                      </a:lnTo>
                      <a:lnTo>
                        <a:pt x="351" y="683"/>
                      </a:lnTo>
                      <a:lnTo>
                        <a:pt x="371" y="683"/>
                      </a:lnTo>
                      <a:lnTo>
                        <a:pt x="377" y="702"/>
                      </a:lnTo>
                      <a:lnTo>
                        <a:pt x="387" y="722"/>
                      </a:lnTo>
                      <a:lnTo>
                        <a:pt x="402" y="720"/>
                      </a:lnTo>
                      <a:lnTo>
                        <a:pt x="408" y="699"/>
                      </a:lnTo>
                      <a:lnTo>
                        <a:pt x="410" y="678"/>
                      </a:lnTo>
                      <a:lnTo>
                        <a:pt x="429" y="675"/>
                      </a:lnTo>
                      <a:lnTo>
                        <a:pt x="440" y="693"/>
                      </a:lnTo>
                      <a:lnTo>
                        <a:pt x="453" y="711"/>
                      </a:lnTo>
                      <a:lnTo>
                        <a:pt x="467" y="707"/>
                      </a:lnTo>
                      <a:lnTo>
                        <a:pt x="470" y="684"/>
                      </a:lnTo>
                      <a:lnTo>
                        <a:pt x="468" y="665"/>
                      </a:lnTo>
                      <a:lnTo>
                        <a:pt x="486" y="657"/>
                      </a:lnTo>
                      <a:lnTo>
                        <a:pt x="499" y="674"/>
                      </a:lnTo>
                      <a:lnTo>
                        <a:pt x="516" y="687"/>
                      </a:lnTo>
                      <a:lnTo>
                        <a:pt x="529" y="681"/>
                      </a:lnTo>
                      <a:lnTo>
                        <a:pt x="526" y="659"/>
                      </a:lnTo>
                      <a:lnTo>
                        <a:pt x="522" y="639"/>
                      </a:lnTo>
                      <a:lnTo>
                        <a:pt x="538" y="629"/>
                      </a:lnTo>
                      <a:lnTo>
                        <a:pt x="553" y="642"/>
                      </a:lnTo>
                      <a:lnTo>
                        <a:pt x="573" y="654"/>
                      </a:lnTo>
                      <a:lnTo>
                        <a:pt x="585" y="645"/>
                      </a:lnTo>
                      <a:lnTo>
                        <a:pt x="579" y="623"/>
                      </a:lnTo>
                      <a:lnTo>
                        <a:pt x="570" y="605"/>
                      </a:lnTo>
                      <a:lnTo>
                        <a:pt x="585" y="591"/>
                      </a:lnTo>
                      <a:lnTo>
                        <a:pt x="603" y="602"/>
                      </a:lnTo>
                      <a:lnTo>
                        <a:pt x="624" y="609"/>
                      </a:lnTo>
                      <a:lnTo>
                        <a:pt x="633" y="599"/>
                      </a:lnTo>
                      <a:lnTo>
                        <a:pt x="624" y="580"/>
                      </a:lnTo>
                      <a:lnTo>
                        <a:pt x="612" y="563"/>
                      </a:lnTo>
                      <a:lnTo>
                        <a:pt x="624" y="547"/>
                      </a:lnTo>
                      <a:lnTo>
                        <a:pt x="643" y="554"/>
                      </a:lnTo>
                      <a:lnTo>
                        <a:pt x="664" y="557"/>
                      </a:lnTo>
                      <a:lnTo>
                        <a:pt x="672" y="545"/>
                      </a:lnTo>
                      <a:lnTo>
                        <a:pt x="660" y="527"/>
                      </a:lnTo>
                      <a:lnTo>
                        <a:pt x="645" y="514"/>
                      </a:lnTo>
                      <a:lnTo>
                        <a:pt x="654" y="496"/>
                      </a:lnTo>
                      <a:lnTo>
                        <a:pt x="673" y="499"/>
                      </a:lnTo>
                      <a:lnTo>
                        <a:pt x="696" y="499"/>
                      </a:lnTo>
                      <a:lnTo>
                        <a:pt x="702" y="484"/>
                      </a:lnTo>
                      <a:lnTo>
                        <a:pt x="685" y="469"/>
                      </a:lnTo>
                      <a:lnTo>
                        <a:pt x="667" y="458"/>
                      </a:lnTo>
                      <a:lnTo>
                        <a:pt x="673" y="439"/>
                      </a:lnTo>
                      <a:lnTo>
                        <a:pt x="694" y="439"/>
                      </a:lnTo>
                      <a:lnTo>
                        <a:pt x="715" y="434"/>
                      </a:lnTo>
                      <a:lnTo>
                        <a:pt x="718" y="419"/>
                      </a:lnTo>
                      <a:lnTo>
                        <a:pt x="699" y="407"/>
                      </a:lnTo>
                      <a:lnTo>
                        <a:pt x="681" y="400"/>
                      </a:lnTo>
                      <a:lnTo>
                        <a:pt x="682" y="380"/>
                      </a:lnTo>
                      <a:lnTo>
                        <a:pt x="702" y="376"/>
                      </a:lnTo>
                      <a:close/>
                      <a:moveTo>
                        <a:pt x="625" y="361"/>
                      </a:moveTo>
                      <a:lnTo>
                        <a:pt x="625" y="374"/>
                      </a:lnTo>
                      <a:lnTo>
                        <a:pt x="622" y="401"/>
                      </a:lnTo>
                      <a:lnTo>
                        <a:pt x="616" y="427"/>
                      </a:lnTo>
                      <a:lnTo>
                        <a:pt x="609" y="451"/>
                      </a:lnTo>
                      <a:lnTo>
                        <a:pt x="600" y="475"/>
                      </a:lnTo>
                      <a:lnTo>
                        <a:pt x="586" y="497"/>
                      </a:lnTo>
                      <a:lnTo>
                        <a:pt x="573" y="518"/>
                      </a:lnTo>
                      <a:lnTo>
                        <a:pt x="556" y="539"/>
                      </a:lnTo>
                      <a:lnTo>
                        <a:pt x="538" y="557"/>
                      </a:lnTo>
                      <a:lnTo>
                        <a:pt x="519" y="572"/>
                      </a:lnTo>
                      <a:lnTo>
                        <a:pt x="498" y="587"/>
                      </a:lnTo>
                      <a:lnTo>
                        <a:pt x="476" y="599"/>
                      </a:lnTo>
                      <a:lnTo>
                        <a:pt x="452" y="609"/>
                      </a:lnTo>
                      <a:lnTo>
                        <a:pt x="428" y="617"/>
                      </a:lnTo>
                      <a:lnTo>
                        <a:pt x="401" y="623"/>
                      </a:lnTo>
                      <a:lnTo>
                        <a:pt x="374" y="624"/>
                      </a:lnTo>
                      <a:lnTo>
                        <a:pt x="360" y="624"/>
                      </a:lnTo>
                      <a:lnTo>
                        <a:pt x="347" y="624"/>
                      </a:lnTo>
                      <a:lnTo>
                        <a:pt x="320" y="623"/>
                      </a:lnTo>
                      <a:lnTo>
                        <a:pt x="294" y="617"/>
                      </a:lnTo>
                      <a:lnTo>
                        <a:pt x="271" y="609"/>
                      </a:lnTo>
                      <a:lnTo>
                        <a:pt x="247" y="599"/>
                      </a:lnTo>
                      <a:lnTo>
                        <a:pt x="224" y="587"/>
                      </a:lnTo>
                      <a:lnTo>
                        <a:pt x="203" y="572"/>
                      </a:lnTo>
                      <a:lnTo>
                        <a:pt x="184" y="557"/>
                      </a:lnTo>
                      <a:lnTo>
                        <a:pt x="164" y="539"/>
                      </a:lnTo>
                      <a:lnTo>
                        <a:pt x="149" y="518"/>
                      </a:lnTo>
                      <a:lnTo>
                        <a:pt x="134" y="497"/>
                      </a:lnTo>
                      <a:lnTo>
                        <a:pt x="122" y="475"/>
                      </a:lnTo>
                      <a:lnTo>
                        <a:pt x="112" y="451"/>
                      </a:lnTo>
                      <a:lnTo>
                        <a:pt x="104" y="427"/>
                      </a:lnTo>
                      <a:lnTo>
                        <a:pt x="100" y="401"/>
                      </a:lnTo>
                      <a:lnTo>
                        <a:pt x="97" y="374"/>
                      </a:lnTo>
                      <a:lnTo>
                        <a:pt x="97" y="361"/>
                      </a:lnTo>
                      <a:lnTo>
                        <a:pt x="97" y="347"/>
                      </a:lnTo>
                      <a:lnTo>
                        <a:pt x="100" y="321"/>
                      </a:lnTo>
                      <a:lnTo>
                        <a:pt x="104" y="295"/>
                      </a:lnTo>
                      <a:lnTo>
                        <a:pt x="112" y="270"/>
                      </a:lnTo>
                      <a:lnTo>
                        <a:pt x="122" y="246"/>
                      </a:lnTo>
                      <a:lnTo>
                        <a:pt x="134" y="223"/>
                      </a:lnTo>
                      <a:lnTo>
                        <a:pt x="149" y="202"/>
                      </a:lnTo>
                      <a:lnTo>
                        <a:pt x="164" y="183"/>
                      </a:lnTo>
                      <a:lnTo>
                        <a:pt x="184" y="165"/>
                      </a:lnTo>
                      <a:lnTo>
                        <a:pt x="203" y="148"/>
                      </a:lnTo>
                      <a:lnTo>
                        <a:pt x="224" y="135"/>
                      </a:lnTo>
                      <a:lnTo>
                        <a:pt x="247" y="123"/>
                      </a:lnTo>
                      <a:lnTo>
                        <a:pt x="271" y="112"/>
                      </a:lnTo>
                      <a:lnTo>
                        <a:pt x="294" y="105"/>
                      </a:lnTo>
                      <a:lnTo>
                        <a:pt x="320" y="99"/>
                      </a:lnTo>
                      <a:lnTo>
                        <a:pt x="347" y="96"/>
                      </a:lnTo>
                      <a:lnTo>
                        <a:pt x="360" y="96"/>
                      </a:lnTo>
                      <a:lnTo>
                        <a:pt x="374" y="96"/>
                      </a:lnTo>
                      <a:lnTo>
                        <a:pt x="401" y="99"/>
                      </a:lnTo>
                      <a:lnTo>
                        <a:pt x="428" y="105"/>
                      </a:lnTo>
                      <a:lnTo>
                        <a:pt x="452" y="112"/>
                      </a:lnTo>
                      <a:lnTo>
                        <a:pt x="476" y="123"/>
                      </a:lnTo>
                      <a:lnTo>
                        <a:pt x="498" y="135"/>
                      </a:lnTo>
                      <a:lnTo>
                        <a:pt x="519" y="148"/>
                      </a:lnTo>
                      <a:lnTo>
                        <a:pt x="538" y="165"/>
                      </a:lnTo>
                      <a:lnTo>
                        <a:pt x="556" y="183"/>
                      </a:lnTo>
                      <a:lnTo>
                        <a:pt x="573" y="202"/>
                      </a:lnTo>
                      <a:lnTo>
                        <a:pt x="586" y="223"/>
                      </a:lnTo>
                      <a:lnTo>
                        <a:pt x="600" y="246"/>
                      </a:lnTo>
                      <a:lnTo>
                        <a:pt x="609" y="270"/>
                      </a:lnTo>
                      <a:lnTo>
                        <a:pt x="616" y="295"/>
                      </a:lnTo>
                      <a:lnTo>
                        <a:pt x="622" y="321"/>
                      </a:lnTo>
                      <a:lnTo>
                        <a:pt x="625" y="347"/>
                      </a:lnTo>
                      <a:lnTo>
                        <a:pt x="625" y="3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03D756F7-0E06-8ABF-C88C-D973F470D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80701" y="4997450"/>
                  <a:ext cx="155575" cy="15398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36">
                  <a:extLst>
                    <a:ext uri="{FF2B5EF4-FFF2-40B4-BE49-F238E27FC236}">
                      <a16:creationId xmlns:a16="http://schemas.microsoft.com/office/drawing/2014/main" id="{8F51A420-9670-4C22-A17B-B218FD45B7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87013" y="4694238"/>
                  <a:ext cx="742950" cy="760412"/>
                </a:xfrm>
                <a:custGeom>
                  <a:avLst/>
                  <a:gdLst>
                    <a:gd name="T0" fmla="*/ 294 w 313"/>
                    <a:gd name="T1" fmla="*/ 134 h 320"/>
                    <a:gd name="T2" fmla="*/ 289 w 313"/>
                    <a:gd name="T3" fmla="*/ 115 h 320"/>
                    <a:gd name="T4" fmla="*/ 299 w 313"/>
                    <a:gd name="T5" fmla="*/ 92 h 320"/>
                    <a:gd name="T6" fmla="*/ 291 w 313"/>
                    <a:gd name="T7" fmla="*/ 75 h 320"/>
                    <a:gd name="T8" fmla="*/ 267 w 313"/>
                    <a:gd name="T9" fmla="*/ 72 h 320"/>
                    <a:gd name="T10" fmla="*/ 254 w 313"/>
                    <a:gd name="T11" fmla="*/ 58 h 320"/>
                    <a:gd name="T12" fmla="*/ 251 w 313"/>
                    <a:gd name="T13" fmla="*/ 32 h 320"/>
                    <a:gd name="T14" fmla="*/ 237 w 313"/>
                    <a:gd name="T15" fmla="*/ 22 h 320"/>
                    <a:gd name="T16" fmla="*/ 221 w 313"/>
                    <a:gd name="T17" fmla="*/ 14 h 320"/>
                    <a:gd name="T18" fmla="*/ 197 w 313"/>
                    <a:gd name="T19" fmla="*/ 24 h 320"/>
                    <a:gd name="T20" fmla="*/ 178 w 313"/>
                    <a:gd name="T21" fmla="*/ 19 h 320"/>
                    <a:gd name="T22" fmla="*/ 162 w 313"/>
                    <a:gd name="T23" fmla="*/ 0 h 320"/>
                    <a:gd name="T24" fmla="*/ 146 w 313"/>
                    <a:gd name="T25" fmla="*/ 0 h 320"/>
                    <a:gd name="T26" fmla="*/ 130 w 313"/>
                    <a:gd name="T27" fmla="*/ 20 h 320"/>
                    <a:gd name="T28" fmla="*/ 114 w 313"/>
                    <a:gd name="T29" fmla="*/ 24 h 320"/>
                    <a:gd name="T30" fmla="*/ 91 w 313"/>
                    <a:gd name="T31" fmla="*/ 14 h 320"/>
                    <a:gd name="T32" fmla="*/ 73 w 313"/>
                    <a:gd name="T33" fmla="*/ 24 h 320"/>
                    <a:gd name="T34" fmla="*/ 68 w 313"/>
                    <a:gd name="T35" fmla="*/ 49 h 320"/>
                    <a:gd name="T36" fmla="*/ 56 w 313"/>
                    <a:gd name="T37" fmla="*/ 59 h 320"/>
                    <a:gd name="T38" fmla="*/ 44 w 313"/>
                    <a:gd name="T39" fmla="*/ 73 h 320"/>
                    <a:gd name="T40" fmla="*/ 21 w 313"/>
                    <a:gd name="T41" fmla="*/ 76 h 320"/>
                    <a:gd name="T42" fmla="*/ 12 w 313"/>
                    <a:gd name="T43" fmla="*/ 94 h 320"/>
                    <a:gd name="T44" fmla="*/ 22 w 313"/>
                    <a:gd name="T45" fmla="*/ 116 h 320"/>
                    <a:gd name="T46" fmla="*/ 18 w 313"/>
                    <a:gd name="T47" fmla="*/ 133 h 320"/>
                    <a:gd name="T48" fmla="*/ 0 w 313"/>
                    <a:gd name="T49" fmla="*/ 149 h 320"/>
                    <a:gd name="T50" fmla="*/ 0 w 313"/>
                    <a:gd name="T51" fmla="*/ 163 h 320"/>
                    <a:gd name="T52" fmla="*/ 16 w 313"/>
                    <a:gd name="T53" fmla="*/ 178 h 320"/>
                    <a:gd name="T54" fmla="*/ 20 w 313"/>
                    <a:gd name="T55" fmla="*/ 196 h 320"/>
                    <a:gd name="T56" fmla="*/ 25 w 313"/>
                    <a:gd name="T57" fmla="*/ 212 h 320"/>
                    <a:gd name="T58" fmla="*/ 17 w 313"/>
                    <a:gd name="T59" fmla="*/ 235 h 320"/>
                    <a:gd name="T60" fmla="*/ 26 w 313"/>
                    <a:gd name="T61" fmla="*/ 251 h 320"/>
                    <a:gd name="T62" fmla="*/ 51 w 313"/>
                    <a:gd name="T63" fmla="*/ 255 h 320"/>
                    <a:gd name="T64" fmla="*/ 62 w 313"/>
                    <a:gd name="T65" fmla="*/ 266 h 320"/>
                    <a:gd name="T66" fmla="*/ 65 w 313"/>
                    <a:gd name="T67" fmla="*/ 291 h 320"/>
                    <a:gd name="T68" fmla="*/ 82 w 313"/>
                    <a:gd name="T69" fmla="*/ 301 h 320"/>
                    <a:gd name="T70" fmla="*/ 106 w 313"/>
                    <a:gd name="T71" fmla="*/ 293 h 320"/>
                    <a:gd name="T72" fmla="*/ 122 w 313"/>
                    <a:gd name="T73" fmla="*/ 298 h 320"/>
                    <a:gd name="T74" fmla="*/ 137 w 313"/>
                    <a:gd name="T75" fmla="*/ 318 h 320"/>
                    <a:gd name="T76" fmla="*/ 155 w 313"/>
                    <a:gd name="T77" fmla="*/ 320 h 320"/>
                    <a:gd name="T78" fmla="*/ 173 w 313"/>
                    <a:gd name="T79" fmla="*/ 319 h 320"/>
                    <a:gd name="T80" fmla="*/ 190 w 313"/>
                    <a:gd name="T81" fmla="*/ 298 h 320"/>
                    <a:gd name="T82" fmla="*/ 208 w 313"/>
                    <a:gd name="T83" fmla="*/ 292 h 320"/>
                    <a:gd name="T84" fmla="*/ 231 w 313"/>
                    <a:gd name="T85" fmla="*/ 301 h 320"/>
                    <a:gd name="T86" fmla="*/ 246 w 313"/>
                    <a:gd name="T87" fmla="*/ 292 h 320"/>
                    <a:gd name="T88" fmla="*/ 248 w 313"/>
                    <a:gd name="T89" fmla="*/ 267 h 320"/>
                    <a:gd name="T90" fmla="*/ 262 w 313"/>
                    <a:gd name="T91" fmla="*/ 253 h 320"/>
                    <a:gd name="T92" fmla="*/ 287 w 313"/>
                    <a:gd name="T93" fmla="*/ 251 h 320"/>
                    <a:gd name="T94" fmla="*/ 296 w 313"/>
                    <a:gd name="T95" fmla="*/ 234 h 320"/>
                    <a:gd name="T96" fmla="*/ 287 w 313"/>
                    <a:gd name="T97" fmla="*/ 212 h 320"/>
                    <a:gd name="T98" fmla="*/ 292 w 313"/>
                    <a:gd name="T99" fmla="*/ 193 h 320"/>
                    <a:gd name="T100" fmla="*/ 295 w 313"/>
                    <a:gd name="T101" fmla="*/ 175 h 320"/>
                    <a:gd name="T102" fmla="*/ 313 w 313"/>
                    <a:gd name="T103" fmla="*/ 160 h 320"/>
                    <a:gd name="T104" fmla="*/ 263 w 313"/>
                    <a:gd name="T105" fmla="*/ 112 h 320"/>
                    <a:gd name="T106" fmla="*/ 188 w 313"/>
                    <a:gd name="T107" fmla="*/ 46 h 320"/>
                    <a:gd name="T108" fmla="*/ 156 w 313"/>
                    <a:gd name="T109" fmla="*/ 112 h 320"/>
                    <a:gd name="T110" fmla="*/ 146 w 313"/>
                    <a:gd name="T111" fmla="*/ 83 h 320"/>
                    <a:gd name="T112" fmla="*/ 79 w 313"/>
                    <a:gd name="T113" fmla="*/ 150 h 320"/>
                    <a:gd name="T114" fmla="*/ 64 w 313"/>
                    <a:gd name="T115" fmla="*/ 232 h 320"/>
                    <a:gd name="T116" fmla="*/ 81 w 313"/>
                    <a:gd name="T117" fmla="*/ 250 h 320"/>
                    <a:gd name="T118" fmla="*/ 169 w 313"/>
                    <a:gd name="T119" fmla="*/ 277 h 320"/>
                    <a:gd name="T120" fmla="*/ 246 w 313"/>
                    <a:gd name="T121" fmla="*/ 235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13" h="320">
                      <a:moveTo>
                        <a:pt x="313" y="147"/>
                      </a:moveTo>
                      <a:cubicBezTo>
                        <a:pt x="313" y="146"/>
                        <a:pt x="313" y="146"/>
                        <a:pt x="313" y="146"/>
                      </a:cubicBezTo>
                      <a:cubicBezTo>
                        <a:pt x="313" y="145"/>
                        <a:pt x="313" y="145"/>
                        <a:pt x="313" y="145"/>
                      </a:cubicBezTo>
                      <a:cubicBezTo>
                        <a:pt x="313" y="144"/>
                        <a:pt x="313" y="144"/>
                        <a:pt x="313" y="144"/>
                      </a:cubicBezTo>
                      <a:cubicBezTo>
                        <a:pt x="295" y="145"/>
                        <a:pt x="295" y="145"/>
                        <a:pt x="295" y="145"/>
                      </a:cubicBezTo>
                      <a:cubicBezTo>
                        <a:pt x="295" y="144"/>
                        <a:pt x="295" y="144"/>
                        <a:pt x="295" y="144"/>
                      </a:cubicBezTo>
                      <a:cubicBezTo>
                        <a:pt x="295" y="143"/>
                        <a:pt x="295" y="143"/>
                        <a:pt x="295" y="143"/>
                      </a:cubicBezTo>
                      <a:cubicBezTo>
                        <a:pt x="295" y="142"/>
                        <a:pt x="295" y="142"/>
                        <a:pt x="295" y="142"/>
                      </a:cubicBezTo>
                      <a:cubicBezTo>
                        <a:pt x="295" y="141"/>
                        <a:pt x="295" y="141"/>
                        <a:pt x="295" y="141"/>
                      </a:cubicBezTo>
                      <a:cubicBezTo>
                        <a:pt x="295" y="140"/>
                        <a:pt x="295" y="140"/>
                        <a:pt x="295" y="140"/>
                      </a:cubicBezTo>
                      <a:cubicBezTo>
                        <a:pt x="294" y="139"/>
                        <a:pt x="294" y="139"/>
                        <a:pt x="294" y="139"/>
                      </a:cubicBezTo>
                      <a:cubicBezTo>
                        <a:pt x="294" y="137"/>
                        <a:pt x="294" y="137"/>
                        <a:pt x="294" y="137"/>
                      </a:cubicBezTo>
                      <a:cubicBezTo>
                        <a:pt x="294" y="136"/>
                        <a:pt x="294" y="136"/>
                        <a:pt x="294" y="136"/>
                      </a:cubicBezTo>
                      <a:cubicBezTo>
                        <a:pt x="294" y="135"/>
                        <a:pt x="294" y="135"/>
                        <a:pt x="294" y="135"/>
                      </a:cubicBezTo>
                      <a:cubicBezTo>
                        <a:pt x="294" y="134"/>
                        <a:pt x="294" y="134"/>
                        <a:pt x="294" y="134"/>
                      </a:cubicBezTo>
                      <a:cubicBezTo>
                        <a:pt x="294" y="132"/>
                        <a:pt x="294" y="132"/>
                        <a:pt x="294" y="132"/>
                      </a:cubicBezTo>
                      <a:cubicBezTo>
                        <a:pt x="293" y="131"/>
                        <a:pt x="293" y="131"/>
                        <a:pt x="293" y="131"/>
                      </a:cubicBezTo>
                      <a:cubicBezTo>
                        <a:pt x="293" y="130"/>
                        <a:pt x="293" y="130"/>
                        <a:pt x="293" y="130"/>
                      </a:cubicBezTo>
                      <a:cubicBezTo>
                        <a:pt x="293" y="129"/>
                        <a:pt x="293" y="129"/>
                        <a:pt x="293" y="129"/>
                      </a:cubicBezTo>
                      <a:cubicBezTo>
                        <a:pt x="292" y="127"/>
                        <a:pt x="292" y="127"/>
                        <a:pt x="292" y="127"/>
                      </a:cubicBezTo>
                      <a:cubicBezTo>
                        <a:pt x="292" y="126"/>
                        <a:pt x="292" y="126"/>
                        <a:pt x="292" y="126"/>
                      </a:cubicBezTo>
                      <a:cubicBezTo>
                        <a:pt x="292" y="125"/>
                        <a:pt x="292" y="125"/>
                        <a:pt x="292" y="125"/>
                      </a:cubicBezTo>
                      <a:cubicBezTo>
                        <a:pt x="292" y="124"/>
                        <a:pt x="292" y="124"/>
                        <a:pt x="292" y="124"/>
                      </a:cubicBezTo>
                      <a:cubicBezTo>
                        <a:pt x="291" y="123"/>
                        <a:pt x="291" y="123"/>
                        <a:pt x="291" y="123"/>
                      </a:cubicBezTo>
                      <a:cubicBezTo>
                        <a:pt x="291" y="121"/>
                        <a:pt x="291" y="121"/>
                        <a:pt x="291" y="121"/>
                      </a:cubicBezTo>
                      <a:cubicBezTo>
                        <a:pt x="291" y="120"/>
                        <a:pt x="291" y="120"/>
                        <a:pt x="291" y="120"/>
                      </a:cubicBezTo>
                      <a:cubicBezTo>
                        <a:pt x="290" y="119"/>
                        <a:pt x="290" y="119"/>
                        <a:pt x="290" y="119"/>
                      </a:cubicBezTo>
                      <a:cubicBezTo>
                        <a:pt x="290" y="117"/>
                        <a:pt x="290" y="117"/>
                        <a:pt x="290" y="117"/>
                      </a:cubicBezTo>
                      <a:cubicBezTo>
                        <a:pt x="289" y="116"/>
                        <a:pt x="289" y="116"/>
                        <a:pt x="289" y="116"/>
                      </a:cubicBezTo>
                      <a:cubicBezTo>
                        <a:pt x="289" y="115"/>
                        <a:pt x="289" y="115"/>
                        <a:pt x="289" y="115"/>
                      </a:cubicBezTo>
                      <a:cubicBezTo>
                        <a:pt x="289" y="114"/>
                        <a:pt x="289" y="114"/>
                        <a:pt x="289" y="114"/>
                      </a:cubicBezTo>
                      <a:cubicBezTo>
                        <a:pt x="288" y="112"/>
                        <a:pt x="288" y="112"/>
                        <a:pt x="288" y="112"/>
                      </a:cubicBezTo>
                      <a:cubicBezTo>
                        <a:pt x="288" y="111"/>
                        <a:pt x="288" y="111"/>
                        <a:pt x="288" y="111"/>
                      </a:cubicBezTo>
                      <a:cubicBezTo>
                        <a:pt x="287" y="110"/>
                        <a:pt x="287" y="110"/>
                        <a:pt x="287" y="110"/>
                      </a:cubicBezTo>
                      <a:cubicBezTo>
                        <a:pt x="287" y="109"/>
                        <a:pt x="287" y="109"/>
                        <a:pt x="287" y="109"/>
                      </a:cubicBezTo>
                      <a:cubicBezTo>
                        <a:pt x="287" y="108"/>
                        <a:pt x="287" y="108"/>
                        <a:pt x="287" y="108"/>
                      </a:cubicBezTo>
                      <a:cubicBezTo>
                        <a:pt x="286" y="106"/>
                        <a:pt x="286" y="106"/>
                        <a:pt x="286" y="106"/>
                      </a:cubicBezTo>
                      <a:cubicBezTo>
                        <a:pt x="302" y="100"/>
                        <a:pt x="302" y="100"/>
                        <a:pt x="302" y="100"/>
                      </a:cubicBezTo>
                      <a:cubicBezTo>
                        <a:pt x="302" y="99"/>
                        <a:pt x="302" y="99"/>
                        <a:pt x="302" y="99"/>
                      </a:cubicBezTo>
                      <a:cubicBezTo>
                        <a:pt x="302" y="97"/>
                        <a:pt x="302" y="97"/>
                        <a:pt x="302" y="97"/>
                      </a:cubicBezTo>
                      <a:cubicBezTo>
                        <a:pt x="301" y="97"/>
                        <a:pt x="301" y="97"/>
                        <a:pt x="301" y="97"/>
                      </a:cubicBezTo>
                      <a:cubicBezTo>
                        <a:pt x="301" y="95"/>
                        <a:pt x="301" y="95"/>
                        <a:pt x="301" y="95"/>
                      </a:cubicBezTo>
                      <a:cubicBezTo>
                        <a:pt x="300" y="94"/>
                        <a:pt x="300" y="94"/>
                        <a:pt x="300" y="94"/>
                      </a:cubicBezTo>
                      <a:cubicBezTo>
                        <a:pt x="300" y="93"/>
                        <a:pt x="300" y="93"/>
                        <a:pt x="300" y="93"/>
                      </a:cubicBezTo>
                      <a:cubicBezTo>
                        <a:pt x="299" y="92"/>
                        <a:pt x="299" y="92"/>
                        <a:pt x="299" y="92"/>
                      </a:cubicBezTo>
                      <a:cubicBezTo>
                        <a:pt x="299" y="91"/>
                        <a:pt x="299" y="91"/>
                        <a:pt x="299" y="91"/>
                      </a:cubicBezTo>
                      <a:cubicBezTo>
                        <a:pt x="298" y="90"/>
                        <a:pt x="298" y="90"/>
                        <a:pt x="298" y="90"/>
                      </a:cubicBezTo>
                      <a:cubicBezTo>
                        <a:pt x="298" y="89"/>
                        <a:pt x="298" y="89"/>
                        <a:pt x="298" y="89"/>
                      </a:cubicBezTo>
                      <a:cubicBezTo>
                        <a:pt x="297" y="88"/>
                        <a:pt x="297" y="88"/>
                        <a:pt x="297" y="88"/>
                      </a:cubicBezTo>
                      <a:cubicBezTo>
                        <a:pt x="297" y="86"/>
                        <a:pt x="297" y="86"/>
                        <a:pt x="297" y="86"/>
                      </a:cubicBezTo>
                      <a:cubicBezTo>
                        <a:pt x="296" y="85"/>
                        <a:pt x="296" y="85"/>
                        <a:pt x="296" y="85"/>
                      </a:cubicBezTo>
                      <a:cubicBezTo>
                        <a:pt x="296" y="84"/>
                        <a:pt x="296" y="84"/>
                        <a:pt x="296" y="84"/>
                      </a:cubicBezTo>
                      <a:cubicBezTo>
                        <a:pt x="295" y="83"/>
                        <a:pt x="295" y="83"/>
                        <a:pt x="295" y="83"/>
                      </a:cubicBezTo>
                      <a:cubicBezTo>
                        <a:pt x="294" y="82"/>
                        <a:pt x="294" y="82"/>
                        <a:pt x="294" y="82"/>
                      </a:cubicBezTo>
                      <a:cubicBezTo>
                        <a:pt x="294" y="81"/>
                        <a:pt x="294" y="81"/>
                        <a:pt x="294" y="81"/>
                      </a:cubicBezTo>
                      <a:cubicBezTo>
                        <a:pt x="293" y="80"/>
                        <a:pt x="293" y="80"/>
                        <a:pt x="293" y="80"/>
                      </a:cubicBezTo>
                      <a:cubicBezTo>
                        <a:pt x="292" y="79"/>
                        <a:pt x="292" y="79"/>
                        <a:pt x="292" y="79"/>
                      </a:cubicBezTo>
                      <a:cubicBezTo>
                        <a:pt x="292" y="78"/>
                        <a:pt x="292" y="78"/>
                        <a:pt x="292" y="78"/>
                      </a:cubicBezTo>
                      <a:cubicBezTo>
                        <a:pt x="291" y="76"/>
                        <a:pt x="291" y="76"/>
                        <a:pt x="291" y="76"/>
                      </a:cubicBezTo>
                      <a:cubicBezTo>
                        <a:pt x="291" y="75"/>
                        <a:pt x="291" y="75"/>
                        <a:pt x="291" y="75"/>
                      </a:cubicBezTo>
                      <a:cubicBezTo>
                        <a:pt x="290" y="74"/>
                        <a:pt x="290" y="74"/>
                        <a:pt x="290" y="74"/>
                      </a:cubicBezTo>
                      <a:cubicBezTo>
                        <a:pt x="289" y="73"/>
                        <a:pt x="289" y="73"/>
                        <a:pt x="289" y="73"/>
                      </a:cubicBezTo>
                      <a:cubicBezTo>
                        <a:pt x="289" y="72"/>
                        <a:pt x="289" y="72"/>
                        <a:pt x="289" y="72"/>
                      </a:cubicBezTo>
                      <a:cubicBezTo>
                        <a:pt x="288" y="71"/>
                        <a:pt x="288" y="71"/>
                        <a:pt x="288" y="71"/>
                      </a:cubicBezTo>
                      <a:cubicBezTo>
                        <a:pt x="287" y="70"/>
                        <a:pt x="287" y="70"/>
                        <a:pt x="287" y="70"/>
                      </a:cubicBezTo>
                      <a:cubicBezTo>
                        <a:pt x="287" y="69"/>
                        <a:pt x="287" y="69"/>
                        <a:pt x="287" y="69"/>
                      </a:cubicBezTo>
                      <a:cubicBezTo>
                        <a:pt x="286" y="68"/>
                        <a:pt x="286" y="68"/>
                        <a:pt x="286" y="68"/>
                      </a:cubicBezTo>
                      <a:cubicBezTo>
                        <a:pt x="285" y="67"/>
                        <a:pt x="285" y="67"/>
                        <a:pt x="285" y="67"/>
                      </a:cubicBezTo>
                      <a:cubicBezTo>
                        <a:pt x="285" y="66"/>
                        <a:pt x="285" y="66"/>
                        <a:pt x="285" y="66"/>
                      </a:cubicBezTo>
                      <a:cubicBezTo>
                        <a:pt x="284" y="65"/>
                        <a:pt x="284" y="65"/>
                        <a:pt x="284" y="65"/>
                      </a:cubicBezTo>
                      <a:cubicBezTo>
                        <a:pt x="269" y="76"/>
                        <a:pt x="269" y="76"/>
                        <a:pt x="269" y="76"/>
                      </a:cubicBezTo>
                      <a:cubicBezTo>
                        <a:pt x="269" y="75"/>
                        <a:pt x="269" y="75"/>
                        <a:pt x="269" y="75"/>
                      </a:cubicBezTo>
                      <a:cubicBezTo>
                        <a:pt x="268" y="74"/>
                        <a:pt x="268" y="74"/>
                        <a:pt x="268" y="74"/>
                      </a:cubicBezTo>
                      <a:cubicBezTo>
                        <a:pt x="267" y="73"/>
                        <a:pt x="267" y="73"/>
                        <a:pt x="267" y="73"/>
                      </a:cubicBezTo>
                      <a:cubicBezTo>
                        <a:pt x="267" y="72"/>
                        <a:pt x="267" y="72"/>
                        <a:pt x="267" y="72"/>
                      </a:cubicBezTo>
                      <a:cubicBezTo>
                        <a:pt x="266" y="71"/>
                        <a:pt x="266" y="71"/>
                        <a:pt x="266" y="71"/>
                      </a:cubicBezTo>
                      <a:cubicBezTo>
                        <a:pt x="265" y="70"/>
                        <a:pt x="265" y="70"/>
                        <a:pt x="265" y="70"/>
                      </a:cubicBezTo>
                      <a:cubicBezTo>
                        <a:pt x="265" y="69"/>
                        <a:pt x="265" y="69"/>
                        <a:pt x="265" y="69"/>
                      </a:cubicBezTo>
                      <a:cubicBezTo>
                        <a:pt x="264" y="68"/>
                        <a:pt x="264" y="68"/>
                        <a:pt x="264" y="68"/>
                      </a:cubicBezTo>
                      <a:cubicBezTo>
                        <a:pt x="263" y="68"/>
                        <a:pt x="263" y="68"/>
                        <a:pt x="263" y="68"/>
                      </a:cubicBezTo>
                      <a:cubicBezTo>
                        <a:pt x="262" y="66"/>
                        <a:pt x="262" y="66"/>
                        <a:pt x="262" y="66"/>
                      </a:cubicBezTo>
                      <a:cubicBezTo>
                        <a:pt x="261" y="65"/>
                        <a:pt x="261" y="65"/>
                        <a:pt x="261" y="65"/>
                      </a:cubicBezTo>
                      <a:cubicBezTo>
                        <a:pt x="260" y="64"/>
                        <a:pt x="260" y="64"/>
                        <a:pt x="260" y="64"/>
                      </a:cubicBezTo>
                      <a:cubicBezTo>
                        <a:pt x="259" y="63"/>
                        <a:pt x="259" y="63"/>
                        <a:pt x="259" y="63"/>
                      </a:cubicBezTo>
                      <a:cubicBezTo>
                        <a:pt x="259" y="63"/>
                        <a:pt x="259" y="63"/>
                        <a:pt x="259" y="63"/>
                      </a:cubicBezTo>
                      <a:cubicBezTo>
                        <a:pt x="258" y="62"/>
                        <a:pt x="258" y="62"/>
                        <a:pt x="258" y="62"/>
                      </a:cubicBezTo>
                      <a:cubicBezTo>
                        <a:pt x="257" y="61"/>
                        <a:pt x="257" y="61"/>
                        <a:pt x="257" y="61"/>
                      </a:cubicBezTo>
                      <a:cubicBezTo>
                        <a:pt x="256" y="60"/>
                        <a:pt x="256" y="60"/>
                        <a:pt x="256" y="60"/>
                      </a:cubicBezTo>
                      <a:cubicBezTo>
                        <a:pt x="255" y="59"/>
                        <a:pt x="255" y="59"/>
                        <a:pt x="255" y="59"/>
                      </a:cubicBezTo>
                      <a:cubicBezTo>
                        <a:pt x="254" y="58"/>
                        <a:pt x="254" y="58"/>
                        <a:pt x="254" y="58"/>
                      </a:cubicBezTo>
                      <a:cubicBezTo>
                        <a:pt x="253" y="57"/>
                        <a:pt x="253" y="57"/>
                        <a:pt x="253" y="57"/>
                      </a:cubicBezTo>
                      <a:cubicBezTo>
                        <a:pt x="252" y="56"/>
                        <a:pt x="252" y="56"/>
                        <a:pt x="252" y="56"/>
                      </a:cubicBezTo>
                      <a:cubicBezTo>
                        <a:pt x="251" y="55"/>
                        <a:pt x="251" y="55"/>
                        <a:pt x="251" y="55"/>
                      </a:cubicBezTo>
                      <a:cubicBezTo>
                        <a:pt x="250" y="54"/>
                        <a:pt x="250" y="54"/>
                        <a:pt x="250" y="54"/>
                      </a:cubicBezTo>
                      <a:cubicBezTo>
                        <a:pt x="249" y="53"/>
                        <a:pt x="249" y="53"/>
                        <a:pt x="249" y="53"/>
                      </a:cubicBezTo>
                      <a:cubicBezTo>
                        <a:pt x="248" y="52"/>
                        <a:pt x="248" y="52"/>
                        <a:pt x="248" y="52"/>
                      </a:cubicBezTo>
                      <a:cubicBezTo>
                        <a:pt x="247" y="51"/>
                        <a:pt x="247" y="51"/>
                        <a:pt x="247" y="51"/>
                      </a:cubicBezTo>
                      <a:cubicBezTo>
                        <a:pt x="246" y="51"/>
                        <a:pt x="246" y="51"/>
                        <a:pt x="246" y="51"/>
                      </a:cubicBezTo>
                      <a:cubicBezTo>
                        <a:pt x="245" y="50"/>
                        <a:pt x="245" y="50"/>
                        <a:pt x="245" y="50"/>
                      </a:cubicBezTo>
                      <a:cubicBezTo>
                        <a:pt x="244" y="49"/>
                        <a:pt x="244" y="49"/>
                        <a:pt x="244" y="49"/>
                      </a:cubicBezTo>
                      <a:cubicBezTo>
                        <a:pt x="243" y="48"/>
                        <a:pt x="243" y="48"/>
                        <a:pt x="243" y="48"/>
                      </a:cubicBezTo>
                      <a:cubicBezTo>
                        <a:pt x="242" y="47"/>
                        <a:pt x="242" y="47"/>
                        <a:pt x="242" y="47"/>
                      </a:cubicBezTo>
                      <a:cubicBezTo>
                        <a:pt x="241" y="47"/>
                        <a:pt x="241" y="47"/>
                        <a:pt x="241" y="47"/>
                      </a:cubicBezTo>
                      <a:cubicBezTo>
                        <a:pt x="252" y="33"/>
                        <a:pt x="252" y="33"/>
                        <a:pt x="252" y="33"/>
                      </a:cubicBezTo>
                      <a:cubicBezTo>
                        <a:pt x="251" y="32"/>
                        <a:pt x="251" y="32"/>
                        <a:pt x="251" y="32"/>
                      </a:cubicBezTo>
                      <a:cubicBezTo>
                        <a:pt x="250" y="31"/>
                        <a:pt x="250" y="31"/>
                        <a:pt x="250" y="31"/>
                      </a:cubicBezTo>
                      <a:cubicBezTo>
                        <a:pt x="249" y="31"/>
                        <a:pt x="249" y="31"/>
                        <a:pt x="249" y="31"/>
                      </a:cubicBezTo>
                      <a:cubicBezTo>
                        <a:pt x="249" y="30"/>
                        <a:pt x="249" y="30"/>
                        <a:pt x="249" y="30"/>
                      </a:cubicBezTo>
                      <a:cubicBezTo>
                        <a:pt x="248" y="29"/>
                        <a:pt x="248" y="29"/>
                        <a:pt x="248" y="29"/>
                      </a:cubicBezTo>
                      <a:cubicBezTo>
                        <a:pt x="247" y="29"/>
                        <a:pt x="247" y="29"/>
                        <a:pt x="247" y="29"/>
                      </a:cubicBezTo>
                      <a:cubicBezTo>
                        <a:pt x="246" y="28"/>
                        <a:pt x="246" y="28"/>
                        <a:pt x="246" y="28"/>
                      </a:cubicBezTo>
                      <a:cubicBezTo>
                        <a:pt x="245" y="27"/>
                        <a:pt x="245" y="27"/>
                        <a:pt x="245" y="27"/>
                      </a:cubicBezTo>
                      <a:cubicBezTo>
                        <a:pt x="244" y="26"/>
                        <a:pt x="244" y="26"/>
                        <a:pt x="244" y="26"/>
                      </a:cubicBezTo>
                      <a:cubicBezTo>
                        <a:pt x="243" y="26"/>
                        <a:pt x="243" y="26"/>
                        <a:pt x="243" y="26"/>
                      </a:cubicBezTo>
                      <a:cubicBezTo>
                        <a:pt x="242" y="25"/>
                        <a:pt x="242" y="25"/>
                        <a:pt x="242" y="25"/>
                      </a:cubicBezTo>
                      <a:cubicBezTo>
                        <a:pt x="241" y="25"/>
                        <a:pt x="241" y="25"/>
                        <a:pt x="241" y="25"/>
                      </a:cubicBezTo>
                      <a:cubicBezTo>
                        <a:pt x="240" y="24"/>
                        <a:pt x="240" y="24"/>
                        <a:pt x="240" y="24"/>
                      </a:cubicBezTo>
                      <a:cubicBezTo>
                        <a:pt x="239" y="23"/>
                        <a:pt x="239" y="23"/>
                        <a:pt x="239" y="23"/>
                      </a:cubicBezTo>
                      <a:cubicBezTo>
                        <a:pt x="238" y="23"/>
                        <a:pt x="238" y="23"/>
                        <a:pt x="238" y="23"/>
                      </a:cubicBezTo>
                      <a:cubicBezTo>
                        <a:pt x="237" y="22"/>
                        <a:pt x="237" y="22"/>
                        <a:pt x="237" y="22"/>
                      </a:cubicBezTo>
                      <a:cubicBezTo>
                        <a:pt x="236" y="22"/>
                        <a:pt x="236" y="22"/>
                        <a:pt x="236" y="22"/>
                      </a:cubicBezTo>
                      <a:cubicBezTo>
                        <a:pt x="235" y="21"/>
                        <a:pt x="235" y="21"/>
                        <a:pt x="235" y="21"/>
                      </a:cubicBezTo>
                      <a:cubicBezTo>
                        <a:pt x="234" y="20"/>
                        <a:pt x="234" y="20"/>
                        <a:pt x="234" y="20"/>
                      </a:cubicBezTo>
                      <a:cubicBezTo>
                        <a:pt x="233" y="20"/>
                        <a:pt x="233" y="20"/>
                        <a:pt x="233" y="20"/>
                      </a:cubicBezTo>
                      <a:cubicBezTo>
                        <a:pt x="232" y="19"/>
                        <a:pt x="232" y="19"/>
                        <a:pt x="232" y="19"/>
                      </a:cubicBezTo>
                      <a:cubicBezTo>
                        <a:pt x="231" y="19"/>
                        <a:pt x="231" y="19"/>
                        <a:pt x="231" y="19"/>
                      </a:cubicBezTo>
                      <a:cubicBezTo>
                        <a:pt x="230" y="18"/>
                        <a:pt x="230" y="18"/>
                        <a:pt x="230" y="18"/>
                      </a:cubicBezTo>
                      <a:cubicBezTo>
                        <a:pt x="229" y="17"/>
                        <a:pt x="229" y="17"/>
                        <a:pt x="229" y="17"/>
                      </a:cubicBezTo>
                      <a:cubicBezTo>
                        <a:pt x="228" y="17"/>
                        <a:pt x="228" y="17"/>
                        <a:pt x="228" y="17"/>
                      </a:cubicBezTo>
                      <a:cubicBezTo>
                        <a:pt x="227" y="16"/>
                        <a:pt x="227" y="16"/>
                        <a:pt x="227" y="16"/>
                      </a:cubicBezTo>
                      <a:cubicBezTo>
                        <a:pt x="225" y="16"/>
                        <a:pt x="225" y="16"/>
                        <a:pt x="225" y="16"/>
                      </a:cubicBezTo>
                      <a:cubicBezTo>
                        <a:pt x="224" y="15"/>
                        <a:pt x="224" y="15"/>
                        <a:pt x="224" y="15"/>
                      </a:cubicBezTo>
                      <a:cubicBezTo>
                        <a:pt x="223" y="15"/>
                        <a:pt x="223" y="15"/>
                        <a:pt x="223" y="15"/>
                      </a:cubicBezTo>
                      <a:cubicBezTo>
                        <a:pt x="222" y="14"/>
                        <a:pt x="222" y="14"/>
                        <a:pt x="222" y="14"/>
                      </a:cubicBezTo>
                      <a:cubicBezTo>
                        <a:pt x="221" y="14"/>
                        <a:pt x="221" y="14"/>
                        <a:pt x="221" y="14"/>
                      </a:cubicBezTo>
                      <a:cubicBezTo>
                        <a:pt x="220" y="13"/>
                        <a:pt x="220" y="13"/>
                        <a:pt x="220" y="13"/>
                      </a:cubicBezTo>
                      <a:cubicBezTo>
                        <a:pt x="213" y="30"/>
                        <a:pt x="213" y="30"/>
                        <a:pt x="213" y="30"/>
                      </a:cubicBezTo>
                      <a:cubicBezTo>
                        <a:pt x="211" y="29"/>
                        <a:pt x="211" y="29"/>
                        <a:pt x="211" y="29"/>
                      </a:cubicBezTo>
                      <a:cubicBezTo>
                        <a:pt x="210" y="29"/>
                        <a:pt x="210" y="29"/>
                        <a:pt x="210" y="29"/>
                      </a:cubicBezTo>
                      <a:cubicBezTo>
                        <a:pt x="209" y="28"/>
                        <a:pt x="209" y="28"/>
                        <a:pt x="209" y="28"/>
                      </a:cubicBezTo>
                      <a:cubicBezTo>
                        <a:pt x="208" y="27"/>
                        <a:pt x="208" y="27"/>
                        <a:pt x="208" y="27"/>
                      </a:cubicBezTo>
                      <a:cubicBezTo>
                        <a:pt x="207" y="27"/>
                        <a:pt x="207" y="27"/>
                        <a:pt x="207" y="27"/>
                      </a:cubicBezTo>
                      <a:cubicBezTo>
                        <a:pt x="206" y="27"/>
                        <a:pt x="206" y="27"/>
                        <a:pt x="206" y="27"/>
                      </a:cubicBezTo>
                      <a:cubicBezTo>
                        <a:pt x="205" y="26"/>
                        <a:pt x="205" y="26"/>
                        <a:pt x="205" y="26"/>
                      </a:cubicBezTo>
                      <a:cubicBezTo>
                        <a:pt x="203" y="26"/>
                        <a:pt x="203" y="26"/>
                        <a:pt x="203" y="26"/>
                      </a:cubicBezTo>
                      <a:cubicBezTo>
                        <a:pt x="202" y="25"/>
                        <a:pt x="202" y="25"/>
                        <a:pt x="202" y="25"/>
                      </a:cubicBezTo>
                      <a:cubicBezTo>
                        <a:pt x="201" y="25"/>
                        <a:pt x="201" y="25"/>
                        <a:pt x="201" y="25"/>
                      </a:cubicBezTo>
                      <a:cubicBezTo>
                        <a:pt x="200" y="24"/>
                        <a:pt x="200" y="24"/>
                        <a:pt x="200" y="24"/>
                      </a:cubicBezTo>
                      <a:cubicBezTo>
                        <a:pt x="198" y="24"/>
                        <a:pt x="198" y="24"/>
                        <a:pt x="198" y="24"/>
                      </a:cubicBezTo>
                      <a:cubicBezTo>
                        <a:pt x="197" y="24"/>
                        <a:pt x="197" y="24"/>
                        <a:pt x="197" y="24"/>
                      </a:cubicBezTo>
                      <a:cubicBezTo>
                        <a:pt x="196" y="23"/>
                        <a:pt x="196" y="23"/>
                        <a:pt x="196" y="23"/>
                      </a:cubicBezTo>
                      <a:cubicBezTo>
                        <a:pt x="195" y="23"/>
                        <a:pt x="195" y="23"/>
                        <a:pt x="195" y="23"/>
                      </a:cubicBezTo>
                      <a:cubicBezTo>
                        <a:pt x="193" y="23"/>
                        <a:pt x="193" y="23"/>
                        <a:pt x="193" y="23"/>
                      </a:cubicBezTo>
                      <a:cubicBezTo>
                        <a:pt x="192" y="22"/>
                        <a:pt x="192" y="22"/>
                        <a:pt x="192" y="22"/>
                      </a:cubicBezTo>
                      <a:cubicBezTo>
                        <a:pt x="191" y="22"/>
                        <a:pt x="191" y="22"/>
                        <a:pt x="191" y="22"/>
                      </a:cubicBezTo>
                      <a:cubicBezTo>
                        <a:pt x="190" y="22"/>
                        <a:pt x="190" y="22"/>
                        <a:pt x="190" y="22"/>
                      </a:cubicBezTo>
                      <a:cubicBezTo>
                        <a:pt x="188" y="21"/>
                        <a:pt x="188" y="21"/>
                        <a:pt x="188" y="21"/>
                      </a:cubicBezTo>
                      <a:cubicBezTo>
                        <a:pt x="187" y="21"/>
                        <a:pt x="187" y="21"/>
                        <a:pt x="187" y="21"/>
                      </a:cubicBezTo>
                      <a:cubicBezTo>
                        <a:pt x="186" y="21"/>
                        <a:pt x="186" y="21"/>
                        <a:pt x="186" y="21"/>
                      </a:cubicBezTo>
                      <a:cubicBezTo>
                        <a:pt x="185" y="20"/>
                        <a:pt x="185" y="20"/>
                        <a:pt x="185" y="20"/>
                      </a:cubicBezTo>
                      <a:cubicBezTo>
                        <a:pt x="183" y="20"/>
                        <a:pt x="183" y="20"/>
                        <a:pt x="183" y="20"/>
                      </a:cubicBezTo>
                      <a:cubicBezTo>
                        <a:pt x="182" y="20"/>
                        <a:pt x="182" y="20"/>
                        <a:pt x="182" y="20"/>
                      </a:cubicBezTo>
                      <a:cubicBezTo>
                        <a:pt x="180" y="20"/>
                        <a:pt x="180" y="20"/>
                        <a:pt x="180" y="20"/>
                      </a:cubicBezTo>
                      <a:cubicBezTo>
                        <a:pt x="179" y="19"/>
                        <a:pt x="179" y="19"/>
                        <a:pt x="179" y="19"/>
                      </a:cubicBezTo>
                      <a:cubicBezTo>
                        <a:pt x="178" y="19"/>
                        <a:pt x="178" y="19"/>
                        <a:pt x="178" y="19"/>
                      </a:cubicBezTo>
                      <a:cubicBezTo>
                        <a:pt x="177" y="19"/>
                        <a:pt x="177" y="19"/>
                        <a:pt x="177" y="19"/>
                      </a:cubicBezTo>
                      <a:cubicBezTo>
                        <a:pt x="175" y="19"/>
                        <a:pt x="175" y="19"/>
                        <a:pt x="175" y="19"/>
                      </a:cubicBezTo>
                      <a:cubicBezTo>
                        <a:pt x="174" y="19"/>
                        <a:pt x="174" y="19"/>
                        <a:pt x="174" y="19"/>
                      </a:cubicBezTo>
                      <a:cubicBezTo>
                        <a:pt x="173" y="19"/>
                        <a:pt x="173" y="19"/>
                        <a:pt x="173" y="19"/>
                      </a:cubicBezTo>
                      <a:cubicBezTo>
                        <a:pt x="175" y="1"/>
                        <a:pt x="175" y="1"/>
                        <a:pt x="175" y="1"/>
                      </a:cubicBezTo>
                      <a:cubicBezTo>
                        <a:pt x="173" y="1"/>
                        <a:pt x="173" y="1"/>
                        <a:pt x="173" y="1"/>
                      </a:cubicBezTo>
                      <a:cubicBezTo>
                        <a:pt x="172" y="1"/>
                        <a:pt x="172" y="1"/>
                        <a:pt x="172" y="1"/>
                      </a:cubicBezTo>
                      <a:cubicBezTo>
                        <a:pt x="171" y="0"/>
                        <a:pt x="171" y="0"/>
                        <a:pt x="171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160" y="0"/>
                        <a:pt x="160" y="0"/>
                        <a:pt x="160" y="0"/>
                      </a:cubicBez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2" y="1"/>
                        <a:pt x="142" y="1"/>
                        <a:pt x="142" y="1"/>
                      </a:cubicBezTo>
                      <a:cubicBezTo>
                        <a:pt x="140" y="1"/>
                        <a:pt x="140" y="1"/>
                        <a:pt x="140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38" y="1"/>
                        <a:pt x="138" y="1"/>
                        <a:pt x="138" y="1"/>
                      </a:cubicBezTo>
                      <a:cubicBezTo>
                        <a:pt x="137" y="1"/>
                        <a:pt x="137" y="1"/>
                        <a:pt x="137" y="1"/>
                      </a:cubicBezTo>
                      <a:cubicBezTo>
                        <a:pt x="135" y="1"/>
                        <a:pt x="135" y="1"/>
                        <a:pt x="135" y="1"/>
                      </a:cubicBezTo>
                      <a:cubicBezTo>
                        <a:pt x="138" y="19"/>
                        <a:pt x="138" y="19"/>
                        <a:pt x="138" y="19"/>
                      </a:cubicBezTo>
                      <a:cubicBezTo>
                        <a:pt x="136" y="19"/>
                        <a:pt x="136" y="19"/>
                        <a:pt x="136" y="19"/>
                      </a:cubicBezTo>
                      <a:cubicBezTo>
                        <a:pt x="135" y="19"/>
                        <a:pt x="135" y="19"/>
                        <a:pt x="135" y="19"/>
                      </a:cubicBezTo>
                      <a:cubicBezTo>
                        <a:pt x="134" y="19"/>
                        <a:pt x="134" y="19"/>
                        <a:pt x="134" y="19"/>
                      </a:cubicBezTo>
                      <a:cubicBezTo>
                        <a:pt x="133" y="19"/>
                        <a:pt x="133" y="19"/>
                        <a:pt x="133" y="19"/>
                      </a:cubicBezTo>
                      <a:cubicBezTo>
                        <a:pt x="132" y="20"/>
                        <a:pt x="132" y="20"/>
                        <a:pt x="132" y="20"/>
                      </a:cubicBezTo>
                      <a:cubicBezTo>
                        <a:pt x="130" y="20"/>
                        <a:pt x="130" y="20"/>
                        <a:pt x="130" y="20"/>
                      </a:cubicBezTo>
                      <a:cubicBezTo>
                        <a:pt x="129" y="20"/>
                        <a:pt x="129" y="20"/>
                        <a:pt x="129" y="20"/>
                      </a:cubicBezTo>
                      <a:cubicBezTo>
                        <a:pt x="128" y="20"/>
                        <a:pt x="128" y="20"/>
                        <a:pt x="128" y="20"/>
                      </a:cubicBezTo>
                      <a:cubicBezTo>
                        <a:pt x="127" y="20"/>
                        <a:pt x="127" y="20"/>
                        <a:pt x="127" y="20"/>
                      </a:cubicBezTo>
                      <a:cubicBezTo>
                        <a:pt x="126" y="21"/>
                        <a:pt x="126" y="21"/>
                        <a:pt x="126" y="21"/>
                      </a:cubicBezTo>
                      <a:cubicBezTo>
                        <a:pt x="125" y="21"/>
                        <a:pt x="125" y="21"/>
                        <a:pt x="125" y="21"/>
                      </a:cubicBezTo>
                      <a:cubicBezTo>
                        <a:pt x="124" y="21"/>
                        <a:pt x="124" y="21"/>
                        <a:pt x="124" y="21"/>
                      </a:cubicBezTo>
                      <a:cubicBezTo>
                        <a:pt x="122" y="21"/>
                        <a:pt x="122" y="21"/>
                        <a:pt x="122" y="21"/>
                      </a:cubicBezTo>
                      <a:cubicBezTo>
                        <a:pt x="121" y="22"/>
                        <a:pt x="121" y="22"/>
                        <a:pt x="121" y="22"/>
                      </a:cubicBezTo>
                      <a:cubicBezTo>
                        <a:pt x="120" y="22"/>
                        <a:pt x="120" y="22"/>
                        <a:pt x="120" y="22"/>
                      </a:cubicBezTo>
                      <a:cubicBezTo>
                        <a:pt x="119" y="22"/>
                        <a:pt x="119" y="22"/>
                        <a:pt x="119" y="22"/>
                      </a:cubicBezTo>
                      <a:cubicBezTo>
                        <a:pt x="118" y="23"/>
                        <a:pt x="118" y="23"/>
                        <a:pt x="118" y="23"/>
                      </a:cubicBezTo>
                      <a:cubicBezTo>
                        <a:pt x="117" y="23"/>
                        <a:pt x="117" y="23"/>
                        <a:pt x="117" y="23"/>
                      </a:cubicBezTo>
                      <a:cubicBezTo>
                        <a:pt x="116" y="23"/>
                        <a:pt x="116" y="23"/>
                        <a:pt x="116" y="23"/>
                      </a:cubicBezTo>
                      <a:cubicBezTo>
                        <a:pt x="115" y="23"/>
                        <a:pt x="115" y="23"/>
                        <a:pt x="115" y="23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1" y="25"/>
                        <a:pt x="111" y="25"/>
                        <a:pt x="111" y="25"/>
                      </a:cubicBezTo>
                      <a:cubicBezTo>
                        <a:pt x="109" y="25"/>
                        <a:pt x="109" y="25"/>
                        <a:pt x="109" y="25"/>
                      </a:cubicBezTo>
                      <a:cubicBezTo>
                        <a:pt x="108" y="26"/>
                        <a:pt x="108" y="26"/>
                        <a:pt x="108" y="26"/>
                      </a:cubicBezTo>
                      <a:cubicBezTo>
                        <a:pt x="107" y="26"/>
                        <a:pt x="107" y="26"/>
                        <a:pt x="107" y="26"/>
                      </a:cubicBezTo>
                      <a:cubicBezTo>
                        <a:pt x="106" y="26"/>
                        <a:pt x="106" y="26"/>
                        <a:pt x="106" y="26"/>
                      </a:cubicBezTo>
                      <a:cubicBezTo>
                        <a:pt x="105" y="27"/>
                        <a:pt x="105" y="27"/>
                        <a:pt x="105" y="27"/>
                      </a:cubicBezTo>
                      <a:cubicBezTo>
                        <a:pt x="104" y="27"/>
                        <a:pt x="104" y="27"/>
                        <a:pt x="104" y="27"/>
                      </a:cubicBezTo>
                      <a:cubicBezTo>
                        <a:pt x="102" y="28"/>
                        <a:pt x="102" y="28"/>
                        <a:pt x="102" y="2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2" y="14"/>
                        <a:pt x="92" y="14"/>
                        <a:pt x="92" y="14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90" y="15"/>
                        <a:pt x="90" y="15"/>
                        <a:pt x="90" y="15"/>
                      </a:cubicBezTo>
                      <a:cubicBezTo>
                        <a:pt x="88" y="15"/>
                        <a:pt x="88" y="15"/>
                        <a:pt x="88" y="15"/>
                      </a:cubicBezTo>
                      <a:cubicBezTo>
                        <a:pt x="87" y="16"/>
                        <a:pt x="87" y="16"/>
                        <a:pt x="87" y="16"/>
                      </a:cubicBezTo>
                      <a:cubicBezTo>
                        <a:pt x="86" y="16"/>
                        <a:pt x="86" y="16"/>
                        <a:pt x="86" y="16"/>
                      </a:cubicBezTo>
                      <a:cubicBezTo>
                        <a:pt x="85" y="17"/>
                        <a:pt x="85" y="17"/>
                        <a:pt x="85" y="17"/>
                      </a:cubicBezTo>
                      <a:cubicBezTo>
                        <a:pt x="83" y="18"/>
                        <a:pt x="83" y="18"/>
                        <a:pt x="83" y="18"/>
                      </a:cubicBezTo>
                      <a:cubicBezTo>
                        <a:pt x="82" y="18"/>
                        <a:pt x="82" y="18"/>
                        <a:pt x="82" y="18"/>
                      </a:cubicBezTo>
                      <a:cubicBezTo>
                        <a:pt x="81" y="19"/>
                        <a:pt x="81" y="19"/>
                        <a:pt x="81" y="19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79" y="20"/>
                        <a:pt x="79" y="20"/>
                        <a:pt x="79" y="20"/>
                      </a:cubicBezTo>
                      <a:cubicBezTo>
                        <a:pt x="78" y="21"/>
                        <a:pt x="78" y="21"/>
                        <a:pt x="78" y="21"/>
                      </a:cubicBezTo>
                      <a:cubicBezTo>
                        <a:pt x="77" y="22"/>
                        <a:pt x="77" y="22"/>
                        <a:pt x="77" y="22"/>
                      </a:cubicBezTo>
                      <a:cubicBezTo>
                        <a:pt x="75" y="22"/>
                        <a:pt x="75" y="22"/>
                        <a:pt x="75" y="22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71" y="25"/>
                        <a:pt x="71" y="25"/>
                        <a:pt x="71" y="25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68" y="27"/>
                        <a:pt x="68" y="27"/>
                        <a:pt x="68" y="27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66" y="28"/>
                        <a:pt x="66" y="28"/>
                        <a:pt x="66" y="28"/>
                      </a:cubicBezTo>
                      <a:cubicBezTo>
                        <a:pt x="65" y="29"/>
                        <a:pt x="65" y="29"/>
                        <a:pt x="65" y="29"/>
                      </a:cubicBezTo>
                      <a:cubicBezTo>
                        <a:pt x="64" y="30"/>
                        <a:pt x="64" y="30"/>
                        <a:pt x="64" y="30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2" y="32"/>
                        <a:pt x="62" y="32"/>
                        <a:pt x="62" y="32"/>
                      </a:cubicBezTo>
                      <a:cubicBezTo>
                        <a:pt x="60" y="33"/>
                        <a:pt x="60" y="33"/>
                        <a:pt x="60" y="33"/>
                      </a:cubicBezTo>
                      <a:cubicBezTo>
                        <a:pt x="59" y="33"/>
                        <a:pt x="59" y="33"/>
                        <a:pt x="59" y="33"/>
                      </a:cubicBezTo>
                      <a:cubicBezTo>
                        <a:pt x="58" y="34"/>
                        <a:pt x="58" y="34"/>
                        <a:pt x="58" y="34"/>
                      </a:cubicBez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68" y="49"/>
                        <a:pt x="68" y="49"/>
                        <a:pt x="68" y="49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65" y="50"/>
                        <a:pt x="65" y="50"/>
                        <a:pt x="65" y="50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2" y="53"/>
                        <a:pt x="62" y="53"/>
                        <a:pt x="62" y="53"/>
                      </a:cubicBezTo>
                      <a:cubicBezTo>
                        <a:pt x="62" y="54"/>
                        <a:pt x="62" y="54"/>
                        <a:pt x="62" y="54"/>
                      </a:cubicBezTo>
                      <a:cubicBezTo>
                        <a:pt x="61" y="55"/>
                        <a:pt x="61" y="55"/>
                        <a:pt x="61" y="55"/>
                      </a:cubicBezTo>
                      <a:cubicBezTo>
                        <a:pt x="60" y="55"/>
                        <a:pt x="60" y="55"/>
                        <a:pt x="60" y="55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8" y="57"/>
                        <a:pt x="58" y="57"/>
                        <a:pt x="58" y="57"/>
                      </a:cubicBezTo>
                      <a:cubicBezTo>
                        <a:pt x="58" y="58"/>
                        <a:pt x="58" y="58"/>
                        <a:pt x="58" y="58"/>
                      </a:cubicBezTo>
                      <a:cubicBezTo>
                        <a:pt x="57" y="58"/>
                        <a:pt x="57" y="58"/>
                        <a:pt x="57" y="58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4" y="61"/>
                        <a:pt x="54" y="61"/>
                        <a:pt x="54" y="61"/>
                      </a:cubicBezTo>
                      <a:cubicBezTo>
                        <a:pt x="54" y="61"/>
                        <a:pt x="54" y="61"/>
                        <a:pt x="54" y="61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1" y="64"/>
                        <a:pt x="51" y="64"/>
                        <a:pt x="51" y="64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50" y="66"/>
                        <a:pt x="50" y="66"/>
                        <a:pt x="50" y="66"/>
                      </a:cubicBezTo>
                      <a:cubicBezTo>
                        <a:pt x="49" y="67"/>
                        <a:pt x="49" y="67"/>
                        <a:pt x="49" y="67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cubicBezTo>
                        <a:pt x="48" y="69"/>
                        <a:pt x="48" y="69"/>
                        <a:pt x="48" y="69"/>
                      </a:cubicBezTo>
                      <a:cubicBezTo>
                        <a:pt x="47" y="70"/>
                        <a:pt x="47" y="70"/>
                        <a:pt x="47" y="70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44" y="74"/>
                        <a:pt x="44" y="74"/>
                        <a:pt x="44" y="74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29" y="65"/>
                        <a:pt x="29" y="65"/>
                        <a:pt x="29" y="65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27" y="68"/>
                        <a:pt x="27" y="68"/>
                        <a:pt x="27" y="68"/>
                      </a:cubicBezTo>
                      <a:cubicBezTo>
                        <a:pt x="26" y="69"/>
                        <a:pt x="26" y="69"/>
                        <a:pt x="26" y="69"/>
                      </a:cubicBezTo>
                      <a:cubicBezTo>
                        <a:pt x="26" y="69"/>
                        <a:pt x="26" y="69"/>
                        <a:pt x="26" y="69"/>
                      </a:cubicBezTo>
                      <a:cubicBezTo>
                        <a:pt x="25" y="70"/>
                        <a:pt x="25" y="70"/>
                        <a:pt x="25" y="70"/>
                      </a:cubicBezTo>
                      <a:cubicBezTo>
                        <a:pt x="25" y="71"/>
                        <a:pt x="25" y="71"/>
                        <a:pt x="25" y="71"/>
                      </a:cubicBezTo>
                      <a:cubicBezTo>
                        <a:pt x="24" y="72"/>
                        <a:pt x="24" y="72"/>
                        <a:pt x="24" y="72"/>
                      </a:cubicBezTo>
                      <a:cubicBezTo>
                        <a:pt x="23" y="73"/>
                        <a:pt x="23" y="73"/>
                        <a:pt x="23" y="73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2" y="75"/>
                        <a:pt x="22" y="75"/>
                        <a:pt x="22" y="75"/>
                      </a:cubicBezTo>
                      <a:cubicBezTo>
                        <a:pt x="21" y="76"/>
                        <a:pt x="21" y="76"/>
                        <a:pt x="21" y="76"/>
                      </a:cubicBezTo>
                      <a:cubicBezTo>
                        <a:pt x="21" y="77"/>
                        <a:pt x="21" y="77"/>
                        <a:pt x="21" y="77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20" y="80"/>
                        <a:pt x="20" y="80"/>
                        <a:pt x="20" y="80"/>
                      </a:cubicBezTo>
                      <a:cubicBezTo>
                        <a:pt x="19" y="81"/>
                        <a:pt x="19" y="81"/>
                        <a:pt x="19" y="81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18" y="83"/>
                        <a:pt x="18" y="83"/>
                        <a:pt x="18" y="83"/>
                      </a:cubicBezTo>
                      <a:cubicBezTo>
                        <a:pt x="17" y="84"/>
                        <a:pt x="17" y="84"/>
                        <a:pt x="17" y="84"/>
                      </a:cubicBezTo>
                      <a:cubicBezTo>
                        <a:pt x="16" y="85"/>
                        <a:pt x="16" y="85"/>
                        <a:pt x="16" y="85"/>
                      </a:cubicBezTo>
                      <a:cubicBezTo>
                        <a:pt x="16" y="86"/>
                        <a:pt x="16" y="86"/>
                        <a:pt x="16" y="86"/>
                      </a:cubicBezTo>
                      <a:cubicBezTo>
                        <a:pt x="15" y="88"/>
                        <a:pt x="15" y="88"/>
                        <a:pt x="15" y="88"/>
                      </a:cubicBezTo>
                      <a:cubicBezTo>
                        <a:pt x="15" y="89"/>
                        <a:pt x="15" y="89"/>
                        <a:pt x="15" y="89"/>
                      </a:cubicBezTo>
                      <a:cubicBezTo>
                        <a:pt x="14" y="90"/>
                        <a:pt x="14" y="90"/>
                        <a:pt x="14" y="90"/>
                      </a:cubicBezTo>
                      <a:cubicBezTo>
                        <a:pt x="14" y="91"/>
                        <a:pt x="14" y="91"/>
                        <a:pt x="14" y="91"/>
                      </a:cubicBezTo>
                      <a:cubicBezTo>
                        <a:pt x="13" y="93"/>
                        <a:pt x="13" y="93"/>
                        <a:pt x="13" y="93"/>
                      </a:cubicBezTo>
                      <a:cubicBezTo>
                        <a:pt x="12" y="94"/>
                        <a:pt x="12" y="94"/>
                        <a:pt x="12" y="94"/>
                      </a:cubicBezTo>
                      <a:cubicBezTo>
                        <a:pt x="12" y="95"/>
                        <a:pt x="12" y="95"/>
                        <a:pt x="12" y="95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1" y="98"/>
                        <a:pt x="11" y="98"/>
                        <a:pt x="11" y="98"/>
                      </a:cubicBezTo>
                      <a:cubicBezTo>
                        <a:pt x="10" y="99"/>
                        <a:pt x="10" y="99"/>
                        <a:pt x="10" y="99"/>
                      </a:cubicBezTo>
                      <a:cubicBezTo>
                        <a:pt x="10" y="101"/>
                        <a:pt x="10" y="101"/>
                        <a:pt x="10" y="101"/>
                      </a:cubicBezTo>
                      <a:cubicBezTo>
                        <a:pt x="25" y="107"/>
                        <a:pt x="25" y="107"/>
                        <a:pt x="25" y="107"/>
                      </a:cubicBezTo>
                      <a:cubicBezTo>
                        <a:pt x="25" y="108"/>
                        <a:pt x="25" y="108"/>
                        <a:pt x="25" y="108"/>
                      </a:cubicBezTo>
                      <a:cubicBezTo>
                        <a:pt x="24" y="109"/>
                        <a:pt x="24" y="109"/>
                        <a:pt x="24" y="109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4" y="111"/>
                        <a:pt x="24" y="111"/>
                        <a:pt x="24" y="111"/>
                      </a:cubicBezTo>
                      <a:cubicBezTo>
                        <a:pt x="23" y="112"/>
                        <a:pt x="23" y="112"/>
                        <a:pt x="23" y="112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3" y="114"/>
                        <a:pt x="23" y="114"/>
                        <a:pt x="23" y="114"/>
                      </a:cubicBezTo>
                      <a:cubicBezTo>
                        <a:pt x="22" y="115"/>
                        <a:pt x="22" y="115"/>
                        <a:pt x="22" y="115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22" y="117"/>
                        <a:pt x="22" y="117"/>
                        <a:pt x="22" y="117"/>
                      </a:cubicBezTo>
                      <a:cubicBezTo>
                        <a:pt x="21" y="118"/>
                        <a:pt x="21" y="118"/>
                        <a:pt x="21" y="118"/>
                      </a:cubicBezTo>
                      <a:cubicBezTo>
                        <a:pt x="21" y="119"/>
                        <a:pt x="21" y="119"/>
                        <a:pt x="21" y="119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20" y="121"/>
                        <a:pt x="20" y="121"/>
                        <a:pt x="20" y="121"/>
                      </a:cubicBezTo>
                      <a:cubicBezTo>
                        <a:pt x="20" y="122"/>
                        <a:pt x="20" y="122"/>
                        <a:pt x="20" y="122"/>
                      </a:cubicBezTo>
                      <a:cubicBezTo>
                        <a:pt x="20" y="124"/>
                        <a:pt x="20" y="124"/>
                        <a:pt x="20" y="124"/>
                      </a:cubicBezTo>
                      <a:cubicBezTo>
                        <a:pt x="20" y="125"/>
                        <a:pt x="20" y="125"/>
                        <a:pt x="20" y="125"/>
                      </a:cubicBezTo>
                      <a:cubicBezTo>
                        <a:pt x="19" y="126"/>
                        <a:pt x="19" y="126"/>
                        <a:pt x="19" y="126"/>
                      </a:cubicBezTo>
                      <a:cubicBezTo>
                        <a:pt x="19" y="127"/>
                        <a:pt x="19" y="127"/>
                        <a:pt x="19" y="127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9" y="129"/>
                        <a:pt x="19" y="129"/>
                        <a:pt x="19" y="129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2"/>
                        <a:pt x="18" y="132"/>
                        <a:pt x="18" y="132"/>
                      </a:cubicBezTo>
                      <a:cubicBezTo>
                        <a:pt x="18" y="133"/>
                        <a:pt x="18" y="133"/>
                        <a:pt x="18" y="133"/>
                      </a:cubicBezTo>
                      <a:cubicBezTo>
                        <a:pt x="18" y="134"/>
                        <a:pt x="18" y="134"/>
                        <a:pt x="18" y="134"/>
                      </a:cubicBezTo>
                      <a:cubicBezTo>
                        <a:pt x="17" y="135"/>
                        <a:pt x="17" y="135"/>
                        <a:pt x="17" y="135"/>
                      </a:cubicBezTo>
                      <a:cubicBezTo>
                        <a:pt x="17" y="137"/>
                        <a:pt x="17" y="137"/>
                        <a:pt x="17" y="137"/>
                      </a:cubicBezTo>
                      <a:cubicBezTo>
                        <a:pt x="17" y="138"/>
                        <a:pt x="17" y="138"/>
                        <a:pt x="17" y="138"/>
                      </a:cubicBezTo>
                      <a:cubicBezTo>
                        <a:pt x="17" y="139"/>
                        <a:pt x="17" y="139"/>
                        <a:pt x="17" y="139"/>
                      </a:cubicBezTo>
                      <a:cubicBezTo>
                        <a:pt x="16" y="141"/>
                        <a:pt x="16" y="141"/>
                        <a:pt x="16" y="141"/>
                      </a:cubicBezTo>
                      <a:cubicBezTo>
                        <a:pt x="16" y="142"/>
                        <a:pt x="16" y="142"/>
                        <a:pt x="16" y="142"/>
                      </a:cubicBezTo>
                      <a:cubicBezTo>
                        <a:pt x="16" y="143"/>
                        <a:pt x="16" y="143"/>
                        <a:pt x="16" y="143"/>
                      </a:cubicBez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0" y="150"/>
                        <a:pt x="0" y="150"/>
                        <a:pt x="0" y="150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0" y="153"/>
                        <a:pt x="0" y="153"/>
                        <a:pt x="0" y="153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0" y="159"/>
                        <a:pt x="0" y="159"/>
                        <a:pt x="0" y="159"/>
                      </a:cubicBezTo>
                      <a:cubicBezTo>
                        <a:pt x="0" y="159"/>
                        <a:pt x="0" y="159"/>
                        <a:pt x="0" y="159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2"/>
                        <a:pt x="0" y="162"/>
                        <a:pt x="0" y="162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0" y="175"/>
                        <a:pt x="0" y="175"/>
                        <a:pt x="0" y="175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0" y="178"/>
                        <a:pt x="0" y="178"/>
                        <a:pt x="0" y="178"/>
                      </a:cubicBezTo>
                      <a:cubicBezTo>
                        <a:pt x="16" y="176"/>
                        <a:pt x="16" y="176"/>
                        <a:pt x="16" y="176"/>
                      </a:cubicBezTo>
                      <a:cubicBezTo>
                        <a:pt x="16" y="178"/>
                        <a:pt x="16" y="178"/>
                        <a:pt x="16" y="178"/>
                      </a:cubicBezTo>
                      <a:cubicBezTo>
                        <a:pt x="16" y="179"/>
                        <a:pt x="16" y="179"/>
                        <a:pt x="16" y="179"/>
                      </a:cubicBezTo>
                      <a:cubicBezTo>
                        <a:pt x="17" y="181"/>
                        <a:pt x="17" y="181"/>
                        <a:pt x="17" y="181"/>
                      </a:cubicBezTo>
                      <a:cubicBezTo>
                        <a:pt x="17" y="182"/>
                        <a:pt x="17" y="182"/>
                        <a:pt x="17" y="182"/>
                      </a:cubicBezTo>
                      <a:cubicBezTo>
                        <a:pt x="17" y="183"/>
                        <a:pt x="17" y="183"/>
                        <a:pt x="17" y="183"/>
                      </a:cubicBezTo>
                      <a:cubicBezTo>
                        <a:pt x="17" y="184"/>
                        <a:pt x="17" y="184"/>
                        <a:pt x="17" y="184"/>
                      </a:cubicBezTo>
                      <a:cubicBezTo>
                        <a:pt x="18" y="185"/>
                        <a:pt x="18" y="185"/>
                        <a:pt x="18" y="185"/>
                      </a:cubicBezTo>
                      <a:cubicBezTo>
                        <a:pt x="18" y="187"/>
                        <a:pt x="18" y="187"/>
                        <a:pt x="18" y="187"/>
                      </a:cubicBezTo>
                      <a:cubicBezTo>
                        <a:pt x="18" y="188"/>
                        <a:pt x="18" y="188"/>
                        <a:pt x="18" y="188"/>
                      </a:cubicBezTo>
                      <a:cubicBezTo>
                        <a:pt x="18" y="189"/>
                        <a:pt x="18" y="189"/>
                        <a:pt x="18" y="189"/>
                      </a:cubicBezTo>
                      <a:cubicBezTo>
                        <a:pt x="19" y="190"/>
                        <a:pt x="19" y="190"/>
                        <a:pt x="19" y="190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19" y="193"/>
                        <a:pt x="19" y="193"/>
                        <a:pt x="19" y="193"/>
                      </a:cubicBezTo>
                      <a:cubicBezTo>
                        <a:pt x="19" y="194"/>
                        <a:pt x="19" y="194"/>
                        <a:pt x="19" y="194"/>
                      </a:cubicBezTo>
                      <a:cubicBezTo>
                        <a:pt x="20" y="195"/>
                        <a:pt x="20" y="195"/>
                        <a:pt x="20" y="195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20" y="197"/>
                        <a:pt x="20" y="197"/>
                        <a:pt x="20" y="197"/>
                      </a:cubicBezTo>
                      <a:cubicBezTo>
                        <a:pt x="20" y="198"/>
                        <a:pt x="20" y="198"/>
                        <a:pt x="20" y="198"/>
                      </a:cubicBezTo>
                      <a:cubicBezTo>
                        <a:pt x="21" y="199"/>
                        <a:pt x="21" y="199"/>
                        <a:pt x="21" y="199"/>
                      </a:cubicBezTo>
                      <a:cubicBezTo>
                        <a:pt x="21" y="201"/>
                        <a:pt x="21" y="201"/>
                        <a:pt x="21" y="201"/>
                      </a:cubicBezTo>
                      <a:cubicBezTo>
                        <a:pt x="21" y="202"/>
                        <a:pt x="21" y="202"/>
                        <a:pt x="21" y="202"/>
                      </a:cubicBezTo>
                      <a:cubicBezTo>
                        <a:pt x="22" y="203"/>
                        <a:pt x="22" y="203"/>
                        <a:pt x="22" y="203"/>
                      </a:cubicBezTo>
                      <a:cubicBezTo>
                        <a:pt x="22" y="204"/>
                        <a:pt x="22" y="204"/>
                        <a:pt x="22" y="204"/>
                      </a:cubicBezTo>
                      <a:cubicBezTo>
                        <a:pt x="22" y="205"/>
                        <a:pt x="22" y="205"/>
                        <a:pt x="22" y="205"/>
                      </a:cubicBezTo>
                      <a:cubicBezTo>
                        <a:pt x="23" y="206"/>
                        <a:pt x="23" y="206"/>
                        <a:pt x="23" y="206"/>
                      </a:cubicBezTo>
                      <a:cubicBezTo>
                        <a:pt x="23" y="207"/>
                        <a:pt x="23" y="207"/>
                        <a:pt x="23" y="207"/>
                      </a:cubicBezTo>
                      <a:cubicBezTo>
                        <a:pt x="23" y="208"/>
                        <a:pt x="23" y="208"/>
                        <a:pt x="23" y="208"/>
                      </a:cubicBezTo>
                      <a:cubicBezTo>
                        <a:pt x="24" y="209"/>
                        <a:pt x="24" y="209"/>
                        <a:pt x="24" y="209"/>
                      </a:cubicBezTo>
                      <a:cubicBezTo>
                        <a:pt x="24" y="210"/>
                        <a:pt x="24" y="210"/>
                        <a:pt x="24" y="210"/>
                      </a:cubicBezTo>
                      <a:cubicBezTo>
                        <a:pt x="24" y="211"/>
                        <a:pt x="24" y="211"/>
                        <a:pt x="24" y="211"/>
                      </a:cubicBezTo>
                      <a:cubicBezTo>
                        <a:pt x="25" y="212"/>
                        <a:pt x="25" y="212"/>
                        <a:pt x="25" y="212"/>
                      </a:cubicBezTo>
                      <a:cubicBezTo>
                        <a:pt x="25" y="213"/>
                        <a:pt x="25" y="213"/>
                        <a:pt x="25" y="213"/>
                      </a:cubicBezTo>
                      <a:cubicBezTo>
                        <a:pt x="10" y="219"/>
                        <a:pt x="10" y="219"/>
                        <a:pt x="10" y="219"/>
                      </a:cubicBezTo>
                      <a:cubicBezTo>
                        <a:pt x="10" y="221"/>
                        <a:pt x="10" y="221"/>
                        <a:pt x="10" y="221"/>
                      </a:cubicBezTo>
                      <a:cubicBezTo>
                        <a:pt x="11" y="222"/>
                        <a:pt x="11" y="222"/>
                        <a:pt x="11" y="222"/>
                      </a:cubicBezTo>
                      <a:cubicBezTo>
                        <a:pt x="11" y="223"/>
                        <a:pt x="11" y="223"/>
                        <a:pt x="11" y="223"/>
                      </a:cubicBezTo>
                      <a:cubicBezTo>
                        <a:pt x="12" y="225"/>
                        <a:pt x="12" y="225"/>
                        <a:pt x="12" y="225"/>
                      </a:cubicBezTo>
                      <a:cubicBezTo>
                        <a:pt x="12" y="226"/>
                        <a:pt x="12" y="226"/>
                        <a:pt x="12" y="226"/>
                      </a:cubicBezTo>
                      <a:cubicBezTo>
                        <a:pt x="13" y="227"/>
                        <a:pt x="13" y="227"/>
                        <a:pt x="13" y="227"/>
                      </a:cubicBezTo>
                      <a:cubicBezTo>
                        <a:pt x="14" y="228"/>
                        <a:pt x="14" y="228"/>
                        <a:pt x="14" y="228"/>
                      </a:cubicBezTo>
                      <a:cubicBezTo>
                        <a:pt x="14" y="230"/>
                        <a:pt x="14" y="230"/>
                        <a:pt x="14" y="230"/>
                      </a:cubicBezTo>
                      <a:cubicBezTo>
                        <a:pt x="15" y="231"/>
                        <a:pt x="15" y="231"/>
                        <a:pt x="15" y="231"/>
                      </a:cubicBezTo>
                      <a:cubicBezTo>
                        <a:pt x="15" y="232"/>
                        <a:pt x="15" y="232"/>
                        <a:pt x="15" y="232"/>
                      </a:cubicBezTo>
                      <a:cubicBezTo>
                        <a:pt x="16" y="233"/>
                        <a:pt x="16" y="233"/>
                        <a:pt x="16" y="233"/>
                      </a:cubicBezTo>
                      <a:cubicBezTo>
                        <a:pt x="16" y="234"/>
                        <a:pt x="16" y="234"/>
                        <a:pt x="16" y="234"/>
                      </a:cubicBezTo>
                      <a:cubicBezTo>
                        <a:pt x="17" y="235"/>
                        <a:pt x="17" y="235"/>
                        <a:pt x="17" y="235"/>
                      </a:cubicBezTo>
                      <a:cubicBezTo>
                        <a:pt x="18" y="237"/>
                        <a:pt x="18" y="237"/>
                        <a:pt x="18" y="237"/>
                      </a:cubicBezTo>
                      <a:cubicBezTo>
                        <a:pt x="18" y="238"/>
                        <a:pt x="18" y="238"/>
                        <a:pt x="18" y="238"/>
                      </a:cubicBezTo>
                      <a:cubicBezTo>
                        <a:pt x="19" y="239"/>
                        <a:pt x="19" y="239"/>
                        <a:pt x="19" y="239"/>
                      </a:cubicBezTo>
                      <a:cubicBezTo>
                        <a:pt x="20" y="240"/>
                        <a:pt x="20" y="240"/>
                        <a:pt x="20" y="240"/>
                      </a:cubicBezTo>
                      <a:cubicBezTo>
                        <a:pt x="20" y="241"/>
                        <a:pt x="20" y="241"/>
                        <a:pt x="20" y="241"/>
                      </a:cubicBezTo>
                      <a:cubicBezTo>
                        <a:pt x="21" y="242"/>
                        <a:pt x="21" y="242"/>
                        <a:pt x="21" y="242"/>
                      </a:cubicBezTo>
                      <a:cubicBezTo>
                        <a:pt x="21" y="243"/>
                        <a:pt x="21" y="243"/>
                        <a:pt x="21" y="243"/>
                      </a:cubicBezTo>
                      <a:cubicBezTo>
                        <a:pt x="22" y="244"/>
                        <a:pt x="22" y="244"/>
                        <a:pt x="22" y="244"/>
                      </a:cubicBezTo>
                      <a:cubicBezTo>
                        <a:pt x="23" y="245"/>
                        <a:pt x="23" y="245"/>
                        <a:pt x="23" y="245"/>
                      </a:cubicBezTo>
                      <a:cubicBezTo>
                        <a:pt x="23" y="246"/>
                        <a:pt x="23" y="246"/>
                        <a:pt x="23" y="246"/>
                      </a:cubicBezTo>
                      <a:cubicBezTo>
                        <a:pt x="24" y="247"/>
                        <a:pt x="24" y="247"/>
                        <a:pt x="24" y="247"/>
                      </a:cubicBezTo>
                      <a:cubicBezTo>
                        <a:pt x="25" y="248"/>
                        <a:pt x="25" y="248"/>
                        <a:pt x="25" y="248"/>
                      </a:cubicBezTo>
                      <a:cubicBezTo>
                        <a:pt x="25" y="249"/>
                        <a:pt x="25" y="249"/>
                        <a:pt x="25" y="249"/>
                      </a:cubicBezTo>
                      <a:cubicBezTo>
                        <a:pt x="26" y="250"/>
                        <a:pt x="26" y="250"/>
                        <a:pt x="26" y="250"/>
                      </a:cubicBezTo>
                      <a:cubicBezTo>
                        <a:pt x="26" y="251"/>
                        <a:pt x="26" y="251"/>
                        <a:pt x="26" y="251"/>
                      </a:cubicBezTo>
                      <a:cubicBezTo>
                        <a:pt x="27" y="252"/>
                        <a:pt x="27" y="252"/>
                        <a:pt x="27" y="252"/>
                      </a:cubicBezTo>
                      <a:cubicBezTo>
                        <a:pt x="28" y="253"/>
                        <a:pt x="28" y="253"/>
                        <a:pt x="28" y="253"/>
                      </a:cubicBezTo>
                      <a:cubicBezTo>
                        <a:pt x="29" y="254"/>
                        <a:pt x="29" y="254"/>
                        <a:pt x="29" y="254"/>
                      </a:cubicBezTo>
                      <a:cubicBezTo>
                        <a:pt x="29" y="255"/>
                        <a:pt x="29" y="255"/>
                        <a:pt x="29" y="255"/>
                      </a:cubicBezTo>
                      <a:cubicBezTo>
                        <a:pt x="43" y="245"/>
                        <a:pt x="43" y="245"/>
                        <a:pt x="43" y="245"/>
                      </a:cubicBezTo>
                      <a:cubicBezTo>
                        <a:pt x="44" y="246"/>
                        <a:pt x="44" y="246"/>
                        <a:pt x="44" y="246"/>
                      </a:cubicBezTo>
                      <a:cubicBezTo>
                        <a:pt x="44" y="247"/>
                        <a:pt x="44" y="247"/>
                        <a:pt x="44" y="247"/>
                      </a:cubicBezTo>
                      <a:cubicBezTo>
                        <a:pt x="45" y="248"/>
                        <a:pt x="45" y="248"/>
                        <a:pt x="45" y="248"/>
                      </a:cubicBezTo>
                      <a:cubicBezTo>
                        <a:pt x="46" y="249"/>
                        <a:pt x="46" y="249"/>
                        <a:pt x="46" y="249"/>
                      </a:cubicBezTo>
                      <a:cubicBezTo>
                        <a:pt x="47" y="250"/>
                        <a:pt x="47" y="250"/>
                        <a:pt x="47" y="250"/>
                      </a:cubicBezTo>
                      <a:cubicBezTo>
                        <a:pt x="48" y="251"/>
                        <a:pt x="48" y="251"/>
                        <a:pt x="48" y="251"/>
                      </a:cubicBezTo>
                      <a:cubicBezTo>
                        <a:pt x="48" y="252"/>
                        <a:pt x="48" y="252"/>
                        <a:pt x="48" y="252"/>
                      </a:cubicBezTo>
                      <a:cubicBezTo>
                        <a:pt x="49" y="253"/>
                        <a:pt x="49" y="253"/>
                        <a:pt x="49" y="253"/>
                      </a:cubicBezTo>
                      <a:cubicBezTo>
                        <a:pt x="50" y="254"/>
                        <a:pt x="50" y="254"/>
                        <a:pt x="50" y="254"/>
                      </a:cubicBezTo>
                      <a:cubicBezTo>
                        <a:pt x="51" y="255"/>
                        <a:pt x="51" y="255"/>
                        <a:pt x="51" y="255"/>
                      </a:cubicBezTo>
                      <a:cubicBezTo>
                        <a:pt x="51" y="256"/>
                        <a:pt x="51" y="256"/>
                        <a:pt x="51" y="256"/>
                      </a:cubicBezTo>
                      <a:cubicBezTo>
                        <a:pt x="52" y="256"/>
                        <a:pt x="52" y="256"/>
                        <a:pt x="52" y="256"/>
                      </a:cubicBezTo>
                      <a:cubicBezTo>
                        <a:pt x="53" y="257"/>
                        <a:pt x="53" y="257"/>
                        <a:pt x="53" y="257"/>
                      </a:cubicBezTo>
                      <a:cubicBezTo>
                        <a:pt x="54" y="258"/>
                        <a:pt x="54" y="258"/>
                        <a:pt x="54" y="258"/>
                      </a:cubicBezTo>
                      <a:cubicBezTo>
                        <a:pt x="54" y="259"/>
                        <a:pt x="54" y="259"/>
                        <a:pt x="54" y="259"/>
                      </a:cubicBezTo>
                      <a:cubicBezTo>
                        <a:pt x="55" y="260"/>
                        <a:pt x="55" y="260"/>
                        <a:pt x="55" y="260"/>
                      </a:cubicBezTo>
                      <a:cubicBezTo>
                        <a:pt x="56" y="260"/>
                        <a:pt x="56" y="260"/>
                        <a:pt x="56" y="260"/>
                      </a:cubicBezTo>
                      <a:cubicBezTo>
                        <a:pt x="57" y="261"/>
                        <a:pt x="57" y="261"/>
                        <a:pt x="57" y="261"/>
                      </a:cubicBezTo>
                      <a:cubicBezTo>
                        <a:pt x="58" y="262"/>
                        <a:pt x="58" y="262"/>
                        <a:pt x="58" y="262"/>
                      </a:cubicBezTo>
                      <a:cubicBezTo>
                        <a:pt x="58" y="263"/>
                        <a:pt x="58" y="263"/>
                        <a:pt x="58" y="263"/>
                      </a:cubicBezTo>
                      <a:cubicBezTo>
                        <a:pt x="59" y="264"/>
                        <a:pt x="59" y="264"/>
                        <a:pt x="59" y="264"/>
                      </a:cubicBezTo>
                      <a:cubicBezTo>
                        <a:pt x="60" y="264"/>
                        <a:pt x="60" y="264"/>
                        <a:pt x="60" y="264"/>
                      </a:cubicBezTo>
                      <a:cubicBezTo>
                        <a:pt x="61" y="265"/>
                        <a:pt x="61" y="265"/>
                        <a:pt x="61" y="265"/>
                      </a:cubicBezTo>
                      <a:cubicBezTo>
                        <a:pt x="62" y="266"/>
                        <a:pt x="62" y="266"/>
                        <a:pt x="62" y="266"/>
                      </a:cubicBezTo>
                      <a:cubicBezTo>
                        <a:pt x="62" y="266"/>
                        <a:pt x="62" y="266"/>
                        <a:pt x="62" y="266"/>
                      </a:cubicBezTo>
                      <a:cubicBezTo>
                        <a:pt x="63" y="267"/>
                        <a:pt x="63" y="267"/>
                        <a:pt x="63" y="267"/>
                      </a:cubicBezTo>
                      <a:cubicBezTo>
                        <a:pt x="64" y="268"/>
                        <a:pt x="64" y="268"/>
                        <a:pt x="64" y="268"/>
                      </a:cubicBezTo>
                      <a:cubicBezTo>
                        <a:pt x="65" y="269"/>
                        <a:pt x="65" y="269"/>
                        <a:pt x="65" y="269"/>
                      </a:cubicBezTo>
                      <a:cubicBezTo>
                        <a:pt x="65" y="269"/>
                        <a:pt x="65" y="269"/>
                        <a:pt x="65" y="269"/>
                      </a:cubicBezTo>
                      <a:cubicBezTo>
                        <a:pt x="66" y="270"/>
                        <a:pt x="66" y="270"/>
                        <a:pt x="66" y="270"/>
                      </a:cubicBezTo>
                      <a:cubicBezTo>
                        <a:pt x="67" y="271"/>
                        <a:pt x="67" y="271"/>
                        <a:pt x="67" y="271"/>
                      </a:cubicBezTo>
                      <a:cubicBezTo>
                        <a:pt x="68" y="271"/>
                        <a:pt x="68" y="271"/>
                        <a:pt x="68" y="271"/>
                      </a:cubicBezTo>
                      <a:cubicBezTo>
                        <a:pt x="57" y="284"/>
                        <a:pt x="57" y="284"/>
                        <a:pt x="57" y="284"/>
                      </a:cubicBezTo>
                      <a:cubicBezTo>
                        <a:pt x="58" y="285"/>
                        <a:pt x="58" y="285"/>
                        <a:pt x="58" y="285"/>
                      </a:cubicBezTo>
                      <a:cubicBezTo>
                        <a:pt x="59" y="286"/>
                        <a:pt x="59" y="286"/>
                        <a:pt x="59" y="286"/>
                      </a:cubicBezTo>
                      <a:cubicBezTo>
                        <a:pt x="60" y="287"/>
                        <a:pt x="60" y="287"/>
                        <a:pt x="60" y="287"/>
                      </a:cubicBezTo>
                      <a:cubicBezTo>
                        <a:pt x="62" y="288"/>
                        <a:pt x="62" y="288"/>
                        <a:pt x="62" y="288"/>
                      </a:cubicBezTo>
                      <a:cubicBezTo>
                        <a:pt x="63" y="289"/>
                        <a:pt x="63" y="289"/>
                        <a:pt x="63" y="289"/>
                      </a:cubicBezTo>
                      <a:cubicBezTo>
                        <a:pt x="64" y="290"/>
                        <a:pt x="64" y="290"/>
                        <a:pt x="64" y="290"/>
                      </a:cubicBezTo>
                      <a:cubicBezTo>
                        <a:pt x="65" y="291"/>
                        <a:pt x="65" y="291"/>
                        <a:pt x="65" y="291"/>
                      </a:cubicBezTo>
                      <a:cubicBezTo>
                        <a:pt x="66" y="291"/>
                        <a:pt x="66" y="291"/>
                        <a:pt x="66" y="291"/>
                      </a:cubicBezTo>
                      <a:cubicBezTo>
                        <a:pt x="67" y="292"/>
                        <a:pt x="67" y="292"/>
                        <a:pt x="67" y="292"/>
                      </a:cubicBezTo>
                      <a:cubicBezTo>
                        <a:pt x="68" y="293"/>
                        <a:pt x="68" y="293"/>
                        <a:pt x="68" y="293"/>
                      </a:cubicBezTo>
                      <a:cubicBezTo>
                        <a:pt x="70" y="294"/>
                        <a:pt x="70" y="294"/>
                        <a:pt x="70" y="294"/>
                      </a:cubicBezTo>
                      <a:cubicBezTo>
                        <a:pt x="71" y="294"/>
                        <a:pt x="71" y="294"/>
                        <a:pt x="71" y="294"/>
                      </a:cubicBezTo>
                      <a:cubicBezTo>
                        <a:pt x="72" y="295"/>
                        <a:pt x="72" y="295"/>
                        <a:pt x="72" y="295"/>
                      </a:cubicBezTo>
                      <a:cubicBezTo>
                        <a:pt x="73" y="296"/>
                        <a:pt x="73" y="296"/>
                        <a:pt x="73" y="296"/>
                      </a:cubicBezTo>
                      <a:cubicBezTo>
                        <a:pt x="74" y="297"/>
                        <a:pt x="74" y="297"/>
                        <a:pt x="74" y="297"/>
                      </a:cubicBezTo>
                      <a:cubicBezTo>
                        <a:pt x="75" y="297"/>
                        <a:pt x="75" y="297"/>
                        <a:pt x="75" y="297"/>
                      </a:cubicBezTo>
                      <a:cubicBezTo>
                        <a:pt x="77" y="298"/>
                        <a:pt x="77" y="298"/>
                        <a:pt x="77" y="298"/>
                      </a:cubicBezTo>
                      <a:cubicBezTo>
                        <a:pt x="78" y="299"/>
                        <a:pt x="78" y="299"/>
                        <a:pt x="78" y="299"/>
                      </a:cubicBezTo>
                      <a:cubicBezTo>
                        <a:pt x="79" y="299"/>
                        <a:pt x="79" y="299"/>
                        <a:pt x="79" y="299"/>
                      </a:cubicBezTo>
                      <a:cubicBezTo>
                        <a:pt x="80" y="300"/>
                        <a:pt x="80" y="300"/>
                        <a:pt x="80" y="300"/>
                      </a:cubicBezTo>
                      <a:cubicBezTo>
                        <a:pt x="81" y="301"/>
                        <a:pt x="81" y="301"/>
                        <a:pt x="81" y="301"/>
                      </a:cubicBezTo>
                      <a:cubicBezTo>
                        <a:pt x="82" y="301"/>
                        <a:pt x="82" y="301"/>
                        <a:pt x="82" y="301"/>
                      </a:cubicBezTo>
                      <a:cubicBezTo>
                        <a:pt x="83" y="302"/>
                        <a:pt x="83" y="302"/>
                        <a:pt x="83" y="302"/>
                      </a:cubicBezTo>
                      <a:cubicBezTo>
                        <a:pt x="85" y="303"/>
                        <a:pt x="85" y="303"/>
                        <a:pt x="85" y="303"/>
                      </a:cubicBezTo>
                      <a:cubicBezTo>
                        <a:pt x="86" y="303"/>
                        <a:pt x="86" y="303"/>
                        <a:pt x="86" y="303"/>
                      </a:cubicBezTo>
                      <a:cubicBezTo>
                        <a:pt x="87" y="304"/>
                        <a:pt x="87" y="304"/>
                        <a:pt x="87" y="304"/>
                      </a:cubicBezTo>
                      <a:cubicBezTo>
                        <a:pt x="88" y="304"/>
                        <a:pt x="88" y="304"/>
                        <a:pt x="88" y="304"/>
                      </a:cubicBezTo>
                      <a:cubicBezTo>
                        <a:pt x="90" y="305"/>
                        <a:pt x="90" y="305"/>
                        <a:pt x="90" y="305"/>
                      </a:cubicBezTo>
                      <a:cubicBezTo>
                        <a:pt x="91" y="306"/>
                        <a:pt x="91" y="306"/>
                        <a:pt x="91" y="306"/>
                      </a:cubicBezTo>
                      <a:cubicBezTo>
                        <a:pt x="92" y="306"/>
                        <a:pt x="92" y="306"/>
                        <a:pt x="92" y="306"/>
                      </a:cubicBezTo>
                      <a:cubicBezTo>
                        <a:pt x="93" y="307"/>
                        <a:pt x="93" y="307"/>
                        <a:pt x="93" y="307"/>
                      </a:cubicBezTo>
                      <a:cubicBezTo>
                        <a:pt x="94" y="307"/>
                        <a:pt x="94" y="307"/>
                        <a:pt x="94" y="307"/>
                      </a:cubicBezTo>
                      <a:cubicBezTo>
                        <a:pt x="101" y="291"/>
                        <a:pt x="101" y="291"/>
                        <a:pt x="101" y="291"/>
                      </a:cubicBezTo>
                      <a:cubicBezTo>
                        <a:pt x="102" y="292"/>
                        <a:pt x="102" y="292"/>
                        <a:pt x="102" y="292"/>
                      </a:cubicBezTo>
                      <a:cubicBezTo>
                        <a:pt x="104" y="292"/>
                        <a:pt x="104" y="292"/>
                        <a:pt x="104" y="292"/>
                      </a:cubicBezTo>
                      <a:cubicBezTo>
                        <a:pt x="105" y="293"/>
                        <a:pt x="105" y="293"/>
                        <a:pt x="105" y="293"/>
                      </a:cubicBezTo>
                      <a:cubicBezTo>
                        <a:pt x="106" y="293"/>
                        <a:pt x="106" y="293"/>
                        <a:pt x="106" y="293"/>
                      </a:cubicBezTo>
                      <a:cubicBezTo>
                        <a:pt x="107" y="294"/>
                        <a:pt x="107" y="294"/>
                        <a:pt x="107" y="294"/>
                      </a:cubicBezTo>
                      <a:cubicBezTo>
                        <a:pt x="108" y="294"/>
                        <a:pt x="108" y="294"/>
                        <a:pt x="108" y="294"/>
                      </a:cubicBezTo>
                      <a:cubicBezTo>
                        <a:pt x="109" y="294"/>
                        <a:pt x="109" y="294"/>
                        <a:pt x="109" y="294"/>
                      </a:cubicBezTo>
                      <a:cubicBezTo>
                        <a:pt x="111" y="295"/>
                        <a:pt x="111" y="295"/>
                        <a:pt x="111" y="295"/>
                      </a:cubicBezTo>
                      <a:cubicBezTo>
                        <a:pt x="112" y="295"/>
                        <a:pt x="112" y="295"/>
                        <a:pt x="112" y="295"/>
                      </a:cubicBezTo>
                      <a:cubicBezTo>
                        <a:pt x="113" y="296"/>
                        <a:pt x="113" y="296"/>
                        <a:pt x="113" y="296"/>
                      </a:cubicBezTo>
                      <a:cubicBezTo>
                        <a:pt x="114" y="296"/>
                        <a:pt x="114" y="296"/>
                        <a:pt x="114" y="296"/>
                      </a:cubicBezTo>
                      <a:cubicBezTo>
                        <a:pt x="115" y="296"/>
                        <a:pt x="115" y="296"/>
                        <a:pt x="115" y="296"/>
                      </a:cubicBezTo>
                      <a:cubicBezTo>
                        <a:pt x="116" y="296"/>
                        <a:pt x="116" y="296"/>
                        <a:pt x="116" y="296"/>
                      </a:cubicBezTo>
                      <a:cubicBezTo>
                        <a:pt x="117" y="297"/>
                        <a:pt x="117" y="297"/>
                        <a:pt x="117" y="297"/>
                      </a:cubicBezTo>
                      <a:cubicBezTo>
                        <a:pt x="118" y="297"/>
                        <a:pt x="118" y="297"/>
                        <a:pt x="118" y="297"/>
                      </a:cubicBezTo>
                      <a:cubicBezTo>
                        <a:pt x="119" y="297"/>
                        <a:pt x="119" y="297"/>
                        <a:pt x="119" y="297"/>
                      </a:cubicBezTo>
                      <a:cubicBezTo>
                        <a:pt x="120" y="298"/>
                        <a:pt x="120" y="298"/>
                        <a:pt x="120" y="298"/>
                      </a:cubicBezTo>
                      <a:cubicBezTo>
                        <a:pt x="121" y="298"/>
                        <a:pt x="121" y="298"/>
                        <a:pt x="121" y="298"/>
                      </a:cubicBezTo>
                      <a:cubicBezTo>
                        <a:pt x="122" y="298"/>
                        <a:pt x="122" y="298"/>
                        <a:pt x="122" y="298"/>
                      </a:cubicBezTo>
                      <a:cubicBezTo>
                        <a:pt x="124" y="299"/>
                        <a:pt x="124" y="299"/>
                        <a:pt x="124" y="299"/>
                      </a:cubicBezTo>
                      <a:cubicBezTo>
                        <a:pt x="125" y="299"/>
                        <a:pt x="125" y="299"/>
                        <a:pt x="125" y="299"/>
                      </a:cubicBezTo>
                      <a:cubicBezTo>
                        <a:pt x="126" y="299"/>
                        <a:pt x="126" y="299"/>
                        <a:pt x="126" y="299"/>
                      </a:cubicBezTo>
                      <a:cubicBezTo>
                        <a:pt x="127" y="299"/>
                        <a:pt x="127" y="299"/>
                        <a:pt x="127" y="299"/>
                      </a:cubicBezTo>
                      <a:cubicBezTo>
                        <a:pt x="128" y="299"/>
                        <a:pt x="128" y="299"/>
                        <a:pt x="128" y="299"/>
                      </a:cubicBezTo>
                      <a:cubicBezTo>
                        <a:pt x="129" y="300"/>
                        <a:pt x="129" y="300"/>
                        <a:pt x="129" y="300"/>
                      </a:cubicBezTo>
                      <a:cubicBezTo>
                        <a:pt x="130" y="300"/>
                        <a:pt x="130" y="300"/>
                        <a:pt x="130" y="300"/>
                      </a:cubicBezTo>
                      <a:cubicBezTo>
                        <a:pt x="132" y="300"/>
                        <a:pt x="132" y="300"/>
                        <a:pt x="132" y="300"/>
                      </a:cubicBezTo>
                      <a:cubicBezTo>
                        <a:pt x="133" y="300"/>
                        <a:pt x="133" y="300"/>
                        <a:pt x="133" y="300"/>
                      </a:cubicBezTo>
                      <a:cubicBezTo>
                        <a:pt x="134" y="301"/>
                        <a:pt x="134" y="301"/>
                        <a:pt x="134" y="301"/>
                      </a:cubicBezTo>
                      <a:cubicBezTo>
                        <a:pt x="135" y="301"/>
                        <a:pt x="135" y="301"/>
                        <a:pt x="135" y="301"/>
                      </a:cubicBezTo>
                      <a:cubicBezTo>
                        <a:pt x="136" y="301"/>
                        <a:pt x="136" y="301"/>
                        <a:pt x="136" y="301"/>
                      </a:cubicBezTo>
                      <a:cubicBezTo>
                        <a:pt x="138" y="301"/>
                        <a:pt x="138" y="301"/>
                        <a:pt x="138" y="301"/>
                      </a:cubicBezTo>
                      <a:cubicBezTo>
                        <a:pt x="135" y="318"/>
                        <a:pt x="135" y="318"/>
                        <a:pt x="135" y="318"/>
                      </a:cubicBezTo>
                      <a:cubicBezTo>
                        <a:pt x="137" y="318"/>
                        <a:pt x="137" y="318"/>
                        <a:pt x="137" y="318"/>
                      </a:cubicBezTo>
                      <a:cubicBezTo>
                        <a:pt x="138" y="319"/>
                        <a:pt x="138" y="319"/>
                        <a:pt x="138" y="319"/>
                      </a:cubicBezTo>
                      <a:cubicBezTo>
                        <a:pt x="139" y="319"/>
                        <a:pt x="139" y="319"/>
                        <a:pt x="139" y="319"/>
                      </a:cubicBezTo>
                      <a:cubicBezTo>
                        <a:pt x="140" y="319"/>
                        <a:pt x="140" y="319"/>
                        <a:pt x="140" y="319"/>
                      </a:cubicBezTo>
                      <a:cubicBezTo>
                        <a:pt x="142" y="319"/>
                        <a:pt x="142" y="319"/>
                        <a:pt x="142" y="319"/>
                      </a:cubicBezTo>
                      <a:cubicBezTo>
                        <a:pt x="143" y="319"/>
                        <a:pt x="143" y="319"/>
                        <a:pt x="143" y="319"/>
                      </a:cubicBezTo>
                      <a:cubicBezTo>
                        <a:pt x="144" y="319"/>
                        <a:pt x="144" y="319"/>
                        <a:pt x="144" y="319"/>
                      </a:cubicBezTo>
                      <a:cubicBezTo>
                        <a:pt x="146" y="319"/>
                        <a:pt x="146" y="319"/>
                        <a:pt x="146" y="319"/>
                      </a:cubicBezTo>
                      <a:cubicBezTo>
                        <a:pt x="147" y="319"/>
                        <a:pt x="147" y="319"/>
                        <a:pt x="147" y="319"/>
                      </a:cubicBezTo>
                      <a:cubicBezTo>
                        <a:pt x="148" y="320"/>
                        <a:pt x="148" y="320"/>
                        <a:pt x="148" y="320"/>
                      </a:cubicBezTo>
                      <a:cubicBezTo>
                        <a:pt x="149" y="320"/>
                        <a:pt x="149" y="320"/>
                        <a:pt x="149" y="320"/>
                      </a:cubicBezTo>
                      <a:cubicBezTo>
                        <a:pt x="150" y="320"/>
                        <a:pt x="150" y="320"/>
                        <a:pt x="150" y="320"/>
                      </a:cubicBezTo>
                      <a:cubicBezTo>
                        <a:pt x="152" y="320"/>
                        <a:pt x="152" y="320"/>
                        <a:pt x="152" y="320"/>
                      </a:cubicBezTo>
                      <a:cubicBezTo>
                        <a:pt x="153" y="320"/>
                        <a:pt x="153" y="320"/>
                        <a:pt x="153" y="320"/>
                      </a:cubicBezTo>
                      <a:cubicBezTo>
                        <a:pt x="154" y="320"/>
                        <a:pt x="154" y="320"/>
                        <a:pt x="154" y="320"/>
                      </a:cubicBezTo>
                      <a:cubicBezTo>
                        <a:pt x="155" y="320"/>
                        <a:pt x="155" y="320"/>
                        <a:pt x="155" y="320"/>
                      </a:cubicBezTo>
                      <a:cubicBezTo>
                        <a:pt x="156" y="320"/>
                        <a:pt x="156" y="320"/>
                        <a:pt x="156" y="320"/>
                      </a:cubicBezTo>
                      <a:cubicBezTo>
                        <a:pt x="158" y="320"/>
                        <a:pt x="158" y="320"/>
                        <a:pt x="158" y="320"/>
                      </a:cubicBezTo>
                      <a:cubicBezTo>
                        <a:pt x="159" y="320"/>
                        <a:pt x="159" y="320"/>
                        <a:pt x="159" y="320"/>
                      </a:cubicBezTo>
                      <a:cubicBezTo>
                        <a:pt x="160" y="320"/>
                        <a:pt x="160" y="320"/>
                        <a:pt x="160" y="320"/>
                      </a:cubicBezTo>
                      <a:cubicBezTo>
                        <a:pt x="161" y="320"/>
                        <a:pt x="161" y="320"/>
                        <a:pt x="161" y="320"/>
                      </a:cubicBezTo>
                      <a:cubicBezTo>
                        <a:pt x="162" y="320"/>
                        <a:pt x="162" y="320"/>
                        <a:pt x="162" y="320"/>
                      </a:cubicBezTo>
                      <a:cubicBezTo>
                        <a:pt x="163" y="320"/>
                        <a:pt x="163" y="320"/>
                        <a:pt x="163" y="320"/>
                      </a:cubicBezTo>
                      <a:cubicBezTo>
                        <a:pt x="165" y="320"/>
                        <a:pt x="165" y="320"/>
                        <a:pt x="165" y="320"/>
                      </a:cubicBezTo>
                      <a:cubicBezTo>
                        <a:pt x="166" y="320"/>
                        <a:pt x="166" y="320"/>
                        <a:pt x="166" y="320"/>
                      </a:cubicBezTo>
                      <a:cubicBezTo>
                        <a:pt x="167" y="319"/>
                        <a:pt x="167" y="319"/>
                        <a:pt x="167" y="319"/>
                      </a:cubicBezTo>
                      <a:cubicBezTo>
                        <a:pt x="168" y="319"/>
                        <a:pt x="168" y="319"/>
                        <a:pt x="168" y="319"/>
                      </a:cubicBezTo>
                      <a:cubicBezTo>
                        <a:pt x="170" y="319"/>
                        <a:pt x="170" y="319"/>
                        <a:pt x="170" y="319"/>
                      </a:cubicBezTo>
                      <a:cubicBezTo>
                        <a:pt x="171" y="319"/>
                        <a:pt x="171" y="319"/>
                        <a:pt x="171" y="319"/>
                      </a:cubicBezTo>
                      <a:cubicBezTo>
                        <a:pt x="172" y="319"/>
                        <a:pt x="172" y="319"/>
                        <a:pt x="172" y="319"/>
                      </a:cubicBezTo>
                      <a:cubicBezTo>
                        <a:pt x="173" y="319"/>
                        <a:pt x="173" y="319"/>
                        <a:pt x="173" y="319"/>
                      </a:cubicBezTo>
                      <a:cubicBezTo>
                        <a:pt x="175" y="319"/>
                        <a:pt x="175" y="319"/>
                        <a:pt x="175" y="319"/>
                      </a:cubicBezTo>
                      <a:cubicBezTo>
                        <a:pt x="173" y="301"/>
                        <a:pt x="173" y="301"/>
                        <a:pt x="173" y="301"/>
                      </a:cubicBezTo>
                      <a:cubicBezTo>
                        <a:pt x="174" y="301"/>
                        <a:pt x="174" y="301"/>
                        <a:pt x="174" y="301"/>
                      </a:cubicBezTo>
                      <a:cubicBezTo>
                        <a:pt x="175" y="301"/>
                        <a:pt x="175" y="301"/>
                        <a:pt x="175" y="301"/>
                      </a:cubicBezTo>
                      <a:cubicBezTo>
                        <a:pt x="177" y="301"/>
                        <a:pt x="177" y="301"/>
                        <a:pt x="177" y="301"/>
                      </a:cubicBezTo>
                      <a:cubicBezTo>
                        <a:pt x="178" y="301"/>
                        <a:pt x="178" y="301"/>
                        <a:pt x="178" y="301"/>
                      </a:cubicBezTo>
                      <a:cubicBezTo>
                        <a:pt x="179" y="300"/>
                        <a:pt x="179" y="300"/>
                        <a:pt x="179" y="300"/>
                      </a:cubicBezTo>
                      <a:cubicBezTo>
                        <a:pt x="180" y="300"/>
                        <a:pt x="180" y="300"/>
                        <a:pt x="180" y="300"/>
                      </a:cubicBezTo>
                      <a:cubicBezTo>
                        <a:pt x="182" y="300"/>
                        <a:pt x="182" y="300"/>
                        <a:pt x="182" y="300"/>
                      </a:cubicBezTo>
                      <a:cubicBezTo>
                        <a:pt x="183" y="299"/>
                        <a:pt x="183" y="299"/>
                        <a:pt x="183" y="299"/>
                      </a:cubicBezTo>
                      <a:cubicBezTo>
                        <a:pt x="185" y="299"/>
                        <a:pt x="185" y="299"/>
                        <a:pt x="185" y="299"/>
                      </a:cubicBezTo>
                      <a:cubicBezTo>
                        <a:pt x="186" y="299"/>
                        <a:pt x="186" y="299"/>
                        <a:pt x="186" y="299"/>
                      </a:cubicBezTo>
                      <a:cubicBezTo>
                        <a:pt x="187" y="299"/>
                        <a:pt x="187" y="299"/>
                        <a:pt x="187" y="299"/>
                      </a:cubicBezTo>
                      <a:cubicBezTo>
                        <a:pt x="188" y="299"/>
                        <a:pt x="188" y="299"/>
                        <a:pt x="188" y="299"/>
                      </a:cubicBezTo>
                      <a:cubicBezTo>
                        <a:pt x="190" y="298"/>
                        <a:pt x="190" y="298"/>
                        <a:pt x="190" y="298"/>
                      </a:cubicBezTo>
                      <a:cubicBezTo>
                        <a:pt x="191" y="298"/>
                        <a:pt x="191" y="298"/>
                        <a:pt x="191" y="298"/>
                      </a:cubicBezTo>
                      <a:cubicBezTo>
                        <a:pt x="192" y="297"/>
                        <a:pt x="192" y="297"/>
                        <a:pt x="192" y="297"/>
                      </a:cubicBezTo>
                      <a:cubicBezTo>
                        <a:pt x="193" y="297"/>
                        <a:pt x="193" y="297"/>
                        <a:pt x="193" y="297"/>
                      </a:cubicBezTo>
                      <a:cubicBezTo>
                        <a:pt x="195" y="297"/>
                        <a:pt x="195" y="297"/>
                        <a:pt x="195" y="297"/>
                      </a:cubicBezTo>
                      <a:cubicBezTo>
                        <a:pt x="196" y="296"/>
                        <a:pt x="196" y="296"/>
                        <a:pt x="196" y="296"/>
                      </a:cubicBezTo>
                      <a:cubicBezTo>
                        <a:pt x="197" y="296"/>
                        <a:pt x="197" y="296"/>
                        <a:pt x="197" y="296"/>
                      </a:cubicBezTo>
                      <a:cubicBezTo>
                        <a:pt x="198" y="296"/>
                        <a:pt x="198" y="296"/>
                        <a:pt x="198" y="296"/>
                      </a:cubicBezTo>
                      <a:cubicBezTo>
                        <a:pt x="200" y="295"/>
                        <a:pt x="200" y="295"/>
                        <a:pt x="200" y="295"/>
                      </a:cubicBezTo>
                      <a:cubicBezTo>
                        <a:pt x="201" y="295"/>
                        <a:pt x="201" y="295"/>
                        <a:pt x="201" y="295"/>
                      </a:cubicBezTo>
                      <a:cubicBezTo>
                        <a:pt x="202" y="294"/>
                        <a:pt x="202" y="294"/>
                        <a:pt x="202" y="294"/>
                      </a:cubicBezTo>
                      <a:cubicBezTo>
                        <a:pt x="203" y="294"/>
                        <a:pt x="203" y="294"/>
                        <a:pt x="203" y="294"/>
                      </a:cubicBezTo>
                      <a:cubicBezTo>
                        <a:pt x="205" y="294"/>
                        <a:pt x="205" y="294"/>
                        <a:pt x="205" y="294"/>
                      </a:cubicBezTo>
                      <a:cubicBezTo>
                        <a:pt x="206" y="293"/>
                        <a:pt x="206" y="293"/>
                        <a:pt x="206" y="293"/>
                      </a:cubicBezTo>
                      <a:cubicBezTo>
                        <a:pt x="207" y="293"/>
                        <a:pt x="207" y="293"/>
                        <a:pt x="207" y="293"/>
                      </a:cubicBezTo>
                      <a:cubicBezTo>
                        <a:pt x="208" y="292"/>
                        <a:pt x="208" y="292"/>
                        <a:pt x="208" y="292"/>
                      </a:cubicBezTo>
                      <a:cubicBezTo>
                        <a:pt x="209" y="292"/>
                        <a:pt x="209" y="292"/>
                        <a:pt x="209" y="292"/>
                      </a:cubicBezTo>
                      <a:cubicBezTo>
                        <a:pt x="210" y="291"/>
                        <a:pt x="210" y="291"/>
                        <a:pt x="210" y="291"/>
                      </a:cubicBezTo>
                      <a:cubicBezTo>
                        <a:pt x="211" y="291"/>
                        <a:pt x="211" y="291"/>
                        <a:pt x="211" y="291"/>
                      </a:cubicBezTo>
                      <a:cubicBezTo>
                        <a:pt x="213" y="290"/>
                        <a:pt x="213" y="290"/>
                        <a:pt x="213" y="290"/>
                      </a:cubicBezTo>
                      <a:cubicBezTo>
                        <a:pt x="220" y="306"/>
                        <a:pt x="220" y="306"/>
                        <a:pt x="220" y="306"/>
                      </a:cubicBezTo>
                      <a:cubicBezTo>
                        <a:pt x="221" y="306"/>
                        <a:pt x="221" y="306"/>
                        <a:pt x="221" y="306"/>
                      </a:cubicBezTo>
                      <a:cubicBezTo>
                        <a:pt x="222" y="305"/>
                        <a:pt x="222" y="305"/>
                        <a:pt x="222" y="305"/>
                      </a:cubicBezTo>
                      <a:cubicBezTo>
                        <a:pt x="223" y="305"/>
                        <a:pt x="223" y="305"/>
                        <a:pt x="223" y="305"/>
                      </a:cubicBezTo>
                      <a:cubicBezTo>
                        <a:pt x="224" y="304"/>
                        <a:pt x="224" y="304"/>
                        <a:pt x="224" y="304"/>
                      </a:cubicBezTo>
                      <a:cubicBezTo>
                        <a:pt x="225" y="304"/>
                        <a:pt x="225" y="304"/>
                        <a:pt x="225" y="304"/>
                      </a:cubicBezTo>
                      <a:cubicBezTo>
                        <a:pt x="227" y="303"/>
                        <a:pt x="227" y="303"/>
                        <a:pt x="227" y="303"/>
                      </a:cubicBezTo>
                      <a:cubicBezTo>
                        <a:pt x="228" y="303"/>
                        <a:pt x="228" y="303"/>
                        <a:pt x="228" y="303"/>
                      </a:cubicBezTo>
                      <a:cubicBezTo>
                        <a:pt x="229" y="302"/>
                        <a:pt x="229" y="302"/>
                        <a:pt x="229" y="302"/>
                      </a:cubicBezTo>
                      <a:cubicBezTo>
                        <a:pt x="230" y="302"/>
                        <a:pt x="230" y="302"/>
                        <a:pt x="230" y="302"/>
                      </a:cubicBezTo>
                      <a:cubicBezTo>
                        <a:pt x="231" y="301"/>
                        <a:pt x="231" y="301"/>
                        <a:pt x="231" y="301"/>
                      </a:cubicBezTo>
                      <a:cubicBezTo>
                        <a:pt x="232" y="301"/>
                        <a:pt x="232" y="301"/>
                        <a:pt x="232" y="301"/>
                      </a:cubicBezTo>
                      <a:cubicBezTo>
                        <a:pt x="233" y="300"/>
                        <a:pt x="233" y="300"/>
                        <a:pt x="233" y="300"/>
                      </a:cubicBezTo>
                      <a:cubicBezTo>
                        <a:pt x="234" y="299"/>
                        <a:pt x="234" y="299"/>
                        <a:pt x="234" y="299"/>
                      </a:cubicBezTo>
                      <a:cubicBezTo>
                        <a:pt x="235" y="299"/>
                        <a:pt x="235" y="299"/>
                        <a:pt x="235" y="299"/>
                      </a:cubicBezTo>
                      <a:cubicBezTo>
                        <a:pt x="236" y="298"/>
                        <a:pt x="236" y="298"/>
                        <a:pt x="236" y="298"/>
                      </a:cubicBezTo>
                      <a:cubicBezTo>
                        <a:pt x="237" y="297"/>
                        <a:pt x="237" y="297"/>
                        <a:pt x="237" y="297"/>
                      </a:cubicBezTo>
                      <a:cubicBezTo>
                        <a:pt x="238" y="297"/>
                        <a:pt x="238" y="297"/>
                        <a:pt x="238" y="297"/>
                      </a:cubicBezTo>
                      <a:cubicBezTo>
                        <a:pt x="239" y="296"/>
                        <a:pt x="239" y="296"/>
                        <a:pt x="239" y="296"/>
                      </a:cubicBezTo>
                      <a:cubicBezTo>
                        <a:pt x="240" y="296"/>
                        <a:pt x="240" y="296"/>
                        <a:pt x="240" y="296"/>
                      </a:cubicBezTo>
                      <a:cubicBezTo>
                        <a:pt x="241" y="295"/>
                        <a:pt x="241" y="295"/>
                        <a:pt x="241" y="295"/>
                      </a:cubicBezTo>
                      <a:cubicBezTo>
                        <a:pt x="242" y="294"/>
                        <a:pt x="242" y="294"/>
                        <a:pt x="242" y="294"/>
                      </a:cubicBezTo>
                      <a:cubicBezTo>
                        <a:pt x="243" y="294"/>
                        <a:pt x="243" y="294"/>
                        <a:pt x="243" y="294"/>
                      </a:cubicBezTo>
                      <a:cubicBezTo>
                        <a:pt x="244" y="293"/>
                        <a:pt x="244" y="293"/>
                        <a:pt x="244" y="293"/>
                      </a:cubicBezTo>
                      <a:cubicBezTo>
                        <a:pt x="245" y="293"/>
                        <a:pt x="245" y="293"/>
                        <a:pt x="245" y="293"/>
                      </a:cubicBezTo>
                      <a:cubicBezTo>
                        <a:pt x="246" y="292"/>
                        <a:pt x="246" y="292"/>
                        <a:pt x="246" y="292"/>
                      </a:cubicBezTo>
                      <a:cubicBezTo>
                        <a:pt x="247" y="291"/>
                        <a:pt x="247" y="291"/>
                        <a:pt x="247" y="291"/>
                      </a:cubicBezTo>
                      <a:cubicBezTo>
                        <a:pt x="248" y="291"/>
                        <a:pt x="248" y="291"/>
                        <a:pt x="248" y="291"/>
                      </a:cubicBezTo>
                      <a:cubicBezTo>
                        <a:pt x="249" y="290"/>
                        <a:pt x="249" y="290"/>
                        <a:pt x="249" y="290"/>
                      </a:cubicBezTo>
                      <a:cubicBezTo>
                        <a:pt x="249" y="289"/>
                        <a:pt x="249" y="289"/>
                        <a:pt x="249" y="289"/>
                      </a:cubicBezTo>
                      <a:cubicBezTo>
                        <a:pt x="250" y="288"/>
                        <a:pt x="250" y="288"/>
                        <a:pt x="250" y="288"/>
                      </a:cubicBezTo>
                      <a:cubicBezTo>
                        <a:pt x="251" y="288"/>
                        <a:pt x="251" y="288"/>
                        <a:pt x="251" y="288"/>
                      </a:cubicBezTo>
                      <a:cubicBezTo>
                        <a:pt x="252" y="287"/>
                        <a:pt x="252" y="287"/>
                        <a:pt x="252" y="287"/>
                      </a:cubicBezTo>
                      <a:cubicBezTo>
                        <a:pt x="241" y="273"/>
                        <a:pt x="241" y="273"/>
                        <a:pt x="241" y="273"/>
                      </a:cubicBezTo>
                      <a:cubicBezTo>
                        <a:pt x="242" y="272"/>
                        <a:pt x="242" y="272"/>
                        <a:pt x="242" y="272"/>
                      </a:cubicBezTo>
                      <a:cubicBezTo>
                        <a:pt x="243" y="271"/>
                        <a:pt x="243" y="271"/>
                        <a:pt x="243" y="271"/>
                      </a:cubicBezTo>
                      <a:cubicBezTo>
                        <a:pt x="244" y="271"/>
                        <a:pt x="244" y="271"/>
                        <a:pt x="244" y="271"/>
                      </a:cubicBezTo>
                      <a:cubicBezTo>
                        <a:pt x="245" y="270"/>
                        <a:pt x="245" y="270"/>
                        <a:pt x="245" y="270"/>
                      </a:cubicBezTo>
                      <a:cubicBezTo>
                        <a:pt x="246" y="269"/>
                        <a:pt x="246" y="269"/>
                        <a:pt x="246" y="269"/>
                      </a:cubicBezTo>
                      <a:cubicBezTo>
                        <a:pt x="247" y="268"/>
                        <a:pt x="247" y="268"/>
                        <a:pt x="247" y="268"/>
                      </a:cubicBezTo>
                      <a:cubicBezTo>
                        <a:pt x="248" y="267"/>
                        <a:pt x="248" y="267"/>
                        <a:pt x="248" y="267"/>
                      </a:cubicBezTo>
                      <a:cubicBezTo>
                        <a:pt x="249" y="266"/>
                        <a:pt x="249" y="266"/>
                        <a:pt x="249" y="266"/>
                      </a:cubicBezTo>
                      <a:cubicBezTo>
                        <a:pt x="250" y="266"/>
                        <a:pt x="250" y="266"/>
                        <a:pt x="250" y="266"/>
                      </a:cubicBezTo>
                      <a:cubicBezTo>
                        <a:pt x="251" y="265"/>
                        <a:pt x="251" y="265"/>
                        <a:pt x="251" y="265"/>
                      </a:cubicBezTo>
                      <a:cubicBezTo>
                        <a:pt x="252" y="264"/>
                        <a:pt x="252" y="264"/>
                        <a:pt x="252" y="264"/>
                      </a:cubicBezTo>
                      <a:cubicBezTo>
                        <a:pt x="253" y="263"/>
                        <a:pt x="253" y="263"/>
                        <a:pt x="253" y="263"/>
                      </a:cubicBezTo>
                      <a:cubicBezTo>
                        <a:pt x="254" y="262"/>
                        <a:pt x="254" y="262"/>
                        <a:pt x="254" y="262"/>
                      </a:cubicBezTo>
                      <a:cubicBezTo>
                        <a:pt x="255" y="261"/>
                        <a:pt x="255" y="261"/>
                        <a:pt x="255" y="261"/>
                      </a:cubicBezTo>
                      <a:cubicBezTo>
                        <a:pt x="256" y="260"/>
                        <a:pt x="256" y="260"/>
                        <a:pt x="256" y="260"/>
                      </a:cubicBezTo>
                      <a:cubicBezTo>
                        <a:pt x="257" y="259"/>
                        <a:pt x="257" y="259"/>
                        <a:pt x="257" y="259"/>
                      </a:cubicBezTo>
                      <a:cubicBezTo>
                        <a:pt x="258" y="258"/>
                        <a:pt x="258" y="258"/>
                        <a:pt x="258" y="258"/>
                      </a:cubicBezTo>
                      <a:cubicBezTo>
                        <a:pt x="259" y="257"/>
                        <a:pt x="259" y="257"/>
                        <a:pt x="259" y="257"/>
                      </a:cubicBezTo>
                      <a:cubicBezTo>
                        <a:pt x="259" y="256"/>
                        <a:pt x="259" y="256"/>
                        <a:pt x="259" y="256"/>
                      </a:cubicBezTo>
                      <a:cubicBezTo>
                        <a:pt x="260" y="255"/>
                        <a:pt x="260" y="255"/>
                        <a:pt x="260" y="255"/>
                      </a:cubicBezTo>
                      <a:cubicBezTo>
                        <a:pt x="261" y="254"/>
                        <a:pt x="261" y="254"/>
                        <a:pt x="261" y="254"/>
                      </a:cubicBezTo>
                      <a:cubicBezTo>
                        <a:pt x="262" y="253"/>
                        <a:pt x="262" y="253"/>
                        <a:pt x="262" y="253"/>
                      </a:cubicBezTo>
                      <a:cubicBezTo>
                        <a:pt x="263" y="252"/>
                        <a:pt x="263" y="252"/>
                        <a:pt x="263" y="252"/>
                      </a:cubicBezTo>
                      <a:cubicBezTo>
                        <a:pt x="264" y="251"/>
                        <a:pt x="264" y="251"/>
                        <a:pt x="264" y="251"/>
                      </a:cubicBezTo>
                      <a:cubicBezTo>
                        <a:pt x="265" y="250"/>
                        <a:pt x="265" y="250"/>
                        <a:pt x="265" y="250"/>
                      </a:cubicBezTo>
                      <a:cubicBezTo>
                        <a:pt x="265" y="249"/>
                        <a:pt x="265" y="249"/>
                        <a:pt x="265" y="249"/>
                      </a:cubicBezTo>
                      <a:cubicBezTo>
                        <a:pt x="266" y="248"/>
                        <a:pt x="266" y="248"/>
                        <a:pt x="266" y="248"/>
                      </a:cubicBezTo>
                      <a:cubicBezTo>
                        <a:pt x="267" y="247"/>
                        <a:pt x="267" y="247"/>
                        <a:pt x="267" y="247"/>
                      </a:cubicBezTo>
                      <a:cubicBezTo>
                        <a:pt x="267" y="246"/>
                        <a:pt x="267" y="246"/>
                        <a:pt x="267" y="246"/>
                      </a:cubicBezTo>
                      <a:cubicBezTo>
                        <a:pt x="268" y="246"/>
                        <a:pt x="268" y="246"/>
                        <a:pt x="268" y="246"/>
                      </a:cubicBezTo>
                      <a:cubicBezTo>
                        <a:pt x="269" y="245"/>
                        <a:pt x="269" y="245"/>
                        <a:pt x="269" y="245"/>
                      </a:cubicBezTo>
                      <a:cubicBezTo>
                        <a:pt x="269" y="244"/>
                        <a:pt x="269" y="244"/>
                        <a:pt x="269" y="244"/>
                      </a:cubicBezTo>
                      <a:cubicBezTo>
                        <a:pt x="284" y="254"/>
                        <a:pt x="284" y="254"/>
                        <a:pt x="284" y="254"/>
                      </a:cubicBezTo>
                      <a:cubicBezTo>
                        <a:pt x="285" y="253"/>
                        <a:pt x="285" y="253"/>
                        <a:pt x="285" y="253"/>
                      </a:cubicBezTo>
                      <a:cubicBezTo>
                        <a:pt x="285" y="252"/>
                        <a:pt x="285" y="252"/>
                        <a:pt x="285" y="252"/>
                      </a:cubicBezTo>
                      <a:cubicBezTo>
                        <a:pt x="286" y="252"/>
                        <a:pt x="286" y="252"/>
                        <a:pt x="286" y="252"/>
                      </a:cubicBezTo>
                      <a:cubicBezTo>
                        <a:pt x="287" y="251"/>
                        <a:pt x="287" y="251"/>
                        <a:pt x="287" y="251"/>
                      </a:cubicBezTo>
                      <a:cubicBezTo>
                        <a:pt x="287" y="249"/>
                        <a:pt x="287" y="249"/>
                        <a:pt x="287" y="249"/>
                      </a:cubicBezTo>
                      <a:cubicBezTo>
                        <a:pt x="288" y="249"/>
                        <a:pt x="288" y="249"/>
                        <a:pt x="288" y="249"/>
                      </a:cubicBezTo>
                      <a:cubicBezTo>
                        <a:pt x="289" y="247"/>
                        <a:pt x="289" y="247"/>
                        <a:pt x="289" y="247"/>
                      </a:cubicBezTo>
                      <a:cubicBezTo>
                        <a:pt x="289" y="246"/>
                        <a:pt x="289" y="246"/>
                        <a:pt x="289" y="246"/>
                      </a:cubicBezTo>
                      <a:cubicBezTo>
                        <a:pt x="290" y="245"/>
                        <a:pt x="290" y="245"/>
                        <a:pt x="290" y="245"/>
                      </a:cubicBezTo>
                      <a:cubicBezTo>
                        <a:pt x="291" y="244"/>
                        <a:pt x="291" y="244"/>
                        <a:pt x="291" y="244"/>
                      </a:cubicBezTo>
                      <a:cubicBezTo>
                        <a:pt x="291" y="243"/>
                        <a:pt x="291" y="243"/>
                        <a:pt x="291" y="243"/>
                      </a:cubicBezTo>
                      <a:cubicBezTo>
                        <a:pt x="292" y="242"/>
                        <a:pt x="292" y="242"/>
                        <a:pt x="292" y="242"/>
                      </a:cubicBezTo>
                      <a:cubicBezTo>
                        <a:pt x="292" y="241"/>
                        <a:pt x="292" y="241"/>
                        <a:pt x="292" y="241"/>
                      </a:cubicBezTo>
                      <a:cubicBezTo>
                        <a:pt x="293" y="240"/>
                        <a:pt x="293" y="240"/>
                        <a:pt x="293" y="240"/>
                      </a:cubicBezTo>
                      <a:cubicBezTo>
                        <a:pt x="294" y="239"/>
                        <a:pt x="294" y="239"/>
                        <a:pt x="294" y="239"/>
                      </a:cubicBezTo>
                      <a:cubicBezTo>
                        <a:pt x="294" y="238"/>
                        <a:pt x="294" y="238"/>
                        <a:pt x="294" y="238"/>
                      </a:cubicBezTo>
                      <a:cubicBezTo>
                        <a:pt x="295" y="236"/>
                        <a:pt x="295" y="236"/>
                        <a:pt x="295" y="236"/>
                      </a:cubicBezTo>
                      <a:cubicBezTo>
                        <a:pt x="296" y="235"/>
                        <a:pt x="296" y="235"/>
                        <a:pt x="296" y="235"/>
                      </a:cubicBezTo>
                      <a:cubicBezTo>
                        <a:pt x="296" y="234"/>
                        <a:pt x="296" y="234"/>
                        <a:pt x="296" y="234"/>
                      </a:cubicBezTo>
                      <a:cubicBezTo>
                        <a:pt x="297" y="233"/>
                        <a:pt x="297" y="233"/>
                        <a:pt x="297" y="233"/>
                      </a:cubicBezTo>
                      <a:cubicBezTo>
                        <a:pt x="297" y="232"/>
                        <a:pt x="297" y="232"/>
                        <a:pt x="297" y="232"/>
                      </a:cubicBezTo>
                      <a:cubicBezTo>
                        <a:pt x="298" y="231"/>
                        <a:pt x="298" y="231"/>
                        <a:pt x="298" y="231"/>
                      </a:cubicBezTo>
                      <a:cubicBezTo>
                        <a:pt x="298" y="230"/>
                        <a:pt x="298" y="230"/>
                        <a:pt x="298" y="230"/>
                      </a:cubicBezTo>
                      <a:cubicBezTo>
                        <a:pt x="299" y="229"/>
                        <a:pt x="299" y="229"/>
                        <a:pt x="299" y="229"/>
                      </a:cubicBezTo>
                      <a:cubicBezTo>
                        <a:pt x="299" y="227"/>
                        <a:pt x="299" y="227"/>
                        <a:pt x="299" y="227"/>
                      </a:cubicBezTo>
                      <a:cubicBezTo>
                        <a:pt x="300" y="226"/>
                        <a:pt x="300" y="226"/>
                        <a:pt x="300" y="226"/>
                      </a:cubicBezTo>
                      <a:cubicBezTo>
                        <a:pt x="300" y="225"/>
                        <a:pt x="300" y="225"/>
                        <a:pt x="300" y="225"/>
                      </a:cubicBezTo>
                      <a:cubicBezTo>
                        <a:pt x="301" y="224"/>
                        <a:pt x="301" y="224"/>
                        <a:pt x="301" y="224"/>
                      </a:cubicBezTo>
                      <a:cubicBezTo>
                        <a:pt x="301" y="223"/>
                        <a:pt x="301" y="223"/>
                        <a:pt x="301" y="223"/>
                      </a:cubicBezTo>
                      <a:cubicBezTo>
                        <a:pt x="302" y="222"/>
                        <a:pt x="302" y="222"/>
                        <a:pt x="302" y="222"/>
                      </a:cubicBezTo>
                      <a:cubicBezTo>
                        <a:pt x="302" y="221"/>
                        <a:pt x="302" y="221"/>
                        <a:pt x="302" y="221"/>
                      </a:cubicBezTo>
                      <a:cubicBezTo>
                        <a:pt x="302" y="220"/>
                        <a:pt x="302" y="220"/>
                        <a:pt x="302" y="220"/>
                      </a:cubicBezTo>
                      <a:cubicBezTo>
                        <a:pt x="286" y="213"/>
                        <a:pt x="286" y="213"/>
                        <a:pt x="286" y="213"/>
                      </a:cubicBezTo>
                      <a:cubicBezTo>
                        <a:pt x="287" y="212"/>
                        <a:pt x="287" y="212"/>
                        <a:pt x="287" y="212"/>
                      </a:cubicBezTo>
                      <a:cubicBezTo>
                        <a:pt x="287" y="211"/>
                        <a:pt x="287" y="211"/>
                        <a:pt x="287" y="211"/>
                      </a:cubicBezTo>
                      <a:cubicBezTo>
                        <a:pt x="287" y="210"/>
                        <a:pt x="287" y="210"/>
                        <a:pt x="287" y="210"/>
                      </a:cubicBezTo>
                      <a:cubicBezTo>
                        <a:pt x="288" y="208"/>
                        <a:pt x="288" y="208"/>
                        <a:pt x="288" y="208"/>
                      </a:cubicBezTo>
                      <a:cubicBezTo>
                        <a:pt x="288" y="207"/>
                        <a:pt x="288" y="207"/>
                        <a:pt x="288" y="207"/>
                      </a:cubicBezTo>
                      <a:cubicBezTo>
                        <a:pt x="289" y="206"/>
                        <a:pt x="289" y="206"/>
                        <a:pt x="289" y="206"/>
                      </a:cubicBezTo>
                      <a:cubicBezTo>
                        <a:pt x="289" y="205"/>
                        <a:pt x="289" y="205"/>
                        <a:pt x="289" y="205"/>
                      </a:cubicBezTo>
                      <a:cubicBezTo>
                        <a:pt x="289" y="203"/>
                        <a:pt x="289" y="203"/>
                        <a:pt x="289" y="203"/>
                      </a:cubicBezTo>
                      <a:cubicBezTo>
                        <a:pt x="290" y="202"/>
                        <a:pt x="290" y="202"/>
                        <a:pt x="290" y="202"/>
                      </a:cubicBezTo>
                      <a:cubicBezTo>
                        <a:pt x="290" y="201"/>
                        <a:pt x="290" y="201"/>
                        <a:pt x="290" y="201"/>
                      </a:cubicBezTo>
                      <a:cubicBezTo>
                        <a:pt x="291" y="200"/>
                        <a:pt x="291" y="200"/>
                        <a:pt x="291" y="200"/>
                      </a:cubicBezTo>
                      <a:cubicBezTo>
                        <a:pt x="291" y="198"/>
                        <a:pt x="291" y="198"/>
                        <a:pt x="291" y="198"/>
                      </a:cubicBezTo>
                      <a:cubicBezTo>
                        <a:pt x="291" y="197"/>
                        <a:pt x="291" y="197"/>
                        <a:pt x="291" y="197"/>
                      </a:cubicBezTo>
                      <a:cubicBezTo>
                        <a:pt x="292" y="196"/>
                        <a:pt x="292" y="196"/>
                        <a:pt x="292" y="196"/>
                      </a:cubicBezTo>
                      <a:cubicBezTo>
                        <a:pt x="292" y="195"/>
                        <a:pt x="292" y="195"/>
                        <a:pt x="292" y="195"/>
                      </a:cubicBezTo>
                      <a:cubicBezTo>
                        <a:pt x="292" y="193"/>
                        <a:pt x="292" y="193"/>
                        <a:pt x="292" y="193"/>
                      </a:cubicBezTo>
                      <a:cubicBezTo>
                        <a:pt x="292" y="192"/>
                        <a:pt x="292" y="192"/>
                        <a:pt x="292" y="192"/>
                      </a:cubicBezTo>
                      <a:cubicBezTo>
                        <a:pt x="293" y="191"/>
                        <a:pt x="293" y="191"/>
                        <a:pt x="293" y="191"/>
                      </a:cubicBezTo>
                      <a:cubicBezTo>
                        <a:pt x="293" y="190"/>
                        <a:pt x="293" y="190"/>
                        <a:pt x="293" y="190"/>
                      </a:cubicBezTo>
                      <a:cubicBezTo>
                        <a:pt x="293" y="188"/>
                        <a:pt x="293" y="188"/>
                        <a:pt x="293" y="188"/>
                      </a:cubicBezTo>
                      <a:cubicBezTo>
                        <a:pt x="294" y="187"/>
                        <a:pt x="294" y="187"/>
                        <a:pt x="294" y="187"/>
                      </a:cubicBezTo>
                      <a:cubicBezTo>
                        <a:pt x="294" y="186"/>
                        <a:pt x="294" y="186"/>
                        <a:pt x="294" y="186"/>
                      </a:cubicBezTo>
                      <a:cubicBezTo>
                        <a:pt x="294" y="185"/>
                        <a:pt x="294" y="185"/>
                        <a:pt x="294" y="185"/>
                      </a:cubicBezTo>
                      <a:cubicBezTo>
                        <a:pt x="294" y="184"/>
                        <a:pt x="294" y="184"/>
                        <a:pt x="294" y="184"/>
                      </a:cubicBezTo>
                      <a:cubicBezTo>
                        <a:pt x="294" y="182"/>
                        <a:pt x="294" y="182"/>
                        <a:pt x="294" y="182"/>
                      </a:cubicBezTo>
                      <a:cubicBezTo>
                        <a:pt x="294" y="181"/>
                        <a:pt x="294" y="181"/>
                        <a:pt x="294" y="181"/>
                      </a:cubicBezTo>
                      <a:cubicBezTo>
                        <a:pt x="295" y="180"/>
                        <a:pt x="295" y="180"/>
                        <a:pt x="295" y="180"/>
                      </a:cubicBezTo>
                      <a:cubicBezTo>
                        <a:pt x="295" y="179"/>
                        <a:pt x="295" y="179"/>
                        <a:pt x="295" y="179"/>
                      </a:cubicBezTo>
                      <a:cubicBezTo>
                        <a:pt x="295" y="178"/>
                        <a:pt x="295" y="178"/>
                        <a:pt x="295" y="178"/>
                      </a:cubicBezTo>
                      <a:cubicBezTo>
                        <a:pt x="295" y="176"/>
                        <a:pt x="295" y="176"/>
                        <a:pt x="295" y="176"/>
                      </a:cubicBezTo>
                      <a:cubicBezTo>
                        <a:pt x="295" y="175"/>
                        <a:pt x="295" y="175"/>
                        <a:pt x="295" y="175"/>
                      </a:cubicBezTo>
                      <a:cubicBezTo>
                        <a:pt x="295" y="174"/>
                        <a:pt x="295" y="174"/>
                        <a:pt x="295" y="174"/>
                      </a:cubicBezTo>
                      <a:cubicBezTo>
                        <a:pt x="313" y="176"/>
                        <a:pt x="313" y="176"/>
                        <a:pt x="313" y="176"/>
                      </a:cubicBezTo>
                      <a:cubicBezTo>
                        <a:pt x="313" y="175"/>
                        <a:pt x="313" y="175"/>
                        <a:pt x="313" y="175"/>
                      </a:cubicBezTo>
                      <a:cubicBezTo>
                        <a:pt x="313" y="174"/>
                        <a:pt x="313" y="174"/>
                        <a:pt x="313" y="174"/>
                      </a:cubicBezTo>
                      <a:cubicBezTo>
                        <a:pt x="313" y="172"/>
                        <a:pt x="313" y="172"/>
                        <a:pt x="313" y="172"/>
                      </a:cubicBezTo>
                      <a:cubicBezTo>
                        <a:pt x="313" y="171"/>
                        <a:pt x="313" y="171"/>
                        <a:pt x="313" y="171"/>
                      </a:cubicBezTo>
                      <a:cubicBezTo>
                        <a:pt x="313" y="170"/>
                        <a:pt x="313" y="170"/>
                        <a:pt x="313" y="170"/>
                      </a:cubicBezTo>
                      <a:cubicBezTo>
                        <a:pt x="313" y="169"/>
                        <a:pt x="313" y="169"/>
                        <a:pt x="313" y="169"/>
                      </a:cubicBezTo>
                      <a:cubicBezTo>
                        <a:pt x="313" y="167"/>
                        <a:pt x="313" y="167"/>
                        <a:pt x="313" y="167"/>
                      </a:cubicBezTo>
                      <a:cubicBezTo>
                        <a:pt x="313" y="166"/>
                        <a:pt x="313" y="166"/>
                        <a:pt x="313" y="166"/>
                      </a:cubicBezTo>
                      <a:cubicBezTo>
                        <a:pt x="313" y="165"/>
                        <a:pt x="313" y="165"/>
                        <a:pt x="313" y="165"/>
                      </a:cubicBezTo>
                      <a:cubicBezTo>
                        <a:pt x="313" y="164"/>
                        <a:pt x="313" y="164"/>
                        <a:pt x="313" y="164"/>
                      </a:cubicBezTo>
                      <a:cubicBezTo>
                        <a:pt x="313" y="163"/>
                        <a:pt x="313" y="163"/>
                        <a:pt x="313" y="163"/>
                      </a:cubicBezTo>
                      <a:cubicBezTo>
                        <a:pt x="313" y="161"/>
                        <a:pt x="313" y="161"/>
                        <a:pt x="313" y="161"/>
                      </a:cubicBezTo>
                      <a:cubicBezTo>
                        <a:pt x="313" y="160"/>
                        <a:pt x="313" y="160"/>
                        <a:pt x="313" y="160"/>
                      </a:cubicBezTo>
                      <a:cubicBezTo>
                        <a:pt x="313" y="160"/>
                        <a:pt x="313" y="160"/>
                        <a:pt x="313" y="160"/>
                      </a:cubicBezTo>
                      <a:cubicBezTo>
                        <a:pt x="313" y="160"/>
                        <a:pt x="313" y="160"/>
                        <a:pt x="313" y="160"/>
                      </a:cubicBezTo>
                      <a:cubicBezTo>
                        <a:pt x="313" y="158"/>
                        <a:pt x="313" y="158"/>
                        <a:pt x="313" y="158"/>
                      </a:cubicBezTo>
                      <a:cubicBezTo>
                        <a:pt x="313" y="157"/>
                        <a:pt x="313" y="157"/>
                        <a:pt x="313" y="157"/>
                      </a:cubicBezTo>
                      <a:cubicBezTo>
                        <a:pt x="313" y="156"/>
                        <a:pt x="313" y="156"/>
                        <a:pt x="313" y="156"/>
                      </a:cubicBezTo>
                      <a:cubicBezTo>
                        <a:pt x="313" y="155"/>
                        <a:pt x="313" y="155"/>
                        <a:pt x="313" y="155"/>
                      </a:cubicBezTo>
                      <a:cubicBezTo>
                        <a:pt x="313" y="153"/>
                        <a:pt x="313" y="153"/>
                        <a:pt x="313" y="153"/>
                      </a:cubicBezTo>
                      <a:cubicBezTo>
                        <a:pt x="313" y="152"/>
                        <a:pt x="313" y="152"/>
                        <a:pt x="313" y="152"/>
                      </a:cubicBezTo>
                      <a:cubicBezTo>
                        <a:pt x="313" y="151"/>
                        <a:pt x="313" y="151"/>
                        <a:pt x="313" y="151"/>
                      </a:cubicBezTo>
                      <a:cubicBezTo>
                        <a:pt x="313" y="150"/>
                        <a:pt x="313" y="150"/>
                        <a:pt x="313" y="150"/>
                      </a:cubicBezTo>
                      <a:cubicBezTo>
                        <a:pt x="313" y="149"/>
                        <a:pt x="313" y="149"/>
                        <a:pt x="313" y="149"/>
                      </a:cubicBezTo>
                      <a:lnTo>
                        <a:pt x="313" y="147"/>
                      </a:lnTo>
                      <a:close/>
                      <a:moveTo>
                        <a:pt x="259" y="105"/>
                      </a:moveTo>
                      <a:cubicBezTo>
                        <a:pt x="260" y="107"/>
                        <a:pt x="260" y="107"/>
                        <a:pt x="260" y="107"/>
                      </a:cubicBezTo>
                      <a:cubicBezTo>
                        <a:pt x="263" y="112"/>
                        <a:pt x="263" y="112"/>
                        <a:pt x="263" y="112"/>
                      </a:cubicBezTo>
                      <a:cubicBezTo>
                        <a:pt x="267" y="124"/>
                        <a:pt x="267" y="124"/>
                        <a:pt x="267" y="124"/>
                      </a:cubicBezTo>
                      <a:cubicBezTo>
                        <a:pt x="271" y="137"/>
                        <a:pt x="271" y="137"/>
                        <a:pt x="271" y="137"/>
                      </a:cubicBezTo>
                      <a:cubicBezTo>
                        <a:pt x="272" y="150"/>
                        <a:pt x="272" y="150"/>
                        <a:pt x="272" y="150"/>
                      </a:cubicBezTo>
                      <a:cubicBezTo>
                        <a:pt x="234" y="150"/>
                        <a:pt x="234" y="150"/>
                        <a:pt x="234" y="150"/>
                      </a:cubicBezTo>
                      <a:cubicBezTo>
                        <a:pt x="232" y="136"/>
                        <a:pt x="226" y="123"/>
                        <a:pt x="218" y="112"/>
                      </a:cubicBezTo>
                      <a:cubicBezTo>
                        <a:pt x="246" y="85"/>
                        <a:pt x="246" y="85"/>
                        <a:pt x="246" y="85"/>
                      </a:cubicBezTo>
                      <a:cubicBezTo>
                        <a:pt x="249" y="88"/>
                        <a:pt x="249" y="88"/>
                        <a:pt x="249" y="88"/>
                      </a:cubicBezTo>
                      <a:cubicBezTo>
                        <a:pt x="248" y="88"/>
                        <a:pt x="248" y="88"/>
                        <a:pt x="248" y="88"/>
                      </a:cubicBezTo>
                      <a:cubicBezTo>
                        <a:pt x="251" y="92"/>
                        <a:pt x="251" y="92"/>
                        <a:pt x="251" y="92"/>
                      </a:cubicBezTo>
                      <a:cubicBezTo>
                        <a:pt x="257" y="101"/>
                        <a:pt x="257" y="101"/>
                        <a:pt x="257" y="101"/>
                      </a:cubicBezTo>
                      <a:cubicBezTo>
                        <a:pt x="259" y="105"/>
                        <a:pt x="259" y="105"/>
                        <a:pt x="259" y="105"/>
                      </a:cubicBezTo>
                      <a:close/>
                      <a:moveTo>
                        <a:pt x="169" y="42"/>
                      </a:moveTo>
                      <a:cubicBezTo>
                        <a:pt x="175" y="43"/>
                        <a:pt x="175" y="43"/>
                        <a:pt x="175" y="43"/>
                      </a:cubicBezTo>
                      <a:cubicBezTo>
                        <a:pt x="182" y="45"/>
                        <a:pt x="182" y="45"/>
                        <a:pt x="182" y="45"/>
                      </a:cubicBezTo>
                      <a:cubicBezTo>
                        <a:pt x="188" y="46"/>
                        <a:pt x="188" y="46"/>
                        <a:pt x="188" y="46"/>
                      </a:cubicBezTo>
                      <a:cubicBezTo>
                        <a:pt x="194" y="48"/>
                        <a:pt x="194" y="48"/>
                        <a:pt x="194" y="48"/>
                      </a:cubicBezTo>
                      <a:cubicBezTo>
                        <a:pt x="200" y="51"/>
                        <a:pt x="200" y="51"/>
                        <a:pt x="200" y="51"/>
                      </a:cubicBezTo>
                      <a:cubicBezTo>
                        <a:pt x="206" y="53"/>
                        <a:pt x="206" y="53"/>
                        <a:pt x="206" y="53"/>
                      </a:cubicBezTo>
                      <a:cubicBezTo>
                        <a:pt x="212" y="56"/>
                        <a:pt x="212" y="56"/>
                        <a:pt x="212" y="56"/>
                      </a:cubicBezTo>
                      <a:cubicBezTo>
                        <a:pt x="218" y="60"/>
                        <a:pt x="218" y="60"/>
                        <a:pt x="218" y="60"/>
                      </a:cubicBezTo>
                      <a:cubicBezTo>
                        <a:pt x="223" y="63"/>
                        <a:pt x="223" y="63"/>
                        <a:pt x="223" y="63"/>
                      </a:cubicBezTo>
                      <a:cubicBezTo>
                        <a:pt x="229" y="68"/>
                        <a:pt x="229" y="68"/>
                        <a:pt x="229" y="68"/>
                      </a:cubicBezTo>
                      <a:cubicBezTo>
                        <a:pt x="232" y="70"/>
                        <a:pt x="232" y="70"/>
                        <a:pt x="232" y="70"/>
                      </a:cubicBezTo>
                      <a:cubicBezTo>
                        <a:pt x="204" y="98"/>
                        <a:pt x="204" y="98"/>
                        <a:pt x="204" y="98"/>
                      </a:cubicBezTo>
                      <a:cubicBezTo>
                        <a:pt x="193" y="90"/>
                        <a:pt x="180" y="84"/>
                        <a:pt x="167" y="83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69" y="42"/>
                      </a:lnTo>
                      <a:close/>
                      <a:moveTo>
                        <a:pt x="156" y="207"/>
                      </a:moveTo>
                      <a:cubicBezTo>
                        <a:pt x="130" y="207"/>
                        <a:pt x="109" y="186"/>
                        <a:pt x="109" y="160"/>
                      </a:cubicBezTo>
                      <a:cubicBezTo>
                        <a:pt x="109" y="134"/>
                        <a:pt x="130" y="112"/>
                        <a:pt x="156" y="112"/>
                      </a:cubicBezTo>
                      <a:cubicBezTo>
                        <a:pt x="182" y="112"/>
                        <a:pt x="204" y="134"/>
                        <a:pt x="204" y="160"/>
                      </a:cubicBezTo>
                      <a:cubicBezTo>
                        <a:pt x="204" y="186"/>
                        <a:pt x="182" y="207"/>
                        <a:pt x="156" y="207"/>
                      </a:cubicBezTo>
                      <a:close/>
                      <a:moveTo>
                        <a:pt x="83" y="68"/>
                      </a:moveTo>
                      <a:cubicBezTo>
                        <a:pt x="89" y="64"/>
                        <a:pt x="89" y="64"/>
                        <a:pt x="89" y="64"/>
                      </a:cubicBezTo>
                      <a:cubicBezTo>
                        <a:pt x="94" y="60"/>
                        <a:pt x="94" y="60"/>
                        <a:pt x="94" y="60"/>
                      </a:cubicBezTo>
                      <a:cubicBezTo>
                        <a:pt x="100" y="56"/>
                        <a:pt x="100" y="56"/>
                        <a:pt x="100" y="56"/>
                      </a:cubicBezTo>
                      <a:cubicBezTo>
                        <a:pt x="106" y="53"/>
                        <a:pt x="106" y="53"/>
                        <a:pt x="106" y="53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18" y="48"/>
                        <a:pt x="118" y="48"/>
                        <a:pt x="118" y="48"/>
                      </a:cubicBezTo>
                      <a:cubicBezTo>
                        <a:pt x="124" y="46"/>
                        <a:pt x="124" y="46"/>
                        <a:pt x="124" y="46"/>
                      </a:cubicBezTo>
                      <a:cubicBezTo>
                        <a:pt x="131" y="45"/>
                        <a:pt x="131" y="45"/>
                        <a:pt x="131" y="45"/>
                      </a:cubicBezTo>
                      <a:cubicBezTo>
                        <a:pt x="137" y="43"/>
                        <a:pt x="137" y="43"/>
                        <a:pt x="137" y="43"/>
                      </a:cubicBezTo>
                      <a:cubicBezTo>
                        <a:pt x="143" y="42"/>
                        <a:pt x="143" y="42"/>
                        <a:pt x="143" y="42"/>
                      </a:cubicBezTo>
                      <a:cubicBezTo>
                        <a:pt x="146" y="42"/>
                        <a:pt x="146" y="42"/>
                        <a:pt x="146" y="42"/>
                      </a:cubicBezTo>
                      <a:cubicBezTo>
                        <a:pt x="146" y="83"/>
                        <a:pt x="146" y="83"/>
                        <a:pt x="146" y="83"/>
                      </a:cubicBezTo>
                      <a:cubicBezTo>
                        <a:pt x="132" y="84"/>
                        <a:pt x="120" y="90"/>
                        <a:pt x="109" y="98"/>
                      </a:cubicBezTo>
                      <a:cubicBezTo>
                        <a:pt x="81" y="70"/>
                        <a:pt x="81" y="70"/>
                        <a:pt x="81" y="70"/>
                      </a:cubicBezTo>
                      <a:lnTo>
                        <a:pt x="83" y="68"/>
                      </a:lnTo>
                      <a:close/>
                      <a:moveTo>
                        <a:pt x="45" y="125"/>
                      </a:moveTo>
                      <a:cubicBezTo>
                        <a:pt x="49" y="113"/>
                        <a:pt x="49" y="113"/>
                        <a:pt x="49" y="113"/>
                      </a:cubicBezTo>
                      <a:cubicBezTo>
                        <a:pt x="52" y="107"/>
                        <a:pt x="52" y="107"/>
                        <a:pt x="52" y="107"/>
                      </a:cubicBezTo>
                      <a:cubicBezTo>
                        <a:pt x="53" y="106"/>
                        <a:pt x="53" y="106"/>
                        <a:pt x="53" y="106"/>
                      </a:cubicBezTo>
                      <a:cubicBezTo>
                        <a:pt x="53" y="106"/>
                        <a:pt x="53" y="106"/>
                        <a:pt x="53" y="106"/>
                      </a:cubicBezTo>
                      <a:cubicBezTo>
                        <a:pt x="55" y="101"/>
                        <a:pt x="55" y="101"/>
                        <a:pt x="55" y="101"/>
                      </a:cubicBezTo>
                      <a:cubicBezTo>
                        <a:pt x="61" y="92"/>
                        <a:pt x="61" y="92"/>
                        <a:pt x="61" y="92"/>
                      </a:cubicBezTo>
                      <a:cubicBezTo>
                        <a:pt x="64" y="88"/>
                        <a:pt x="64" y="88"/>
                        <a:pt x="64" y="88"/>
                      </a:cubicBezTo>
                      <a:cubicBezTo>
                        <a:pt x="64" y="88"/>
                        <a:pt x="64" y="88"/>
                        <a:pt x="64" y="88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95" y="112"/>
                        <a:pt x="95" y="112"/>
                        <a:pt x="95" y="112"/>
                      </a:cubicBezTo>
                      <a:cubicBezTo>
                        <a:pt x="86" y="123"/>
                        <a:pt x="81" y="136"/>
                        <a:pt x="79" y="150"/>
                      </a:cubicBezTo>
                      <a:cubicBezTo>
                        <a:pt x="40" y="150"/>
                        <a:pt x="40" y="150"/>
                        <a:pt x="40" y="150"/>
                      </a:cubicBezTo>
                      <a:cubicBezTo>
                        <a:pt x="42" y="137"/>
                        <a:pt x="42" y="137"/>
                        <a:pt x="42" y="137"/>
                      </a:cubicBezTo>
                      <a:lnTo>
                        <a:pt x="45" y="125"/>
                      </a:lnTo>
                      <a:close/>
                      <a:moveTo>
                        <a:pt x="53" y="214"/>
                      </a:moveTo>
                      <a:cubicBezTo>
                        <a:pt x="53" y="214"/>
                        <a:pt x="53" y="214"/>
                        <a:pt x="53" y="214"/>
                      </a:cubicBezTo>
                      <a:cubicBezTo>
                        <a:pt x="52" y="213"/>
                        <a:pt x="52" y="213"/>
                        <a:pt x="52" y="213"/>
                      </a:cubicBezTo>
                      <a:cubicBezTo>
                        <a:pt x="49" y="207"/>
                        <a:pt x="49" y="207"/>
                        <a:pt x="49" y="207"/>
                      </a:cubicBezTo>
                      <a:cubicBezTo>
                        <a:pt x="45" y="195"/>
                        <a:pt x="45" y="195"/>
                        <a:pt x="45" y="195"/>
                      </a:cubicBezTo>
                      <a:cubicBezTo>
                        <a:pt x="42" y="182"/>
                        <a:pt x="42" y="182"/>
                        <a:pt x="42" y="182"/>
                      </a:cubicBezTo>
                      <a:cubicBezTo>
                        <a:pt x="40" y="170"/>
                        <a:pt x="40" y="170"/>
                        <a:pt x="40" y="170"/>
                      </a:cubicBezTo>
                      <a:cubicBezTo>
                        <a:pt x="79" y="170"/>
                        <a:pt x="79" y="170"/>
                        <a:pt x="79" y="170"/>
                      </a:cubicBezTo>
                      <a:cubicBezTo>
                        <a:pt x="81" y="184"/>
                        <a:pt x="86" y="197"/>
                        <a:pt x="95" y="207"/>
                      </a:cubicBezTo>
                      <a:cubicBezTo>
                        <a:pt x="67" y="235"/>
                        <a:pt x="67" y="235"/>
                        <a:pt x="67" y="235"/>
                      </a:cubicBezTo>
                      <a:cubicBezTo>
                        <a:pt x="64" y="232"/>
                        <a:pt x="64" y="232"/>
                        <a:pt x="64" y="232"/>
                      </a:cubicBezTo>
                      <a:cubicBezTo>
                        <a:pt x="64" y="232"/>
                        <a:pt x="64" y="232"/>
                        <a:pt x="64" y="232"/>
                      </a:cubicBezTo>
                      <a:cubicBezTo>
                        <a:pt x="61" y="227"/>
                        <a:pt x="61" y="227"/>
                        <a:pt x="61" y="227"/>
                      </a:cubicBezTo>
                      <a:cubicBezTo>
                        <a:pt x="55" y="218"/>
                        <a:pt x="55" y="218"/>
                        <a:pt x="55" y="218"/>
                      </a:cubicBezTo>
                      <a:lnTo>
                        <a:pt x="53" y="214"/>
                      </a:lnTo>
                      <a:close/>
                      <a:moveTo>
                        <a:pt x="143" y="277"/>
                      </a:moveTo>
                      <a:cubicBezTo>
                        <a:pt x="137" y="276"/>
                        <a:pt x="137" y="276"/>
                        <a:pt x="137" y="276"/>
                      </a:cubicBezTo>
                      <a:cubicBezTo>
                        <a:pt x="131" y="275"/>
                        <a:pt x="131" y="275"/>
                        <a:pt x="131" y="275"/>
                      </a:cubicBezTo>
                      <a:cubicBezTo>
                        <a:pt x="124" y="273"/>
                        <a:pt x="124" y="273"/>
                        <a:pt x="124" y="273"/>
                      </a:cubicBezTo>
                      <a:cubicBezTo>
                        <a:pt x="118" y="271"/>
                        <a:pt x="118" y="271"/>
                        <a:pt x="118" y="271"/>
                      </a:cubicBezTo>
                      <a:cubicBezTo>
                        <a:pt x="112" y="269"/>
                        <a:pt x="112" y="269"/>
                        <a:pt x="112" y="269"/>
                      </a:cubicBezTo>
                      <a:cubicBezTo>
                        <a:pt x="106" y="266"/>
                        <a:pt x="106" y="266"/>
                        <a:pt x="106" y="266"/>
                      </a:cubicBezTo>
                      <a:cubicBezTo>
                        <a:pt x="100" y="263"/>
                        <a:pt x="100" y="263"/>
                        <a:pt x="100" y="263"/>
                      </a:cubicBezTo>
                      <a:cubicBezTo>
                        <a:pt x="94" y="260"/>
                        <a:pt x="94" y="260"/>
                        <a:pt x="94" y="260"/>
                      </a:cubicBezTo>
                      <a:cubicBezTo>
                        <a:pt x="89" y="256"/>
                        <a:pt x="89" y="256"/>
                        <a:pt x="89" y="256"/>
                      </a:cubicBezTo>
                      <a:cubicBezTo>
                        <a:pt x="83" y="252"/>
                        <a:pt x="83" y="252"/>
                        <a:pt x="83" y="252"/>
                      </a:cubicBezTo>
                      <a:cubicBezTo>
                        <a:pt x="81" y="250"/>
                        <a:pt x="81" y="250"/>
                        <a:pt x="81" y="250"/>
                      </a:cubicBezTo>
                      <a:cubicBezTo>
                        <a:pt x="109" y="222"/>
                        <a:pt x="109" y="222"/>
                        <a:pt x="109" y="222"/>
                      </a:cubicBezTo>
                      <a:cubicBezTo>
                        <a:pt x="120" y="230"/>
                        <a:pt x="132" y="235"/>
                        <a:pt x="146" y="237"/>
                      </a:cubicBezTo>
                      <a:cubicBezTo>
                        <a:pt x="146" y="277"/>
                        <a:pt x="146" y="277"/>
                        <a:pt x="146" y="277"/>
                      </a:cubicBezTo>
                      <a:lnTo>
                        <a:pt x="143" y="277"/>
                      </a:lnTo>
                      <a:close/>
                      <a:moveTo>
                        <a:pt x="229" y="252"/>
                      </a:moveTo>
                      <a:cubicBezTo>
                        <a:pt x="223" y="256"/>
                        <a:pt x="223" y="256"/>
                        <a:pt x="223" y="256"/>
                      </a:cubicBezTo>
                      <a:cubicBezTo>
                        <a:pt x="218" y="260"/>
                        <a:pt x="218" y="260"/>
                        <a:pt x="218" y="260"/>
                      </a:cubicBezTo>
                      <a:cubicBezTo>
                        <a:pt x="212" y="263"/>
                        <a:pt x="212" y="263"/>
                        <a:pt x="212" y="263"/>
                      </a:cubicBezTo>
                      <a:cubicBezTo>
                        <a:pt x="206" y="266"/>
                        <a:pt x="206" y="266"/>
                        <a:pt x="206" y="266"/>
                      </a:cubicBezTo>
                      <a:cubicBezTo>
                        <a:pt x="200" y="269"/>
                        <a:pt x="200" y="269"/>
                        <a:pt x="200" y="269"/>
                      </a:cubicBezTo>
                      <a:cubicBezTo>
                        <a:pt x="194" y="271"/>
                        <a:pt x="194" y="271"/>
                        <a:pt x="194" y="271"/>
                      </a:cubicBezTo>
                      <a:cubicBezTo>
                        <a:pt x="188" y="273"/>
                        <a:pt x="188" y="273"/>
                        <a:pt x="188" y="273"/>
                      </a:cubicBezTo>
                      <a:cubicBezTo>
                        <a:pt x="182" y="275"/>
                        <a:pt x="182" y="275"/>
                        <a:pt x="182" y="275"/>
                      </a:cubicBezTo>
                      <a:cubicBezTo>
                        <a:pt x="175" y="276"/>
                        <a:pt x="175" y="276"/>
                        <a:pt x="175" y="276"/>
                      </a:cubicBezTo>
                      <a:cubicBezTo>
                        <a:pt x="169" y="277"/>
                        <a:pt x="169" y="277"/>
                        <a:pt x="169" y="277"/>
                      </a:cubicBezTo>
                      <a:cubicBezTo>
                        <a:pt x="167" y="277"/>
                        <a:pt x="167" y="277"/>
                        <a:pt x="167" y="277"/>
                      </a:cubicBezTo>
                      <a:cubicBezTo>
                        <a:pt x="167" y="237"/>
                        <a:pt x="167" y="237"/>
                        <a:pt x="167" y="237"/>
                      </a:cubicBezTo>
                      <a:cubicBezTo>
                        <a:pt x="180" y="235"/>
                        <a:pt x="193" y="230"/>
                        <a:pt x="204" y="222"/>
                      </a:cubicBezTo>
                      <a:cubicBezTo>
                        <a:pt x="232" y="250"/>
                        <a:pt x="232" y="250"/>
                        <a:pt x="232" y="250"/>
                      </a:cubicBezTo>
                      <a:lnTo>
                        <a:pt x="229" y="252"/>
                      </a:lnTo>
                      <a:close/>
                      <a:moveTo>
                        <a:pt x="267" y="195"/>
                      </a:moveTo>
                      <a:cubicBezTo>
                        <a:pt x="263" y="207"/>
                        <a:pt x="263" y="207"/>
                        <a:pt x="263" y="207"/>
                      </a:cubicBezTo>
                      <a:cubicBezTo>
                        <a:pt x="260" y="213"/>
                        <a:pt x="260" y="213"/>
                        <a:pt x="260" y="213"/>
                      </a:cubicBezTo>
                      <a:cubicBezTo>
                        <a:pt x="259" y="215"/>
                        <a:pt x="259" y="215"/>
                        <a:pt x="259" y="215"/>
                      </a:cubicBezTo>
                      <a:cubicBezTo>
                        <a:pt x="259" y="214"/>
                        <a:pt x="259" y="214"/>
                        <a:pt x="259" y="214"/>
                      </a:cubicBezTo>
                      <a:cubicBezTo>
                        <a:pt x="257" y="219"/>
                        <a:pt x="257" y="219"/>
                        <a:pt x="257" y="219"/>
                      </a:cubicBezTo>
                      <a:cubicBezTo>
                        <a:pt x="251" y="228"/>
                        <a:pt x="251" y="228"/>
                        <a:pt x="251" y="228"/>
                      </a:cubicBezTo>
                      <a:cubicBezTo>
                        <a:pt x="248" y="232"/>
                        <a:pt x="248" y="232"/>
                        <a:pt x="248" y="232"/>
                      </a:cubicBezTo>
                      <a:cubicBezTo>
                        <a:pt x="249" y="232"/>
                        <a:pt x="249" y="232"/>
                        <a:pt x="249" y="232"/>
                      </a:cubicBezTo>
                      <a:cubicBezTo>
                        <a:pt x="246" y="235"/>
                        <a:pt x="246" y="235"/>
                        <a:pt x="246" y="235"/>
                      </a:cubicBezTo>
                      <a:cubicBezTo>
                        <a:pt x="218" y="207"/>
                        <a:pt x="218" y="207"/>
                        <a:pt x="218" y="207"/>
                      </a:cubicBezTo>
                      <a:cubicBezTo>
                        <a:pt x="226" y="197"/>
                        <a:pt x="232" y="184"/>
                        <a:pt x="234" y="170"/>
                      </a:cubicBezTo>
                      <a:cubicBezTo>
                        <a:pt x="272" y="170"/>
                        <a:pt x="272" y="170"/>
                        <a:pt x="272" y="170"/>
                      </a:cubicBezTo>
                      <a:cubicBezTo>
                        <a:pt x="271" y="183"/>
                        <a:pt x="271" y="183"/>
                        <a:pt x="271" y="183"/>
                      </a:cubicBezTo>
                      <a:lnTo>
                        <a:pt x="267" y="1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0" name="Freeform 5">
                <a:extLst>
                  <a:ext uri="{FF2B5EF4-FFF2-40B4-BE49-F238E27FC236}">
                    <a16:creationId xmlns:a16="http://schemas.microsoft.com/office/drawing/2014/main" id="{19593499-0896-0BDC-F48E-EF1BCAB2E6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70994" y="2668120"/>
                <a:ext cx="262237" cy="267491"/>
              </a:xfrm>
              <a:custGeom>
                <a:avLst/>
                <a:gdLst>
                  <a:gd name="T0" fmla="*/ 654 w 699"/>
                  <a:gd name="T1" fmla="*/ 292 h 713"/>
                  <a:gd name="T2" fmla="*/ 641 w 699"/>
                  <a:gd name="T3" fmla="*/ 243 h 713"/>
                  <a:gd name="T4" fmla="*/ 659 w 699"/>
                  <a:gd name="T5" fmla="*/ 186 h 713"/>
                  <a:gd name="T6" fmla="*/ 602 w 699"/>
                  <a:gd name="T7" fmla="*/ 170 h 713"/>
                  <a:gd name="T8" fmla="*/ 569 w 699"/>
                  <a:gd name="T9" fmla="*/ 132 h 713"/>
                  <a:gd name="T10" fmla="*/ 557 w 699"/>
                  <a:gd name="T11" fmla="*/ 69 h 713"/>
                  <a:gd name="T12" fmla="*/ 518 w 699"/>
                  <a:gd name="T13" fmla="*/ 44 h 713"/>
                  <a:gd name="T14" fmla="*/ 460 w 699"/>
                  <a:gd name="T15" fmla="*/ 60 h 713"/>
                  <a:gd name="T16" fmla="*/ 409 w 699"/>
                  <a:gd name="T17" fmla="*/ 45 h 713"/>
                  <a:gd name="T18" fmla="*/ 366 w 699"/>
                  <a:gd name="T19" fmla="*/ 0 h 713"/>
                  <a:gd name="T20" fmla="*/ 321 w 699"/>
                  <a:gd name="T21" fmla="*/ 2 h 713"/>
                  <a:gd name="T22" fmla="*/ 279 w 699"/>
                  <a:gd name="T23" fmla="*/ 47 h 713"/>
                  <a:gd name="T24" fmla="*/ 235 w 699"/>
                  <a:gd name="T25" fmla="*/ 60 h 713"/>
                  <a:gd name="T26" fmla="*/ 174 w 699"/>
                  <a:gd name="T27" fmla="*/ 47 h 713"/>
                  <a:gd name="T28" fmla="*/ 129 w 699"/>
                  <a:gd name="T29" fmla="*/ 80 h 713"/>
                  <a:gd name="T30" fmla="*/ 123 w 699"/>
                  <a:gd name="T31" fmla="*/ 135 h 713"/>
                  <a:gd name="T32" fmla="*/ 63 w 699"/>
                  <a:gd name="T33" fmla="*/ 149 h 713"/>
                  <a:gd name="T34" fmla="*/ 39 w 699"/>
                  <a:gd name="T35" fmla="*/ 191 h 713"/>
                  <a:gd name="T36" fmla="*/ 54 w 699"/>
                  <a:gd name="T37" fmla="*/ 249 h 713"/>
                  <a:gd name="T38" fmla="*/ 42 w 699"/>
                  <a:gd name="T39" fmla="*/ 294 h 713"/>
                  <a:gd name="T40" fmla="*/ 0 w 699"/>
                  <a:gd name="T41" fmla="*/ 336 h 713"/>
                  <a:gd name="T42" fmla="*/ 0 w 699"/>
                  <a:gd name="T43" fmla="*/ 376 h 713"/>
                  <a:gd name="T44" fmla="*/ 42 w 699"/>
                  <a:gd name="T45" fmla="*/ 420 h 713"/>
                  <a:gd name="T46" fmla="*/ 54 w 699"/>
                  <a:gd name="T47" fmla="*/ 463 h 713"/>
                  <a:gd name="T48" fmla="*/ 39 w 699"/>
                  <a:gd name="T49" fmla="*/ 523 h 713"/>
                  <a:gd name="T50" fmla="*/ 63 w 699"/>
                  <a:gd name="T51" fmla="*/ 565 h 713"/>
                  <a:gd name="T52" fmla="*/ 123 w 699"/>
                  <a:gd name="T53" fmla="*/ 577 h 713"/>
                  <a:gd name="T54" fmla="*/ 129 w 699"/>
                  <a:gd name="T55" fmla="*/ 634 h 713"/>
                  <a:gd name="T56" fmla="*/ 174 w 699"/>
                  <a:gd name="T57" fmla="*/ 665 h 713"/>
                  <a:gd name="T58" fmla="*/ 235 w 699"/>
                  <a:gd name="T59" fmla="*/ 653 h 713"/>
                  <a:gd name="T60" fmla="*/ 279 w 699"/>
                  <a:gd name="T61" fmla="*/ 665 h 713"/>
                  <a:gd name="T62" fmla="*/ 321 w 699"/>
                  <a:gd name="T63" fmla="*/ 711 h 713"/>
                  <a:gd name="T64" fmla="*/ 369 w 699"/>
                  <a:gd name="T65" fmla="*/ 713 h 713"/>
                  <a:gd name="T66" fmla="*/ 412 w 699"/>
                  <a:gd name="T67" fmla="*/ 667 h 713"/>
                  <a:gd name="T68" fmla="*/ 463 w 699"/>
                  <a:gd name="T69" fmla="*/ 652 h 713"/>
                  <a:gd name="T70" fmla="*/ 520 w 699"/>
                  <a:gd name="T71" fmla="*/ 668 h 713"/>
                  <a:gd name="T72" fmla="*/ 559 w 699"/>
                  <a:gd name="T73" fmla="*/ 643 h 713"/>
                  <a:gd name="T74" fmla="*/ 571 w 699"/>
                  <a:gd name="T75" fmla="*/ 580 h 713"/>
                  <a:gd name="T76" fmla="*/ 633 w 699"/>
                  <a:gd name="T77" fmla="*/ 566 h 713"/>
                  <a:gd name="T78" fmla="*/ 660 w 699"/>
                  <a:gd name="T79" fmla="*/ 524 h 713"/>
                  <a:gd name="T80" fmla="*/ 641 w 699"/>
                  <a:gd name="T81" fmla="*/ 467 h 713"/>
                  <a:gd name="T82" fmla="*/ 656 w 699"/>
                  <a:gd name="T83" fmla="*/ 418 h 713"/>
                  <a:gd name="T84" fmla="*/ 699 w 699"/>
                  <a:gd name="T85" fmla="*/ 376 h 713"/>
                  <a:gd name="T86" fmla="*/ 698 w 699"/>
                  <a:gd name="T87" fmla="*/ 331 h 713"/>
                  <a:gd name="T88" fmla="*/ 556 w 699"/>
                  <a:gd name="T89" fmla="*/ 197 h 713"/>
                  <a:gd name="T90" fmla="*/ 523 w 699"/>
                  <a:gd name="T91" fmla="*/ 378 h 713"/>
                  <a:gd name="T92" fmla="*/ 213 w 699"/>
                  <a:gd name="T93" fmla="*/ 463 h 713"/>
                  <a:gd name="T94" fmla="*/ 181 w 699"/>
                  <a:gd name="T95" fmla="*/ 313 h 713"/>
                  <a:gd name="T96" fmla="*/ 328 w 699"/>
                  <a:gd name="T97" fmla="*/ 209 h 713"/>
                  <a:gd name="T98" fmla="*/ 261 w 699"/>
                  <a:gd name="T99" fmla="*/ 476 h 713"/>
                  <a:gd name="T100" fmla="*/ 386 w 699"/>
                  <a:gd name="T101" fmla="*/ 502 h 713"/>
                  <a:gd name="T102" fmla="*/ 490 w 699"/>
                  <a:gd name="T103" fmla="*/ 304 h 713"/>
                  <a:gd name="T104" fmla="*/ 434 w 699"/>
                  <a:gd name="T105" fmla="*/ 108 h 713"/>
                  <a:gd name="T106" fmla="*/ 187 w 699"/>
                  <a:gd name="T107" fmla="*/ 152 h 713"/>
                  <a:gd name="T108" fmla="*/ 208 w 699"/>
                  <a:gd name="T109" fmla="*/ 167 h 713"/>
                  <a:gd name="T110" fmla="*/ 128 w 699"/>
                  <a:gd name="T111" fmla="*/ 274 h 713"/>
                  <a:gd name="T112" fmla="*/ 128 w 699"/>
                  <a:gd name="T113" fmla="*/ 438 h 713"/>
                  <a:gd name="T114" fmla="*/ 211 w 699"/>
                  <a:gd name="T115" fmla="*/ 580 h 713"/>
                  <a:gd name="T116" fmla="*/ 461 w 699"/>
                  <a:gd name="T117" fmla="*/ 593 h 713"/>
                  <a:gd name="T118" fmla="*/ 598 w 699"/>
                  <a:gd name="T119" fmla="*/ 436 h 713"/>
                  <a:gd name="T120" fmla="*/ 608 w 699"/>
                  <a:gd name="T121" fmla="*/ 378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9" h="713">
                    <a:moveTo>
                      <a:pt x="698" y="331"/>
                    </a:moveTo>
                    <a:lnTo>
                      <a:pt x="698" y="328"/>
                    </a:lnTo>
                    <a:lnTo>
                      <a:pt x="698" y="325"/>
                    </a:lnTo>
                    <a:lnTo>
                      <a:pt x="698" y="324"/>
                    </a:lnTo>
                    <a:lnTo>
                      <a:pt x="698" y="321"/>
                    </a:lnTo>
                    <a:lnTo>
                      <a:pt x="659" y="324"/>
                    </a:lnTo>
                    <a:lnTo>
                      <a:pt x="659" y="322"/>
                    </a:lnTo>
                    <a:lnTo>
                      <a:pt x="659" y="319"/>
                    </a:lnTo>
                    <a:lnTo>
                      <a:pt x="657" y="316"/>
                    </a:lnTo>
                    <a:lnTo>
                      <a:pt x="657" y="313"/>
                    </a:lnTo>
                    <a:lnTo>
                      <a:pt x="657" y="312"/>
                    </a:lnTo>
                    <a:lnTo>
                      <a:pt x="657" y="309"/>
                    </a:lnTo>
                    <a:lnTo>
                      <a:pt x="657" y="306"/>
                    </a:lnTo>
                    <a:lnTo>
                      <a:pt x="656" y="304"/>
                    </a:lnTo>
                    <a:lnTo>
                      <a:pt x="656" y="301"/>
                    </a:lnTo>
                    <a:lnTo>
                      <a:pt x="656" y="298"/>
                    </a:lnTo>
                    <a:lnTo>
                      <a:pt x="656" y="295"/>
                    </a:lnTo>
                    <a:lnTo>
                      <a:pt x="654" y="292"/>
                    </a:lnTo>
                    <a:lnTo>
                      <a:pt x="654" y="289"/>
                    </a:lnTo>
                    <a:lnTo>
                      <a:pt x="653" y="288"/>
                    </a:lnTo>
                    <a:lnTo>
                      <a:pt x="653" y="285"/>
                    </a:lnTo>
                    <a:lnTo>
                      <a:pt x="653" y="282"/>
                    </a:lnTo>
                    <a:lnTo>
                      <a:pt x="651" y="279"/>
                    </a:lnTo>
                    <a:lnTo>
                      <a:pt x="651" y="276"/>
                    </a:lnTo>
                    <a:lnTo>
                      <a:pt x="650" y="273"/>
                    </a:lnTo>
                    <a:lnTo>
                      <a:pt x="650" y="271"/>
                    </a:lnTo>
                    <a:lnTo>
                      <a:pt x="648" y="268"/>
                    </a:lnTo>
                    <a:lnTo>
                      <a:pt x="648" y="265"/>
                    </a:lnTo>
                    <a:lnTo>
                      <a:pt x="647" y="262"/>
                    </a:lnTo>
                    <a:lnTo>
                      <a:pt x="645" y="259"/>
                    </a:lnTo>
                    <a:lnTo>
                      <a:pt x="645" y="256"/>
                    </a:lnTo>
                    <a:lnTo>
                      <a:pt x="644" y="253"/>
                    </a:lnTo>
                    <a:lnTo>
                      <a:pt x="644" y="250"/>
                    </a:lnTo>
                    <a:lnTo>
                      <a:pt x="642" y="249"/>
                    </a:lnTo>
                    <a:lnTo>
                      <a:pt x="641" y="246"/>
                    </a:lnTo>
                    <a:lnTo>
                      <a:pt x="641" y="243"/>
                    </a:lnTo>
                    <a:lnTo>
                      <a:pt x="639" y="240"/>
                    </a:lnTo>
                    <a:lnTo>
                      <a:pt x="638" y="237"/>
                    </a:lnTo>
                    <a:lnTo>
                      <a:pt x="675" y="222"/>
                    </a:lnTo>
                    <a:lnTo>
                      <a:pt x="674" y="220"/>
                    </a:lnTo>
                    <a:lnTo>
                      <a:pt x="674" y="218"/>
                    </a:lnTo>
                    <a:lnTo>
                      <a:pt x="672" y="216"/>
                    </a:lnTo>
                    <a:lnTo>
                      <a:pt x="671" y="213"/>
                    </a:lnTo>
                    <a:lnTo>
                      <a:pt x="671" y="210"/>
                    </a:lnTo>
                    <a:lnTo>
                      <a:pt x="669" y="209"/>
                    </a:lnTo>
                    <a:lnTo>
                      <a:pt x="668" y="206"/>
                    </a:lnTo>
                    <a:lnTo>
                      <a:pt x="666" y="203"/>
                    </a:lnTo>
                    <a:lnTo>
                      <a:pt x="666" y="201"/>
                    </a:lnTo>
                    <a:lnTo>
                      <a:pt x="665" y="198"/>
                    </a:lnTo>
                    <a:lnTo>
                      <a:pt x="663" y="197"/>
                    </a:lnTo>
                    <a:lnTo>
                      <a:pt x="662" y="194"/>
                    </a:lnTo>
                    <a:lnTo>
                      <a:pt x="660" y="191"/>
                    </a:lnTo>
                    <a:lnTo>
                      <a:pt x="660" y="188"/>
                    </a:lnTo>
                    <a:lnTo>
                      <a:pt x="659" y="186"/>
                    </a:lnTo>
                    <a:lnTo>
                      <a:pt x="657" y="183"/>
                    </a:lnTo>
                    <a:lnTo>
                      <a:pt x="656" y="182"/>
                    </a:lnTo>
                    <a:lnTo>
                      <a:pt x="654" y="179"/>
                    </a:lnTo>
                    <a:lnTo>
                      <a:pt x="653" y="176"/>
                    </a:lnTo>
                    <a:lnTo>
                      <a:pt x="651" y="174"/>
                    </a:lnTo>
                    <a:lnTo>
                      <a:pt x="650" y="171"/>
                    </a:lnTo>
                    <a:lnTo>
                      <a:pt x="648" y="168"/>
                    </a:lnTo>
                    <a:lnTo>
                      <a:pt x="647" y="167"/>
                    </a:lnTo>
                    <a:lnTo>
                      <a:pt x="645" y="164"/>
                    </a:lnTo>
                    <a:lnTo>
                      <a:pt x="644" y="162"/>
                    </a:lnTo>
                    <a:lnTo>
                      <a:pt x="642" y="159"/>
                    </a:lnTo>
                    <a:lnTo>
                      <a:pt x="641" y="156"/>
                    </a:lnTo>
                    <a:lnTo>
                      <a:pt x="639" y="155"/>
                    </a:lnTo>
                    <a:lnTo>
                      <a:pt x="638" y="152"/>
                    </a:lnTo>
                    <a:lnTo>
                      <a:pt x="636" y="150"/>
                    </a:lnTo>
                    <a:lnTo>
                      <a:pt x="635" y="149"/>
                    </a:lnTo>
                    <a:lnTo>
                      <a:pt x="633" y="146"/>
                    </a:lnTo>
                    <a:lnTo>
                      <a:pt x="602" y="170"/>
                    </a:lnTo>
                    <a:lnTo>
                      <a:pt x="601" y="168"/>
                    </a:lnTo>
                    <a:lnTo>
                      <a:pt x="599" y="165"/>
                    </a:lnTo>
                    <a:lnTo>
                      <a:pt x="598" y="164"/>
                    </a:lnTo>
                    <a:lnTo>
                      <a:pt x="596" y="162"/>
                    </a:lnTo>
                    <a:lnTo>
                      <a:pt x="593" y="159"/>
                    </a:lnTo>
                    <a:lnTo>
                      <a:pt x="593" y="158"/>
                    </a:lnTo>
                    <a:lnTo>
                      <a:pt x="590" y="155"/>
                    </a:lnTo>
                    <a:lnTo>
                      <a:pt x="589" y="153"/>
                    </a:lnTo>
                    <a:lnTo>
                      <a:pt x="587" y="152"/>
                    </a:lnTo>
                    <a:lnTo>
                      <a:pt x="586" y="149"/>
                    </a:lnTo>
                    <a:lnTo>
                      <a:pt x="584" y="146"/>
                    </a:lnTo>
                    <a:lnTo>
                      <a:pt x="581" y="144"/>
                    </a:lnTo>
                    <a:lnTo>
                      <a:pt x="580" y="141"/>
                    </a:lnTo>
                    <a:lnTo>
                      <a:pt x="578" y="140"/>
                    </a:lnTo>
                    <a:lnTo>
                      <a:pt x="575" y="138"/>
                    </a:lnTo>
                    <a:lnTo>
                      <a:pt x="574" y="135"/>
                    </a:lnTo>
                    <a:lnTo>
                      <a:pt x="571" y="134"/>
                    </a:lnTo>
                    <a:lnTo>
                      <a:pt x="569" y="132"/>
                    </a:lnTo>
                    <a:lnTo>
                      <a:pt x="566" y="129"/>
                    </a:lnTo>
                    <a:lnTo>
                      <a:pt x="565" y="128"/>
                    </a:lnTo>
                    <a:lnTo>
                      <a:pt x="562" y="125"/>
                    </a:lnTo>
                    <a:lnTo>
                      <a:pt x="560" y="123"/>
                    </a:lnTo>
                    <a:lnTo>
                      <a:pt x="559" y="122"/>
                    </a:lnTo>
                    <a:lnTo>
                      <a:pt x="556" y="119"/>
                    </a:lnTo>
                    <a:lnTo>
                      <a:pt x="554" y="117"/>
                    </a:lnTo>
                    <a:lnTo>
                      <a:pt x="551" y="116"/>
                    </a:lnTo>
                    <a:lnTo>
                      <a:pt x="550" y="113"/>
                    </a:lnTo>
                    <a:lnTo>
                      <a:pt x="548" y="111"/>
                    </a:lnTo>
                    <a:lnTo>
                      <a:pt x="545" y="110"/>
                    </a:lnTo>
                    <a:lnTo>
                      <a:pt x="544" y="108"/>
                    </a:lnTo>
                    <a:lnTo>
                      <a:pt x="541" y="107"/>
                    </a:lnTo>
                    <a:lnTo>
                      <a:pt x="539" y="105"/>
                    </a:lnTo>
                    <a:lnTo>
                      <a:pt x="563" y="74"/>
                    </a:lnTo>
                    <a:lnTo>
                      <a:pt x="562" y="71"/>
                    </a:lnTo>
                    <a:lnTo>
                      <a:pt x="559" y="69"/>
                    </a:lnTo>
                    <a:lnTo>
                      <a:pt x="557" y="69"/>
                    </a:lnTo>
                    <a:lnTo>
                      <a:pt x="556" y="66"/>
                    </a:lnTo>
                    <a:lnTo>
                      <a:pt x="553" y="65"/>
                    </a:lnTo>
                    <a:lnTo>
                      <a:pt x="551" y="65"/>
                    </a:lnTo>
                    <a:lnTo>
                      <a:pt x="548" y="63"/>
                    </a:lnTo>
                    <a:lnTo>
                      <a:pt x="547" y="60"/>
                    </a:lnTo>
                    <a:lnTo>
                      <a:pt x="545" y="60"/>
                    </a:lnTo>
                    <a:lnTo>
                      <a:pt x="544" y="59"/>
                    </a:lnTo>
                    <a:lnTo>
                      <a:pt x="541" y="57"/>
                    </a:lnTo>
                    <a:lnTo>
                      <a:pt x="538" y="56"/>
                    </a:lnTo>
                    <a:lnTo>
                      <a:pt x="536" y="54"/>
                    </a:lnTo>
                    <a:lnTo>
                      <a:pt x="533" y="53"/>
                    </a:lnTo>
                    <a:lnTo>
                      <a:pt x="532" y="51"/>
                    </a:lnTo>
                    <a:lnTo>
                      <a:pt x="530" y="50"/>
                    </a:lnTo>
                    <a:lnTo>
                      <a:pt x="527" y="48"/>
                    </a:lnTo>
                    <a:lnTo>
                      <a:pt x="524" y="47"/>
                    </a:lnTo>
                    <a:lnTo>
                      <a:pt x="523" y="45"/>
                    </a:lnTo>
                    <a:lnTo>
                      <a:pt x="520" y="45"/>
                    </a:lnTo>
                    <a:lnTo>
                      <a:pt x="518" y="44"/>
                    </a:lnTo>
                    <a:lnTo>
                      <a:pt x="515" y="42"/>
                    </a:lnTo>
                    <a:lnTo>
                      <a:pt x="514" y="41"/>
                    </a:lnTo>
                    <a:lnTo>
                      <a:pt x="511" y="39"/>
                    </a:lnTo>
                    <a:lnTo>
                      <a:pt x="508" y="38"/>
                    </a:lnTo>
                    <a:lnTo>
                      <a:pt x="506" y="38"/>
                    </a:lnTo>
                    <a:lnTo>
                      <a:pt x="503" y="36"/>
                    </a:lnTo>
                    <a:lnTo>
                      <a:pt x="502" y="35"/>
                    </a:lnTo>
                    <a:lnTo>
                      <a:pt x="499" y="33"/>
                    </a:lnTo>
                    <a:lnTo>
                      <a:pt x="496" y="32"/>
                    </a:lnTo>
                    <a:lnTo>
                      <a:pt x="493" y="30"/>
                    </a:lnTo>
                    <a:lnTo>
                      <a:pt x="491" y="30"/>
                    </a:lnTo>
                    <a:lnTo>
                      <a:pt x="475" y="66"/>
                    </a:lnTo>
                    <a:lnTo>
                      <a:pt x="472" y="65"/>
                    </a:lnTo>
                    <a:lnTo>
                      <a:pt x="470" y="65"/>
                    </a:lnTo>
                    <a:lnTo>
                      <a:pt x="467" y="63"/>
                    </a:lnTo>
                    <a:lnTo>
                      <a:pt x="464" y="62"/>
                    </a:lnTo>
                    <a:lnTo>
                      <a:pt x="463" y="60"/>
                    </a:lnTo>
                    <a:lnTo>
                      <a:pt x="460" y="60"/>
                    </a:lnTo>
                    <a:lnTo>
                      <a:pt x="457" y="59"/>
                    </a:lnTo>
                    <a:lnTo>
                      <a:pt x="454" y="57"/>
                    </a:lnTo>
                    <a:lnTo>
                      <a:pt x="452" y="57"/>
                    </a:lnTo>
                    <a:lnTo>
                      <a:pt x="449" y="56"/>
                    </a:lnTo>
                    <a:lnTo>
                      <a:pt x="446" y="54"/>
                    </a:lnTo>
                    <a:lnTo>
                      <a:pt x="443" y="54"/>
                    </a:lnTo>
                    <a:lnTo>
                      <a:pt x="440" y="53"/>
                    </a:lnTo>
                    <a:lnTo>
                      <a:pt x="437" y="53"/>
                    </a:lnTo>
                    <a:lnTo>
                      <a:pt x="434" y="51"/>
                    </a:lnTo>
                    <a:lnTo>
                      <a:pt x="433" y="51"/>
                    </a:lnTo>
                    <a:lnTo>
                      <a:pt x="430" y="50"/>
                    </a:lnTo>
                    <a:lnTo>
                      <a:pt x="427" y="50"/>
                    </a:lnTo>
                    <a:lnTo>
                      <a:pt x="424" y="48"/>
                    </a:lnTo>
                    <a:lnTo>
                      <a:pt x="421" y="48"/>
                    </a:lnTo>
                    <a:lnTo>
                      <a:pt x="418" y="47"/>
                    </a:lnTo>
                    <a:lnTo>
                      <a:pt x="415" y="47"/>
                    </a:lnTo>
                    <a:lnTo>
                      <a:pt x="412" y="45"/>
                    </a:lnTo>
                    <a:lnTo>
                      <a:pt x="409" y="45"/>
                    </a:lnTo>
                    <a:lnTo>
                      <a:pt x="406" y="45"/>
                    </a:lnTo>
                    <a:lnTo>
                      <a:pt x="403" y="45"/>
                    </a:lnTo>
                    <a:lnTo>
                      <a:pt x="400" y="44"/>
                    </a:lnTo>
                    <a:lnTo>
                      <a:pt x="397" y="44"/>
                    </a:lnTo>
                    <a:lnTo>
                      <a:pt x="395" y="44"/>
                    </a:lnTo>
                    <a:lnTo>
                      <a:pt x="392" y="42"/>
                    </a:lnTo>
                    <a:lnTo>
                      <a:pt x="389" y="42"/>
                    </a:lnTo>
                    <a:lnTo>
                      <a:pt x="386" y="42"/>
                    </a:lnTo>
                    <a:lnTo>
                      <a:pt x="389" y="2"/>
                    </a:lnTo>
                    <a:lnTo>
                      <a:pt x="388" y="2"/>
                    </a:lnTo>
                    <a:lnTo>
                      <a:pt x="385" y="2"/>
                    </a:lnTo>
                    <a:lnTo>
                      <a:pt x="382" y="2"/>
                    </a:lnTo>
                    <a:lnTo>
                      <a:pt x="379" y="2"/>
                    </a:lnTo>
                    <a:lnTo>
                      <a:pt x="376" y="0"/>
                    </a:lnTo>
                    <a:lnTo>
                      <a:pt x="375" y="0"/>
                    </a:lnTo>
                    <a:lnTo>
                      <a:pt x="372" y="0"/>
                    </a:lnTo>
                    <a:lnTo>
                      <a:pt x="369" y="0"/>
                    </a:lnTo>
                    <a:lnTo>
                      <a:pt x="366" y="0"/>
                    </a:lnTo>
                    <a:lnTo>
                      <a:pt x="364" y="0"/>
                    </a:lnTo>
                    <a:lnTo>
                      <a:pt x="361" y="0"/>
                    </a:lnTo>
                    <a:lnTo>
                      <a:pt x="358" y="0"/>
                    </a:lnTo>
                    <a:lnTo>
                      <a:pt x="355" y="0"/>
                    </a:lnTo>
                    <a:lnTo>
                      <a:pt x="352" y="0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5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0" y="0"/>
                    </a:lnTo>
                    <a:lnTo>
                      <a:pt x="337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28" y="0"/>
                    </a:lnTo>
                    <a:lnTo>
                      <a:pt x="325" y="0"/>
                    </a:lnTo>
                    <a:lnTo>
                      <a:pt x="324" y="2"/>
                    </a:lnTo>
                    <a:lnTo>
                      <a:pt x="321" y="2"/>
                    </a:lnTo>
                    <a:lnTo>
                      <a:pt x="318" y="2"/>
                    </a:lnTo>
                    <a:lnTo>
                      <a:pt x="315" y="2"/>
                    </a:lnTo>
                    <a:lnTo>
                      <a:pt x="312" y="2"/>
                    </a:lnTo>
                    <a:lnTo>
                      <a:pt x="309" y="3"/>
                    </a:lnTo>
                    <a:lnTo>
                      <a:pt x="306" y="3"/>
                    </a:lnTo>
                    <a:lnTo>
                      <a:pt x="303" y="3"/>
                    </a:lnTo>
                    <a:lnTo>
                      <a:pt x="309" y="42"/>
                    </a:lnTo>
                    <a:lnTo>
                      <a:pt x="306" y="42"/>
                    </a:lnTo>
                    <a:lnTo>
                      <a:pt x="303" y="42"/>
                    </a:lnTo>
                    <a:lnTo>
                      <a:pt x="300" y="44"/>
                    </a:lnTo>
                    <a:lnTo>
                      <a:pt x="297" y="44"/>
                    </a:lnTo>
                    <a:lnTo>
                      <a:pt x="295" y="44"/>
                    </a:lnTo>
                    <a:lnTo>
                      <a:pt x="292" y="45"/>
                    </a:lnTo>
                    <a:lnTo>
                      <a:pt x="289" y="45"/>
                    </a:lnTo>
                    <a:lnTo>
                      <a:pt x="288" y="45"/>
                    </a:lnTo>
                    <a:lnTo>
                      <a:pt x="285" y="45"/>
                    </a:lnTo>
                    <a:lnTo>
                      <a:pt x="282" y="47"/>
                    </a:lnTo>
                    <a:lnTo>
                      <a:pt x="279" y="47"/>
                    </a:lnTo>
                    <a:lnTo>
                      <a:pt x="277" y="48"/>
                    </a:lnTo>
                    <a:lnTo>
                      <a:pt x="274" y="48"/>
                    </a:lnTo>
                    <a:lnTo>
                      <a:pt x="271" y="48"/>
                    </a:lnTo>
                    <a:lnTo>
                      <a:pt x="270" y="50"/>
                    </a:lnTo>
                    <a:lnTo>
                      <a:pt x="267" y="50"/>
                    </a:lnTo>
                    <a:lnTo>
                      <a:pt x="265" y="51"/>
                    </a:lnTo>
                    <a:lnTo>
                      <a:pt x="262" y="51"/>
                    </a:lnTo>
                    <a:lnTo>
                      <a:pt x="259" y="53"/>
                    </a:lnTo>
                    <a:lnTo>
                      <a:pt x="258" y="53"/>
                    </a:lnTo>
                    <a:lnTo>
                      <a:pt x="255" y="54"/>
                    </a:lnTo>
                    <a:lnTo>
                      <a:pt x="252" y="54"/>
                    </a:lnTo>
                    <a:lnTo>
                      <a:pt x="250" y="54"/>
                    </a:lnTo>
                    <a:lnTo>
                      <a:pt x="249" y="56"/>
                    </a:lnTo>
                    <a:lnTo>
                      <a:pt x="246" y="57"/>
                    </a:lnTo>
                    <a:lnTo>
                      <a:pt x="243" y="57"/>
                    </a:lnTo>
                    <a:lnTo>
                      <a:pt x="240" y="59"/>
                    </a:lnTo>
                    <a:lnTo>
                      <a:pt x="238" y="60"/>
                    </a:lnTo>
                    <a:lnTo>
                      <a:pt x="235" y="60"/>
                    </a:lnTo>
                    <a:lnTo>
                      <a:pt x="232" y="62"/>
                    </a:lnTo>
                    <a:lnTo>
                      <a:pt x="229" y="63"/>
                    </a:lnTo>
                    <a:lnTo>
                      <a:pt x="228" y="65"/>
                    </a:lnTo>
                    <a:lnTo>
                      <a:pt x="213" y="29"/>
                    </a:lnTo>
                    <a:lnTo>
                      <a:pt x="210" y="30"/>
                    </a:lnTo>
                    <a:lnTo>
                      <a:pt x="207" y="30"/>
                    </a:lnTo>
                    <a:lnTo>
                      <a:pt x="204" y="32"/>
                    </a:lnTo>
                    <a:lnTo>
                      <a:pt x="201" y="33"/>
                    </a:lnTo>
                    <a:lnTo>
                      <a:pt x="198" y="35"/>
                    </a:lnTo>
                    <a:lnTo>
                      <a:pt x="196" y="36"/>
                    </a:lnTo>
                    <a:lnTo>
                      <a:pt x="193" y="38"/>
                    </a:lnTo>
                    <a:lnTo>
                      <a:pt x="190" y="39"/>
                    </a:lnTo>
                    <a:lnTo>
                      <a:pt x="187" y="41"/>
                    </a:lnTo>
                    <a:lnTo>
                      <a:pt x="184" y="41"/>
                    </a:lnTo>
                    <a:lnTo>
                      <a:pt x="183" y="42"/>
                    </a:lnTo>
                    <a:lnTo>
                      <a:pt x="180" y="45"/>
                    </a:lnTo>
                    <a:lnTo>
                      <a:pt x="177" y="45"/>
                    </a:lnTo>
                    <a:lnTo>
                      <a:pt x="174" y="47"/>
                    </a:lnTo>
                    <a:lnTo>
                      <a:pt x="172" y="48"/>
                    </a:lnTo>
                    <a:lnTo>
                      <a:pt x="169" y="50"/>
                    </a:lnTo>
                    <a:lnTo>
                      <a:pt x="166" y="51"/>
                    </a:lnTo>
                    <a:lnTo>
                      <a:pt x="165" y="54"/>
                    </a:lnTo>
                    <a:lnTo>
                      <a:pt x="162" y="54"/>
                    </a:lnTo>
                    <a:lnTo>
                      <a:pt x="159" y="57"/>
                    </a:lnTo>
                    <a:lnTo>
                      <a:pt x="156" y="59"/>
                    </a:lnTo>
                    <a:lnTo>
                      <a:pt x="155" y="60"/>
                    </a:lnTo>
                    <a:lnTo>
                      <a:pt x="152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4" y="68"/>
                    </a:lnTo>
                    <a:lnTo>
                      <a:pt x="141" y="69"/>
                    </a:lnTo>
                    <a:lnTo>
                      <a:pt x="140" y="71"/>
                    </a:lnTo>
                    <a:lnTo>
                      <a:pt x="137" y="74"/>
                    </a:lnTo>
                    <a:lnTo>
                      <a:pt x="134" y="75"/>
                    </a:lnTo>
                    <a:lnTo>
                      <a:pt x="132" y="77"/>
                    </a:lnTo>
                    <a:lnTo>
                      <a:pt x="129" y="80"/>
                    </a:lnTo>
                    <a:lnTo>
                      <a:pt x="153" y="108"/>
                    </a:lnTo>
                    <a:lnTo>
                      <a:pt x="150" y="110"/>
                    </a:lnTo>
                    <a:lnTo>
                      <a:pt x="149" y="111"/>
                    </a:lnTo>
                    <a:lnTo>
                      <a:pt x="147" y="113"/>
                    </a:lnTo>
                    <a:lnTo>
                      <a:pt x="146" y="114"/>
                    </a:lnTo>
                    <a:lnTo>
                      <a:pt x="144" y="116"/>
                    </a:lnTo>
                    <a:lnTo>
                      <a:pt x="143" y="117"/>
                    </a:lnTo>
                    <a:lnTo>
                      <a:pt x="141" y="119"/>
                    </a:lnTo>
                    <a:lnTo>
                      <a:pt x="140" y="120"/>
                    </a:lnTo>
                    <a:lnTo>
                      <a:pt x="137" y="122"/>
                    </a:lnTo>
                    <a:lnTo>
                      <a:pt x="135" y="123"/>
                    </a:lnTo>
                    <a:lnTo>
                      <a:pt x="134" y="126"/>
                    </a:lnTo>
                    <a:lnTo>
                      <a:pt x="132" y="128"/>
                    </a:lnTo>
                    <a:lnTo>
                      <a:pt x="131" y="129"/>
                    </a:lnTo>
                    <a:lnTo>
                      <a:pt x="129" y="131"/>
                    </a:lnTo>
                    <a:lnTo>
                      <a:pt x="126" y="132"/>
                    </a:lnTo>
                    <a:lnTo>
                      <a:pt x="125" y="134"/>
                    </a:lnTo>
                    <a:lnTo>
                      <a:pt x="123" y="135"/>
                    </a:lnTo>
                    <a:lnTo>
                      <a:pt x="122" y="137"/>
                    </a:lnTo>
                    <a:lnTo>
                      <a:pt x="120" y="140"/>
                    </a:lnTo>
                    <a:lnTo>
                      <a:pt x="119" y="141"/>
                    </a:lnTo>
                    <a:lnTo>
                      <a:pt x="116" y="143"/>
                    </a:lnTo>
                    <a:lnTo>
                      <a:pt x="114" y="146"/>
                    </a:lnTo>
                    <a:lnTo>
                      <a:pt x="113" y="147"/>
                    </a:lnTo>
                    <a:lnTo>
                      <a:pt x="111" y="149"/>
                    </a:lnTo>
                    <a:lnTo>
                      <a:pt x="110" y="152"/>
                    </a:lnTo>
                    <a:lnTo>
                      <a:pt x="108" y="153"/>
                    </a:lnTo>
                    <a:lnTo>
                      <a:pt x="105" y="156"/>
                    </a:lnTo>
                    <a:lnTo>
                      <a:pt x="104" y="158"/>
                    </a:lnTo>
                    <a:lnTo>
                      <a:pt x="102" y="161"/>
                    </a:lnTo>
                    <a:lnTo>
                      <a:pt x="101" y="162"/>
                    </a:lnTo>
                    <a:lnTo>
                      <a:pt x="99" y="165"/>
                    </a:lnTo>
                    <a:lnTo>
                      <a:pt x="98" y="167"/>
                    </a:lnTo>
                    <a:lnTo>
                      <a:pt x="66" y="144"/>
                    </a:lnTo>
                    <a:lnTo>
                      <a:pt x="65" y="147"/>
                    </a:lnTo>
                    <a:lnTo>
                      <a:pt x="63" y="149"/>
                    </a:lnTo>
                    <a:lnTo>
                      <a:pt x="62" y="152"/>
                    </a:lnTo>
                    <a:lnTo>
                      <a:pt x="60" y="153"/>
                    </a:lnTo>
                    <a:lnTo>
                      <a:pt x="59" y="155"/>
                    </a:lnTo>
                    <a:lnTo>
                      <a:pt x="59" y="158"/>
                    </a:lnTo>
                    <a:lnTo>
                      <a:pt x="57" y="159"/>
                    </a:lnTo>
                    <a:lnTo>
                      <a:pt x="54" y="162"/>
                    </a:lnTo>
                    <a:lnTo>
                      <a:pt x="54" y="164"/>
                    </a:lnTo>
                    <a:lnTo>
                      <a:pt x="53" y="167"/>
                    </a:lnTo>
                    <a:lnTo>
                      <a:pt x="51" y="168"/>
                    </a:lnTo>
                    <a:lnTo>
                      <a:pt x="50" y="171"/>
                    </a:lnTo>
                    <a:lnTo>
                      <a:pt x="48" y="173"/>
                    </a:lnTo>
                    <a:lnTo>
                      <a:pt x="47" y="176"/>
                    </a:lnTo>
                    <a:lnTo>
                      <a:pt x="45" y="179"/>
                    </a:lnTo>
                    <a:lnTo>
                      <a:pt x="44" y="180"/>
                    </a:lnTo>
                    <a:lnTo>
                      <a:pt x="42" y="183"/>
                    </a:lnTo>
                    <a:lnTo>
                      <a:pt x="41" y="186"/>
                    </a:lnTo>
                    <a:lnTo>
                      <a:pt x="39" y="188"/>
                    </a:lnTo>
                    <a:lnTo>
                      <a:pt x="39" y="191"/>
                    </a:lnTo>
                    <a:lnTo>
                      <a:pt x="38" y="194"/>
                    </a:lnTo>
                    <a:lnTo>
                      <a:pt x="36" y="197"/>
                    </a:lnTo>
                    <a:lnTo>
                      <a:pt x="35" y="198"/>
                    </a:lnTo>
                    <a:lnTo>
                      <a:pt x="33" y="201"/>
                    </a:lnTo>
                    <a:lnTo>
                      <a:pt x="32" y="204"/>
                    </a:lnTo>
                    <a:lnTo>
                      <a:pt x="30" y="207"/>
                    </a:lnTo>
                    <a:lnTo>
                      <a:pt x="29" y="210"/>
                    </a:lnTo>
                    <a:lnTo>
                      <a:pt x="27" y="213"/>
                    </a:lnTo>
                    <a:lnTo>
                      <a:pt x="27" y="216"/>
                    </a:lnTo>
                    <a:lnTo>
                      <a:pt x="26" y="218"/>
                    </a:lnTo>
                    <a:lnTo>
                      <a:pt x="24" y="222"/>
                    </a:lnTo>
                    <a:lnTo>
                      <a:pt x="23" y="225"/>
                    </a:lnTo>
                    <a:lnTo>
                      <a:pt x="59" y="238"/>
                    </a:lnTo>
                    <a:lnTo>
                      <a:pt x="57" y="240"/>
                    </a:lnTo>
                    <a:lnTo>
                      <a:pt x="56" y="243"/>
                    </a:lnTo>
                    <a:lnTo>
                      <a:pt x="56" y="244"/>
                    </a:lnTo>
                    <a:lnTo>
                      <a:pt x="54" y="247"/>
                    </a:lnTo>
                    <a:lnTo>
                      <a:pt x="54" y="249"/>
                    </a:lnTo>
                    <a:lnTo>
                      <a:pt x="53" y="252"/>
                    </a:lnTo>
                    <a:lnTo>
                      <a:pt x="53" y="253"/>
                    </a:lnTo>
                    <a:lnTo>
                      <a:pt x="51" y="256"/>
                    </a:lnTo>
                    <a:lnTo>
                      <a:pt x="50" y="259"/>
                    </a:lnTo>
                    <a:lnTo>
                      <a:pt x="50" y="261"/>
                    </a:lnTo>
                    <a:lnTo>
                      <a:pt x="50" y="264"/>
                    </a:lnTo>
                    <a:lnTo>
                      <a:pt x="48" y="265"/>
                    </a:lnTo>
                    <a:lnTo>
                      <a:pt x="48" y="268"/>
                    </a:lnTo>
                    <a:lnTo>
                      <a:pt x="47" y="271"/>
                    </a:lnTo>
                    <a:lnTo>
                      <a:pt x="47" y="273"/>
                    </a:lnTo>
                    <a:lnTo>
                      <a:pt x="45" y="276"/>
                    </a:lnTo>
                    <a:lnTo>
                      <a:pt x="45" y="277"/>
                    </a:lnTo>
                    <a:lnTo>
                      <a:pt x="45" y="280"/>
                    </a:lnTo>
                    <a:lnTo>
                      <a:pt x="44" y="283"/>
                    </a:lnTo>
                    <a:lnTo>
                      <a:pt x="44" y="286"/>
                    </a:lnTo>
                    <a:lnTo>
                      <a:pt x="44" y="288"/>
                    </a:lnTo>
                    <a:lnTo>
                      <a:pt x="42" y="291"/>
                    </a:lnTo>
                    <a:lnTo>
                      <a:pt x="42" y="294"/>
                    </a:lnTo>
                    <a:lnTo>
                      <a:pt x="41" y="297"/>
                    </a:lnTo>
                    <a:lnTo>
                      <a:pt x="41" y="300"/>
                    </a:lnTo>
                    <a:lnTo>
                      <a:pt x="41" y="303"/>
                    </a:lnTo>
                    <a:lnTo>
                      <a:pt x="39" y="304"/>
                    </a:lnTo>
                    <a:lnTo>
                      <a:pt x="39" y="307"/>
                    </a:lnTo>
                    <a:lnTo>
                      <a:pt x="39" y="310"/>
                    </a:lnTo>
                    <a:lnTo>
                      <a:pt x="39" y="313"/>
                    </a:lnTo>
                    <a:lnTo>
                      <a:pt x="38" y="316"/>
                    </a:lnTo>
                    <a:lnTo>
                      <a:pt x="38" y="319"/>
                    </a:lnTo>
                    <a:lnTo>
                      <a:pt x="2" y="315"/>
                    </a:lnTo>
                    <a:lnTo>
                      <a:pt x="2" y="318"/>
                    </a:lnTo>
                    <a:lnTo>
                      <a:pt x="2" y="321"/>
                    </a:lnTo>
                    <a:lnTo>
                      <a:pt x="2" y="324"/>
                    </a:lnTo>
                    <a:lnTo>
                      <a:pt x="2" y="327"/>
                    </a:lnTo>
                    <a:lnTo>
                      <a:pt x="2" y="328"/>
                    </a:lnTo>
                    <a:lnTo>
                      <a:pt x="0" y="331"/>
                    </a:lnTo>
                    <a:lnTo>
                      <a:pt x="0" y="334"/>
                    </a:lnTo>
                    <a:lnTo>
                      <a:pt x="0" y="336"/>
                    </a:lnTo>
                    <a:lnTo>
                      <a:pt x="0" y="339"/>
                    </a:lnTo>
                    <a:lnTo>
                      <a:pt x="0" y="342"/>
                    </a:lnTo>
                    <a:lnTo>
                      <a:pt x="0" y="345"/>
                    </a:lnTo>
                    <a:lnTo>
                      <a:pt x="0" y="346"/>
                    </a:lnTo>
                    <a:lnTo>
                      <a:pt x="0" y="349"/>
                    </a:lnTo>
                    <a:lnTo>
                      <a:pt x="0" y="35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7"/>
                    </a:lnTo>
                    <a:lnTo>
                      <a:pt x="0" y="357"/>
                    </a:lnTo>
                    <a:lnTo>
                      <a:pt x="0" y="358"/>
                    </a:lnTo>
                    <a:lnTo>
                      <a:pt x="0" y="361"/>
                    </a:lnTo>
                    <a:lnTo>
                      <a:pt x="0" y="364"/>
                    </a:lnTo>
                    <a:lnTo>
                      <a:pt x="0" y="367"/>
                    </a:lnTo>
                    <a:lnTo>
                      <a:pt x="0" y="369"/>
                    </a:lnTo>
                    <a:lnTo>
                      <a:pt x="0" y="372"/>
                    </a:lnTo>
                    <a:lnTo>
                      <a:pt x="0" y="373"/>
                    </a:lnTo>
                    <a:lnTo>
                      <a:pt x="0" y="376"/>
                    </a:lnTo>
                    <a:lnTo>
                      <a:pt x="0" y="379"/>
                    </a:lnTo>
                    <a:lnTo>
                      <a:pt x="0" y="382"/>
                    </a:lnTo>
                    <a:lnTo>
                      <a:pt x="2" y="385"/>
                    </a:lnTo>
                    <a:lnTo>
                      <a:pt x="2" y="387"/>
                    </a:lnTo>
                    <a:lnTo>
                      <a:pt x="2" y="390"/>
                    </a:lnTo>
                    <a:lnTo>
                      <a:pt x="2" y="393"/>
                    </a:lnTo>
                    <a:lnTo>
                      <a:pt x="2" y="394"/>
                    </a:lnTo>
                    <a:lnTo>
                      <a:pt x="2" y="397"/>
                    </a:lnTo>
                    <a:lnTo>
                      <a:pt x="38" y="394"/>
                    </a:lnTo>
                    <a:lnTo>
                      <a:pt x="38" y="397"/>
                    </a:lnTo>
                    <a:lnTo>
                      <a:pt x="39" y="399"/>
                    </a:lnTo>
                    <a:lnTo>
                      <a:pt x="39" y="403"/>
                    </a:lnTo>
                    <a:lnTo>
                      <a:pt x="39" y="405"/>
                    </a:lnTo>
                    <a:lnTo>
                      <a:pt x="39" y="408"/>
                    </a:lnTo>
                    <a:lnTo>
                      <a:pt x="41" y="411"/>
                    </a:lnTo>
                    <a:lnTo>
                      <a:pt x="41" y="414"/>
                    </a:lnTo>
                    <a:lnTo>
                      <a:pt x="41" y="417"/>
                    </a:lnTo>
                    <a:lnTo>
                      <a:pt x="42" y="420"/>
                    </a:lnTo>
                    <a:lnTo>
                      <a:pt x="42" y="421"/>
                    </a:lnTo>
                    <a:lnTo>
                      <a:pt x="44" y="424"/>
                    </a:lnTo>
                    <a:lnTo>
                      <a:pt x="44" y="427"/>
                    </a:lnTo>
                    <a:lnTo>
                      <a:pt x="44" y="430"/>
                    </a:lnTo>
                    <a:lnTo>
                      <a:pt x="45" y="432"/>
                    </a:lnTo>
                    <a:lnTo>
                      <a:pt x="45" y="435"/>
                    </a:lnTo>
                    <a:lnTo>
                      <a:pt x="45" y="438"/>
                    </a:lnTo>
                    <a:lnTo>
                      <a:pt x="47" y="439"/>
                    </a:lnTo>
                    <a:lnTo>
                      <a:pt x="47" y="442"/>
                    </a:lnTo>
                    <a:lnTo>
                      <a:pt x="48" y="445"/>
                    </a:lnTo>
                    <a:lnTo>
                      <a:pt x="48" y="447"/>
                    </a:lnTo>
                    <a:lnTo>
                      <a:pt x="50" y="450"/>
                    </a:lnTo>
                    <a:lnTo>
                      <a:pt x="50" y="451"/>
                    </a:lnTo>
                    <a:lnTo>
                      <a:pt x="50" y="454"/>
                    </a:lnTo>
                    <a:lnTo>
                      <a:pt x="51" y="457"/>
                    </a:lnTo>
                    <a:lnTo>
                      <a:pt x="53" y="459"/>
                    </a:lnTo>
                    <a:lnTo>
                      <a:pt x="53" y="462"/>
                    </a:lnTo>
                    <a:lnTo>
                      <a:pt x="54" y="463"/>
                    </a:lnTo>
                    <a:lnTo>
                      <a:pt x="54" y="466"/>
                    </a:lnTo>
                    <a:lnTo>
                      <a:pt x="56" y="467"/>
                    </a:lnTo>
                    <a:lnTo>
                      <a:pt x="56" y="470"/>
                    </a:lnTo>
                    <a:lnTo>
                      <a:pt x="57" y="472"/>
                    </a:lnTo>
                    <a:lnTo>
                      <a:pt x="59" y="475"/>
                    </a:lnTo>
                    <a:lnTo>
                      <a:pt x="23" y="488"/>
                    </a:lnTo>
                    <a:lnTo>
                      <a:pt x="24" y="491"/>
                    </a:lnTo>
                    <a:lnTo>
                      <a:pt x="26" y="494"/>
                    </a:lnTo>
                    <a:lnTo>
                      <a:pt x="27" y="497"/>
                    </a:lnTo>
                    <a:lnTo>
                      <a:pt x="27" y="500"/>
                    </a:lnTo>
                    <a:lnTo>
                      <a:pt x="29" y="503"/>
                    </a:lnTo>
                    <a:lnTo>
                      <a:pt x="30" y="506"/>
                    </a:lnTo>
                    <a:lnTo>
                      <a:pt x="32" y="509"/>
                    </a:lnTo>
                    <a:lnTo>
                      <a:pt x="33" y="512"/>
                    </a:lnTo>
                    <a:lnTo>
                      <a:pt x="35" y="514"/>
                    </a:lnTo>
                    <a:lnTo>
                      <a:pt x="36" y="517"/>
                    </a:lnTo>
                    <a:lnTo>
                      <a:pt x="38" y="520"/>
                    </a:lnTo>
                    <a:lnTo>
                      <a:pt x="39" y="523"/>
                    </a:lnTo>
                    <a:lnTo>
                      <a:pt x="39" y="524"/>
                    </a:lnTo>
                    <a:lnTo>
                      <a:pt x="41" y="527"/>
                    </a:lnTo>
                    <a:lnTo>
                      <a:pt x="42" y="530"/>
                    </a:lnTo>
                    <a:lnTo>
                      <a:pt x="44" y="532"/>
                    </a:lnTo>
                    <a:lnTo>
                      <a:pt x="45" y="535"/>
                    </a:lnTo>
                    <a:lnTo>
                      <a:pt x="47" y="538"/>
                    </a:lnTo>
                    <a:lnTo>
                      <a:pt x="48" y="539"/>
                    </a:lnTo>
                    <a:lnTo>
                      <a:pt x="50" y="542"/>
                    </a:lnTo>
                    <a:lnTo>
                      <a:pt x="51" y="544"/>
                    </a:lnTo>
                    <a:lnTo>
                      <a:pt x="53" y="547"/>
                    </a:lnTo>
                    <a:lnTo>
                      <a:pt x="54" y="548"/>
                    </a:lnTo>
                    <a:lnTo>
                      <a:pt x="54" y="551"/>
                    </a:lnTo>
                    <a:lnTo>
                      <a:pt x="57" y="553"/>
                    </a:lnTo>
                    <a:lnTo>
                      <a:pt x="59" y="556"/>
                    </a:lnTo>
                    <a:lnTo>
                      <a:pt x="59" y="557"/>
                    </a:lnTo>
                    <a:lnTo>
                      <a:pt x="60" y="560"/>
                    </a:lnTo>
                    <a:lnTo>
                      <a:pt x="62" y="562"/>
                    </a:lnTo>
                    <a:lnTo>
                      <a:pt x="63" y="565"/>
                    </a:lnTo>
                    <a:lnTo>
                      <a:pt x="65" y="566"/>
                    </a:lnTo>
                    <a:lnTo>
                      <a:pt x="66" y="568"/>
                    </a:lnTo>
                    <a:lnTo>
                      <a:pt x="98" y="545"/>
                    </a:lnTo>
                    <a:lnTo>
                      <a:pt x="99" y="548"/>
                    </a:lnTo>
                    <a:lnTo>
                      <a:pt x="101" y="551"/>
                    </a:lnTo>
                    <a:lnTo>
                      <a:pt x="102" y="553"/>
                    </a:lnTo>
                    <a:lnTo>
                      <a:pt x="104" y="556"/>
                    </a:lnTo>
                    <a:lnTo>
                      <a:pt x="105" y="557"/>
                    </a:lnTo>
                    <a:lnTo>
                      <a:pt x="108" y="560"/>
                    </a:lnTo>
                    <a:lnTo>
                      <a:pt x="110" y="562"/>
                    </a:lnTo>
                    <a:lnTo>
                      <a:pt x="111" y="563"/>
                    </a:lnTo>
                    <a:lnTo>
                      <a:pt x="113" y="566"/>
                    </a:lnTo>
                    <a:lnTo>
                      <a:pt x="114" y="568"/>
                    </a:lnTo>
                    <a:lnTo>
                      <a:pt x="116" y="569"/>
                    </a:lnTo>
                    <a:lnTo>
                      <a:pt x="119" y="571"/>
                    </a:lnTo>
                    <a:lnTo>
                      <a:pt x="120" y="574"/>
                    </a:lnTo>
                    <a:lnTo>
                      <a:pt x="122" y="575"/>
                    </a:lnTo>
                    <a:lnTo>
                      <a:pt x="123" y="577"/>
                    </a:lnTo>
                    <a:lnTo>
                      <a:pt x="125" y="580"/>
                    </a:lnTo>
                    <a:lnTo>
                      <a:pt x="126" y="580"/>
                    </a:lnTo>
                    <a:lnTo>
                      <a:pt x="129" y="583"/>
                    </a:lnTo>
                    <a:lnTo>
                      <a:pt x="131" y="584"/>
                    </a:lnTo>
                    <a:lnTo>
                      <a:pt x="132" y="586"/>
                    </a:lnTo>
                    <a:lnTo>
                      <a:pt x="134" y="587"/>
                    </a:lnTo>
                    <a:lnTo>
                      <a:pt x="135" y="589"/>
                    </a:lnTo>
                    <a:lnTo>
                      <a:pt x="137" y="590"/>
                    </a:lnTo>
                    <a:lnTo>
                      <a:pt x="140" y="592"/>
                    </a:lnTo>
                    <a:lnTo>
                      <a:pt x="141" y="593"/>
                    </a:lnTo>
                    <a:lnTo>
                      <a:pt x="143" y="596"/>
                    </a:lnTo>
                    <a:lnTo>
                      <a:pt x="144" y="596"/>
                    </a:lnTo>
                    <a:lnTo>
                      <a:pt x="146" y="598"/>
                    </a:lnTo>
                    <a:lnTo>
                      <a:pt x="147" y="601"/>
                    </a:lnTo>
                    <a:lnTo>
                      <a:pt x="149" y="602"/>
                    </a:lnTo>
                    <a:lnTo>
                      <a:pt x="150" y="602"/>
                    </a:lnTo>
                    <a:lnTo>
                      <a:pt x="153" y="604"/>
                    </a:lnTo>
                    <a:lnTo>
                      <a:pt x="129" y="634"/>
                    </a:lnTo>
                    <a:lnTo>
                      <a:pt x="132" y="635"/>
                    </a:lnTo>
                    <a:lnTo>
                      <a:pt x="134" y="638"/>
                    </a:lnTo>
                    <a:lnTo>
                      <a:pt x="137" y="640"/>
                    </a:lnTo>
                    <a:lnTo>
                      <a:pt x="140" y="643"/>
                    </a:lnTo>
                    <a:lnTo>
                      <a:pt x="141" y="644"/>
                    </a:lnTo>
                    <a:lnTo>
                      <a:pt x="144" y="646"/>
                    </a:lnTo>
                    <a:lnTo>
                      <a:pt x="146" y="647"/>
                    </a:lnTo>
                    <a:lnTo>
                      <a:pt x="149" y="649"/>
                    </a:lnTo>
                    <a:lnTo>
                      <a:pt x="152" y="652"/>
                    </a:lnTo>
                    <a:lnTo>
                      <a:pt x="155" y="653"/>
                    </a:lnTo>
                    <a:lnTo>
                      <a:pt x="156" y="655"/>
                    </a:lnTo>
                    <a:lnTo>
                      <a:pt x="159" y="656"/>
                    </a:lnTo>
                    <a:lnTo>
                      <a:pt x="162" y="658"/>
                    </a:lnTo>
                    <a:lnTo>
                      <a:pt x="165" y="659"/>
                    </a:lnTo>
                    <a:lnTo>
                      <a:pt x="166" y="661"/>
                    </a:lnTo>
                    <a:lnTo>
                      <a:pt x="169" y="662"/>
                    </a:lnTo>
                    <a:lnTo>
                      <a:pt x="172" y="664"/>
                    </a:lnTo>
                    <a:lnTo>
                      <a:pt x="174" y="665"/>
                    </a:lnTo>
                    <a:lnTo>
                      <a:pt x="177" y="667"/>
                    </a:lnTo>
                    <a:lnTo>
                      <a:pt x="180" y="668"/>
                    </a:lnTo>
                    <a:lnTo>
                      <a:pt x="183" y="670"/>
                    </a:lnTo>
                    <a:lnTo>
                      <a:pt x="184" y="671"/>
                    </a:lnTo>
                    <a:lnTo>
                      <a:pt x="187" y="673"/>
                    </a:lnTo>
                    <a:lnTo>
                      <a:pt x="190" y="674"/>
                    </a:lnTo>
                    <a:lnTo>
                      <a:pt x="193" y="676"/>
                    </a:lnTo>
                    <a:lnTo>
                      <a:pt x="196" y="677"/>
                    </a:lnTo>
                    <a:lnTo>
                      <a:pt x="198" y="679"/>
                    </a:lnTo>
                    <a:lnTo>
                      <a:pt x="201" y="680"/>
                    </a:lnTo>
                    <a:lnTo>
                      <a:pt x="204" y="682"/>
                    </a:lnTo>
                    <a:lnTo>
                      <a:pt x="207" y="682"/>
                    </a:lnTo>
                    <a:lnTo>
                      <a:pt x="210" y="683"/>
                    </a:lnTo>
                    <a:lnTo>
                      <a:pt x="213" y="685"/>
                    </a:lnTo>
                    <a:lnTo>
                      <a:pt x="228" y="649"/>
                    </a:lnTo>
                    <a:lnTo>
                      <a:pt x="229" y="650"/>
                    </a:lnTo>
                    <a:lnTo>
                      <a:pt x="232" y="652"/>
                    </a:lnTo>
                    <a:lnTo>
                      <a:pt x="235" y="653"/>
                    </a:lnTo>
                    <a:lnTo>
                      <a:pt x="238" y="653"/>
                    </a:lnTo>
                    <a:lnTo>
                      <a:pt x="240" y="655"/>
                    </a:lnTo>
                    <a:lnTo>
                      <a:pt x="243" y="655"/>
                    </a:lnTo>
                    <a:lnTo>
                      <a:pt x="246" y="656"/>
                    </a:lnTo>
                    <a:lnTo>
                      <a:pt x="249" y="658"/>
                    </a:lnTo>
                    <a:lnTo>
                      <a:pt x="250" y="658"/>
                    </a:lnTo>
                    <a:lnTo>
                      <a:pt x="252" y="659"/>
                    </a:lnTo>
                    <a:lnTo>
                      <a:pt x="255" y="659"/>
                    </a:lnTo>
                    <a:lnTo>
                      <a:pt x="258" y="661"/>
                    </a:lnTo>
                    <a:lnTo>
                      <a:pt x="259" y="661"/>
                    </a:lnTo>
                    <a:lnTo>
                      <a:pt x="262" y="662"/>
                    </a:lnTo>
                    <a:lnTo>
                      <a:pt x="265" y="662"/>
                    </a:lnTo>
                    <a:lnTo>
                      <a:pt x="267" y="662"/>
                    </a:lnTo>
                    <a:lnTo>
                      <a:pt x="270" y="664"/>
                    </a:lnTo>
                    <a:lnTo>
                      <a:pt x="271" y="664"/>
                    </a:lnTo>
                    <a:lnTo>
                      <a:pt x="274" y="665"/>
                    </a:lnTo>
                    <a:lnTo>
                      <a:pt x="277" y="665"/>
                    </a:lnTo>
                    <a:lnTo>
                      <a:pt x="279" y="665"/>
                    </a:lnTo>
                    <a:lnTo>
                      <a:pt x="282" y="667"/>
                    </a:lnTo>
                    <a:lnTo>
                      <a:pt x="285" y="667"/>
                    </a:lnTo>
                    <a:lnTo>
                      <a:pt x="288" y="667"/>
                    </a:lnTo>
                    <a:lnTo>
                      <a:pt x="289" y="668"/>
                    </a:lnTo>
                    <a:lnTo>
                      <a:pt x="292" y="668"/>
                    </a:lnTo>
                    <a:lnTo>
                      <a:pt x="295" y="668"/>
                    </a:lnTo>
                    <a:lnTo>
                      <a:pt x="297" y="670"/>
                    </a:lnTo>
                    <a:lnTo>
                      <a:pt x="300" y="670"/>
                    </a:lnTo>
                    <a:lnTo>
                      <a:pt x="303" y="670"/>
                    </a:lnTo>
                    <a:lnTo>
                      <a:pt x="306" y="671"/>
                    </a:lnTo>
                    <a:lnTo>
                      <a:pt x="309" y="671"/>
                    </a:lnTo>
                    <a:lnTo>
                      <a:pt x="303" y="708"/>
                    </a:lnTo>
                    <a:lnTo>
                      <a:pt x="306" y="710"/>
                    </a:lnTo>
                    <a:lnTo>
                      <a:pt x="309" y="710"/>
                    </a:lnTo>
                    <a:lnTo>
                      <a:pt x="312" y="710"/>
                    </a:lnTo>
                    <a:lnTo>
                      <a:pt x="315" y="710"/>
                    </a:lnTo>
                    <a:lnTo>
                      <a:pt x="318" y="711"/>
                    </a:lnTo>
                    <a:lnTo>
                      <a:pt x="321" y="711"/>
                    </a:lnTo>
                    <a:lnTo>
                      <a:pt x="324" y="711"/>
                    </a:lnTo>
                    <a:lnTo>
                      <a:pt x="325" y="711"/>
                    </a:lnTo>
                    <a:lnTo>
                      <a:pt x="328" y="711"/>
                    </a:lnTo>
                    <a:lnTo>
                      <a:pt x="331" y="713"/>
                    </a:lnTo>
                    <a:lnTo>
                      <a:pt x="334" y="713"/>
                    </a:lnTo>
                    <a:lnTo>
                      <a:pt x="337" y="713"/>
                    </a:lnTo>
                    <a:lnTo>
                      <a:pt x="340" y="713"/>
                    </a:lnTo>
                    <a:lnTo>
                      <a:pt x="342" y="713"/>
                    </a:lnTo>
                    <a:lnTo>
                      <a:pt x="345" y="713"/>
                    </a:lnTo>
                    <a:lnTo>
                      <a:pt x="348" y="713"/>
                    </a:lnTo>
                    <a:lnTo>
                      <a:pt x="349" y="713"/>
                    </a:lnTo>
                    <a:lnTo>
                      <a:pt x="352" y="713"/>
                    </a:lnTo>
                    <a:lnTo>
                      <a:pt x="355" y="713"/>
                    </a:lnTo>
                    <a:lnTo>
                      <a:pt x="358" y="713"/>
                    </a:lnTo>
                    <a:lnTo>
                      <a:pt x="361" y="713"/>
                    </a:lnTo>
                    <a:lnTo>
                      <a:pt x="364" y="713"/>
                    </a:lnTo>
                    <a:lnTo>
                      <a:pt x="366" y="713"/>
                    </a:lnTo>
                    <a:lnTo>
                      <a:pt x="369" y="713"/>
                    </a:lnTo>
                    <a:lnTo>
                      <a:pt x="372" y="713"/>
                    </a:lnTo>
                    <a:lnTo>
                      <a:pt x="375" y="711"/>
                    </a:lnTo>
                    <a:lnTo>
                      <a:pt x="376" y="711"/>
                    </a:lnTo>
                    <a:lnTo>
                      <a:pt x="379" y="711"/>
                    </a:lnTo>
                    <a:lnTo>
                      <a:pt x="382" y="711"/>
                    </a:lnTo>
                    <a:lnTo>
                      <a:pt x="385" y="711"/>
                    </a:lnTo>
                    <a:lnTo>
                      <a:pt x="388" y="710"/>
                    </a:lnTo>
                    <a:lnTo>
                      <a:pt x="389" y="710"/>
                    </a:lnTo>
                    <a:lnTo>
                      <a:pt x="386" y="671"/>
                    </a:lnTo>
                    <a:lnTo>
                      <a:pt x="389" y="671"/>
                    </a:lnTo>
                    <a:lnTo>
                      <a:pt x="392" y="670"/>
                    </a:lnTo>
                    <a:lnTo>
                      <a:pt x="395" y="670"/>
                    </a:lnTo>
                    <a:lnTo>
                      <a:pt x="397" y="670"/>
                    </a:lnTo>
                    <a:lnTo>
                      <a:pt x="400" y="670"/>
                    </a:lnTo>
                    <a:lnTo>
                      <a:pt x="403" y="668"/>
                    </a:lnTo>
                    <a:lnTo>
                      <a:pt x="406" y="668"/>
                    </a:lnTo>
                    <a:lnTo>
                      <a:pt x="409" y="667"/>
                    </a:lnTo>
                    <a:lnTo>
                      <a:pt x="412" y="667"/>
                    </a:lnTo>
                    <a:lnTo>
                      <a:pt x="415" y="667"/>
                    </a:lnTo>
                    <a:lnTo>
                      <a:pt x="418" y="665"/>
                    </a:lnTo>
                    <a:lnTo>
                      <a:pt x="421" y="665"/>
                    </a:lnTo>
                    <a:lnTo>
                      <a:pt x="424" y="664"/>
                    </a:lnTo>
                    <a:lnTo>
                      <a:pt x="427" y="664"/>
                    </a:lnTo>
                    <a:lnTo>
                      <a:pt x="430" y="662"/>
                    </a:lnTo>
                    <a:lnTo>
                      <a:pt x="433" y="662"/>
                    </a:lnTo>
                    <a:lnTo>
                      <a:pt x="434" y="662"/>
                    </a:lnTo>
                    <a:lnTo>
                      <a:pt x="437" y="661"/>
                    </a:lnTo>
                    <a:lnTo>
                      <a:pt x="440" y="659"/>
                    </a:lnTo>
                    <a:lnTo>
                      <a:pt x="443" y="659"/>
                    </a:lnTo>
                    <a:lnTo>
                      <a:pt x="446" y="658"/>
                    </a:lnTo>
                    <a:lnTo>
                      <a:pt x="449" y="658"/>
                    </a:lnTo>
                    <a:lnTo>
                      <a:pt x="452" y="656"/>
                    </a:lnTo>
                    <a:lnTo>
                      <a:pt x="454" y="655"/>
                    </a:lnTo>
                    <a:lnTo>
                      <a:pt x="457" y="655"/>
                    </a:lnTo>
                    <a:lnTo>
                      <a:pt x="460" y="653"/>
                    </a:lnTo>
                    <a:lnTo>
                      <a:pt x="463" y="652"/>
                    </a:lnTo>
                    <a:lnTo>
                      <a:pt x="464" y="652"/>
                    </a:lnTo>
                    <a:lnTo>
                      <a:pt x="467" y="650"/>
                    </a:lnTo>
                    <a:lnTo>
                      <a:pt x="470" y="649"/>
                    </a:lnTo>
                    <a:lnTo>
                      <a:pt x="472" y="647"/>
                    </a:lnTo>
                    <a:lnTo>
                      <a:pt x="475" y="647"/>
                    </a:lnTo>
                    <a:lnTo>
                      <a:pt x="491" y="683"/>
                    </a:lnTo>
                    <a:lnTo>
                      <a:pt x="493" y="682"/>
                    </a:lnTo>
                    <a:lnTo>
                      <a:pt x="496" y="680"/>
                    </a:lnTo>
                    <a:lnTo>
                      <a:pt x="499" y="679"/>
                    </a:lnTo>
                    <a:lnTo>
                      <a:pt x="502" y="679"/>
                    </a:lnTo>
                    <a:lnTo>
                      <a:pt x="503" y="677"/>
                    </a:lnTo>
                    <a:lnTo>
                      <a:pt x="506" y="676"/>
                    </a:lnTo>
                    <a:lnTo>
                      <a:pt x="508" y="674"/>
                    </a:lnTo>
                    <a:lnTo>
                      <a:pt x="511" y="674"/>
                    </a:lnTo>
                    <a:lnTo>
                      <a:pt x="514" y="673"/>
                    </a:lnTo>
                    <a:lnTo>
                      <a:pt x="515" y="671"/>
                    </a:lnTo>
                    <a:lnTo>
                      <a:pt x="518" y="670"/>
                    </a:lnTo>
                    <a:lnTo>
                      <a:pt x="520" y="668"/>
                    </a:lnTo>
                    <a:lnTo>
                      <a:pt x="523" y="667"/>
                    </a:lnTo>
                    <a:lnTo>
                      <a:pt x="524" y="665"/>
                    </a:lnTo>
                    <a:lnTo>
                      <a:pt x="527" y="664"/>
                    </a:lnTo>
                    <a:lnTo>
                      <a:pt x="530" y="662"/>
                    </a:lnTo>
                    <a:lnTo>
                      <a:pt x="532" y="662"/>
                    </a:lnTo>
                    <a:lnTo>
                      <a:pt x="533" y="661"/>
                    </a:lnTo>
                    <a:lnTo>
                      <a:pt x="536" y="659"/>
                    </a:lnTo>
                    <a:lnTo>
                      <a:pt x="538" y="658"/>
                    </a:lnTo>
                    <a:lnTo>
                      <a:pt x="541" y="656"/>
                    </a:lnTo>
                    <a:lnTo>
                      <a:pt x="544" y="655"/>
                    </a:lnTo>
                    <a:lnTo>
                      <a:pt x="545" y="653"/>
                    </a:lnTo>
                    <a:lnTo>
                      <a:pt x="547" y="652"/>
                    </a:lnTo>
                    <a:lnTo>
                      <a:pt x="548" y="650"/>
                    </a:lnTo>
                    <a:lnTo>
                      <a:pt x="551" y="649"/>
                    </a:lnTo>
                    <a:lnTo>
                      <a:pt x="553" y="647"/>
                    </a:lnTo>
                    <a:lnTo>
                      <a:pt x="556" y="646"/>
                    </a:lnTo>
                    <a:lnTo>
                      <a:pt x="557" y="644"/>
                    </a:lnTo>
                    <a:lnTo>
                      <a:pt x="559" y="643"/>
                    </a:lnTo>
                    <a:lnTo>
                      <a:pt x="562" y="641"/>
                    </a:lnTo>
                    <a:lnTo>
                      <a:pt x="563" y="640"/>
                    </a:lnTo>
                    <a:lnTo>
                      <a:pt x="539" y="608"/>
                    </a:lnTo>
                    <a:lnTo>
                      <a:pt x="541" y="607"/>
                    </a:lnTo>
                    <a:lnTo>
                      <a:pt x="544" y="605"/>
                    </a:lnTo>
                    <a:lnTo>
                      <a:pt x="545" y="602"/>
                    </a:lnTo>
                    <a:lnTo>
                      <a:pt x="548" y="602"/>
                    </a:lnTo>
                    <a:lnTo>
                      <a:pt x="550" y="599"/>
                    </a:lnTo>
                    <a:lnTo>
                      <a:pt x="551" y="598"/>
                    </a:lnTo>
                    <a:lnTo>
                      <a:pt x="554" y="596"/>
                    </a:lnTo>
                    <a:lnTo>
                      <a:pt x="556" y="593"/>
                    </a:lnTo>
                    <a:lnTo>
                      <a:pt x="559" y="592"/>
                    </a:lnTo>
                    <a:lnTo>
                      <a:pt x="560" y="590"/>
                    </a:lnTo>
                    <a:lnTo>
                      <a:pt x="562" y="587"/>
                    </a:lnTo>
                    <a:lnTo>
                      <a:pt x="565" y="586"/>
                    </a:lnTo>
                    <a:lnTo>
                      <a:pt x="566" y="584"/>
                    </a:lnTo>
                    <a:lnTo>
                      <a:pt x="569" y="581"/>
                    </a:lnTo>
                    <a:lnTo>
                      <a:pt x="571" y="580"/>
                    </a:lnTo>
                    <a:lnTo>
                      <a:pt x="574" y="577"/>
                    </a:lnTo>
                    <a:lnTo>
                      <a:pt x="575" y="575"/>
                    </a:lnTo>
                    <a:lnTo>
                      <a:pt x="578" y="572"/>
                    </a:lnTo>
                    <a:lnTo>
                      <a:pt x="580" y="571"/>
                    </a:lnTo>
                    <a:lnTo>
                      <a:pt x="581" y="569"/>
                    </a:lnTo>
                    <a:lnTo>
                      <a:pt x="584" y="566"/>
                    </a:lnTo>
                    <a:lnTo>
                      <a:pt x="586" y="565"/>
                    </a:lnTo>
                    <a:lnTo>
                      <a:pt x="587" y="562"/>
                    </a:lnTo>
                    <a:lnTo>
                      <a:pt x="589" y="560"/>
                    </a:lnTo>
                    <a:lnTo>
                      <a:pt x="590" y="557"/>
                    </a:lnTo>
                    <a:lnTo>
                      <a:pt x="593" y="556"/>
                    </a:lnTo>
                    <a:lnTo>
                      <a:pt x="593" y="553"/>
                    </a:lnTo>
                    <a:lnTo>
                      <a:pt x="596" y="551"/>
                    </a:lnTo>
                    <a:lnTo>
                      <a:pt x="598" y="550"/>
                    </a:lnTo>
                    <a:lnTo>
                      <a:pt x="599" y="547"/>
                    </a:lnTo>
                    <a:lnTo>
                      <a:pt x="601" y="545"/>
                    </a:lnTo>
                    <a:lnTo>
                      <a:pt x="602" y="544"/>
                    </a:lnTo>
                    <a:lnTo>
                      <a:pt x="633" y="566"/>
                    </a:lnTo>
                    <a:lnTo>
                      <a:pt x="635" y="565"/>
                    </a:lnTo>
                    <a:lnTo>
                      <a:pt x="636" y="562"/>
                    </a:lnTo>
                    <a:lnTo>
                      <a:pt x="638" y="560"/>
                    </a:lnTo>
                    <a:lnTo>
                      <a:pt x="639" y="559"/>
                    </a:lnTo>
                    <a:lnTo>
                      <a:pt x="641" y="556"/>
                    </a:lnTo>
                    <a:lnTo>
                      <a:pt x="642" y="554"/>
                    </a:lnTo>
                    <a:lnTo>
                      <a:pt x="644" y="551"/>
                    </a:lnTo>
                    <a:lnTo>
                      <a:pt x="645" y="550"/>
                    </a:lnTo>
                    <a:lnTo>
                      <a:pt x="647" y="547"/>
                    </a:lnTo>
                    <a:lnTo>
                      <a:pt x="648" y="544"/>
                    </a:lnTo>
                    <a:lnTo>
                      <a:pt x="650" y="542"/>
                    </a:lnTo>
                    <a:lnTo>
                      <a:pt x="651" y="539"/>
                    </a:lnTo>
                    <a:lnTo>
                      <a:pt x="653" y="536"/>
                    </a:lnTo>
                    <a:lnTo>
                      <a:pt x="654" y="535"/>
                    </a:lnTo>
                    <a:lnTo>
                      <a:pt x="656" y="532"/>
                    </a:lnTo>
                    <a:lnTo>
                      <a:pt x="657" y="530"/>
                    </a:lnTo>
                    <a:lnTo>
                      <a:pt x="659" y="527"/>
                    </a:lnTo>
                    <a:lnTo>
                      <a:pt x="660" y="524"/>
                    </a:lnTo>
                    <a:lnTo>
                      <a:pt x="660" y="521"/>
                    </a:lnTo>
                    <a:lnTo>
                      <a:pt x="662" y="520"/>
                    </a:lnTo>
                    <a:lnTo>
                      <a:pt x="663" y="517"/>
                    </a:lnTo>
                    <a:lnTo>
                      <a:pt x="665" y="515"/>
                    </a:lnTo>
                    <a:lnTo>
                      <a:pt x="666" y="512"/>
                    </a:lnTo>
                    <a:lnTo>
                      <a:pt x="666" y="509"/>
                    </a:lnTo>
                    <a:lnTo>
                      <a:pt x="668" y="506"/>
                    </a:lnTo>
                    <a:lnTo>
                      <a:pt x="669" y="505"/>
                    </a:lnTo>
                    <a:lnTo>
                      <a:pt x="671" y="502"/>
                    </a:lnTo>
                    <a:lnTo>
                      <a:pt x="671" y="500"/>
                    </a:lnTo>
                    <a:lnTo>
                      <a:pt x="672" y="497"/>
                    </a:lnTo>
                    <a:lnTo>
                      <a:pt x="674" y="496"/>
                    </a:lnTo>
                    <a:lnTo>
                      <a:pt x="674" y="493"/>
                    </a:lnTo>
                    <a:lnTo>
                      <a:pt x="675" y="490"/>
                    </a:lnTo>
                    <a:lnTo>
                      <a:pt x="638" y="476"/>
                    </a:lnTo>
                    <a:lnTo>
                      <a:pt x="639" y="473"/>
                    </a:lnTo>
                    <a:lnTo>
                      <a:pt x="641" y="470"/>
                    </a:lnTo>
                    <a:lnTo>
                      <a:pt x="641" y="467"/>
                    </a:lnTo>
                    <a:lnTo>
                      <a:pt x="642" y="464"/>
                    </a:lnTo>
                    <a:lnTo>
                      <a:pt x="644" y="462"/>
                    </a:lnTo>
                    <a:lnTo>
                      <a:pt x="644" y="459"/>
                    </a:lnTo>
                    <a:lnTo>
                      <a:pt x="645" y="456"/>
                    </a:lnTo>
                    <a:lnTo>
                      <a:pt x="645" y="454"/>
                    </a:lnTo>
                    <a:lnTo>
                      <a:pt x="647" y="451"/>
                    </a:lnTo>
                    <a:lnTo>
                      <a:pt x="648" y="448"/>
                    </a:lnTo>
                    <a:lnTo>
                      <a:pt x="648" y="445"/>
                    </a:lnTo>
                    <a:lnTo>
                      <a:pt x="650" y="442"/>
                    </a:lnTo>
                    <a:lnTo>
                      <a:pt x="650" y="439"/>
                    </a:lnTo>
                    <a:lnTo>
                      <a:pt x="651" y="436"/>
                    </a:lnTo>
                    <a:lnTo>
                      <a:pt x="651" y="435"/>
                    </a:lnTo>
                    <a:lnTo>
                      <a:pt x="653" y="432"/>
                    </a:lnTo>
                    <a:lnTo>
                      <a:pt x="653" y="429"/>
                    </a:lnTo>
                    <a:lnTo>
                      <a:pt x="653" y="426"/>
                    </a:lnTo>
                    <a:lnTo>
                      <a:pt x="654" y="423"/>
                    </a:lnTo>
                    <a:lnTo>
                      <a:pt x="654" y="420"/>
                    </a:lnTo>
                    <a:lnTo>
                      <a:pt x="656" y="418"/>
                    </a:lnTo>
                    <a:lnTo>
                      <a:pt x="656" y="415"/>
                    </a:lnTo>
                    <a:lnTo>
                      <a:pt x="656" y="412"/>
                    </a:lnTo>
                    <a:lnTo>
                      <a:pt x="656" y="409"/>
                    </a:lnTo>
                    <a:lnTo>
                      <a:pt x="657" y="406"/>
                    </a:lnTo>
                    <a:lnTo>
                      <a:pt x="657" y="403"/>
                    </a:lnTo>
                    <a:lnTo>
                      <a:pt x="657" y="402"/>
                    </a:lnTo>
                    <a:lnTo>
                      <a:pt x="657" y="399"/>
                    </a:lnTo>
                    <a:lnTo>
                      <a:pt x="657" y="396"/>
                    </a:lnTo>
                    <a:lnTo>
                      <a:pt x="659" y="394"/>
                    </a:lnTo>
                    <a:lnTo>
                      <a:pt x="659" y="391"/>
                    </a:lnTo>
                    <a:lnTo>
                      <a:pt x="659" y="388"/>
                    </a:lnTo>
                    <a:lnTo>
                      <a:pt x="698" y="393"/>
                    </a:lnTo>
                    <a:lnTo>
                      <a:pt x="698" y="390"/>
                    </a:lnTo>
                    <a:lnTo>
                      <a:pt x="698" y="387"/>
                    </a:lnTo>
                    <a:lnTo>
                      <a:pt x="698" y="385"/>
                    </a:lnTo>
                    <a:lnTo>
                      <a:pt x="698" y="382"/>
                    </a:lnTo>
                    <a:lnTo>
                      <a:pt x="699" y="379"/>
                    </a:lnTo>
                    <a:lnTo>
                      <a:pt x="699" y="376"/>
                    </a:lnTo>
                    <a:lnTo>
                      <a:pt x="699" y="373"/>
                    </a:lnTo>
                    <a:lnTo>
                      <a:pt x="699" y="370"/>
                    </a:lnTo>
                    <a:lnTo>
                      <a:pt x="699" y="369"/>
                    </a:lnTo>
                    <a:lnTo>
                      <a:pt x="699" y="366"/>
                    </a:lnTo>
                    <a:lnTo>
                      <a:pt x="699" y="363"/>
                    </a:lnTo>
                    <a:lnTo>
                      <a:pt x="699" y="360"/>
                    </a:lnTo>
                    <a:lnTo>
                      <a:pt x="699" y="357"/>
                    </a:lnTo>
                    <a:lnTo>
                      <a:pt x="699" y="357"/>
                    </a:lnTo>
                    <a:lnTo>
                      <a:pt x="699" y="355"/>
                    </a:lnTo>
                    <a:lnTo>
                      <a:pt x="699" y="354"/>
                    </a:lnTo>
                    <a:lnTo>
                      <a:pt x="699" y="351"/>
                    </a:lnTo>
                    <a:lnTo>
                      <a:pt x="699" y="348"/>
                    </a:lnTo>
                    <a:lnTo>
                      <a:pt x="699" y="345"/>
                    </a:lnTo>
                    <a:lnTo>
                      <a:pt x="699" y="342"/>
                    </a:lnTo>
                    <a:lnTo>
                      <a:pt x="699" y="340"/>
                    </a:lnTo>
                    <a:lnTo>
                      <a:pt x="699" y="337"/>
                    </a:lnTo>
                    <a:lnTo>
                      <a:pt x="699" y="334"/>
                    </a:lnTo>
                    <a:lnTo>
                      <a:pt x="698" y="331"/>
                    </a:lnTo>
                    <a:close/>
                    <a:moveTo>
                      <a:pt x="574" y="225"/>
                    </a:moveTo>
                    <a:lnTo>
                      <a:pt x="580" y="235"/>
                    </a:lnTo>
                    <a:lnTo>
                      <a:pt x="580" y="234"/>
                    </a:lnTo>
                    <a:lnTo>
                      <a:pt x="581" y="238"/>
                    </a:lnTo>
                    <a:lnTo>
                      <a:pt x="587" y="250"/>
                    </a:lnTo>
                    <a:lnTo>
                      <a:pt x="598" y="277"/>
                    </a:lnTo>
                    <a:lnTo>
                      <a:pt x="604" y="306"/>
                    </a:lnTo>
                    <a:lnTo>
                      <a:pt x="608" y="334"/>
                    </a:lnTo>
                    <a:lnTo>
                      <a:pt x="586" y="334"/>
                    </a:lnTo>
                    <a:lnTo>
                      <a:pt x="584" y="321"/>
                    </a:lnTo>
                    <a:lnTo>
                      <a:pt x="580" y="297"/>
                    </a:lnTo>
                    <a:lnTo>
                      <a:pt x="572" y="274"/>
                    </a:lnTo>
                    <a:lnTo>
                      <a:pt x="563" y="253"/>
                    </a:lnTo>
                    <a:lnTo>
                      <a:pt x="553" y="234"/>
                    </a:lnTo>
                    <a:lnTo>
                      <a:pt x="539" y="215"/>
                    </a:lnTo>
                    <a:lnTo>
                      <a:pt x="532" y="206"/>
                    </a:lnTo>
                    <a:lnTo>
                      <a:pt x="548" y="188"/>
                    </a:lnTo>
                    <a:lnTo>
                      <a:pt x="556" y="197"/>
                    </a:lnTo>
                    <a:lnTo>
                      <a:pt x="554" y="197"/>
                    </a:lnTo>
                    <a:lnTo>
                      <a:pt x="562" y="206"/>
                    </a:lnTo>
                    <a:lnTo>
                      <a:pt x="574" y="225"/>
                    </a:lnTo>
                    <a:close/>
                    <a:moveTo>
                      <a:pt x="518" y="400"/>
                    </a:moveTo>
                    <a:lnTo>
                      <a:pt x="514" y="417"/>
                    </a:lnTo>
                    <a:lnTo>
                      <a:pt x="506" y="432"/>
                    </a:lnTo>
                    <a:lnTo>
                      <a:pt x="499" y="447"/>
                    </a:lnTo>
                    <a:lnTo>
                      <a:pt x="490" y="460"/>
                    </a:lnTo>
                    <a:lnTo>
                      <a:pt x="487" y="463"/>
                    </a:lnTo>
                    <a:lnTo>
                      <a:pt x="470" y="447"/>
                    </a:lnTo>
                    <a:lnTo>
                      <a:pt x="470" y="447"/>
                    </a:lnTo>
                    <a:lnTo>
                      <a:pt x="478" y="435"/>
                    </a:lnTo>
                    <a:lnTo>
                      <a:pt x="485" y="421"/>
                    </a:lnTo>
                    <a:lnTo>
                      <a:pt x="490" y="408"/>
                    </a:lnTo>
                    <a:lnTo>
                      <a:pt x="494" y="394"/>
                    </a:lnTo>
                    <a:lnTo>
                      <a:pt x="497" y="379"/>
                    </a:lnTo>
                    <a:lnTo>
                      <a:pt x="497" y="378"/>
                    </a:lnTo>
                    <a:lnTo>
                      <a:pt x="523" y="378"/>
                    </a:lnTo>
                    <a:lnTo>
                      <a:pt x="521" y="384"/>
                    </a:lnTo>
                    <a:lnTo>
                      <a:pt x="518" y="400"/>
                    </a:lnTo>
                    <a:close/>
                    <a:moveTo>
                      <a:pt x="210" y="460"/>
                    </a:moveTo>
                    <a:lnTo>
                      <a:pt x="201" y="447"/>
                    </a:lnTo>
                    <a:lnTo>
                      <a:pt x="193" y="432"/>
                    </a:lnTo>
                    <a:lnTo>
                      <a:pt x="186" y="417"/>
                    </a:lnTo>
                    <a:lnTo>
                      <a:pt x="181" y="400"/>
                    </a:lnTo>
                    <a:lnTo>
                      <a:pt x="177" y="384"/>
                    </a:lnTo>
                    <a:lnTo>
                      <a:pt x="177" y="378"/>
                    </a:lnTo>
                    <a:lnTo>
                      <a:pt x="201" y="378"/>
                    </a:lnTo>
                    <a:lnTo>
                      <a:pt x="202" y="379"/>
                    </a:lnTo>
                    <a:lnTo>
                      <a:pt x="205" y="394"/>
                    </a:lnTo>
                    <a:lnTo>
                      <a:pt x="210" y="408"/>
                    </a:lnTo>
                    <a:lnTo>
                      <a:pt x="214" y="421"/>
                    </a:lnTo>
                    <a:lnTo>
                      <a:pt x="222" y="435"/>
                    </a:lnTo>
                    <a:lnTo>
                      <a:pt x="229" y="447"/>
                    </a:lnTo>
                    <a:lnTo>
                      <a:pt x="229" y="447"/>
                    </a:lnTo>
                    <a:lnTo>
                      <a:pt x="213" y="463"/>
                    </a:lnTo>
                    <a:lnTo>
                      <a:pt x="210" y="460"/>
                    </a:lnTo>
                    <a:close/>
                    <a:moveTo>
                      <a:pt x="181" y="313"/>
                    </a:moveTo>
                    <a:lnTo>
                      <a:pt x="186" y="297"/>
                    </a:lnTo>
                    <a:lnTo>
                      <a:pt x="193" y="280"/>
                    </a:lnTo>
                    <a:lnTo>
                      <a:pt x="201" y="267"/>
                    </a:lnTo>
                    <a:lnTo>
                      <a:pt x="210" y="252"/>
                    </a:lnTo>
                    <a:lnTo>
                      <a:pt x="213" y="249"/>
                    </a:lnTo>
                    <a:lnTo>
                      <a:pt x="229" y="267"/>
                    </a:lnTo>
                    <a:lnTo>
                      <a:pt x="229" y="267"/>
                    </a:lnTo>
                    <a:lnTo>
                      <a:pt x="222" y="279"/>
                    </a:lnTo>
                    <a:lnTo>
                      <a:pt x="214" y="291"/>
                    </a:lnTo>
                    <a:lnTo>
                      <a:pt x="210" y="304"/>
                    </a:lnTo>
                    <a:lnTo>
                      <a:pt x="205" y="319"/>
                    </a:lnTo>
                    <a:lnTo>
                      <a:pt x="202" y="334"/>
                    </a:lnTo>
                    <a:lnTo>
                      <a:pt x="201" y="334"/>
                    </a:lnTo>
                    <a:lnTo>
                      <a:pt x="177" y="334"/>
                    </a:lnTo>
                    <a:lnTo>
                      <a:pt x="177" y="330"/>
                    </a:lnTo>
                    <a:lnTo>
                      <a:pt x="181" y="313"/>
                    </a:lnTo>
                    <a:close/>
                    <a:moveTo>
                      <a:pt x="439" y="237"/>
                    </a:moveTo>
                    <a:lnTo>
                      <a:pt x="439" y="237"/>
                    </a:lnTo>
                    <a:lnTo>
                      <a:pt x="427" y="228"/>
                    </a:lnTo>
                    <a:lnTo>
                      <a:pt x="415" y="222"/>
                    </a:lnTo>
                    <a:lnTo>
                      <a:pt x="401" y="216"/>
                    </a:lnTo>
                    <a:lnTo>
                      <a:pt x="386" y="212"/>
                    </a:lnTo>
                    <a:lnTo>
                      <a:pt x="373" y="209"/>
                    </a:lnTo>
                    <a:lnTo>
                      <a:pt x="372" y="209"/>
                    </a:lnTo>
                    <a:lnTo>
                      <a:pt x="372" y="185"/>
                    </a:lnTo>
                    <a:lnTo>
                      <a:pt x="376" y="185"/>
                    </a:lnTo>
                    <a:lnTo>
                      <a:pt x="394" y="188"/>
                    </a:lnTo>
                    <a:lnTo>
                      <a:pt x="409" y="194"/>
                    </a:lnTo>
                    <a:lnTo>
                      <a:pt x="425" y="200"/>
                    </a:lnTo>
                    <a:lnTo>
                      <a:pt x="440" y="207"/>
                    </a:lnTo>
                    <a:lnTo>
                      <a:pt x="454" y="218"/>
                    </a:lnTo>
                    <a:lnTo>
                      <a:pt x="457" y="219"/>
                    </a:lnTo>
                    <a:lnTo>
                      <a:pt x="439" y="237"/>
                    </a:lnTo>
                    <a:close/>
                    <a:moveTo>
                      <a:pt x="328" y="209"/>
                    </a:moveTo>
                    <a:lnTo>
                      <a:pt x="327" y="209"/>
                    </a:lnTo>
                    <a:lnTo>
                      <a:pt x="312" y="212"/>
                    </a:lnTo>
                    <a:lnTo>
                      <a:pt x="298" y="216"/>
                    </a:lnTo>
                    <a:lnTo>
                      <a:pt x="285" y="222"/>
                    </a:lnTo>
                    <a:lnTo>
                      <a:pt x="273" y="228"/>
                    </a:lnTo>
                    <a:lnTo>
                      <a:pt x="261" y="237"/>
                    </a:lnTo>
                    <a:lnTo>
                      <a:pt x="261" y="237"/>
                    </a:lnTo>
                    <a:lnTo>
                      <a:pt x="243" y="219"/>
                    </a:lnTo>
                    <a:lnTo>
                      <a:pt x="246" y="218"/>
                    </a:lnTo>
                    <a:lnTo>
                      <a:pt x="259" y="207"/>
                    </a:lnTo>
                    <a:lnTo>
                      <a:pt x="274" y="200"/>
                    </a:lnTo>
                    <a:lnTo>
                      <a:pt x="289" y="194"/>
                    </a:lnTo>
                    <a:lnTo>
                      <a:pt x="306" y="188"/>
                    </a:lnTo>
                    <a:lnTo>
                      <a:pt x="324" y="185"/>
                    </a:lnTo>
                    <a:lnTo>
                      <a:pt x="328" y="185"/>
                    </a:lnTo>
                    <a:lnTo>
                      <a:pt x="328" y="209"/>
                    </a:lnTo>
                    <a:close/>
                    <a:moveTo>
                      <a:pt x="261" y="476"/>
                    </a:moveTo>
                    <a:lnTo>
                      <a:pt x="261" y="476"/>
                    </a:lnTo>
                    <a:lnTo>
                      <a:pt x="273" y="484"/>
                    </a:lnTo>
                    <a:lnTo>
                      <a:pt x="285" y="491"/>
                    </a:lnTo>
                    <a:lnTo>
                      <a:pt x="298" y="497"/>
                    </a:lnTo>
                    <a:lnTo>
                      <a:pt x="312" y="502"/>
                    </a:lnTo>
                    <a:lnTo>
                      <a:pt x="327" y="505"/>
                    </a:lnTo>
                    <a:lnTo>
                      <a:pt x="328" y="505"/>
                    </a:lnTo>
                    <a:lnTo>
                      <a:pt x="328" y="529"/>
                    </a:lnTo>
                    <a:lnTo>
                      <a:pt x="324" y="529"/>
                    </a:lnTo>
                    <a:lnTo>
                      <a:pt x="306" y="524"/>
                    </a:lnTo>
                    <a:lnTo>
                      <a:pt x="289" y="520"/>
                    </a:lnTo>
                    <a:lnTo>
                      <a:pt x="274" y="514"/>
                    </a:lnTo>
                    <a:lnTo>
                      <a:pt x="259" y="505"/>
                    </a:lnTo>
                    <a:lnTo>
                      <a:pt x="246" y="496"/>
                    </a:lnTo>
                    <a:lnTo>
                      <a:pt x="243" y="493"/>
                    </a:lnTo>
                    <a:lnTo>
                      <a:pt x="261" y="476"/>
                    </a:lnTo>
                    <a:close/>
                    <a:moveTo>
                      <a:pt x="372" y="505"/>
                    </a:moveTo>
                    <a:lnTo>
                      <a:pt x="373" y="505"/>
                    </a:lnTo>
                    <a:lnTo>
                      <a:pt x="386" y="502"/>
                    </a:lnTo>
                    <a:lnTo>
                      <a:pt x="401" y="497"/>
                    </a:lnTo>
                    <a:lnTo>
                      <a:pt x="415" y="491"/>
                    </a:lnTo>
                    <a:lnTo>
                      <a:pt x="427" y="484"/>
                    </a:lnTo>
                    <a:lnTo>
                      <a:pt x="439" y="476"/>
                    </a:lnTo>
                    <a:lnTo>
                      <a:pt x="439" y="476"/>
                    </a:lnTo>
                    <a:lnTo>
                      <a:pt x="457" y="493"/>
                    </a:lnTo>
                    <a:lnTo>
                      <a:pt x="454" y="496"/>
                    </a:lnTo>
                    <a:lnTo>
                      <a:pt x="440" y="505"/>
                    </a:lnTo>
                    <a:lnTo>
                      <a:pt x="425" y="514"/>
                    </a:lnTo>
                    <a:lnTo>
                      <a:pt x="409" y="520"/>
                    </a:lnTo>
                    <a:lnTo>
                      <a:pt x="394" y="524"/>
                    </a:lnTo>
                    <a:lnTo>
                      <a:pt x="376" y="529"/>
                    </a:lnTo>
                    <a:lnTo>
                      <a:pt x="372" y="529"/>
                    </a:lnTo>
                    <a:lnTo>
                      <a:pt x="372" y="505"/>
                    </a:lnTo>
                    <a:close/>
                    <a:moveTo>
                      <a:pt x="497" y="334"/>
                    </a:moveTo>
                    <a:lnTo>
                      <a:pt x="497" y="334"/>
                    </a:lnTo>
                    <a:lnTo>
                      <a:pt x="494" y="319"/>
                    </a:lnTo>
                    <a:lnTo>
                      <a:pt x="490" y="304"/>
                    </a:lnTo>
                    <a:lnTo>
                      <a:pt x="485" y="291"/>
                    </a:lnTo>
                    <a:lnTo>
                      <a:pt x="478" y="279"/>
                    </a:lnTo>
                    <a:lnTo>
                      <a:pt x="470" y="267"/>
                    </a:lnTo>
                    <a:lnTo>
                      <a:pt x="470" y="267"/>
                    </a:lnTo>
                    <a:lnTo>
                      <a:pt x="487" y="249"/>
                    </a:lnTo>
                    <a:lnTo>
                      <a:pt x="490" y="252"/>
                    </a:lnTo>
                    <a:lnTo>
                      <a:pt x="499" y="267"/>
                    </a:lnTo>
                    <a:lnTo>
                      <a:pt x="506" y="280"/>
                    </a:lnTo>
                    <a:lnTo>
                      <a:pt x="514" y="297"/>
                    </a:lnTo>
                    <a:lnTo>
                      <a:pt x="518" y="313"/>
                    </a:lnTo>
                    <a:lnTo>
                      <a:pt x="521" y="330"/>
                    </a:lnTo>
                    <a:lnTo>
                      <a:pt x="523" y="334"/>
                    </a:lnTo>
                    <a:lnTo>
                      <a:pt x="497" y="334"/>
                    </a:lnTo>
                    <a:close/>
                    <a:moveTo>
                      <a:pt x="378" y="95"/>
                    </a:moveTo>
                    <a:lnTo>
                      <a:pt x="392" y="98"/>
                    </a:lnTo>
                    <a:lnTo>
                      <a:pt x="406" y="101"/>
                    </a:lnTo>
                    <a:lnTo>
                      <a:pt x="421" y="104"/>
                    </a:lnTo>
                    <a:lnTo>
                      <a:pt x="434" y="108"/>
                    </a:lnTo>
                    <a:lnTo>
                      <a:pt x="448" y="113"/>
                    </a:lnTo>
                    <a:lnTo>
                      <a:pt x="461" y="119"/>
                    </a:lnTo>
                    <a:lnTo>
                      <a:pt x="473" y="126"/>
                    </a:lnTo>
                    <a:lnTo>
                      <a:pt x="487" y="134"/>
                    </a:lnTo>
                    <a:lnTo>
                      <a:pt x="499" y="141"/>
                    </a:lnTo>
                    <a:lnTo>
                      <a:pt x="511" y="152"/>
                    </a:lnTo>
                    <a:lnTo>
                      <a:pt x="518" y="158"/>
                    </a:lnTo>
                    <a:lnTo>
                      <a:pt x="502" y="174"/>
                    </a:lnTo>
                    <a:lnTo>
                      <a:pt x="491" y="167"/>
                    </a:lnTo>
                    <a:lnTo>
                      <a:pt x="473" y="155"/>
                    </a:lnTo>
                    <a:lnTo>
                      <a:pt x="452" y="143"/>
                    </a:lnTo>
                    <a:lnTo>
                      <a:pt x="431" y="134"/>
                    </a:lnTo>
                    <a:lnTo>
                      <a:pt x="409" y="128"/>
                    </a:lnTo>
                    <a:lnTo>
                      <a:pt x="386" y="123"/>
                    </a:lnTo>
                    <a:lnTo>
                      <a:pt x="372" y="120"/>
                    </a:lnTo>
                    <a:lnTo>
                      <a:pt x="372" y="95"/>
                    </a:lnTo>
                    <a:lnTo>
                      <a:pt x="378" y="95"/>
                    </a:lnTo>
                    <a:close/>
                    <a:moveTo>
                      <a:pt x="187" y="152"/>
                    </a:moveTo>
                    <a:lnTo>
                      <a:pt x="199" y="143"/>
                    </a:lnTo>
                    <a:lnTo>
                      <a:pt x="211" y="134"/>
                    </a:lnTo>
                    <a:lnTo>
                      <a:pt x="225" y="126"/>
                    </a:lnTo>
                    <a:lnTo>
                      <a:pt x="237" y="119"/>
                    </a:lnTo>
                    <a:lnTo>
                      <a:pt x="252" y="113"/>
                    </a:lnTo>
                    <a:lnTo>
                      <a:pt x="265" y="108"/>
                    </a:lnTo>
                    <a:lnTo>
                      <a:pt x="279" y="104"/>
                    </a:lnTo>
                    <a:lnTo>
                      <a:pt x="292" y="101"/>
                    </a:lnTo>
                    <a:lnTo>
                      <a:pt x="307" y="98"/>
                    </a:lnTo>
                    <a:lnTo>
                      <a:pt x="321" y="95"/>
                    </a:lnTo>
                    <a:lnTo>
                      <a:pt x="328" y="95"/>
                    </a:lnTo>
                    <a:lnTo>
                      <a:pt x="328" y="122"/>
                    </a:lnTo>
                    <a:lnTo>
                      <a:pt x="313" y="123"/>
                    </a:lnTo>
                    <a:lnTo>
                      <a:pt x="291" y="128"/>
                    </a:lnTo>
                    <a:lnTo>
                      <a:pt x="268" y="134"/>
                    </a:lnTo>
                    <a:lnTo>
                      <a:pt x="247" y="143"/>
                    </a:lnTo>
                    <a:lnTo>
                      <a:pt x="228" y="155"/>
                    </a:lnTo>
                    <a:lnTo>
                      <a:pt x="208" y="167"/>
                    </a:lnTo>
                    <a:lnTo>
                      <a:pt x="198" y="174"/>
                    </a:lnTo>
                    <a:lnTo>
                      <a:pt x="181" y="158"/>
                    </a:lnTo>
                    <a:lnTo>
                      <a:pt x="187" y="152"/>
                    </a:lnTo>
                    <a:close/>
                    <a:moveTo>
                      <a:pt x="102" y="279"/>
                    </a:moveTo>
                    <a:lnTo>
                      <a:pt x="111" y="252"/>
                    </a:lnTo>
                    <a:lnTo>
                      <a:pt x="119" y="238"/>
                    </a:lnTo>
                    <a:lnTo>
                      <a:pt x="119" y="235"/>
                    </a:lnTo>
                    <a:lnTo>
                      <a:pt x="119" y="237"/>
                    </a:lnTo>
                    <a:lnTo>
                      <a:pt x="125" y="226"/>
                    </a:lnTo>
                    <a:lnTo>
                      <a:pt x="137" y="206"/>
                    </a:lnTo>
                    <a:lnTo>
                      <a:pt x="144" y="197"/>
                    </a:lnTo>
                    <a:lnTo>
                      <a:pt x="144" y="197"/>
                    </a:lnTo>
                    <a:lnTo>
                      <a:pt x="152" y="188"/>
                    </a:lnTo>
                    <a:lnTo>
                      <a:pt x="168" y="206"/>
                    </a:lnTo>
                    <a:lnTo>
                      <a:pt x="160" y="215"/>
                    </a:lnTo>
                    <a:lnTo>
                      <a:pt x="147" y="234"/>
                    </a:lnTo>
                    <a:lnTo>
                      <a:pt x="137" y="253"/>
                    </a:lnTo>
                    <a:lnTo>
                      <a:pt x="128" y="274"/>
                    </a:lnTo>
                    <a:lnTo>
                      <a:pt x="120" y="297"/>
                    </a:lnTo>
                    <a:lnTo>
                      <a:pt x="116" y="321"/>
                    </a:lnTo>
                    <a:lnTo>
                      <a:pt x="114" y="334"/>
                    </a:lnTo>
                    <a:lnTo>
                      <a:pt x="92" y="334"/>
                    </a:lnTo>
                    <a:lnTo>
                      <a:pt x="95" y="306"/>
                    </a:lnTo>
                    <a:lnTo>
                      <a:pt x="102" y="279"/>
                    </a:lnTo>
                    <a:close/>
                    <a:moveTo>
                      <a:pt x="125" y="487"/>
                    </a:moveTo>
                    <a:lnTo>
                      <a:pt x="119" y="476"/>
                    </a:lnTo>
                    <a:lnTo>
                      <a:pt x="119" y="476"/>
                    </a:lnTo>
                    <a:lnTo>
                      <a:pt x="119" y="473"/>
                    </a:lnTo>
                    <a:lnTo>
                      <a:pt x="111" y="462"/>
                    </a:lnTo>
                    <a:lnTo>
                      <a:pt x="102" y="435"/>
                    </a:lnTo>
                    <a:lnTo>
                      <a:pt x="95" y="406"/>
                    </a:lnTo>
                    <a:lnTo>
                      <a:pt x="92" y="378"/>
                    </a:lnTo>
                    <a:lnTo>
                      <a:pt x="114" y="378"/>
                    </a:lnTo>
                    <a:lnTo>
                      <a:pt x="116" y="393"/>
                    </a:lnTo>
                    <a:lnTo>
                      <a:pt x="120" y="415"/>
                    </a:lnTo>
                    <a:lnTo>
                      <a:pt x="128" y="438"/>
                    </a:lnTo>
                    <a:lnTo>
                      <a:pt x="137" y="459"/>
                    </a:lnTo>
                    <a:lnTo>
                      <a:pt x="147" y="479"/>
                    </a:lnTo>
                    <a:lnTo>
                      <a:pt x="160" y="497"/>
                    </a:lnTo>
                    <a:lnTo>
                      <a:pt x="168" y="508"/>
                    </a:lnTo>
                    <a:lnTo>
                      <a:pt x="150" y="524"/>
                    </a:lnTo>
                    <a:lnTo>
                      <a:pt x="144" y="517"/>
                    </a:lnTo>
                    <a:lnTo>
                      <a:pt x="144" y="517"/>
                    </a:lnTo>
                    <a:lnTo>
                      <a:pt x="137" y="506"/>
                    </a:lnTo>
                    <a:lnTo>
                      <a:pt x="125" y="487"/>
                    </a:lnTo>
                    <a:close/>
                    <a:moveTo>
                      <a:pt x="321" y="617"/>
                    </a:moveTo>
                    <a:lnTo>
                      <a:pt x="307" y="616"/>
                    </a:lnTo>
                    <a:lnTo>
                      <a:pt x="292" y="613"/>
                    </a:lnTo>
                    <a:lnTo>
                      <a:pt x="279" y="610"/>
                    </a:lnTo>
                    <a:lnTo>
                      <a:pt x="265" y="605"/>
                    </a:lnTo>
                    <a:lnTo>
                      <a:pt x="252" y="599"/>
                    </a:lnTo>
                    <a:lnTo>
                      <a:pt x="237" y="593"/>
                    </a:lnTo>
                    <a:lnTo>
                      <a:pt x="225" y="587"/>
                    </a:lnTo>
                    <a:lnTo>
                      <a:pt x="211" y="580"/>
                    </a:lnTo>
                    <a:lnTo>
                      <a:pt x="199" y="571"/>
                    </a:lnTo>
                    <a:lnTo>
                      <a:pt x="187" y="562"/>
                    </a:lnTo>
                    <a:lnTo>
                      <a:pt x="181" y="556"/>
                    </a:lnTo>
                    <a:lnTo>
                      <a:pt x="198" y="538"/>
                    </a:lnTo>
                    <a:lnTo>
                      <a:pt x="208" y="547"/>
                    </a:lnTo>
                    <a:lnTo>
                      <a:pt x="228" y="559"/>
                    </a:lnTo>
                    <a:lnTo>
                      <a:pt x="247" y="569"/>
                    </a:lnTo>
                    <a:lnTo>
                      <a:pt x="268" y="578"/>
                    </a:lnTo>
                    <a:lnTo>
                      <a:pt x="291" y="586"/>
                    </a:lnTo>
                    <a:lnTo>
                      <a:pt x="313" y="590"/>
                    </a:lnTo>
                    <a:lnTo>
                      <a:pt x="328" y="592"/>
                    </a:lnTo>
                    <a:lnTo>
                      <a:pt x="328" y="619"/>
                    </a:lnTo>
                    <a:lnTo>
                      <a:pt x="321" y="617"/>
                    </a:lnTo>
                    <a:close/>
                    <a:moveTo>
                      <a:pt x="511" y="562"/>
                    </a:moveTo>
                    <a:lnTo>
                      <a:pt x="499" y="571"/>
                    </a:lnTo>
                    <a:lnTo>
                      <a:pt x="487" y="580"/>
                    </a:lnTo>
                    <a:lnTo>
                      <a:pt x="473" y="587"/>
                    </a:lnTo>
                    <a:lnTo>
                      <a:pt x="461" y="593"/>
                    </a:lnTo>
                    <a:lnTo>
                      <a:pt x="448" y="599"/>
                    </a:lnTo>
                    <a:lnTo>
                      <a:pt x="434" y="605"/>
                    </a:lnTo>
                    <a:lnTo>
                      <a:pt x="421" y="610"/>
                    </a:lnTo>
                    <a:lnTo>
                      <a:pt x="406" y="613"/>
                    </a:lnTo>
                    <a:lnTo>
                      <a:pt x="392" y="616"/>
                    </a:lnTo>
                    <a:lnTo>
                      <a:pt x="378" y="617"/>
                    </a:lnTo>
                    <a:lnTo>
                      <a:pt x="372" y="619"/>
                    </a:lnTo>
                    <a:lnTo>
                      <a:pt x="372" y="592"/>
                    </a:lnTo>
                    <a:lnTo>
                      <a:pt x="386" y="590"/>
                    </a:lnTo>
                    <a:lnTo>
                      <a:pt x="409" y="586"/>
                    </a:lnTo>
                    <a:lnTo>
                      <a:pt x="431" y="578"/>
                    </a:lnTo>
                    <a:lnTo>
                      <a:pt x="452" y="569"/>
                    </a:lnTo>
                    <a:lnTo>
                      <a:pt x="473" y="559"/>
                    </a:lnTo>
                    <a:lnTo>
                      <a:pt x="491" y="547"/>
                    </a:lnTo>
                    <a:lnTo>
                      <a:pt x="502" y="538"/>
                    </a:lnTo>
                    <a:lnTo>
                      <a:pt x="518" y="556"/>
                    </a:lnTo>
                    <a:lnTo>
                      <a:pt x="511" y="562"/>
                    </a:lnTo>
                    <a:close/>
                    <a:moveTo>
                      <a:pt x="598" y="436"/>
                    </a:moveTo>
                    <a:lnTo>
                      <a:pt x="587" y="463"/>
                    </a:lnTo>
                    <a:lnTo>
                      <a:pt x="581" y="475"/>
                    </a:lnTo>
                    <a:lnTo>
                      <a:pt x="580" y="478"/>
                    </a:lnTo>
                    <a:lnTo>
                      <a:pt x="580" y="478"/>
                    </a:lnTo>
                    <a:lnTo>
                      <a:pt x="574" y="488"/>
                    </a:lnTo>
                    <a:lnTo>
                      <a:pt x="562" y="508"/>
                    </a:lnTo>
                    <a:lnTo>
                      <a:pt x="554" y="517"/>
                    </a:lnTo>
                    <a:lnTo>
                      <a:pt x="556" y="517"/>
                    </a:lnTo>
                    <a:lnTo>
                      <a:pt x="548" y="524"/>
                    </a:lnTo>
                    <a:lnTo>
                      <a:pt x="532" y="508"/>
                    </a:lnTo>
                    <a:lnTo>
                      <a:pt x="539" y="497"/>
                    </a:lnTo>
                    <a:lnTo>
                      <a:pt x="553" y="479"/>
                    </a:lnTo>
                    <a:lnTo>
                      <a:pt x="563" y="459"/>
                    </a:lnTo>
                    <a:lnTo>
                      <a:pt x="572" y="438"/>
                    </a:lnTo>
                    <a:lnTo>
                      <a:pt x="580" y="415"/>
                    </a:lnTo>
                    <a:lnTo>
                      <a:pt x="584" y="393"/>
                    </a:lnTo>
                    <a:lnTo>
                      <a:pt x="586" y="378"/>
                    </a:lnTo>
                    <a:lnTo>
                      <a:pt x="608" y="378"/>
                    </a:lnTo>
                    <a:lnTo>
                      <a:pt x="604" y="408"/>
                    </a:lnTo>
                    <a:lnTo>
                      <a:pt x="598" y="436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17">
                <a:extLst>
                  <a:ext uri="{FF2B5EF4-FFF2-40B4-BE49-F238E27FC236}">
                    <a16:creationId xmlns:a16="http://schemas.microsoft.com/office/drawing/2014/main" id="{C67B28F0-58A1-95F6-4039-A4C9EA4FB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19105" y="3911733"/>
                <a:ext cx="302808" cy="308882"/>
              </a:xfrm>
              <a:custGeom>
                <a:avLst/>
                <a:gdLst>
                  <a:gd name="T0" fmla="*/ 438 w 466"/>
                  <a:gd name="T1" fmla="*/ 204 h 476"/>
                  <a:gd name="T2" fmla="*/ 433 w 466"/>
                  <a:gd name="T3" fmla="*/ 181 h 476"/>
                  <a:gd name="T4" fmla="*/ 450 w 466"/>
                  <a:gd name="T5" fmla="*/ 148 h 476"/>
                  <a:gd name="T6" fmla="*/ 441 w 466"/>
                  <a:gd name="T7" fmla="*/ 127 h 476"/>
                  <a:gd name="T8" fmla="*/ 429 w 466"/>
                  <a:gd name="T9" fmla="*/ 106 h 476"/>
                  <a:gd name="T10" fmla="*/ 395 w 466"/>
                  <a:gd name="T11" fmla="*/ 105 h 476"/>
                  <a:gd name="T12" fmla="*/ 378 w 466"/>
                  <a:gd name="T13" fmla="*/ 86 h 476"/>
                  <a:gd name="T14" fmla="*/ 359 w 466"/>
                  <a:gd name="T15" fmla="*/ 70 h 476"/>
                  <a:gd name="T16" fmla="*/ 359 w 466"/>
                  <a:gd name="T17" fmla="*/ 37 h 476"/>
                  <a:gd name="T18" fmla="*/ 339 w 466"/>
                  <a:gd name="T19" fmla="*/ 25 h 476"/>
                  <a:gd name="T20" fmla="*/ 308 w 466"/>
                  <a:gd name="T21" fmla="*/ 40 h 476"/>
                  <a:gd name="T22" fmla="*/ 284 w 466"/>
                  <a:gd name="T23" fmla="*/ 33 h 476"/>
                  <a:gd name="T24" fmla="*/ 259 w 466"/>
                  <a:gd name="T25" fmla="*/ 28 h 476"/>
                  <a:gd name="T26" fmla="*/ 240 w 466"/>
                  <a:gd name="T27" fmla="*/ 0 h 476"/>
                  <a:gd name="T28" fmla="*/ 218 w 466"/>
                  <a:gd name="T29" fmla="*/ 0 h 476"/>
                  <a:gd name="T30" fmla="*/ 199 w 466"/>
                  <a:gd name="T31" fmla="*/ 29 h 476"/>
                  <a:gd name="T32" fmla="*/ 177 w 466"/>
                  <a:gd name="T33" fmla="*/ 33 h 476"/>
                  <a:gd name="T34" fmla="*/ 156 w 466"/>
                  <a:gd name="T35" fmla="*/ 40 h 476"/>
                  <a:gd name="T36" fmla="*/ 124 w 466"/>
                  <a:gd name="T37" fmla="*/ 27 h 476"/>
                  <a:gd name="T38" fmla="*/ 102 w 466"/>
                  <a:gd name="T39" fmla="*/ 40 h 476"/>
                  <a:gd name="T40" fmla="*/ 98 w 466"/>
                  <a:gd name="T41" fmla="*/ 74 h 476"/>
                  <a:gd name="T42" fmla="*/ 84 w 466"/>
                  <a:gd name="T43" fmla="*/ 88 h 476"/>
                  <a:gd name="T44" fmla="*/ 68 w 466"/>
                  <a:gd name="T45" fmla="*/ 105 h 476"/>
                  <a:gd name="T46" fmla="*/ 36 w 466"/>
                  <a:gd name="T47" fmla="*/ 108 h 476"/>
                  <a:gd name="T48" fmla="*/ 24 w 466"/>
                  <a:gd name="T49" fmla="*/ 129 h 476"/>
                  <a:gd name="T50" fmla="*/ 37 w 466"/>
                  <a:gd name="T51" fmla="*/ 160 h 476"/>
                  <a:gd name="T52" fmla="*/ 30 w 466"/>
                  <a:gd name="T53" fmla="*/ 181 h 476"/>
                  <a:gd name="T54" fmla="*/ 26 w 466"/>
                  <a:gd name="T55" fmla="*/ 203 h 476"/>
                  <a:gd name="T56" fmla="*/ 0 w 466"/>
                  <a:gd name="T57" fmla="*/ 223 h 476"/>
                  <a:gd name="T58" fmla="*/ 0 w 466"/>
                  <a:gd name="T59" fmla="*/ 241 h 476"/>
                  <a:gd name="T60" fmla="*/ 0 w 466"/>
                  <a:gd name="T61" fmla="*/ 263 h 476"/>
                  <a:gd name="T62" fmla="*/ 28 w 466"/>
                  <a:gd name="T63" fmla="*/ 283 h 476"/>
                  <a:gd name="T64" fmla="*/ 33 w 466"/>
                  <a:gd name="T65" fmla="*/ 305 h 476"/>
                  <a:gd name="T66" fmla="*/ 18 w 466"/>
                  <a:gd name="T67" fmla="*/ 334 h 476"/>
                  <a:gd name="T68" fmla="*/ 29 w 466"/>
                  <a:gd name="T69" fmla="*/ 357 h 476"/>
                  <a:gd name="T70" fmla="*/ 42 w 466"/>
                  <a:gd name="T71" fmla="*/ 377 h 476"/>
                  <a:gd name="T72" fmla="*/ 75 w 466"/>
                  <a:gd name="T73" fmla="*/ 379 h 476"/>
                  <a:gd name="T74" fmla="*/ 91 w 466"/>
                  <a:gd name="T75" fmla="*/ 394 h 476"/>
                  <a:gd name="T76" fmla="*/ 90 w 466"/>
                  <a:gd name="T77" fmla="*/ 427 h 476"/>
                  <a:gd name="T78" fmla="*/ 112 w 466"/>
                  <a:gd name="T79" fmla="*/ 442 h 476"/>
                  <a:gd name="T80" fmla="*/ 135 w 466"/>
                  <a:gd name="T81" fmla="*/ 455 h 476"/>
                  <a:gd name="T82" fmla="*/ 166 w 466"/>
                  <a:gd name="T83" fmla="*/ 439 h 476"/>
                  <a:gd name="T84" fmla="*/ 187 w 466"/>
                  <a:gd name="T85" fmla="*/ 445 h 476"/>
                  <a:gd name="T86" fmla="*/ 205 w 466"/>
                  <a:gd name="T87" fmla="*/ 474 h 476"/>
                  <a:gd name="T88" fmla="*/ 229 w 466"/>
                  <a:gd name="T89" fmla="*/ 476 h 476"/>
                  <a:gd name="T90" fmla="*/ 252 w 466"/>
                  <a:gd name="T91" fmla="*/ 475 h 476"/>
                  <a:gd name="T92" fmla="*/ 272 w 466"/>
                  <a:gd name="T93" fmla="*/ 445 h 476"/>
                  <a:gd name="T94" fmla="*/ 297 w 466"/>
                  <a:gd name="T95" fmla="*/ 439 h 476"/>
                  <a:gd name="T96" fmla="*/ 329 w 466"/>
                  <a:gd name="T97" fmla="*/ 455 h 476"/>
                  <a:gd name="T98" fmla="*/ 350 w 466"/>
                  <a:gd name="T99" fmla="*/ 444 h 476"/>
                  <a:gd name="T100" fmla="*/ 368 w 466"/>
                  <a:gd name="T101" fmla="*/ 432 h 476"/>
                  <a:gd name="T102" fmla="*/ 369 w 466"/>
                  <a:gd name="T103" fmla="*/ 398 h 476"/>
                  <a:gd name="T104" fmla="*/ 387 w 466"/>
                  <a:gd name="T105" fmla="*/ 380 h 476"/>
                  <a:gd name="T106" fmla="*/ 422 w 466"/>
                  <a:gd name="T107" fmla="*/ 378 h 476"/>
                  <a:gd name="T108" fmla="*/ 435 w 466"/>
                  <a:gd name="T109" fmla="*/ 358 h 476"/>
                  <a:gd name="T110" fmla="*/ 446 w 466"/>
                  <a:gd name="T111" fmla="*/ 337 h 476"/>
                  <a:gd name="T112" fmla="*/ 429 w 466"/>
                  <a:gd name="T113" fmla="*/ 306 h 476"/>
                  <a:gd name="T114" fmla="*/ 436 w 466"/>
                  <a:gd name="T115" fmla="*/ 282 h 476"/>
                  <a:gd name="T116" fmla="*/ 439 w 466"/>
                  <a:gd name="T117" fmla="*/ 259 h 476"/>
                  <a:gd name="T118" fmla="*/ 466 w 466"/>
                  <a:gd name="T119" fmla="*/ 240 h 476"/>
                  <a:gd name="T120" fmla="*/ 233 w 466"/>
                  <a:gd name="T121" fmla="*/ 29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6" h="476">
                    <a:moveTo>
                      <a:pt x="466" y="221"/>
                    </a:moveTo>
                    <a:cubicBezTo>
                      <a:pt x="466" y="219"/>
                      <a:pt x="466" y="219"/>
                      <a:pt x="466" y="219"/>
                    </a:cubicBezTo>
                    <a:cubicBezTo>
                      <a:pt x="465" y="217"/>
                      <a:pt x="465" y="217"/>
                      <a:pt x="465" y="217"/>
                    </a:cubicBezTo>
                    <a:cubicBezTo>
                      <a:pt x="465" y="216"/>
                      <a:pt x="465" y="216"/>
                      <a:pt x="465" y="216"/>
                    </a:cubicBezTo>
                    <a:cubicBezTo>
                      <a:pt x="465" y="214"/>
                      <a:pt x="465" y="214"/>
                      <a:pt x="465" y="214"/>
                    </a:cubicBezTo>
                    <a:cubicBezTo>
                      <a:pt x="439" y="216"/>
                      <a:pt x="439" y="216"/>
                      <a:pt x="439" y="216"/>
                    </a:cubicBezTo>
                    <a:cubicBezTo>
                      <a:pt x="439" y="215"/>
                      <a:pt x="439" y="215"/>
                      <a:pt x="439" y="215"/>
                    </a:cubicBezTo>
                    <a:cubicBezTo>
                      <a:pt x="439" y="213"/>
                      <a:pt x="439" y="213"/>
                      <a:pt x="439" y="213"/>
                    </a:cubicBezTo>
                    <a:cubicBezTo>
                      <a:pt x="439" y="211"/>
                      <a:pt x="439" y="211"/>
                      <a:pt x="439" y="211"/>
                    </a:cubicBezTo>
                    <a:cubicBezTo>
                      <a:pt x="439" y="209"/>
                      <a:pt x="439" y="209"/>
                      <a:pt x="439" y="209"/>
                    </a:cubicBezTo>
                    <a:cubicBezTo>
                      <a:pt x="438" y="208"/>
                      <a:pt x="438" y="208"/>
                      <a:pt x="438" y="208"/>
                    </a:cubicBezTo>
                    <a:cubicBezTo>
                      <a:pt x="438" y="206"/>
                      <a:pt x="438" y="206"/>
                      <a:pt x="438" y="206"/>
                    </a:cubicBezTo>
                    <a:cubicBezTo>
                      <a:pt x="438" y="204"/>
                      <a:pt x="438" y="204"/>
                      <a:pt x="438" y="204"/>
                    </a:cubicBezTo>
                    <a:cubicBezTo>
                      <a:pt x="438" y="203"/>
                      <a:pt x="438" y="203"/>
                      <a:pt x="438" y="203"/>
                    </a:cubicBezTo>
                    <a:cubicBezTo>
                      <a:pt x="437" y="201"/>
                      <a:pt x="437" y="201"/>
                      <a:pt x="437" y="201"/>
                    </a:cubicBezTo>
                    <a:cubicBezTo>
                      <a:pt x="437" y="199"/>
                      <a:pt x="437" y="199"/>
                      <a:pt x="437" y="199"/>
                    </a:cubicBezTo>
                    <a:cubicBezTo>
                      <a:pt x="437" y="197"/>
                      <a:pt x="437" y="197"/>
                      <a:pt x="437" y="197"/>
                    </a:cubicBezTo>
                    <a:cubicBezTo>
                      <a:pt x="436" y="195"/>
                      <a:pt x="436" y="195"/>
                      <a:pt x="436" y="195"/>
                    </a:cubicBezTo>
                    <a:cubicBezTo>
                      <a:pt x="436" y="193"/>
                      <a:pt x="436" y="193"/>
                      <a:pt x="436" y="193"/>
                    </a:cubicBezTo>
                    <a:cubicBezTo>
                      <a:pt x="435" y="192"/>
                      <a:pt x="435" y="192"/>
                      <a:pt x="435" y="192"/>
                    </a:cubicBezTo>
                    <a:cubicBezTo>
                      <a:pt x="435" y="190"/>
                      <a:pt x="435" y="190"/>
                      <a:pt x="435" y="190"/>
                    </a:cubicBezTo>
                    <a:cubicBezTo>
                      <a:pt x="435" y="188"/>
                      <a:pt x="435" y="188"/>
                      <a:pt x="435" y="188"/>
                    </a:cubicBezTo>
                    <a:cubicBezTo>
                      <a:pt x="434" y="186"/>
                      <a:pt x="434" y="186"/>
                      <a:pt x="434" y="186"/>
                    </a:cubicBezTo>
                    <a:cubicBezTo>
                      <a:pt x="434" y="184"/>
                      <a:pt x="434" y="184"/>
                      <a:pt x="434" y="184"/>
                    </a:cubicBezTo>
                    <a:cubicBezTo>
                      <a:pt x="433" y="182"/>
                      <a:pt x="433" y="182"/>
                      <a:pt x="433" y="182"/>
                    </a:cubicBezTo>
                    <a:cubicBezTo>
                      <a:pt x="433" y="181"/>
                      <a:pt x="433" y="181"/>
                      <a:pt x="433" y="181"/>
                    </a:cubicBezTo>
                    <a:cubicBezTo>
                      <a:pt x="432" y="179"/>
                      <a:pt x="432" y="179"/>
                      <a:pt x="432" y="179"/>
                    </a:cubicBezTo>
                    <a:cubicBezTo>
                      <a:pt x="432" y="177"/>
                      <a:pt x="432" y="177"/>
                      <a:pt x="432" y="177"/>
                    </a:cubicBezTo>
                    <a:cubicBezTo>
                      <a:pt x="431" y="175"/>
                      <a:pt x="431" y="175"/>
                      <a:pt x="431" y="175"/>
                    </a:cubicBezTo>
                    <a:cubicBezTo>
                      <a:pt x="431" y="173"/>
                      <a:pt x="431" y="173"/>
                      <a:pt x="431" y="173"/>
                    </a:cubicBezTo>
                    <a:cubicBezTo>
                      <a:pt x="430" y="171"/>
                      <a:pt x="430" y="171"/>
                      <a:pt x="430" y="171"/>
                    </a:cubicBezTo>
                    <a:cubicBezTo>
                      <a:pt x="429" y="169"/>
                      <a:pt x="429" y="169"/>
                      <a:pt x="429" y="169"/>
                    </a:cubicBezTo>
                    <a:cubicBezTo>
                      <a:pt x="429" y="167"/>
                      <a:pt x="429" y="167"/>
                      <a:pt x="429" y="167"/>
                    </a:cubicBezTo>
                    <a:cubicBezTo>
                      <a:pt x="428" y="166"/>
                      <a:pt x="428" y="166"/>
                      <a:pt x="428" y="166"/>
                    </a:cubicBezTo>
                    <a:cubicBezTo>
                      <a:pt x="428" y="164"/>
                      <a:pt x="428" y="164"/>
                      <a:pt x="428" y="164"/>
                    </a:cubicBezTo>
                    <a:cubicBezTo>
                      <a:pt x="427" y="162"/>
                      <a:pt x="427" y="162"/>
                      <a:pt x="427" y="162"/>
                    </a:cubicBezTo>
                    <a:cubicBezTo>
                      <a:pt x="426" y="160"/>
                      <a:pt x="426" y="160"/>
                      <a:pt x="426" y="160"/>
                    </a:cubicBezTo>
                    <a:cubicBezTo>
                      <a:pt x="425" y="158"/>
                      <a:pt x="425" y="158"/>
                      <a:pt x="425" y="158"/>
                    </a:cubicBezTo>
                    <a:cubicBezTo>
                      <a:pt x="450" y="148"/>
                      <a:pt x="450" y="148"/>
                      <a:pt x="450" y="148"/>
                    </a:cubicBezTo>
                    <a:cubicBezTo>
                      <a:pt x="449" y="147"/>
                      <a:pt x="449" y="147"/>
                      <a:pt x="449" y="147"/>
                    </a:cubicBezTo>
                    <a:cubicBezTo>
                      <a:pt x="449" y="145"/>
                      <a:pt x="449" y="145"/>
                      <a:pt x="449" y="145"/>
                    </a:cubicBezTo>
                    <a:cubicBezTo>
                      <a:pt x="448" y="144"/>
                      <a:pt x="448" y="144"/>
                      <a:pt x="448" y="144"/>
                    </a:cubicBezTo>
                    <a:cubicBezTo>
                      <a:pt x="448" y="142"/>
                      <a:pt x="448" y="142"/>
                      <a:pt x="448" y="142"/>
                    </a:cubicBezTo>
                    <a:cubicBezTo>
                      <a:pt x="447" y="140"/>
                      <a:pt x="447" y="140"/>
                      <a:pt x="447" y="140"/>
                    </a:cubicBezTo>
                    <a:cubicBezTo>
                      <a:pt x="446" y="139"/>
                      <a:pt x="446" y="139"/>
                      <a:pt x="446" y="139"/>
                    </a:cubicBezTo>
                    <a:cubicBezTo>
                      <a:pt x="445" y="137"/>
                      <a:pt x="445" y="137"/>
                      <a:pt x="445" y="137"/>
                    </a:cubicBezTo>
                    <a:cubicBezTo>
                      <a:pt x="445" y="135"/>
                      <a:pt x="445" y="135"/>
                      <a:pt x="445" y="135"/>
                    </a:cubicBezTo>
                    <a:cubicBezTo>
                      <a:pt x="444" y="134"/>
                      <a:pt x="444" y="134"/>
                      <a:pt x="444" y="134"/>
                    </a:cubicBezTo>
                    <a:cubicBezTo>
                      <a:pt x="443" y="132"/>
                      <a:pt x="443" y="132"/>
                      <a:pt x="443" y="132"/>
                    </a:cubicBezTo>
                    <a:cubicBezTo>
                      <a:pt x="442" y="131"/>
                      <a:pt x="442" y="131"/>
                      <a:pt x="442" y="131"/>
                    </a:cubicBezTo>
                    <a:cubicBezTo>
                      <a:pt x="442" y="129"/>
                      <a:pt x="442" y="129"/>
                      <a:pt x="442" y="129"/>
                    </a:cubicBezTo>
                    <a:cubicBezTo>
                      <a:pt x="441" y="127"/>
                      <a:pt x="441" y="127"/>
                      <a:pt x="441" y="127"/>
                    </a:cubicBezTo>
                    <a:cubicBezTo>
                      <a:pt x="440" y="125"/>
                      <a:pt x="440" y="125"/>
                      <a:pt x="440" y="125"/>
                    </a:cubicBezTo>
                    <a:cubicBezTo>
                      <a:pt x="439" y="124"/>
                      <a:pt x="439" y="124"/>
                      <a:pt x="439" y="124"/>
                    </a:cubicBezTo>
                    <a:cubicBezTo>
                      <a:pt x="438" y="122"/>
                      <a:pt x="438" y="122"/>
                      <a:pt x="438" y="122"/>
                    </a:cubicBezTo>
                    <a:cubicBezTo>
                      <a:pt x="437" y="121"/>
                      <a:pt x="437" y="121"/>
                      <a:pt x="437" y="121"/>
                    </a:cubicBezTo>
                    <a:cubicBezTo>
                      <a:pt x="436" y="119"/>
                      <a:pt x="436" y="119"/>
                      <a:pt x="436" y="119"/>
                    </a:cubicBezTo>
                    <a:cubicBezTo>
                      <a:pt x="435" y="117"/>
                      <a:pt x="435" y="117"/>
                      <a:pt x="435" y="117"/>
                    </a:cubicBezTo>
                    <a:cubicBezTo>
                      <a:pt x="434" y="116"/>
                      <a:pt x="434" y="116"/>
                      <a:pt x="434" y="116"/>
                    </a:cubicBezTo>
                    <a:cubicBezTo>
                      <a:pt x="433" y="114"/>
                      <a:pt x="433" y="114"/>
                      <a:pt x="433" y="114"/>
                    </a:cubicBezTo>
                    <a:cubicBezTo>
                      <a:pt x="432" y="112"/>
                      <a:pt x="432" y="112"/>
                      <a:pt x="432" y="112"/>
                    </a:cubicBezTo>
                    <a:cubicBezTo>
                      <a:pt x="432" y="111"/>
                      <a:pt x="432" y="111"/>
                      <a:pt x="432" y="111"/>
                    </a:cubicBezTo>
                    <a:cubicBezTo>
                      <a:pt x="430" y="109"/>
                      <a:pt x="430" y="109"/>
                      <a:pt x="430" y="109"/>
                    </a:cubicBezTo>
                    <a:cubicBezTo>
                      <a:pt x="429" y="108"/>
                      <a:pt x="429" y="108"/>
                      <a:pt x="429" y="108"/>
                    </a:cubicBezTo>
                    <a:cubicBezTo>
                      <a:pt x="429" y="106"/>
                      <a:pt x="429" y="106"/>
                      <a:pt x="429" y="106"/>
                    </a:cubicBezTo>
                    <a:cubicBezTo>
                      <a:pt x="427" y="104"/>
                      <a:pt x="427" y="104"/>
                      <a:pt x="427" y="104"/>
                    </a:cubicBezTo>
                    <a:cubicBezTo>
                      <a:pt x="426" y="103"/>
                      <a:pt x="426" y="103"/>
                      <a:pt x="426" y="103"/>
                    </a:cubicBezTo>
                    <a:cubicBezTo>
                      <a:pt x="425" y="101"/>
                      <a:pt x="425" y="101"/>
                      <a:pt x="425" y="101"/>
                    </a:cubicBezTo>
                    <a:cubicBezTo>
                      <a:pt x="424" y="100"/>
                      <a:pt x="424" y="100"/>
                      <a:pt x="424" y="100"/>
                    </a:cubicBezTo>
                    <a:cubicBezTo>
                      <a:pt x="423" y="99"/>
                      <a:pt x="423" y="99"/>
                      <a:pt x="423" y="99"/>
                    </a:cubicBezTo>
                    <a:cubicBezTo>
                      <a:pt x="422" y="97"/>
                      <a:pt x="422" y="97"/>
                      <a:pt x="422" y="97"/>
                    </a:cubicBezTo>
                    <a:cubicBezTo>
                      <a:pt x="401" y="113"/>
                      <a:pt x="401" y="113"/>
                      <a:pt x="401" y="113"/>
                    </a:cubicBezTo>
                    <a:cubicBezTo>
                      <a:pt x="400" y="112"/>
                      <a:pt x="400" y="112"/>
                      <a:pt x="400" y="112"/>
                    </a:cubicBezTo>
                    <a:cubicBezTo>
                      <a:pt x="399" y="110"/>
                      <a:pt x="399" y="110"/>
                      <a:pt x="399" y="110"/>
                    </a:cubicBezTo>
                    <a:cubicBezTo>
                      <a:pt x="398" y="109"/>
                      <a:pt x="398" y="109"/>
                      <a:pt x="398" y="109"/>
                    </a:cubicBezTo>
                    <a:cubicBezTo>
                      <a:pt x="397" y="108"/>
                      <a:pt x="397" y="108"/>
                      <a:pt x="397" y="108"/>
                    </a:cubicBezTo>
                    <a:cubicBezTo>
                      <a:pt x="396" y="106"/>
                      <a:pt x="396" y="106"/>
                      <a:pt x="396" y="106"/>
                    </a:cubicBezTo>
                    <a:cubicBezTo>
                      <a:pt x="395" y="105"/>
                      <a:pt x="395" y="105"/>
                      <a:pt x="395" y="105"/>
                    </a:cubicBezTo>
                    <a:cubicBezTo>
                      <a:pt x="393" y="103"/>
                      <a:pt x="393" y="103"/>
                      <a:pt x="393" y="103"/>
                    </a:cubicBezTo>
                    <a:cubicBezTo>
                      <a:pt x="392" y="102"/>
                      <a:pt x="392" y="102"/>
                      <a:pt x="392" y="102"/>
                    </a:cubicBezTo>
                    <a:cubicBezTo>
                      <a:pt x="391" y="101"/>
                      <a:pt x="391" y="101"/>
                      <a:pt x="391" y="101"/>
                    </a:cubicBezTo>
                    <a:cubicBezTo>
                      <a:pt x="390" y="99"/>
                      <a:pt x="390" y="99"/>
                      <a:pt x="390" y="99"/>
                    </a:cubicBezTo>
                    <a:cubicBezTo>
                      <a:pt x="389" y="97"/>
                      <a:pt x="389" y="97"/>
                      <a:pt x="389" y="97"/>
                    </a:cubicBezTo>
                    <a:cubicBezTo>
                      <a:pt x="387" y="96"/>
                      <a:pt x="387" y="96"/>
                      <a:pt x="387" y="96"/>
                    </a:cubicBezTo>
                    <a:cubicBezTo>
                      <a:pt x="386" y="94"/>
                      <a:pt x="386" y="94"/>
                      <a:pt x="386" y="94"/>
                    </a:cubicBezTo>
                    <a:cubicBezTo>
                      <a:pt x="385" y="93"/>
                      <a:pt x="385" y="93"/>
                      <a:pt x="385" y="93"/>
                    </a:cubicBezTo>
                    <a:cubicBezTo>
                      <a:pt x="383" y="92"/>
                      <a:pt x="383" y="92"/>
                      <a:pt x="383" y="92"/>
                    </a:cubicBezTo>
                    <a:cubicBezTo>
                      <a:pt x="382" y="90"/>
                      <a:pt x="382" y="90"/>
                      <a:pt x="382" y="90"/>
                    </a:cubicBezTo>
                    <a:cubicBezTo>
                      <a:pt x="381" y="89"/>
                      <a:pt x="381" y="89"/>
                      <a:pt x="381" y="89"/>
                    </a:cubicBezTo>
                    <a:cubicBezTo>
                      <a:pt x="379" y="88"/>
                      <a:pt x="379" y="88"/>
                      <a:pt x="379" y="88"/>
                    </a:cubicBezTo>
                    <a:cubicBezTo>
                      <a:pt x="378" y="86"/>
                      <a:pt x="378" y="86"/>
                      <a:pt x="378" y="86"/>
                    </a:cubicBezTo>
                    <a:cubicBezTo>
                      <a:pt x="376" y="85"/>
                      <a:pt x="376" y="85"/>
                      <a:pt x="376" y="85"/>
                    </a:cubicBezTo>
                    <a:cubicBezTo>
                      <a:pt x="375" y="83"/>
                      <a:pt x="375" y="83"/>
                      <a:pt x="375" y="83"/>
                    </a:cubicBezTo>
                    <a:cubicBezTo>
                      <a:pt x="373" y="82"/>
                      <a:pt x="373" y="82"/>
                      <a:pt x="373" y="82"/>
                    </a:cubicBezTo>
                    <a:cubicBezTo>
                      <a:pt x="372" y="81"/>
                      <a:pt x="372" y="81"/>
                      <a:pt x="372" y="81"/>
                    </a:cubicBezTo>
                    <a:cubicBezTo>
                      <a:pt x="371" y="79"/>
                      <a:pt x="371" y="79"/>
                      <a:pt x="371" y="79"/>
                    </a:cubicBezTo>
                    <a:cubicBezTo>
                      <a:pt x="369" y="78"/>
                      <a:pt x="369" y="78"/>
                      <a:pt x="369" y="78"/>
                    </a:cubicBezTo>
                    <a:cubicBezTo>
                      <a:pt x="367" y="77"/>
                      <a:pt x="367" y="77"/>
                      <a:pt x="367" y="77"/>
                    </a:cubicBezTo>
                    <a:cubicBezTo>
                      <a:pt x="366" y="75"/>
                      <a:pt x="366" y="75"/>
                      <a:pt x="366" y="75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363" y="73"/>
                      <a:pt x="363" y="73"/>
                      <a:pt x="363" y="73"/>
                    </a:cubicBezTo>
                    <a:cubicBezTo>
                      <a:pt x="362" y="72"/>
                      <a:pt x="362" y="72"/>
                      <a:pt x="362" y="72"/>
                    </a:cubicBezTo>
                    <a:cubicBezTo>
                      <a:pt x="360" y="71"/>
                      <a:pt x="360" y="71"/>
                      <a:pt x="360" y="71"/>
                    </a:cubicBezTo>
                    <a:cubicBezTo>
                      <a:pt x="359" y="70"/>
                      <a:pt x="359" y="70"/>
                      <a:pt x="359" y="70"/>
                    </a:cubicBezTo>
                    <a:cubicBezTo>
                      <a:pt x="375" y="49"/>
                      <a:pt x="375" y="49"/>
                      <a:pt x="375" y="49"/>
                    </a:cubicBezTo>
                    <a:cubicBezTo>
                      <a:pt x="374" y="47"/>
                      <a:pt x="374" y="47"/>
                      <a:pt x="374" y="47"/>
                    </a:cubicBezTo>
                    <a:cubicBezTo>
                      <a:pt x="373" y="46"/>
                      <a:pt x="373" y="46"/>
                      <a:pt x="373" y="46"/>
                    </a:cubicBezTo>
                    <a:cubicBezTo>
                      <a:pt x="371" y="46"/>
                      <a:pt x="371" y="46"/>
                      <a:pt x="371" y="46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68" y="43"/>
                      <a:pt x="368" y="43"/>
                      <a:pt x="368" y="43"/>
                    </a:cubicBezTo>
                    <a:cubicBezTo>
                      <a:pt x="367" y="43"/>
                      <a:pt x="367" y="43"/>
                      <a:pt x="367" y="43"/>
                    </a:cubicBezTo>
                    <a:cubicBezTo>
                      <a:pt x="366" y="42"/>
                      <a:pt x="366" y="42"/>
                      <a:pt x="366" y="42"/>
                    </a:cubicBezTo>
                    <a:cubicBezTo>
                      <a:pt x="364" y="40"/>
                      <a:pt x="364" y="40"/>
                      <a:pt x="364" y="40"/>
                    </a:cubicBezTo>
                    <a:cubicBezTo>
                      <a:pt x="363" y="40"/>
                      <a:pt x="363" y="40"/>
                      <a:pt x="363" y="40"/>
                    </a:cubicBezTo>
                    <a:cubicBezTo>
                      <a:pt x="362" y="39"/>
                      <a:pt x="362" y="39"/>
                      <a:pt x="362" y="39"/>
                    </a:cubicBezTo>
                    <a:cubicBezTo>
                      <a:pt x="360" y="38"/>
                      <a:pt x="360" y="38"/>
                      <a:pt x="360" y="38"/>
                    </a:cubicBezTo>
                    <a:cubicBezTo>
                      <a:pt x="359" y="37"/>
                      <a:pt x="359" y="37"/>
                      <a:pt x="359" y="37"/>
                    </a:cubicBezTo>
                    <a:cubicBezTo>
                      <a:pt x="357" y="36"/>
                      <a:pt x="357" y="36"/>
                      <a:pt x="357" y="36"/>
                    </a:cubicBezTo>
                    <a:cubicBezTo>
                      <a:pt x="356" y="35"/>
                      <a:pt x="356" y="35"/>
                      <a:pt x="356" y="35"/>
                    </a:cubicBezTo>
                    <a:cubicBezTo>
                      <a:pt x="354" y="34"/>
                      <a:pt x="354" y="34"/>
                      <a:pt x="354" y="34"/>
                    </a:cubicBezTo>
                    <a:cubicBezTo>
                      <a:pt x="353" y="33"/>
                      <a:pt x="353" y="33"/>
                      <a:pt x="353" y="33"/>
                    </a:cubicBezTo>
                    <a:cubicBezTo>
                      <a:pt x="351" y="32"/>
                      <a:pt x="351" y="32"/>
                      <a:pt x="351" y="32"/>
                    </a:cubicBezTo>
                    <a:cubicBezTo>
                      <a:pt x="350" y="31"/>
                      <a:pt x="350" y="31"/>
                      <a:pt x="350" y="31"/>
                    </a:cubicBezTo>
                    <a:cubicBezTo>
                      <a:pt x="348" y="30"/>
                      <a:pt x="348" y="30"/>
                      <a:pt x="348" y="30"/>
                    </a:cubicBezTo>
                    <a:cubicBezTo>
                      <a:pt x="346" y="30"/>
                      <a:pt x="346" y="30"/>
                      <a:pt x="346" y="30"/>
                    </a:cubicBezTo>
                    <a:cubicBezTo>
                      <a:pt x="345" y="29"/>
                      <a:pt x="345" y="29"/>
                      <a:pt x="345" y="29"/>
                    </a:cubicBezTo>
                    <a:cubicBezTo>
                      <a:pt x="343" y="28"/>
                      <a:pt x="343" y="28"/>
                      <a:pt x="343" y="28"/>
                    </a:cubicBezTo>
                    <a:cubicBezTo>
                      <a:pt x="342" y="27"/>
                      <a:pt x="342" y="27"/>
                      <a:pt x="342" y="27"/>
                    </a:cubicBezTo>
                    <a:cubicBezTo>
                      <a:pt x="340" y="26"/>
                      <a:pt x="340" y="26"/>
                      <a:pt x="340" y="26"/>
                    </a:cubicBezTo>
                    <a:cubicBezTo>
                      <a:pt x="339" y="25"/>
                      <a:pt x="339" y="25"/>
                      <a:pt x="339" y="25"/>
                    </a:cubicBezTo>
                    <a:cubicBezTo>
                      <a:pt x="337" y="25"/>
                      <a:pt x="337" y="25"/>
                      <a:pt x="337" y="25"/>
                    </a:cubicBezTo>
                    <a:cubicBezTo>
                      <a:pt x="335" y="24"/>
                      <a:pt x="335" y="24"/>
                      <a:pt x="335" y="24"/>
                    </a:cubicBezTo>
                    <a:cubicBezTo>
                      <a:pt x="334" y="23"/>
                      <a:pt x="334" y="23"/>
                      <a:pt x="334" y="23"/>
                    </a:cubicBezTo>
                    <a:cubicBezTo>
                      <a:pt x="332" y="22"/>
                      <a:pt x="332" y="22"/>
                      <a:pt x="332" y="22"/>
                    </a:cubicBezTo>
                    <a:cubicBezTo>
                      <a:pt x="330" y="21"/>
                      <a:pt x="330" y="21"/>
                      <a:pt x="330" y="21"/>
                    </a:cubicBezTo>
                    <a:cubicBezTo>
                      <a:pt x="329" y="20"/>
                      <a:pt x="329" y="20"/>
                      <a:pt x="329" y="20"/>
                    </a:cubicBezTo>
                    <a:cubicBezTo>
                      <a:pt x="327" y="20"/>
                      <a:pt x="327" y="20"/>
                      <a:pt x="327" y="20"/>
                    </a:cubicBezTo>
                    <a:cubicBezTo>
                      <a:pt x="316" y="44"/>
                      <a:pt x="316" y="44"/>
                      <a:pt x="316" y="44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3" y="43"/>
                      <a:pt x="313" y="43"/>
                      <a:pt x="313" y="43"/>
                    </a:cubicBezTo>
                    <a:cubicBezTo>
                      <a:pt x="311" y="42"/>
                      <a:pt x="311" y="42"/>
                      <a:pt x="311" y="42"/>
                    </a:cubicBezTo>
                    <a:cubicBezTo>
                      <a:pt x="309" y="41"/>
                      <a:pt x="309" y="41"/>
                      <a:pt x="309" y="41"/>
                    </a:cubicBezTo>
                    <a:cubicBezTo>
                      <a:pt x="308" y="40"/>
                      <a:pt x="308" y="40"/>
                      <a:pt x="308" y="40"/>
                    </a:cubicBezTo>
                    <a:cubicBezTo>
                      <a:pt x="306" y="40"/>
                      <a:pt x="306" y="40"/>
                      <a:pt x="306" y="40"/>
                    </a:cubicBezTo>
                    <a:cubicBezTo>
                      <a:pt x="304" y="39"/>
                      <a:pt x="304" y="39"/>
                      <a:pt x="304" y="39"/>
                    </a:cubicBezTo>
                    <a:cubicBezTo>
                      <a:pt x="303" y="38"/>
                      <a:pt x="303" y="38"/>
                      <a:pt x="303" y="38"/>
                    </a:cubicBezTo>
                    <a:cubicBezTo>
                      <a:pt x="301" y="38"/>
                      <a:pt x="301" y="38"/>
                      <a:pt x="301" y="38"/>
                    </a:cubicBezTo>
                    <a:cubicBezTo>
                      <a:pt x="299" y="37"/>
                      <a:pt x="299" y="37"/>
                      <a:pt x="299" y="37"/>
                    </a:cubicBezTo>
                    <a:cubicBezTo>
                      <a:pt x="297" y="36"/>
                      <a:pt x="297" y="36"/>
                      <a:pt x="297" y="36"/>
                    </a:cubicBezTo>
                    <a:cubicBezTo>
                      <a:pt x="295" y="36"/>
                      <a:pt x="295" y="36"/>
                      <a:pt x="295" y="36"/>
                    </a:cubicBezTo>
                    <a:cubicBezTo>
                      <a:pt x="293" y="35"/>
                      <a:pt x="293" y="35"/>
                      <a:pt x="293" y="35"/>
                    </a:cubicBezTo>
                    <a:cubicBezTo>
                      <a:pt x="292" y="35"/>
                      <a:pt x="292" y="35"/>
                      <a:pt x="292" y="35"/>
                    </a:cubicBezTo>
                    <a:cubicBezTo>
                      <a:pt x="290" y="34"/>
                      <a:pt x="290" y="34"/>
                      <a:pt x="290" y="34"/>
                    </a:cubicBezTo>
                    <a:cubicBezTo>
                      <a:pt x="288" y="34"/>
                      <a:pt x="288" y="34"/>
                      <a:pt x="288" y="34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84" y="33"/>
                      <a:pt x="284" y="33"/>
                      <a:pt x="284" y="33"/>
                    </a:cubicBezTo>
                    <a:cubicBezTo>
                      <a:pt x="282" y="32"/>
                      <a:pt x="282" y="32"/>
                      <a:pt x="282" y="32"/>
                    </a:cubicBezTo>
                    <a:cubicBezTo>
                      <a:pt x="280" y="32"/>
                      <a:pt x="280" y="32"/>
                      <a:pt x="280" y="32"/>
                    </a:cubicBezTo>
                    <a:cubicBezTo>
                      <a:pt x="278" y="31"/>
                      <a:pt x="278" y="31"/>
                      <a:pt x="278" y="31"/>
                    </a:cubicBezTo>
                    <a:cubicBezTo>
                      <a:pt x="276" y="31"/>
                      <a:pt x="276" y="31"/>
                      <a:pt x="276" y="31"/>
                    </a:cubicBezTo>
                    <a:cubicBezTo>
                      <a:pt x="275" y="30"/>
                      <a:pt x="275" y="30"/>
                      <a:pt x="275" y="30"/>
                    </a:cubicBezTo>
                    <a:cubicBezTo>
                      <a:pt x="272" y="30"/>
                      <a:pt x="272" y="30"/>
                      <a:pt x="272" y="30"/>
                    </a:cubicBezTo>
                    <a:cubicBezTo>
                      <a:pt x="271" y="30"/>
                      <a:pt x="271" y="30"/>
                      <a:pt x="271" y="30"/>
                    </a:cubicBezTo>
                    <a:cubicBezTo>
                      <a:pt x="269" y="30"/>
                      <a:pt x="269" y="30"/>
                      <a:pt x="269" y="30"/>
                    </a:cubicBezTo>
                    <a:cubicBezTo>
                      <a:pt x="267" y="29"/>
                      <a:pt x="267" y="29"/>
                      <a:pt x="267" y="29"/>
                    </a:cubicBezTo>
                    <a:cubicBezTo>
                      <a:pt x="265" y="29"/>
                      <a:pt x="265" y="29"/>
                      <a:pt x="265" y="29"/>
                    </a:cubicBezTo>
                    <a:cubicBezTo>
                      <a:pt x="263" y="29"/>
                      <a:pt x="263" y="29"/>
                      <a:pt x="263" y="29"/>
                    </a:cubicBezTo>
                    <a:cubicBezTo>
                      <a:pt x="261" y="28"/>
                      <a:pt x="261" y="28"/>
                      <a:pt x="261" y="28"/>
                    </a:cubicBezTo>
                    <a:cubicBezTo>
                      <a:pt x="259" y="28"/>
                      <a:pt x="259" y="28"/>
                      <a:pt x="259" y="28"/>
                    </a:cubicBezTo>
                    <a:cubicBezTo>
                      <a:pt x="257" y="28"/>
                      <a:pt x="257" y="28"/>
                      <a:pt x="257" y="28"/>
                    </a:cubicBezTo>
                    <a:cubicBezTo>
                      <a:pt x="260" y="1"/>
                      <a:pt x="260" y="1"/>
                      <a:pt x="260" y="1"/>
                    </a:cubicBezTo>
                    <a:cubicBezTo>
                      <a:pt x="258" y="1"/>
                      <a:pt x="258" y="1"/>
                      <a:pt x="258" y="1"/>
                    </a:cubicBezTo>
                    <a:cubicBezTo>
                      <a:pt x="256" y="1"/>
                      <a:pt x="256" y="1"/>
                      <a:pt x="256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2" y="1"/>
                      <a:pt x="252" y="1"/>
                      <a:pt x="252" y="1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5" y="1"/>
                      <a:pt x="215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1" y="1"/>
                      <a:pt x="211" y="1"/>
                      <a:pt x="211" y="1"/>
                    </a:cubicBezTo>
                    <a:cubicBezTo>
                      <a:pt x="209" y="1"/>
                      <a:pt x="209" y="1"/>
                      <a:pt x="209" y="1"/>
                    </a:cubicBezTo>
                    <a:cubicBezTo>
                      <a:pt x="207" y="1"/>
                      <a:pt x="207" y="1"/>
                      <a:pt x="207" y="1"/>
                    </a:cubicBezTo>
                    <a:cubicBezTo>
                      <a:pt x="205" y="2"/>
                      <a:pt x="205" y="2"/>
                      <a:pt x="205" y="2"/>
                    </a:cubicBezTo>
                    <a:cubicBezTo>
                      <a:pt x="203" y="2"/>
                      <a:pt x="203" y="2"/>
                      <a:pt x="203" y="2"/>
                    </a:cubicBezTo>
                    <a:cubicBezTo>
                      <a:pt x="201" y="2"/>
                      <a:pt x="201" y="2"/>
                      <a:pt x="201" y="2"/>
                    </a:cubicBezTo>
                    <a:cubicBezTo>
                      <a:pt x="205" y="28"/>
                      <a:pt x="205" y="28"/>
                      <a:pt x="205" y="28"/>
                    </a:cubicBezTo>
                    <a:cubicBezTo>
                      <a:pt x="203" y="28"/>
                      <a:pt x="203" y="28"/>
                      <a:pt x="203" y="28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197" y="29"/>
                      <a:pt x="197" y="29"/>
                      <a:pt x="197" y="29"/>
                    </a:cubicBezTo>
                    <a:cubicBezTo>
                      <a:pt x="196" y="29"/>
                      <a:pt x="196" y="29"/>
                      <a:pt x="196" y="29"/>
                    </a:cubicBezTo>
                    <a:cubicBezTo>
                      <a:pt x="194" y="30"/>
                      <a:pt x="194" y="30"/>
                      <a:pt x="194" y="30"/>
                    </a:cubicBezTo>
                    <a:cubicBezTo>
                      <a:pt x="192" y="30"/>
                      <a:pt x="192" y="30"/>
                      <a:pt x="192" y="30"/>
                    </a:cubicBezTo>
                    <a:cubicBezTo>
                      <a:pt x="191" y="30"/>
                      <a:pt x="191" y="30"/>
                      <a:pt x="191" y="30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87" y="31"/>
                      <a:pt x="187" y="31"/>
                      <a:pt x="187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2" y="32"/>
                      <a:pt x="182" y="32"/>
                      <a:pt x="182" y="32"/>
                    </a:cubicBezTo>
                    <a:cubicBezTo>
                      <a:pt x="181" y="32"/>
                      <a:pt x="181" y="32"/>
                      <a:pt x="181" y="32"/>
                    </a:cubicBezTo>
                    <a:cubicBezTo>
                      <a:pt x="179" y="33"/>
                      <a:pt x="179" y="33"/>
                      <a:pt x="179" y="33"/>
                    </a:cubicBezTo>
                    <a:cubicBezTo>
                      <a:pt x="177" y="33"/>
                      <a:pt x="177" y="33"/>
                      <a:pt x="177" y="33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1" y="35"/>
                      <a:pt x="171" y="35"/>
                      <a:pt x="171" y="35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68" y="36"/>
                      <a:pt x="168" y="36"/>
                      <a:pt x="168" y="36"/>
                    </a:cubicBezTo>
                    <a:cubicBezTo>
                      <a:pt x="166" y="36"/>
                      <a:pt x="166" y="36"/>
                      <a:pt x="166" y="36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38"/>
                      <a:pt x="161" y="38"/>
                      <a:pt x="161" y="38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4" y="41"/>
                      <a:pt x="154" y="41"/>
                      <a:pt x="154" y="41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1" y="43"/>
                      <a:pt x="151" y="43"/>
                      <a:pt x="151" y="43"/>
                    </a:cubicBezTo>
                    <a:cubicBezTo>
                      <a:pt x="141" y="19"/>
                      <a:pt x="141" y="19"/>
                      <a:pt x="141" y="19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3" y="22"/>
                      <a:pt x="133" y="22"/>
                      <a:pt x="133" y="22"/>
                    </a:cubicBezTo>
                    <a:cubicBezTo>
                      <a:pt x="132" y="23"/>
                      <a:pt x="132" y="23"/>
                      <a:pt x="132" y="23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2" y="27"/>
                      <a:pt x="122" y="27"/>
                      <a:pt x="122" y="27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4"/>
                      <a:pt x="110" y="34"/>
                      <a:pt x="110" y="34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101" y="72"/>
                      <a:pt x="101" y="72"/>
                      <a:pt x="101" y="7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6" y="76"/>
                      <a:pt x="96" y="76"/>
                      <a:pt x="96" y="76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5"/>
                      <a:pt x="87" y="85"/>
                      <a:pt x="87" y="85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82" y="89"/>
                      <a:pt x="82" y="89"/>
                      <a:pt x="82" y="89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6" y="108"/>
                      <a:pt x="66" y="108"/>
                      <a:pt x="66" y="108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4" y="111"/>
                      <a:pt x="64" y="111"/>
                      <a:pt x="64" y="11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0" y="101"/>
                      <a:pt x="40" y="101"/>
                      <a:pt x="40" y="101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3" y="112"/>
                      <a:pt x="33" y="112"/>
                      <a:pt x="33" y="112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29" y="119"/>
                      <a:pt x="29" y="119"/>
                      <a:pt x="29" y="119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27" y="122"/>
                      <a:pt x="27" y="122"/>
                      <a:pt x="27" y="122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3" y="131"/>
                      <a:pt x="23" y="131"/>
                      <a:pt x="23" y="131"/>
                    </a:cubicBezTo>
                    <a:cubicBezTo>
                      <a:pt x="22" y="132"/>
                      <a:pt x="22" y="132"/>
                      <a:pt x="22" y="132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19" y="140"/>
                      <a:pt x="19" y="140"/>
                      <a:pt x="19" y="140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38" y="159"/>
                      <a:pt x="38" y="159"/>
                      <a:pt x="38" y="159"/>
                    </a:cubicBezTo>
                    <a:cubicBezTo>
                      <a:pt x="37" y="160"/>
                      <a:pt x="37" y="160"/>
                      <a:pt x="37" y="160"/>
                    </a:cubicBezTo>
                    <a:cubicBezTo>
                      <a:pt x="36" y="162"/>
                      <a:pt x="36" y="162"/>
                      <a:pt x="36" y="162"/>
                    </a:cubicBezTo>
                    <a:cubicBezTo>
                      <a:pt x="36" y="163"/>
                      <a:pt x="36" y="163"/>
                      <a:pt x="36" y="163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5" y="166"/>
                      <a:pt x="35" y="166"/>
                      <a:pt x="35" y="166"/>
                    </a:cubicBezTo>
                    <a:cubicBezTo>
                      <a:pt x="34" y="168"/>
                      <a:pt x="34" y="168"/>
                      <a:pt x="34" y="168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4"/>
                      <a:pt x="32" y="174"/>
                      <a:pt x="32" y="174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1" y="177"/>
                      <a:pt x="31" y="177"/>
                      <a:pt x="31" y="177"/>
                    </a:cubicBezTo>
                    <a:cubicBezTo>
                      <a:pt x="31" y="179"/>
                      <a:pt x="31" y="179"/>
                      <a:pt x="31" y="179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29" y="187"/>
                      <a:pt x="29" y="187"/>
                      <a:pt x="29" y="187"/>
                    </a:cubicBezTo>
                    <a:cubicBezTo>
                      <a:pt x="28" y="189"/>
                      <a:pt x="28" y="189"/>
                      <a:pt x="28" y="189"/>
                    </a:cubicBezTo>
                    <a:cubicBezTo>
                      <a:pt x="28" y="191"/>
                      <a:pt x="28" y="191"/>
                      <a:pt x="28" y="191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7" y="194"/>
                      <a:pt x="27" y="194"/>
                      <a:pt x="27" y="194"/>
                    </a:cubicBezTo>
                    <a:cubicBezTo>
                      <a:pt x="27" y="196"/>
                      <a:pt x="27" y="196"/>
                      <a:pt x="27" y="196"/>
                    </a:cubicBezTo>
                    <a:cubicBezTo>
                      <a:pt x="27" y="198"/>
                      <a:pt x="27" y="198"/>
                      <a:pt x="27" y="198"/>
                    </a:cubicBezTo>
                    <a:cubicBezTo>
                      <a:pt x="26" y="200"/>
                      <a:pt x="26" y="200"/>
                      <a:pt x="26" y="200"/>
                    </a:cubicBezTo>
                    <a:cubicBezTo>
                      <a:pt x="26" y="202"/>
                      <a:pt x="26" y="202"/>
                      <a:pt x="26" y="202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5" y="207"/>
                      <a:pt x="25" y="207"/>
                      <a:pt x="25" y="207"/>
                    </a:cubicBezTo>
                    <a:cubicBezTo>
                      <a:pt x="25" y="209"/>
                      <a:pt x="25" y="209"/>
                      <a:pt x="25" y="209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3"/>
                      <a:pt x="24" y="213"/>
                      <a:pt x="24" y="213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4" y="265"/>
                      <a:pt x="24" y="265"/>
                      <a:pt x="24" y="265"/>
                    </a:cubicBezTo>
                    <a:cubicBezTo>
                      <a:pt x="25" y="266"/>
                      <a:pt x="25" y="266"/>
                      <a:pt x="25" y="266"/>
                    </a:cubicBezTo>
                    <a:cubicBezTo>
                      <a:pt x="25" y="269"/>
                      <a:pt x="25" y="269"/>
                      <a:pt x="25" y="269"/>
                    </a:cubicBezTo>
                    <a:cubicBezTo>
                      <a:pt x="25" y="270"/>
                      <a:pt x="25" y="270"/>
                      <a:pt x="25" y="270"/>
                    </a:cubicBezTo>
                    <a:cubicBezTo>
                      <a:pt x="26" y="272"/>
                      <a:pt x="26" y="272"/>
                      <a:pt x="26" y="272"/>
                    </a:cubicBezTo>
                    <a:cubicBezTo>
                      <a:pt x="26" y="274"/>
                      <a:pt x="26" y="274"/>
                      <a:pt x="26" y="274"/>
                    </a:cubicBezTo>
                    <a:cubicBezTo>
                      <a:pt x="26" y="276"/>
                      <a:pt x="26" y="276"/>
                      <a:pt x="26" y="276"/>
                    </a:cubicBezTo>
                    <a:cubicBezTo>
                      <a:pt x="27" y="278"/>
                      <a:pt x="27" y="278"/>
                      <a:pt x="27" y="278"/>
                    </a:cubicBezTo>
                    <a:cubicBezTo>
                      <a:pt x="27" y="280"/>
                      <a:pt x="27" y="280"/>
                      <a:pt x="27" y="280"/>
                    </a:cubicBezTo>
                    <a:cubicBezTo>
                      <a:pt x="27" y="281"/>
                      <a:pt x="27" y="281"/>
                      <a:pt x="27" y="281"/>
                    </a:cubicBezTo>
                    <a:cubicBezTo>
                      <a:pt x="28" y="283"/>
                      <a:pt x="28" y="283"/>
                      <a:pt x="28" y="283"/>
                    </a:cubicBezTo>
                    <a:cubicBezTo>
                      <a:pt x="28" y="285"/>
                      <a:pt x="28" y="285"/>
                      <a:pt x="28" y="285"/>
                    </a:cubicBezTo>
                    <a:cubicBezTo>
                      <a:pt x="28" y="287"/>
                      <a:pt x="28" y="287"/>
                      <a:pt x="28" y="287"/>
                    </a:cubicBezTo>
                    <a:cubicBezTo>
                      <a:pt x="29" y="288"/>
                      <a:pt x="29" y="288"/>
                      <a:pt x="29" y="288"/>
                    </a:cubicBezTo>
                    <a:cubicBezTo>
                      <a:pt x="29" y="290"/>
                      <a:pt x="29" y="290"/>
                      <a:pt x="29" y="290"/>
                    </a:cubicBez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293"/>
                      <a:pt x="30" y="293"/>
                      <a:pt x="30" y="293"/>
                    </a:cubicBezTo>
                    <a:cubicBezTo>
                      <a:pt x="30" y="295"/>
                      <a:pt x="30" y="295"/>
                      <a:pt x="30" y="295"/>
                    </a:cubicBezTo>
                    <a:cubicBezTo>
                      <a:pt x="31" y="296"/>
                      <a:pt x="31" y="296"/>
                      <a:pt x="31" y="296"/>
                    </a:cubicBezTo>
                    <a:cubicBezTo>
                      <a:pt x="31" y="298"/>
                      <a:pt x="31" y="298"/>
                      <a:pt x="31" y="298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1"/>
                      <a:pt x="32" y="301"/>
                      <a:pt x="32" y="301"/>
                    </a:cubicBezTo>
                    <a:cubicBezTo>
                      <a:pt x="33" y="303"/>
                      <a:pt x="33" y="303"/>
                      <a:pt x="33" y="303"/>
                    </a:cubicBezTo>
                    <a:cubicBezTo>
                      <a:pt x="33" y="305"/>
                      <a:pt x="33" y="305"/>
                      <a:pt x="33" y="305"/>
                    </a:cubicBezTo>
                    <a:cubicBezTo>
                      <a:pt x="34" y="306"/>
                      <a:pt x="34" y="306"/>
                      <a:pt x="34" y="306"/>
                    </a:cubicBezTo>
                    <a:cubicBezTo>
                      <a:pt x="34" y="308"/>
                      <a:pt x="34" y="308"/>
                      <a:pt x="34" y="308"/>
                    </a:cubicBezTo>
                    <a:cubicBezTo>
                      <a:pt x="35" y="309"/>
                      <a:pt x="35" y="309"/>
                      <a:pt x="35" y="309"/>
                    </a:cubicBezTo>
                    <a:cubicBezTo>
                      <a:pt x="35" y="311"/>
                      <a:pt x="35" y="311"/>
                      <a:pt x="35" y="311"/>
                    </a:cubicBezTo>
                    <a:cubicBezTo>
                      <a:pt x="36" y="312"/>
                      <a:pt x="36" y="312"/>
                      <a:pt x="36" y="312"/>
                    </a:cubicBezTo>
                    <a:cubicBezTo>
                      <a:pt x="36" y="314"/>
                      <a:pt x="36" y="314"/>
                      <a:pt x="36" y="314"/>
                    </a:cubicBezTo>
                    <a:cubicBezTo>
                      <a:pt x="37" y="315"/>
                      <a:pt x="37" y="315"/>
                      <a:pt x="37" y="315"/>
                    </a:cubicBezTo>
                    <a:cubicBezTo>
                      <a:pt x="38" y="317"/>
                      <a:pt x="38" y="317"/>
                      <a:pt x="38" y="317"/>
                    </a:cubicBezTo>
                    <a:cubicBezTo>
                      <a:pt x="14" y="326"/>
                      <a:pt x="14" y="326"/>
                      <a:pt x="14" y="326"/>
                    </a:cubicBezTo>
                    <a:cubicBezTo>
                      <a:pt x="15" y="328"/>
                      <a:pt x="15" y="328"/>
                      <a:pt x="15" y="328"/>
                    </a:cubicBezTo>
                    <a:cubicBezTo>
                      <a:pt x="16" y="330"/>
                      <a:pt x="16" y="330"/>
                      <a:pt x="16" y="330"/>
                    </a:cubicBezTo>
                    <a:cubicBezTo>
                      <a:pt x="17" y="332"/>
                      <a:pt x="17" y="332"/>
                      <a:pt x="17" y="332"/>
                    </a:cubicBezTo>
                    <a:cubicBezTo>
                      <a:pt x="18" y="334"/>
                      <a:pt x="18" y="334"/>
                      <a:pt x="18" y="334"/>
                    </a:cubicBezTo>
                    <a:cubicBezTo>
                      <a:pt x="19" y="336"/>
                      <a:pt x="19" y="336"/>
                      <a:pt x="19" y="336"/>
                    </a:cubicBezTo>
                    <a:cubicBezTo>
                      <a:pt x="20" y="338"/>
                      <a:pt x="20" y="338"/>
                      <a:pt x="20" y="338"/>
                    </a:cubicBezTo>
                    <a:cubicBezTo>
                      <a:pt x="20" y="340"/>
                      <a:pt x="20" y="340"/>
                      <a:pt x="20" y="340"/>
                    </a:cubicBezTo>
                    <a:cubicBezTo>
                      <a:pt x="21" y="342"/>
                      <a:pt x="21" y="342"/>
                      <a:pt x="21" y="342"/>
                    </a:cubicBezTo>
                    <a:cubicBezTo>
                      <a:pt x="22" y="343"/>
                      <a:pt x="22" y="343"/>
                      <a:pt x="22" y="343"/>
                    </a:cubicBezTo>
                    <a:cubicBezTo>
                      <a:pt x="23" y="345"/>
                      <a:pt x="23" y="345"/>
                      <a:pt x="23" y="345"/>
                    </a:cubicBezTo>
                    <a:cubicBezTo>
                      <a:pt x="24" y="347"/>
                      <a:pt x="24" y="347"/>
                      <a:pt x="24" y="347"/>
                    </a:cubicBezTo>
                    <a:cubicBezTo>
                      <a:pt x="25" y="349"/>
                      <a:pt x="25" y="349"/>
                      <a:pt x="25" y="349"/>
                    </a:cubicBezTo>
                    <a:cubicBezTo>
                      <a:pt x="26" y="350"/>
                      <a:pt x="26" y="350"/>
                      <a:pt x="26" y="350"/>
                    </a:cubicBezTo>
                    <a:cubicBezTo>
                      <a:pt x="27" y="352"/>
                      <a:pt x="27" y="352"/>
                      <a:pt x="27" y="352"/>
                    </a:cubicBezTo>
                    <a:cubicBezTo>
                      <a:pt x="27" y="354"/>
                      <a:pt x="27" y="354"/>
                      <a:pt x="27" y="354"/>
                    </a:cubicBezTo>
                    <a:cubicBezTo>
                      <a:pt x="28" y="355"/>
                      <a:pt x="28" y="355"/>
                      <a:pt x="28" y="355"/>
                    </a:cubicBezTo>
                    <a:cubicBezTo>
                      <a:pt x="29" y="357"/>
                      <a:pt x="29" y="357"/>
                      <a:pt x="29" y="357"/>
                    </a:cubicBezTo>
                    <a:cubicBezTo>
                      <a:pt x="30" y="359"/>
                      <a:pt x="30" y="359"/>
                      <a:pt x="30" y="359"/>
                    </a:cubicBezTo>
                    <a:cubicBezTo>
                      <a:pt x="31" y="360"/>
                      <a:pt x="31" y="360"/>
                      <a:pt x="31" y="360"/>
                    </a:cubicBezTo>
                    <a:cubicBezTo>
                      <a:pt x="32" y="362"/>
                      <a:pt x="32" y="362"/>
                      <a:pt x="32" y="362"/>
                    </a:cubicBezTo>
                    <a:cubicBezTo>
                      <a:pt x="33" y="363"/>
                      <a:pt x="33" y="363"/>
                      <a:pt x="33" y="363"/>
                    </a:cubicBezTo>
                    <a:cubicBezTo>
                      <a:pt x="34" y="365"/>
                      <a:pt x="34" y="365"/>
                      <a:pt x="34" y="365"/>
                    </a:cubicBezTo>
                    <a:cubicBezTo>
                      <a:pt x="35" y="366"/>
                      <a:pt x="35" y="366"/>
                      <a:pt x="35" y="366"/>
                    </a:cubicBezTo>
                    <a:cubicBezTo>
                      <a:pt x="36" y="368"/>
                      <a:pt x="36" y="368"/>
                      <a:pt x="36" y="368"/>
                    </a:cubicBezTo>
                    <a:cubicBezTo>
                      <a:pt x="37" y="369"/>
                      <a:pt x="37" y="369"/>
                      <a:pt x="37" y="369"/>
                    </a:cubicBezTo>
                    <a:cubicBezTo>
                      <a:pt x="38" y="371"/>
                      <a:pt x="38" y="371"/>
                      <a:pt x="38" y="371"/>
                    </a:cubicBezTo>
                    <a:cubicBezTo>
                      <a:pt x="39" y="372"/>
                      <a:pt x="39" y="372"/>
                      <a:pt x="39" y="372"/>
                    </a:cubicBezTo>
                    <a:cubicBezTo>
                      <a:pt x="40" y="374"/>
                      <a:pt x="40" y="374"/>
                      <a:pt x="40" y="374"/>
                    </a:cubicBezTo>
                    <a:cubicBezTo>
                      <a:pt x="40" y="375"/>
                      <a:pt x="40" y="375"/>
                      <a:pt x="40" y="375"/>
                    </a:cubicBezTo>
                    <a:cubicBezTo>
                      <a:pt x="42" y="377"/>
                      <a:pt x="42" y="377"/>
                      <a:pt x="42" y="377"/>
                    </a:cubicBezTo>
                    <a:cubicBezTo>
                      <a:pt x="43" y="378"/>
                      <a:pt x="43" y="378"/>
                      <a:pt x="43" y="378"/>
                    </a:cubicBezTo>
                    <a:cubicBezTo>
                      <a:pt x="43" y="379"/>
                      <a:pt x="43" y="379"/>
                      <a:pt x="43" y="379"/>
                    </a:cubicBezTo>
                    <a:cubicBezTo>
                      <a:pt x="64" y="364"/>
                      <a:pt x="64" y="364"/>
                      <a:pt x="64" y="364"/>
                    </a:cubicBezTo>
                    <a:cubicBezTo>
                      <a:pt x="65" y="366"/>
                      <a:pt x="65" y="366"/>
                      <a:pt x="65" y="366"/>
                    </a:cubicBezTo>
                    <a:cubicBezTo>
                      <a:pt x="66" y="368"/>
                      <a:pt x="66" y="368"/>
                      <a:pt x="66" y="368"/>
                    </a:cubicBezTo>
                    <a:cubicBezTo>
                      <a:pt x="67" y="369"/>
                      <a:pt x="67" y="369"/>
                      <a:pt x="67" y="369"/>
                    </a:cubicBezTo>
                    <a:cubicBezTo>
                      <a:pt x="68" y="371"/>
                      <a:pt x="68" y="371"/>
                      <a:pt x="68" y="371"/>
                    </a:cubicBezTo>
                    <a:cubicBezTo>
                      <a:pt x="70" y="372"/>
                      <a:pt x="70" y="372"/>
                      <a:pt x="70" y="372"/>
                    </a:cubicBezTo>
                    <a:cubicBezTo>
                      <a:pt x="71" y="374"/>
                      <a:pt x="71" y="374"/>
                      <a:pt x="71" y="374"/>
                    </a:cubicBezTo>
                    <a:cubicBezTo>
                      <a:pt x="72" y="375"/>
                      <a:pt x="72" y="375"/>
                      <a:pt x="72" y="375"/>
                    </a:cubicBezTo>
                    <a:cubicBezTo>
                      <a:pt x="73" y="376"/>
                      <a:pt x="73" y="376"/>
                      <a:pt x="73" y="376"/>
                    </a:cubicBezTo>
                    <a:cubicBezTo>
                      <a:pt x="74" y="378"/>
                      <a:pt x="74" y="378"/>
                      <a:pt x="74" y="378"/>
                    </a:cubicBezTo>
                    <a:cubicBezTo>
                      <a:pt x="75" y="379"/>
                      <a:pt x="75" y="379"/>
                      <a:pt x="75" y="379"/>
                    </a:cubicBezTo>
                    <a:cubicBezTo>
                      <a:pt x="77" y="380"/>
                      <a:pt x="77" y="380"/>
                      <a:pt x="77" y="380"/>
                    </a:cubicBezTo>
                    <a:cubicBezTo>
                      <a:pt x="78" y="381"/>
                      <a:pt x="78" y="381"/>
                      <a:pt x="78" y="381"/>
                    </a:cubicBezTo>
                    <a:cubicBezTo>
                      <a:pt x="79" y="383"/>
                      <a:pt x="79" y="383"/>
                      <a:pt x="79" y="383"/>
                    </a:cubicBezTo>
                    <a:cubicBezTo>
                      <a:pt x="80" y="384"/>
                      <a:pt x="80" y="384"/>
                      <a:pt x="80" y="384"/>
                    </a:cubicBezTo>
                    <a:cubicBezTo>
                      <a:pt x="81" y="385"/>
                      <a:pt x="81" y="385"/>
                      <a:pt x="81" y="385"/>
                    </a:cubicBezTo>
                    <a:cubicBezTo>
                      <a:pt x="82" y="387"/>
                      <a:pt x="82" y="387"/>
                      <a:pt x="82" y="387"/>
                    </a:cubicBezTo>
                    <a:cubicBezTo>
                      <a:pt x="84" y="387"/>
                      <a:pt x="84" y="387"/>
                      <a:pt x="84" y="387"/>
                    </a:cubicBezTo>
                    <a:cubicBezTo>
                      <a:pt x="85" y="389"/>
                      <a:pt x="85" y="389"/>
                      <a:pt x="85" y="389"/>
                    </a:cubicBezTo>
                    <a:cubicBezTo>
                      <a:pt x="86" y="390"/>
                      <a:pt x="86" y="390"/>
                      <a:pt x="86" y="390"/>
                    </a:cubicBezTo>
                    <a:cubicBezTo>
                      <a:pt x="87" y="391"/>
                      <a:pt x="87" y="391"/>
                      <a:pt x="87" y="391"/>
                    </a:cubicBezTo>
                    <a:cubicBezTo>
                      <a:pt x="88" y="392"/>
                      <a:pt x="88" y="392"/>
                      <a:pt x="88" y="392"/>
                    </a:cubicBezTo>
                    <a:cubicBezTo>
                      <a:pt x="89" y="393"/>
                      <a:pt x="89" y="393"/>
                      <a:pt x="89" y="393"/>
                    </a:cubicBezTo>
                    <a:cubicBezTo>
                      <a:pt x="91" y="394"/>
                      <a:pt x="91" y="394"/>
                      <a:pt x="91" y="394"/>
                    </a:cubicBezTo>
                    <a:cubicBezTo>
                      <a:pt x="92" y="395"/>
                      <a:pt x="92" y="395"/>
                      <a:pt x="92" y="395"/>
                    </a:cubicBezTo>
                    <a:cubicBezTo>
                      <a:pt x="93" y="396"/>
                      <a:pt x="93" y="396"/>
                      <a:pt x="93" y="396"/>
                    </a:cubicBezTo>
                    <a:cubicBezTo>
                      <a:pt x="94" y="398"/>
                      <a:pt x="94" y="398"/>
                      <a:pt x="94" y="398"/>
                    </a:cubicBezTo>
                    <a:cubicBezTo>
                      <a:pt x="95" y="398"/>
                      <a:pt x="95" y="398"/>
                      <a:pt x="95" y="398"/>
                    </a:cubicBezTo>
                    <a:cubicBezTo>
                      <a:pt x="96" y="399"/>
                      <a:pt x="96" y="399"/>
                      <a:pt x="96" y="399"/>
                    </a:cubicBezTo>
                    <a:cubicBezTo>
                      <a:pt x="98" y="401"/>
                      <a:pt x="98" y="401"/>
                      <a:pt x="98" y="401"/>
                    </a:cubicBezTo>
                    <a:cubicBezTo>
                      <a:pt x="98" y="402"/>
                      <a:pt x="98" y="402"/>
                      <a:pt x="98" y="402"/>
                    </a:cubicBezTo>
                    <a:cubicBezTo>
                      <a:pt x="100" y="402"/>
                      <a:pt x="100" y="402"/>
                      <a:pt x="100" y="402"/>
                    </a:cubicBezTo>
                    <a:cubicBezTo>
                      <a:pt x="101" y="403"/>
                      <a:pt x="101" y="403"/>
                      <a:pt x="101" y="403"/>
                    </a:cubicBezTo>
                    <a:cubicBezTo>
                      <a:pt x="85" y="423"/>
                      <a:pt x="85" y="423"/>
                      <a:pt x="85" y="423"/>
                    </a:cubicBezTo>
                    <a:cubicBezTo>
                      <a:pt x="87" y="424"/>
                      <a:pt x="87" y="424"/>
                      <a:pt x="87" y="424"/>
                    </a:cubicBezTo>
                    <a:cubicBezTo>
                      <a:pt x="88" y="426"/>
                      <a:pt x="88" y="426"/>
                      <a:pt x="88" y="426"/>
                    </a:cubicBezTo>
                    <a:cubicBezTo>
                      <a:pt x="90" y="427"/>
                      <a:pt x="90" y="427"/>
                      <a:pt x="90" y="427"/>
                    </a:cubicBezTo>
                    <a:cubicBezTo>
                      <a:pt x="92" y="429"/>
                      <a:pt x="92" y="429"/>
                      <a:pt x="92" y="429"/>
                    </a:cubicBezTo>
                    <a:cubicBezTo>
                      <a:pt x="93" y="430"/>
                      <a:pt x="93" y="430"/>
                      <a:pt x="93" y="430"/>
                    </a:cubicBezTo>
                    <a:cubicBezTo>
                      <a:pt x="95" y="431"/>
                      <a:pt x="95" y="431"/>
                      <a:pt x="95" y="431"/>
                    </a:cubicBezTo>
                    <a:cubicBezTo>
                      <a:pt x="97" y="432"/>
                      <a:pt x="97" y="432"/>
                      <a:pt x="97" y="432"/>
                    </a:cubicBezTo>
                    <a:cubicBezTo>
                      <a:pt x="98" y="433"/>
                      <a:pt x="98" y="433"/>
                      <a:pt x="98" y="433"/>
                    </a:cubicBezTo>
                    <a:cubicBezTo>
                      <a:pt x="100" y="435"/>
                      <a:pt x="100" y="435"/>
                      <a:pt x="100" y="435"/>
                    </a:cubicBezTo>
                    <a:cubicBezTo>
                      <a:pt x="102" y="436"/>
                      <a:pt x="102" y="436"/>
                      <a:pt x="102" y="436"/>
                    </a:cubicBezTo>
                    <a:cubicBezTo>
                      <a:pt x="104" y="437"/>
                      <a:pt x="104" y="437"/>
                      <a:pt x="104" y="437"/>
                    </a:cubicBezTo>
                    <a:cubicBezTo>
                      <a:pt x="105" y="438"/>
                      <a:pt x="105" y="438"/>
                      <a:pt x="105" y="438"/>
                    </a:cubicBezTo>
                    <a:cubicBezTo>
                      <a:pt x="107" y="439"/>
                      <a:pt x="107" y="439"/>
                      <a:pt x="107" y="439"/>
                    </a:cubicBezTo>
                    <a:cubicBezTo>
                      <a:pt x="109" y="440"/>
                      <a:pt x="109" y="440"/>
                      <a:pt x="109" y="440"/>
                    </a:cubicBezTo>
                    <a:cubicBezTo>
                      <a:pt x="110" y="441"/>
                      <a:pt x="110" y="441"/>
                      <a:pt x="110" y="441"/>
                    </a:cubicBezTo>
                    <a:cubicBezTo>
                      <a:pt x="112" y="442"/>
                      <a:pt x="112" y="442"/>
                      <a:pt x="112" y="442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5" y="444"/>
                      <a:pt x="115" y="444"/>
                      <a:pt x="115" y="444"/>
                    </a:cubicBezTo>
                    <a:cubicBezTo>
                      <a:pt x="117" y="445"/>
                      <a:pt x="117" y="445"/>
                      <a:pt x="117" y="445"/>
                    </a:cubicBezTo>
                    <a:cubicBezTo>
                      <a:pt x="119" y="446"/>
                      <a:pt x="119" y="446"/>
                      <a:pt x="119" y="446"/>
                    </a:cubicBezTo>
                    <a:cubicBezTo>
                      <a:pt x="121" y="447"/>
                      <a:pt x="121" y="447"/>
                      <a:pt x="121" y="447"/>
                    </a:cubicBezTo>
                    <a:cubicBezTo>
                      <a:pt x="122" y="448"/>
                      <a:pt x="122" y="448"/>
                      <a:pt x="122" y="448"/>
                    </a:cubicBezTo>
                    <a:cubicBezTo>
                      <a:pt x="124" y="449"/>
                      <a:pt x="124" y="449"/>
                      <a:pt x="124" y="449"/>
                    </a:cubicBezTo>
                    <a:cubicBezTo>
                      <a:pt x="126" y="450"/>
                      <a:pt x="126" y="450"/>
                      <a:pt x="126" y="450"/>
                    </a:cubicBezTo>
                    <a:cubicBezTo>
                      <a:pt x="128" y="451"/>
                      <a:pt x="128" y="451"/>
                      <a:pt x="128" y="451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32" y="453"/>
                      <a:pt x="132" y="453"/>
                      <a:pt x="132" y="453"/>
                    </a:cubicBezTo>
                    <a:cubicBezTo>
                      <a:pt x="133" y="454"/>
                      <a:pt x="133" y="454"/>
                      <a:pt x="133" y="454"/>
                    </a:cubicBezTo>
                    <a:cubicBezTo>
                      <a:pt x="135" y="455"/>
                      <a:pt x="135" y="455"/>
                      <a:pt x="135" y="455"/>
                    </a:cubicBezTo>
                    <a:cubicBezTo>
                      <a:pt x="137" y="455"/>
                      <a:pt x="137" y="455"/>
                      <a:pt x="137" y="455"/>
                    </a:cubicBezTo>
                    <a:cubicBezTo>
                      <a:pt x="139" y="456"/>
                      <a:pt x="139" y="456"/>
                      <a:pt x="139" y="456"/>
                    </a:cubicBezTo>
                    <a:cubicBezTo>
                      <a:pt x="141" y="457"/>
                      <a:pt x="141" y="457"/>
                      <a:pt x="141" y="457"/>
                    </a:cubicBezTo>
                    <a:cubicBezTo>
                      <a:pt x="151" y="433"/>
                      <a:pt x="151" y="433"/>
                      <a:pt x="151" y="433"/>
                    </a:cubicBezTo>
                    <a:cubicBezTo>
                      <a:pt x="153" y="434"/>
                      <a:pt x="153" y="434"/>
                      <a:pt x="153" y="434"/>
                    </a:cubicBezTo>
                    <a:cubicBezTo>
                      <a:pt x="154" y="435"/>
                      <a:pt x="154" y="435"/>
                      <a:pt x="154" y="435"/>
                    </a:cubicBezTo>
                    <a:cubicBezTo>
                      <a:pt x="156" y="436"/>
                      <a:pt x="156" y="436"/>
                      <a:pt x="156" y="436"/>
                    </a:cubicBezTo>
                    <a:cubicBezTo>
                      <a:pt x="158" y="436"/>
                      <a:pt x="158" y="436"/>
                      <a:pt x="158" y="436"/>
                    </a:cubicBezTo>
                    <a:cubicBezTo>
                      <a:pt x="159" y="437"/>
                      <a:pt x="159" y="437"/>
                      <a:pt x="159" y="437"/>
                    </a:cubicBezTo>
                    <a:cubicBezTo>
                      <a:pt x="161" y="437"/>
                      <a:pt x="161" y="437"/>
                      <a:pt x="161" y="437"/>
                    </a:cubicBezTo>
                    <a:cubicBezTo>
                      <a:pt x="163" y="438"/>
                      <a:pt x="163" y="438"/>
                      <a:pt x="163" y="438"/>
                    </a:cubicBezTo>
                    <a:cubicBezTo>
                      <a:pt x="165" y="439"/>
                      <a:pt x="165" y="439"/>
                      <a:pt x="165" y="439"/>
                    </a:cubicBezTo>
                    <a:cubicBezTo>
                      <a:pt x="166" y="439"/>
                      <a:pt x="166" y="439"/>
                      <a:pt x="166" y="439"/>
                    </a:cubicBezTo>
                    <a:cubicBezTo>
                      <a:pt x="168" y="440"/>
                      <a:pt x="168" y="440"/>
                      <a:pt x="168" y="440"/>
                    </a:cubicBezTo>
                    <a:cubicBezTo>
                      <a:pt x="170" y="440"/>
                      <a:pt x="170" y="440"/>
                      <a:pt x="170" y="440"/>
                    </a:cubicBezTo>
                    <a:cubicBezTo>
                      <a:pt x="171" y="441"/>
                      <a:pt x="171" y="441"/>
                      <a:pt x="171" y="441"/>
                    </a:cubicBezTo>
                    <a:cubicBezTo>
                      <a:pt x="173" y="441"/>
                      <a:pt x="173" y="441"/>
                      <a:pt x="173" y="441"/>
                    </a:cubicBezTo>
                    <a:cubicBezTo>
                      <a:pt x="174" y="442"/>
                      <a:pt x="174" y="442"/>
                      <a:pt x="174" y="442"/>
                    </a:cubicBezTo>
                    <a:cubicBezTo>
                      <a:pt x="176" y="442"/>
                      <a:pt x="176" y="442"/>
                      <a:pt x="176" y="442"/>
                    </a:cubicBezTo>
                    <a:cubicBezTo>
                      <a:pt x="177" y="442"/>
                      <a:pt x="177" y="442"/>
                      <a:pt x="177" y="442"/>
                    </a:cubicBezTo>
                    <a:cubicBezTo>
                      <a:pt x="179" y="443"/>
                      <a:pt x="179" y="443"/>
                      <a:pt x="179" y="443"/>
                    </a:cubicBezTo>
                    <a:cubicBezTo>
                      <a:pt x="181" y="443"/>
                      <a:pt x="181" y="443"/>
                      <a:pt x="181" y="443"/>
                    </a:cubicBezTo>
                    <a:cubicBezTo>
                      <a:pt x="182" y="444"/>
                      <a:pt x="182" y="444"/>
                      <a:pt x="182" y="444"/>
                    </a:cubicBezTo>
                    <a:cubicBezTo>
                      <a:pt x="184" y="444"/>
                      <a:pt x="184" y="444"/>
                      <a:pt x="184" y="444"/>
                    </a:cubicBezTo>
                    <a:cubicBezTo>
                      <a:pt x="186" y="444"/>
                      <a:pt x="186" y="444"/>
                      <a:pt x="186" y="444"/>
                    </a:cubicBezTo>
                    <a:cubicBezTo>
                      <a:pt x="187" y="445"/>
                      <a:pt x="187" y="445"/>
                      <a:pt x="187" y="445"/>
                    </a:cubicBezTo>
                    <a:cubicBezTo>
                      <a:pt x="189" y="445"/>
                      <a:pt x="189" y="445"/>
                      <a:pt x="189" y="445"/>
                    </a:cubicBezTo>
                    <a:cubicBezTo>
                      <a:pt x="191" y="445"/>
                      <a:pt x="191" y="445"/>
                      <a:pt x="191" y="445"/>
                    </a:cubicBezTo>
                    <a:cubicBezTo>
                      <a:pt x="192" y="446"/>
                      <a:pt x="192" y="446"/>
                      <a:pt x="192" y="446"/>
                    </a:cubicBezTo>
                    <a:cubicBezTo>
                      <a:pt x="194" y="446"/>
                      <a:pt x="194" y="446"/>
                      <a:pt x="194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7" y="447"/>
                      <a:pt x="197" y="447"/>
                      <a:pt x="197" y="447"/>
                    </a:cubicBezTo>
                    <a:cubicBezTo>
                      <a:pt x="199" y="447"/>
                      <a:pt x="199" y="447"/>
                      <a:pt x="199" y="447"/>
                    </a:cubicBezTo>
                    <a:cubicBezTo>
                      <a:pt x="201" y="447"/>
                      <a:pt x="201" y="447"/>
                      <a:pt x="201" y="447"/>
                    </a:cubicBezTo>
                    <a:cubicBezTo>
                      <a:pt x="203" y="448"/>
                      <a:pt x="203" y="448"/>
                      <a:pt x="203" y="448"/>
                    </a:cubicBezTo>
                    <a:cubicBezTo>
                      <a:pt x="205" y="448"/>
                      <a:pt x="205" y="448"/>
                      <a:pt x="205" y="448"/>
                    </a:cubicBezTo>
                    <a:cubicBezTo>
                      <a:pt x="201" y="473"/>
                      <a:pt x="201" y="473"/>
                      <a:pt x="201" y="473"/>
                    </a:cubicBezTo>
                    <a:cubicBezTo>
                      <a:pt x="203" y="474"/>
                      <a:pt x="203" y="474"/>
                      <a:pt x="203" y="474"/>
                    </a:cubicBezTo>
                    <a:cubicBezTo>
                      <a:pt x="205" y="474"/>
                      <a:pt x="205" y="474"/>
                      <a:pt x="205" y="474"/>
                    </a:cubicBezTo>
                    <a:cubicBezTo>
                      <a:pt x="207" y="474"/>
                      <a:pt x="207" y="474"/>
                      <a:pt x="207" y="474"/>
                    </a:cubicBezTo>
                    <a:cubicBezTo>
                      <a:pt x="209" y="474"/>
                      <a:pt x="209" y="474"/>
                      <a:pt x="209" y="474"/>
                    </a:cubicBezTo>
                    <a:cubicBezTo>
                      <a:pt x="211" y="475"/>
                      <a:pt x="211" y="475"/>
                      <a:pt x="211" y="475"/>
                    </a:cubicBezTo>
                    <a:cubicBezTo>
                      <a:pt x="213" y="475"/>
                      <a:pt x="213" y="475"/>
                      <a:pt x="213" y="475"/>
                    </a:cubicBezTo>
                    <a:cubicBezTo>
                      <a:pt x="215" y="475"/>
                      <a:pt x="215" y="475"/>
                      <a:pt x="215" y="475"/>
                    </a:cubicBezTo>
                    <a:cubicBezTo>
                      <a:pt x="217" y="475"/>
                      <a:pt x="217" y="475"/>
                      <a:pt x="217" y="475"/>
                    </a:cubicBezTo>
                    <a:cubicBezTo>
                      <a:pt x="218" y="475"/>
                      <a:pt x="218" y="475"/>
                      <a:pt x="218" y="475"/>
                    </a:cubicBezTo>
                    <a:cubicBezTo>
                      <a:pt x="220" y="476"/>
                      <a:pt x="220" y="476"/>
                      <a:pt x="220" y="476"/>
                    </a:cubicBezTo>
                    <a:cubicBezTo>
                      <a:pt x="222" y="476"/>
                      <a:pt x="222" y="476"/>
                      <a:pt x="222" y="476"/>
                    </a:cubicBezTo>
                    <a:cubicBezTo>
                      <a:pt x="224" y="476"/>
                      <a:pt x="224" y="476"/>
                      <a:pt x="224" y="476"/>
                    </a:cubicBezTo>
                    <a:cubicBezTo>
                      <a:pt x="226" y="476"/>
                      <a:pt x="226" y="476"/>
                      <a:pt x="226" y="476"/>
                    </a:cubicBezTo>
                    <a:cubicBezTo>
                      <a:pt x="227" y="476"/>
                      <a:pt x="227" y="476"/>
                      <a:pt x="227" y="476"/>
                    </a:cubicBezTo>
                    <a:cubicBezTo>
                      <a:pt x="229" y="476"/>
                      <a:pt x="229" y="476"/>
                      <a:pt x="229" y="476"/>
                    </a:cubicBezTo>
                    <a:cubicBezTo>
                      <a:pt x="231" y="476"/>
                      <a:pt x="231" y="476"/>
                      <a:pt x="231" y="476"/>
                    </a:cubicBezTo>
                    <a:cubicBezTo>
                      <a:pt x="233" y="476"/>
                      <a:pt x="233" y="476"/>
                      <a:pt x="233" y="476"/>
                    </a:cubicBezTo>
                    <a:cubicBezTo>
                      <a:pt x="234" y="476"/>
                      <a:pt x="234" y="476"/>
                      <a:pt x="234" y="476"/>
                    </a:cubicBezTo>
                    <a:cubicBezTo>
                      <a:pt x="236" y="476"/>
                      <a:pt x="236" y="476"/>
                      <a:pt x="236" y="476"/>
                    </a:cubicBezTo>
                    <a:cubicBezTo>
                      <a:pt x="238" y="476"/>
                      <a:pt x="238" y="476"/>
                      <a:pt x="238" y="476"/>
                    </a:cubicBezTo>
                    <a:cubicBezTo>
                      <a:pt x="240" y="476"/>
                      <a:pt x="240" y="476"/>
                      <a:pt x="240" y="476"/>
                    </a:cubicBezTo>
                    <a:cubicBezTo>
                      <a:pt x="242" y="476"/>
                      <a:pt x="242" y="476"/>
                      <a:pt x="242" y="476"/>
                    </a:cubicBezTo>
                    <a:cubicBezTo>
                      <a:pt x="243" y="476"/>
                      <a:pt x="243" y="476"/>
                      <a:pt x="243" y="476"/>
                    </a:cubicBezTo>
                    <a:cubicBezTo>
                      <a:pt x="245" y="476"/>
                      <a:pt x="245" y="476"/>
                      <a:pt x="245" y="476"/>
                    </a:cubicBezTo>
                    <a:cubicBezTo>
                      <a:pt x="247" y="476"/>
                      <a:pt x="247" y="476"/>
                      <a:pt x="247" y="476"/>
                    </a:cubicBezTo>
                    <a:cubicBezTo>
                      <a:pt x="249" y="475"/>
                      <a:pt x="249" y="475"/>
                      <a:pt x="249" y="475"/>
                    </a:cubicBezTo>
                    <a:cubicBezTo>
                      <a:pt x="251" y="475"/>
                      <a:pt x="251" y="475"/>
                      <a:pt x="251" y="475"/>
                    </a:cubicBezTo>
                    <a:cubicBezTo>
                      <a:pt x="252" y="475"/>
                      <a:pt x="252" y="475"/>
                      <a:pt x="252" y="475"/>
                    </a:cubicBezTo>
                    <a:cubicBezTo>
                      <a:pt x="254" y="475"/>
                      <a:pt x="254" y="475"/>
                      <a:pt x="254" y="475"/>
                    </a:cubicBezTo>
                    <a:cubicBezTo>
                      <a:pt x="256" y="475"/>
                      <a:pt x="256" y="475"/>
                      <a:pt x="256" y="475"/>
                    </a:cubicBezTo>
                    <a:cubicBezTo>
                      <a:pt x="258" y="474"/>
                      <a:pt x="258" y="474"/>
                      <a:pt x="258" y="474"/>
                    </a:cubicBezTo>
                    <a:cubicBezTo>
                      <a:pt x="260" y="474"/>
                      <a:pt x="260" y="474"/>
                      <a:pt x="260" y="474"/>
                    </a:cubicBezTo>
                    <a:cubicBezTo>
                      <a:pt x="257" y="448"/>
                      <a:pt x="257" y="448"/>
                      <a:pt x="257" y="448"/>
                    </a:cubicBezTo>
                    <a:cubicBezTo>
                      <a:pt x="259" y="448"/>
                      <a:pt x="259" y="448"/>
                      <a:pt x="259" y="448"/>
                    </a:cubicBezTo>
                    <a:cubicBezTo>
                      <a:pt x="261" y="447"/>
                      <a:pt x="261" y="447"/>
                      <a:pt x="261" y="447"/>
                    </a:cubicBezTo>
                    <a:cubicBezTo>
                      <a:pt x="263" y="447"/>
                      <a:pt x="263" y="447"/>
                      <a:pt x="263" y="447"/>
                    </a:cubicBezTo>
                    <a:cubicBezTo>
                      <a:pt x="265" y="447"/>
                      <a:pt x="265" y="447"/>
                      <a:pt x="265" y="447"/>
                    </a:cubicBezTo>
                    <a:cubicBezTo>
                      <a:pt x="267" y="447"/>
                      <a:pt x="267" y="447"/>
                      <a:pt x="267" y="447"/>
                    </a:cubicBezTo>
                    <a:cubicBezTo>
                      <a:pt x="269" y="446"/>
                      <a:pt x="269" y="446"/>
                      <a:pt x="269" y="446"/>
                    </a:cubicBezTo>
                    <a:cubicBezTo>
                      <a:pt x="271" y="446"/>
                      <a:pt x="271" y="446"/>
                      <a:pt x="271" y="446"/>
                    </a:cubicBezTo>
                    <a:cubicBezTo>
                      <a:pt x="272" y="445"/>
                      <a:pt x="272" y="445"/>
                      <a:pt x="272" y="445"/>
                    </a:cubicBezTo>
                    <a:cubicBezTo>
                      <a:pt x="275" y="445"/>
                      <a:pt x="275" y="445"/>
                      <a:pt x="275" y="445"/>
                    </a:cubicBezTo>
                    <a:cubicBezTo>
                      <a:pt x="276" y="445"/>
                      <a:pt x="276" y="445"/>
                      <a:pt x="276" y="445"/>
                    </a:cubicBezTo>
                    <a:cubicBezTo>
                      <a:pt x="278" y="444"/>
                      <a:pt x="278" y="444"/>
                      <a:pt x="278" y="444"/>
                    </a:cubicBezTo>
                    <a:cubicBezTo>
                      <a:pt x="280" y="444"/>
                      <a:pt x="280" y="444"/>
                      <a:pt x="280" y="444"/>
                    </a:cubicBezTo>
                    <a:cubicBezTo>
                      <a:pt x="282" y="443"/>
                      <a:pt x="282" y="443"/>
                      <a:pt x="282" y="443"/>
                    </a:cubicBezTo>
                    <a:cubicBezTo>
                      <a:pt x="284" y="443"/>
                      <a:pt x="284" y="443"/>
                      <a:pt x="284" y="443"/>
                    </a:cubicBezTo>
                    <a:cubicBezTo>
                      <a:pt x="286" y="442"/>
                      <a:pt x="286" y="442"/>
                      <a:pt x="286" y="442"/>
                    </a:cubicBezTo>
                    <a:cubicBezTo>
                      <a:pt x="288" y="442"/>
                      <a:pt x="288" y="442"/>
                      <a:pt x="288" y="442"/>
                    </a:cubicBezTo>
                    <a:cubicBezTo>
                      <a:pt x="290" y="442"/>
                      <a:pt x="290" y="442"/>
                      <a:pt x="290" y="442"/>
                    </a:cubicBezTo>
                    <a:cubicBezTo>
                      <a:pt x="292" y="441"/>
                      <a:pt x="292" y="441"/>
                      <a:pt x="292" y="441"/>
                    </a:cubicBezTo>
                    <a:cubicBezTo>
                      <a:pt x="293" y="440"/>
                      <a:pt x="293" y="440"/>
                      <a:pt x="293" y="440"/>
                    </a:cubicBezTo>
                    <a:cubicBezTo>
                      <a:pt x="295" y="440"/>
                      <a:pt x="295" y="440"/>
                      <a:pt x="295" y="440"/>
                    </a:cubicBezTo>
                    <a:cubicBezTo>
                      <a:pt x="297" y="439"/>
                      <a:pt x="297" y="439"/>
                      <a:pt x="297" y="439"/>
                    </a:cubicBezTo>
                    <a:cubicBezTo>
                      <a:pt x="299" y="439"/>
                      <a:pt x="299" y="439"/>
                      <a:pt x="299" y="439"/>
                    </a:cubicBezTo>
                    <a:cubicBezTo>
                      <a:pt x="301" y="438"/>
                      <a:pt x="301" y="438"/>
                      <a:pt x="301" y="438"/>
                    </a:cubicBezTo>
                    <a:cubicBezTo>
                      <a:pt x="303" y="437"/>
                      <a:pt x="303" y="437"/>
                      <a:pt x="303" y="437"/>
                    </a:cubicBezTo>
                    <a:cubicBezTo>
                      <a:pt x="304" y="437"/>
                      <a:pt x="304" y="437"/>
                      <a:pt x="304" y="437"/>
                    </a:cubicBezTo>
                    <a:cubicBezTo>
                      <a:pt x="306" y="436"/>
                      <a:pt x="306" y="436"/>
                      <a:pt x="306" y="436"/>
                    </a:cubicBezTo>
                    <a:cubicBezTo>
                      <a:pt x="308" y="435"/>
                      <a:pt x="308" y="435"/>
                      <a:pt x="308" y="435"/>
                    </a:cubicBezTo>
                    <a:cubicBezTo>
                      <a:pt x="309" y="435"/>
                      <a:pt x="309" y="435"/>
                      <a:pt x="309" y="435"/>
                    </a:cubicBezTo>
                    <a:cubicBezTo>
                      <a:pt x="311" y="434"/>
                      <a:pt x="311" y="434"/>
                      <a:pt x="311" y="434"/>
                    </a:cubicBezTo>
                    <a:cubicBezTo>
                      <a:pt x="313" y="433"/>
                      <a:pt x="313" y="433"/>
                      <a:pt x="313" y="433"/>
                    </a:cubicBezTo>
                    <a:cubicBezTo>
                      <a:pt x="315" y="432"/>
                      <a:pt x="315" y="432"/>
                      <a:pt x="315" y="432"/>
                    </a:cubicBezTo>
                    <a:cubicBezTo>
                      <a:pt x="316" y="432"/>
                      <a:pt x="316" y="432"/>
                      <a:pt x="316" y="432"/>
                    </a:cubicBezTo>
                    <a:cubicBezTo>
                      <a:pt x="327" y="456"/>
                      <a:pt x="327" y="456"/>
                      <a:pt x="327" y="456"/>
                    </a:cubicBezTo>
                    <a:cubicBezTo>
                      <a:pt x="329" y="455"/>
                      <a:pt x="329" y="455"/>
                      <a:pt x="329" y="455"/>
                    </a:cubicBezTo>
                    <a:cubicBezTo>
                      <a:pt x="330" y="454"/>
                      <a:pt x="330" y="454"/>
                      <a:pt x="330" y="454"/>
                    </a:cubicBezTo>
                    <a:cubicBezTo>
                      <a:pt x="332" y="453"/>
                      <a:pt x="332" y="453"/>
                      <a:pt x="332" y="453"/>
                    </a:cubicBezTo>
                    <a:cubicBezTo>
                      <a:pt x="334" y="453"/>
                      <a:pt x="334" y="453"/>
                      <a:pt x="334" y="453"/>
                    </a:cubicBezTo>
                    <a:cubicBezTo>
                      <a:pt x="335" y="452"/>
                      <a:pt x="335" y="452"/>
                      <a:pt x="335" y="452"/>
                    </a:cubicBezTo>
                    <a:cubicBezTo>
                      <a:pt x="337" y="451"/>
                      <a:pt x="337" y="451"/>
                      <a:pt x="337" y="451"/>
                    </a:cubicBezTo>
                    <a:cubicBezTo>
                      <a:pt x="339" y="450"/>
                      <a:pt x="339" y="450"/>
                      <a:pt x="339" y="450"/>
                    </a:cubicBezTo>
                    <a:cubicBezTo>
                      <a:pt x="340" y="450"/>
                      <a:pt x="340" y="450"/>
                      <a:pt x="340" y="450"/>
                    </a:cubicBezTo>
                    <a:cubicBezTo>
                      <a:pt x="342" y="449"/>
                      <a:pt x="342" y="449"/>
                      <a:pt x="342" y="449"/>
                    </a:cubicBezTo>
                    <a:cubicBezTo>
                      <a:pt x="343" y="448"/>
                      <a:pt x="343" y="448"/>
                      <a:pt x="343" y="448"/>
                    </a:cubicBezTo>
                    <a:cubicBezTo>
                      <a:pt x="345" y="447"/>
                      <a:pt x="345" y="447"/>
                      <a:pt x="345" y="447"/>
                    </a:cubicBezTo>
                    <a:cubicBezTo>
                      <a:pt x="346" y="446"/>
                      <a:pt x="346" y="446"/>
                      <a:pt x="346" y="446"/>
                    </a:cubicBezTo>
                    <a:cubicBezTo>
                      <a:pt x="348" y="445"/>
                      <a:pt x="348" y="445"/>
                      <a:pt x="348" y="445"/>
                    </a:cubicBezTo>
                    <a:cubicBezTo>
                      <a:pt x="350" y="444"/>
                      <a:pt x="350" y="444"/>
                      <a:pt x="350" y="444"/>
                    </a:cubicBezTo>
                    <a:cubicBezTo>
                      <a:pt x="351" y="443"/>
                      <a:pt x="351" y="443"/>
                      <a:pt x="351" y="443"/>
                    </a:cubicBezTo>
                    <a:cubicBezTo>
                      <a:pt x="353" y="442"/>
                      <a:pt x="353" y="442"/>
                      <a:pt x="353" y="442"/>
                    </a:cubicBezTo>
                    <a:cubicBezTo>
                      <a:pt x="354" y="442"/>
                      <a:pt x="354" y="442"/>
                      <a:pt x="354" y="442"/>
                    </a:cubicBezTo>
                    <a:cubicBezTo>
                      <a:pt x="356" y="441"/>
                      <a:pt x="356" y="441"/>
                      <a:pt x="356" y="441"/>
                    </a:cubicBezTo>
                    <a:cubicBezTo>
                      <a:pt x="357" y="440"/>
                      <a:pt x="357" y="440"/>
                      <a:pt x="357" y="440"/>
                    </a:cubicBezTo>
                    <a:cubicBezTo>
                      <a:pt x="359" y="439"/>
                      <a:pt x="359" y="439"/>
                      <a:pt x="359" y="439"/>
                    </a:cubicBezTo>
                    <a:cubicBezTo>
                      <a:pt x="360" y="438"/>
                      <a:pt x="360" y="438"/>
                      <a:pt x="360" y="438"/>
                    </a:cubicBezTo>
                    <a:cubicBezTo>
                      <a:pt x="362" y="437"/>
                      <a:pt x="362" y="437"/>
                      <a:pt x="362" y="437"/>
                    </a:cubicBezTo>
                    <a:cubicBezTo>
                      <a:pt x="363" y="436"/>
                      <a:pt x="363" y="436"/>
                      <a:pt x="363" y="436"/>
                    </a:cubicBezTo>
                    <a:cubicBezTo>
                      <a:pt x="364" y="435"/>
                      <a:pt x="364" y="435"/>
                      <a:pt x="364" y="435"/>
                    </a:cubicBezTo>
                    <a:cubicBezTo>
                      <a:pt x="366" y="434"/>
                      <a:pt x="366" y="434"/>
                      <a:pt x="366" y="434"/>
                    </a:cubicBezTo>
                    <a:cubicBezTo>
                      <a:pt x="367" y="433"/>
                      <a:pt x="367" y="433"/>
                      <a:pt x="367" y="433"/>
                    </a:cubicBezTo>
                    <a:cubicBezTo>
                      <a:pt x="368" y="432"/>
                      <a:pt x="368" y="432"/>
                      <a:pt x="368" y="432"/>
                    </a:cubicBezTo>
                    <a:cubicBezTo>
                      <a:pt x="370" y="431"/>
                      <a:pt x="370" y="431"/>
                      <a:pt x="370" y="431"/>
                    </a:cubicBezTo>
                    <a:cubicBezTo>
                      <a:pt x="371" y="430"/>
                      <a:pt x="371" y="430"/>
                      <a:pt x="371" y="430"/>
                    </a:cubicBezTo>
                    <a:cubicBezTo>
                      <a:pt x="373" y="429"/>
                      <a:pt x="373" y="429"/>
                      <a:pt x="373" y="429"/>
                    </a:cubicBezTo>
                    <a:cubicBezTo>
                      <a:pt x="374" y="428"/>
                      <a:pt x="374" y="428"/>
                      <a:pt x="374" y="428"/>
                    </a:cubicBezTo>
                    <a:cubicBezTo>
                      <a:pt x="375" y="427"/>
                      <a:pt x="375" y="427"/>
                      <a:pt x="375" y="427"/>
                    </a:cubicBezTo>
                    <a:cubicBezTo>
                      <a:pt x="359" y="406"/>
                      <a:pt x="359" y="406"/>
                      <a:pt x="359" y="406"/>
                    </a:cubicBezTo>
                    <a:cubicBezTo>
                      <a:pt x="360" y="405"/>
                      <a:pt x="360" y="405"/>
                      <a:pt x="360" y="405"/>
                    </a:cubicBezTo>
                    <a:cubicBezTo>
                      <a:pt x="362" y="404"/>
                      <a:pt x="362" y="404"/>
                      <a:pt x="362" y="404"/>
                    </a:cubicBezTo>
                    <a:cubicBezTo>
                      <a:pt x="363" y="402"/>
                      <a:pt x="363" y="402"/>
                      <a:pt x="363" y="402"/>
                    </a:cubicBezTo>
                    <a:cubicBezTo>
                      <a:pt x="365" y="402"/>
                      <a:pt x="365" y="402"/>
                      <a:pt x="365" y="402"/>
                    </a:cubicBezTo>
                    <a:cubicBezTo>
                      <a:pt x="366" y="400"/>
                      <a:pt x="366" y="400"/>
                      <a:pt x="366" y="400"/>
                    </a:cubicBezTo>
                    <a:cubicBezTo>
                      <a:pt x="367" y="399"/>
                      <a:pt x="367" y="399"/>
                      <a:pt x="367" y="399"/>
                    </a:cubicBezTo>
                    <a:cubicBezTo>
                      <a:pt x="369" y="398"/>
                      <a:pt x="369" y="398"/>
                      <a:pt x="369" y="398"/>
                    </a:cubicBezTo>
                    <a:cubicBezTo>
                      <a:pt x="371" y="396"/>
                      <a:pt x="371" y="396"/>
                      <a:pt x="371" y="396"/>
                    </a:cubicBezTo>
                    <a:cubicBezTo>
                      <a:pt x="372" y="395"/>
                      <a:pt x="372" y="395"/>
                      <a:pt x="372" y="395"/>
                    </a:cubicBezTo>
                    <a:cubicBezTo>
                      <a:pt x="373" y="394"/>
                      <a:pt x="373" y="394"/>
                      <a:pt x="373" y="394"/>
                    </a:cubicBezTo>
                    <a:cubicBezTo>
                      <a:pt x="375" y="392"/>
                      <a:pt x="375" y="392"/>
                      <a:pt x="375" y="392"/>
                    </a:cubicBezTo>
                    <a:cubicBezTo>
                      <a:pt x="376" y="391"/>
                      <a:pt x="376" y="391"/>
                      <a:pt x="376" y="391"/>
                    </a:cubicBezTo>
                    <a:cubicBezTo>
                      <a:pt x="378" y="390"/>
                      <a:pt x="378" y="390"/>
                      <a:pt x="378" y="390"/>
                    </a:cubicBezTo>
                    <a:cubicBezTo>
                      <a:pt x="379" y="388"/>
                      <a:pt x="379" y="388"/>
                      <a:pt x="379" y="388"/>
                    </a:cubicBezTo>
                    <a:cubicBezTo>
                      <a:pt x="381" y="387"/>
                      <a:pt x="381" y="387"/>
                      <a:pt x="381" y="387"/>
                    </a:cubicBezTo>
                    <a:cubicBezTo>
                      <a:pt x="382" y="385"/>
                      <a:pt x="382" y="385"/>
                      <a:pt x="382" y="385"/>
                    </a:cubicBezTo>
                    <a:cubicBezTo>
                      <a:pt x="383" y="384"/>
                      <a:pt x="383" y="384"/>
                      <a:pt x="383" y="384"/>
                    </a:cubicBezTo>
                    <a:cubicBezTo>
                      <a:pt x="385" y="382"/>
                      <a:pt x="385" y="382"/>
                      <a:pt x="385" y="382"/>
                    </a:cubicBezTo>
                    <a:cubicBezTo>
                      <a:pt x="386" y="381"/>
                      <a:pt x="386" y="381"/>
                      <a:pt x="386" y="381"/>
                    </a:cubicBezTo>
                    <a:cubicBezTo>
                      <a:pt x="387" y="380"/>
                      <a:pt x="387" y="380"/>
                      <a:pt x="387" y="380"/>
                    </a:cubicBezTo>
                    <a:cubicBezTo>
                      <a:pt x="389" y="378"/>
                      <a:pt x="389" y="378"/>
                      <a:pt x="389" y="378"/>
                    </a:cubicBezTo>
                    <a:cubicBezTo>
                      <a:pt x="390" y="377"/>
                      <a:pt x="390" y="377"/>
                      <a:pt x="390" y="377"/>
                    </a:cubicBezTo>
                    <a:cubicBezTo>
                      <a:pt x="391" y="375"/>
                      <a:pt x="391" y="375"/>
                      <a:pt x="391" y="375"/>
                    </a:cubicBezTo>
                    <a:cubicBezTo>
                      <a:pt x="392" y="374"/>
                      <a:pt x="392" y="374"/>
                      <a:pt x="392" y="374"/>
                    </a:cubicBezTo>
                    <a:cubicBezTo>
                      <a:pt x="393" y="372"/>
                      <a:pt x="393" y="372"/>
                      <a:pt x="393" y="372"/>
                    </a:cubicBezTo>
                    <a:cubicBezTo>
                      <a:pt x="395" y="371"/>
                      <a:pt x="395" y="371"/>
                      <a:pt x="395" y="371"/>
                    </a:cubicBezTo>
                    <a:cubicBezTo>
                      <a:pt x="396" y="369"/>
                      <a:pt x="396" y="369"/>
                      <a:pt x="396" y="369"/>
                    </a:cubicBezTo>
                    <a:cubicBezTo>
                      <a:pt x="397" y="368"/>
                      <a:pt x="397" y="368"/>
                      <a:pt x="397" y="368"/>
                    </a:cubicBezTo>
                    <a:cubicBezTo>
                      <a:pt x="398" y="367"/>
                      <a:pt x="398" y="367"/>
                      <a:pt x="398" y="367"/>
                    </a:cubicBezTo>
                    <a:cubicBezTo>
                      <a:pt x="399" y="365"/>
                      <a:pt x="399" y="365"/>
                      <a:pt x="399" y="365"/>
                    </a:cubicBezTo>
                    <a:cubicBezTo>
                      <a:pt x="400" y="364"/>
                      <a:pt x="400" y="364"/>
                      <a:pt x="400" y="364"/>
                    </a:cubicBezTo>
                    <a:cubicBezTo>
                      <a:pt x="401" y="363"/>
                      <a:pt x="401" y="363"/>
                      <a:pt x="401" y="363"/>
                    </a:cubicBezTo>
                    <a:cubicBezTo>
                      <a:pt x="422" y="378"/>
                      <a:pt x="422" y="378"/>
                      <a:pt x="422" y="378"/>
                    </a:cubicBezTo>
                    <a:cubicBezTo>
                      <a:pt x="423" y="377"/>
                      <a:pt x="423" y="377"/>
                      <a:pt x="423" y="377"/>
                    </a:cubicBezTo>
                    <a:cubicBezTo>
                      <a:pt x="424" y="375"/>
                      <a:pt x="424" y="375"/>
                      <a:pt x="424" y="375"/>
                    </a:cubicBezTo>
                    <a:cubicBezTo>
                      <a:pt x="425" y="374"/>
                      <a:pt x="425" y="374"/>
                      <a:pt x="425" y="374"/>
                    </a:cubicBezTo>
                    <a:cubicBezTo>
                      <a:pt x="426" y="373"/>
                      <a:pt x="426" y="373"/>
                      <a:pt x="426" y="373"/>
                    </a:cubicBezTo>
                    <a:cubicBezTo>
                      <a:pt x="427" y="371"/>
                      <a:pt x="427" y="371"/>
                      <a:pt x="427" y="371"/>
                    </a:cubicBezTo>
                    <a:cubicBezTo>
                      <a:pt x="429" y="370"/>
                      <a:pt x="429" y="370"/>
                      <a:pt x="429" y="370"/>
                    </a:cubicBezTo>
                    <a:cubicBezTo>
                      <a:pt x="429" y="368"/>
                      <a:pt x="429" y="368"/>
                      <a:pt x="429" y="368"/>
                    </a:cubicBezTo>
                    <a:cubicBezTo>
                      <a:pt x="430" y="367"/>
                      <a:pt x="430" y="367"/>
                      <a:pt x="430" y="367"/>
                    </a:cubicBezTo>
                    <a:cubicBezTo>
                      <a:pt x="432" y="365"/>
                      <a:pt x="432" y="365"/>
                      <a:pt x="432" y="365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3" y="362"/>
                      <a:pt x="433" y="362"/>
                      <a:pt x="433" y="362"/>
                    </a:cubicBezTo>
                    <a:cubicBezTo>
                      <a:pt x="434" y="360"/>
                      <a:pt x="434" y="360"/>
                      <a:pt x="434" y="360"/>
                    </a:cubicBezTo>
                    <a:cubicBezTo>
                      <a:pt x="435" y="358"/>
                      <a:pt x="435" y="358"/>
                      <a:pt x="435" y="358"/>
                    </a:cubicBezTo>
                    <a:cubicBezTo>
                      <a:pt x="436" y="357"/>
                      <a:pt x="436" y="357"/>
                      <a:pt x="436" y="357"/>
                    </a:cubicBezTo>
                    <a:cubicBezTo>
                      <a:pt x="437" y="355"/>
                      <a:pt x="437" y="355"/>
                      <a:pt x="437" y="355"/>
                    </a:cubicBezTo>
                    <a:cubicBezTo>
                      <a:pt x="438" y="354"/>
                      <a:pt x="438" y="354"/>
                      <a:pt x="438" y="354"/>
                    </a:cubicBezTo>
                    <a:cubicBezTo>
                      <a:pt x="439" y="352"/>
                      <a:pt x="439" y="352"/>
                      <a:pt x="439" y="352"/>
                    </a:cubicBezTo>
                    <a:cubicBezTo>
                      <a:pt x="440" y="350"/>
                      <a:pt x="440" y="350"/>
                      <a:pt x="440" y="350"/>
                    </a:cubicBezTo>
                    <a:cubicBezTo>
                      <a:pt x="441" y="348"/>
                      <a:pt x="441" y="348"/>
                      <a:pt x="441" y="348"/>
                    </a:cubicBezTo>
                    <a:cubicBezTo>
                      <a:pt x="442" y="347"/>
                      <a:pt x="442" y="347"/>
                      <a:pt x="442" y="347"/>
                    </a:cubicBezTo>
                    <a:cubicBezTo>
                      <a:pt x="442" y="345"/>
                      <a:pt x="442" y="345"/>
                      <a:pt x="442" y="345"/>
                    </a:cubicBezTo>
                    <a:cubicBezTo>
                      <a:pt x="443" y="344"/>
                      <a:pt x="443" y="344"/>
                      <a:pt x="443" y="344"/>
                    </a:cubicBezTo>
                    <a:cubicBezTo>
                      <a:pt x="444" y="342"/>
                      <a:pt x="444" y="342"/>
                      <a:pt x="444" y="342"/>
                    </a:cubicBezTo>
                    <a:cubicBezTo>
                      <a:pt x="445" y="340"/>
                      <a:pt x="445" y="340"/>
                      <a:pt x="445" y="340"/>
                    </a:cubicBezTo>
                    <a:cubicBezTo>
                      <a:pt x="445" y="338"/>
                      <a:pt x="445" y="338"/>
                      <a:pt x="445" y="338"/>
                    </a:cubicBezTo>
                    <a:cubicBezTo>
                      <a:pt x="446" y="337"/>
                      <a:pt x="446" y="337"/>
                      <a:pt x="446" y="337"/>
                    </a:cubicBezTo>
                    <a:cubicBezTo>
                      <a:pt x="447" y="335"/>
                      <a:pt x="447" y="335"/>
                      <a:pt x="447" y="335"/>
                    </a:cubicBezTo>
                    <a:cubicBezTo>
                      <a:pt x="448" y="334"/>
                      <a:pt x="448" y="334"/>
                      <a:pt x="448" y="334"/>
                    </a:cubicBezTo>
                    <a:cubicBezTo>
                      <a:pt x="448" y="332"/>
                      <a:pt x="448" y="332"/>
                      <a:pt x="448" y="332"/>
                    </a:cubicBezTo>
                    <a:cubicBezTo>
                      <a:pt x="449" y="331"/>
                      <a:pt x="449" y="331"/>
                      <a:pt x="449" y="331"/>
                    </a:cubicBezTo>
                    <a:cubicBezTo>
                      <a:pt x="449" y="329"/>
                      <a:pt x="449" y="329"/>
                      <a:pt x="449" y="329"/>
                    </a:cubicBezTo>
                    <a:cubicBezTo>
                      <a:pt x="450" y="327"/>
                      <a:pt x="450" y="327"/>
                      <a:pt x="450" y="327"/>
                    </a:cubicBezTo>
                    <a:cubicBezTo>
                      <a:pt x="425" y="318"/>
                      <a:pt x="425" y="318"/>
                      <a:pt x="425" y="318"/>
                    </a:cubicBezTo>
                    <a:cubicBezTo>
                      <a:pt x="426" y="316"/>
                      <a:pt x="426" y="316"/>
                      <a:pt x="426" y="316"/>
                    </a:cubicBezTo>
                    <a:cubicBezTo>
                      <a:pt x="427" y="314"/>
                      <a:pt x="427" y="314"/>
                      <a:pt x="427" y="314"/>
                    </a:cubicBezTo>
                    <a:cubicBezTo>
                      <a:pt x="428" y="312"/>
                      <a:pt x="428" y="312"/>
                      <a:pt x="428" y="312"/>
                    </a:cubicBezTo>
                    <a:cubicBezTo>
                      <a:pt x="428" y="310"/>
                      <a:pt x="428" y="310"/>
                      <a:pt x="428" y="310"/>
                    </a:cubicBezTo>
                    <a:cubicBezTo>
                      <a:pt x="429" y="308"/>
                      <a:pt x="429" y="308"/>
                      <a:pt x="429" y="308"/>
                    </a:cubicBezTo>
                    <a:cubicBezTo>
                      <a:pt x="429" y="306"/>
                      <a:pt x="429" y="306"/>
                      <a:pt x="429" y="306"/>
                    </a:cubicBezTo>
                    <a:cubicBezTo>
                      <a:pt x="430" y="304"/>
                      <a:pt x="430" y="304"/>
                      <a:pt x="430" y="304"/>
                    </a:cubicBezTo>
                    <a:cubicBezTo>
                      <a:pt x="431" y="303"/>
                      <a:pt x="431" y="303"/>
                      <a:pt x="431" y="303"/>
                    </a:cubicBezTo>
                    <a:cubicBezTo>
                      <a:pt x="431" y="301"/>
                      <a:pt x="431" y="301"/>
                      <a:pt x="431" y="301"/>
                    </a:cubicBezTo>
                    <a:cubicBezTo>
                      <a:pt x="432" y="299"/>
                      <a:pt x="432" y="299"/>
                      <a:pt x="432" y="299"/>
                    </a:cubicBezTo>
                    <a:cubicBezTo>
                      <a:pt x="432" y="297"/>
                      <a:pt x="432" y="297"/>
                      <a:pt x="432" y="297"/>
                    </a:cubicBezTo>
                    <a:cubicBezTo>
                      <a:pt x="433" y="295"/>
                      <a:pt x="433" y="295"/>
                      <a:pt x="433" y="295"/>
                    </a:cubicBezTo>
                    <a:cubicBezTo>
                      <a:pt x="433" y="293"/>
                      <a:pt x="433" y="293"/>
                      <a:pt x="433" y="293"/>
                    </a:cubicBezTo>
                    <a:cubicBezTo>
                      <a:pt x="434" y="291"/>
                      <a:pt x="434" y="291"/>
                      <a:pt x="434" y="291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5" y="288"/>
                      <a:pt x="435" y="288"/>
                      <a:pt x="435" y="288"/>
                    </a:cubicBezTo>
                    <a:cubicBezTo>
                      <a:pt x="435" y="286"/>
                      <a:pt x="435" y="286"/>
                      <a:pt x="435" y="286"/>
                    </a:cubicBezTo>
                    <a:cubicBezTo>
                      <a:pt x="435" y="284"/>
                      <a:pt x="435" y="284"/>
                      <a:pt x="435" y="284"/>
                    </a:cubicBezTo>
                    <a:cubicBezTo>
                      <a:pt x="436" y="282"/>
                      <a:pt x="436" y="282"/>
                      <a:pt x="436" y="282"/>
                    </a:cubicBezTo>
                    <a:cubicBezTo>
                      <a:pt x="436" y="280"/>
                      <a:pt x="436" y="280"/>
                      <a:pt x="436" y="280"/>
                    </a:cubicBezTo>
                    <a:cubicBezTo>
                      <a:pt x="437" y="279"/>
                      <a:pt x="437" y="279"/>
                      <a:pt x="437" y="279"/>
                    </a:cubicBezTo>
                    <a:cubicBezTo>
                      <a:pt x="437" y="277"/>
                      <a:pt x="437" y="277"/>
                      <a:pt x="437" y="277"/>
                    </a:cubicBezTo>
                    <a:cubicBezTo>
                      <a:pt x="437" y="275"/>
                      <a:pt x="437" y="275"/>
                      <a:pt x="437" y="275"/>
                    </a:cubicBezTo>
                    <a:cubicBezTo>
                      <a:pt x="438" y="273"/>
                      <a:pt x="438" y="273"/>
                      <a:pt x="438" y="273"/>
                    </a:cubicBezTo>
                    <a:cubicBezTo>
                      <a:pt x="438" y="271"/>
                      <a:pt x="438" y="271"/>
                      <a:pt x="438" y="271"/>
                    </a:cubicBezTo>
                    <a:cubicBezTo>
                      <a:pt x="438" y="269"/>
                      <a:pt x="438" y="269"/>
                      <a:pt x="438" y="269"/>
                    </a:cubicBezTo>
                    <a:cubicBezTo>
                      <a:pt x="438" y="268"/>
                      <a:pt x="438" y="268"/>
                      <a:pt x="438" y="268"/>
                    </a:cubicBezTo>
                    <a:cubicBezTo>
                      <a:pt x="439" y="266"/>
                      <a:pt x="439" y="266"/>
                      <a:pt x="439" y="266"/>
                    </a:cubicBezTo>
                    <a:cubicBezTo>
                      <a:pt x="439" y="264"/>
                      <a:pt x="439" y="264"/>
                      <a:pt x="439" y="264"/>
                    </a:cubicBezTo>
                    <a:cubicBezTo>
                      <a:pt x="439" y="263"/>
                      <a:pt x="439" y="263"/>
                      <a:pt x="439" y="263"/>
                    </a:cubicBezTo>
                    <a:cubicBezTo>
                      <a:pt x="439" y="261"/>
                      <a:pt x="439" y="261"/>
                      <a:pt x="439" y="261"/>
                    </a:cubicBezTo>
                    <a:cubicBezTo>
                      <a:pt x="439" y="259"/>
                      <a:pt x="439" y="259"/>
                      <a:pt x="439" y="259"/>
                    </a:cubicBezTo>
                    <a:cubicBezTo>
                      <a:pt x="465" y="262"/>
                      <a:pt x="465" y="262"/>
                      <a:pt x="465" y="262"/>
                    </a:cubicBezTo>
                    <a:cubicBezTo>
                      <a:pt x="465" y="260"/>
                      <a:pt x="465" y="260"/>
                      <a:pt x="465" y="260"/>
                    </a:cubicBezTo>
                    <a:cubicBezTo>
                      <a:pt x="465" y="258"/>
                      <a:pt x="465" y="258"/>
                      <a:pt x="465" y="258"/>
                    </a:cubicBezTo>
                    <a:cubicBezTo>
                      <a:pt x="466" y="257"/>
                      <a:pt x="466" y="257"/>
                      <a:pt x="466" y="257"/>
                    </a:cubicBezTo>
                    <a:cubicBezTo>
                      <a:pt x="466" y="255"/>
                      <a:pt x="466" y="255"/>
                      <a:pt x="466" y="255"/>
                    </a:cubicBezTo>
                    <a:cubicBezTo>
                      <a:pt x="466" y="253"/>
                      <a:pt x="466" y="253"/>
                      <a:pt x="466" y="253"/>
                    </a:cubicBezTo>
                    <a:cubicBezTo>
                      <a:pt x="466" y="251"/>
                      <a:pt x="466" y="251"/>
                      <a:pt x="466" y="251"/>
                    </a:cubicBezTo>
                    <a:cubicBezTo>
                      <a:pt x="466" y="249"/>
                      <a:pt x="466" y="249"/>
                      <a:pt x="466" y="249"/>
                    </a:cubicBezTo>
                    <a:cubicBezTo>
                      <a:pt x="466" y="247"/>
                      <a:pt x="466" y="247"/>
                      <a:pt x="466" y="247"/>
                    </a:cubicBezTo>
                    <a:cubicBezTo>
                      <a:pt x="466" y="246"/>
                      <a:pt x="466" y="246"/>
                      <a:pt x="466" y="246"/>
                    </a:cubicBezTo>
                    <a:cubicBezTo>
                      <a:pt x="466" y="244"/>
                      <a:pt x="466" y="244"/>
                      <a:pt x="466" y="244"/>
                    </a:cubicBezTo>
                    <a:cubicBezTo>
                      <a:pt x="466" y="242"/>
                      <a:pt x="466" y="242"/>
                      <a:pt x="466" y="242"/>
                    </a:cubicBezTo>
                    <a:cubicBezTo>
                      <a:pt x="466" y="240"/>
                      <a:pt x="466" y="240"/>
                      <a:pt x="466" y="240"/>
                    </a:cubicBezTo>
                    <a:cubicBezTo>
                      <a:pt x="466" y="238"/>
                      <a:pt x="466" y="238"/>
                      <a:pt x="466" y="238"/>
                    </a:cubicBezTo>
                    <a:cubicBezTo>
                      <a:pt x="466" y="238"/>
                      <a:pt x="466" y="238"/>
                      <a:pt x="466" y="238"/>
                    </a:cubicBezTo>
                    <a:cubicBezTo>
                      <a:pt x="466" y="237"/>
                      <a:pt x="466" y="237"/>
                      <a:pt x="466" y="237"/>
                    </a:cubicBezTo>
                    <a:cubicBezTo>
                      <a:pt x="466" y="236"/>
                      <a:pt x="466" y="236"/>
                      <a:pt x="466" y="236"/>
                    </a:cubicBezTo>
                    <a:cubicBezTo>
                      <a:pt x="466" y="234"/>
                      <a:pt x="466" y="234"/>
                      <a:pt x="466" y="234"/>
                    </a:cubicBezTo>
                    <a:cubicBezTo>
                      <a:pt x="466" y="232"/>
                      <a:pt x="466" y="232"/>
                      <a:pt x="466" y="232"/>
                    </a:cubicBezTo>
                    <a:cubicBezTo>
                      <a:pt x="466" y="230"/>
                      <a:pt x="466" y="230"/>
                      <a:pt x="466" y="230"/>
                    </a:cubicBezTo>
                    <a:cubicBezTo>
                      <a:pt x="466" y="228"/>
                      <a:pt x="466" y="228"/>
                      <a:pt x="466" y="228"/>
                    </a:cubicBezTo>
                    <a:cubicBezTo>
                      <a:pt x="466" y="227"/>
                      <a:pt x="466" y="227"/>
                      <a:pt x="466" y="227"/>
                    </a:cubicBezTo>
                    <a:cubicBezTo>
                      <a:pt x="466" y="225"/>
                      <a:pt x="466" y="225"/>
                      <a:pt x="466" y="225"/>
                    </a:cubicBezTo>
                    <a:cubicBezTo>
                      <a:pt x="466" y="223"/>
                      <a:pt x="466" y="223"/>
                      <a:pt x="466" y="223"/>
                    </a:cubicBezTo>
                    <a:lnTo>
                      <a:pt x="466" y="221"/>
                    </a:lnTo>
                    <a:close/>
                    <a:moveTo>
                      <a:pt x="233" y="295"/>
                    </a:moveTo>
                    <a:cubicBezTo>
                      <a:pt x="201" y="295"/>
                      <a:pt x="176" y="269"/>
                      <a:pt x="176" y="238"/>
                    </a:cubicBezTo>
                    <a:cubicBezTo>
                      <a:pt x="176" y="206"/>
                      <a:pt x="201" y="181"/>
                      <a:pt x="233" y="181"/>
                    </a:cubicBezTo>
                    <a:cubicBezTo>
                      <a:pt x="264" y="181"/>
                      <a:pt x="290" y="206"/>
                      <a:pt x="290" y="238"/>
                    </a:cubicBezTo>
                    <a:cubicBezTo>
                      <a:pt x="290" y="269"/>
                      <a:pt x="264" y="295"/>
                      <a:pt x="233" y="295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2" name="Gruppieren 31">
                <a:extLst>
                  <a:ext uri="{FF2B5EF4-FFF2-40B4-BE49-F238E27FC236}">
                    <a16:creationId xmlns:a16="http://schemas.microsoft.com/office/drawing/2014/main" id="{F4F34D7A-3FAA-5AF8-8D0A-7E95D7D74BB4}"/>
                  </a:ext>
                </a:extLst>
              </p:cNvPr>
              <p:cNvGrpSpPr/>
              <p:nvPr/>
            </p:nvGrpSpPr>
            <p:grpSpPr>
              <a:xfrm>
                <a:off x="5202650" y="3715032"/>
                <a:ext cx="303242" cy="308882"/>
                <a:chOff x="4602163" y="4510088"/>
                <a:chExt cx="1109662" cy="1130300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47" name="Freeform 7">
                  <a:extLst>
                    <a:ext uri="{FF2B5EF4-FFF2-40B4-BE49-F238E27FC236}">
                      <a16:creationId xmlns:a16="http://schemas.microsoft.com/office/drawing/2014/main" id="{57AABE1C-0A4C-45AF-76C5-B1BB0B890B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2163" y="4510088"/>
                  <a:ext cx="1109662" cy="1130300"/>
                </a:xfrm>
                <a:custGeom>
                  <a:avLst/>
                  <a:gdLst>
                    <a:gd name="T0" fmla="*/ 303 w 699"/>
                    <a:gd name="T1" fmla="*/ 3 h 712"/>
                    <a:gd name="T2" fmla="*/ 273 w 699"/>
                    <a:gd name="T3" fmla="*/ 48 h 712"/>
                    <a:gd name="T4" fmla="*/ 235 w 699"/>
                    <a:gd name="T5" fmla="*/ 60 h 712"/>
                    <a:gd name="T6" fmla="*/ 183 w 699"/>
                    <a:gd name="T7" fmla="*/ 42 h 712"/>
                    <a:gd name="T8" fmla="*/ 144 w 699"/>
                    <a:gd name="T9" fmla="*/ 67 h 712"/>
                    <a:gd name="T10" fmla="*/ 140 w 699"/>
                    <a:gd name="T11" fmla="*/ 119 h 712"/>
                    <a:gd name="T12" fmla="*/ 113 w 699"/>
                    <a:gd name="T13" fmla="*/ 146 h 712"/>
                    <a:gd name="T14" fmla="*/ 60 w 699"/>
                    <a:gd name="T15" fmla="*/ 154 h 712"/>
                    <a:gd name="T16" fmla="*/ 39 w 699"/>
                    <a:gd name="T17" fmla="*/ 190 h 712"/>
                    <a:gd name="T18" fmla="*/ 56 w 699"/>
                    <a:gd name="T19" fmla="*/ 242 h 712"/>
                    <a:gd name="T20" fmla="*/ 45 w 699"/>
                    <a:gd name="T21" fmla="*/ 277 h 712"/>
                    <a:gd name="T22" fmla="*/ 38 w 699"/>
                    <a:gd name="T23" fmla="*/ 319 h 712"/>
                    <a:gd name="T24" fmla="*/ 0 w 699"/>
                    <a:gd name="T25" fmla="*/ 350 h 712"/>
                    <a:gd name="T26" fmla="*/ 0 w 699"/>
                    <a:gd name="T27" fmla="*/ 381 h 712"/>
                    <a:gd name="T28" fmla="*/ 41 w 699"/>
                    <a:gd name="T29" fmla="*/ 416 h 712"/>
                    <a:gd name="T30" fmla="*/ 50 w 699"/>
                    <a:gd name="T31" fmla="*/ 453 h 712"/>
                    <a:gd name="T32" fmla="*/ 29 w 699"/>
                    <a:gd name="T33" fmla="*/ 503 h 712"/>
                    <a:gd name="T34" fmla="*/ 50 w 699"/>
                    <a:gd name="T35" fmla="*/ 542 h 712"/>
                    <a:gd name="T36" fmla="*/ 101 w 699"/>
                    <a:gd name="T37" fmla="*/ 551 h 712"/>
                    <a:gd name="T38" fmla="*/ 126 w 699"/>
                    <a:gd name="T39" fmla="*/ 579 h 712"/>
                    <a:gd name="T40" fmla="*/ 153 w 699"/>
                    <a:gd name="T41" fmla="*/ 603 h 712"/>
                    <a:gd name="T42" fmla="*/ 165 w 699"/>
                    <a:gd name="T43" fmla="*/ 658 h 712"/>
                    <a:gd name="T44" fmla="*/ 204 w 699"/>
                    <a:gd name="T45" fmla="*/ 681 h 712"/>
                    <a:gd name="T46" fmla="*/ 255 w 699"/>
                    <a:gd name="T47" fmla="*/ 658 h 712"/>
                    <a:gd name="T48" fmla="*/ 292 w 699"/>
                    <a:gd name="T49" fmla="*/ 667 h 712"/>
                    <a:gd name="T50" fmla="*/ 325 w 699"/>
                    <a:gd name="T51" fmla="*/ 711 h 712"/>
                    <a:gd name="T52" fmla="*/ 366 w 699"/>
                    <a:gd name="T53" fmla="*/ 712 h 712"/>
                    <a:gd name="T54" fmla="*/ 400 w 699"/>
                    <a:gd name="T55" fmla="*/ 669 h 712"/>
                    <a:gd name="T56" fmla="*/ 443 w 699"/>
                    <a:gd name="T57" fmla="*/ 658 h 712"/>
                    <a:gd name="T58" fmla="*/ 496 w 699"/>
                    <a:gd name="T59" fmla="*/ 679 h 712"/>
                    <a:gd name="T60" fmla="*/ 532 w 699"/>
                    <a:gd name="T61" fmla="*/ 661 h 712"/>
                    <a:gd name="T62" fmla="*/ 563 w 699"/>
                    <a:gd name="T63" fmla="*/ 639 h 712"/>
                    <a:gd name="T64" fmla="*/ 569 w 699"/>
                    <a:gd name="T65" fmla="*/ 581 h 712"/>
                    <a:gd name="T66" fmla="*/ 598 w 699"/>
                    <a:gd name="T67" fmla="*/ 549 h 712"/>
                    <a:gd name="T68" fmla="*/ 650 w 699"/>
                    <a:gd name="T69" fmla="*/ 542 h 712"/>
                    <a:gd name="T70" fmla="*/ 669 w 699"/>
                    <a:gd name="T71" fmla="*/ 504 h 712"/>
                    <a:gd name="T72" fmla="*/ 646 w 699"/>
                    <a:gd name="T73" fmla="*/ 453 h 712"/>
                    <a:gd name="T74" fmla="*/ 656 w 699"/>
                    <a:gd name="T75" fmla="*/ 411 h 712"/>
                    <a:gd name="T76" fmla="*/ 699 w 699"/>
                    <a:gd name="T77" fmla="*/ 378 h 712"/>
                    <a:gd name="T78" fmla="*/ 699 w 699"/>
                    <a:gd name="T79" fmla="*/ 341 h 712"/>
                    <a:gd name="T80" fmla="*/ 657 w 699"/>
                    <a:gd name="T81" fmla="*/ 308 h 712"/>
                    <a:gd name="T82" fmla="*/ 649 w 699"/>
                    <a:gd name="T83" fmla="*/ 268 h 712"/>
                    <a:gd name="T84" fmla="*/ 672 w 699"/>
                    <a:gd name="T85" fmla="*/ 215 h 712"/>
                    <a:gd name="T86" fmla="*/ 655 w 699"/>
                    <a:gd name="T87" fmla="*/ 178 h 712"/>
                    <a:gd name="T88" fmla="*/ 602 w 699"/>
                    <a:gd name="T89" fmla="*/ 169 h 712"/>
                    <a:gd name="T90" fmla="*/ 575 w 699"/>
                    <a:gd name="T91" fmla="*/ 137 h 712"/>
                    <a:gd name="T92" fmla="*/ 544 w 699"/>
                    <a:gd name="T93" fmla="*/ 107 h 712"/>
                    <a:gd name="T94" fmla="*/ 538 w 699"/>
                    <a:gd name="T95" fmla="*/ 55 h 712"/>
                    <a:gd name="T96" fmla="*/ 503 w 699"/>
                    <a:gd name="T97" fmla="*/ 36 h 712"/>
                    <a:gd name="T98" fmla="*/ 452 w 699"/>
                    <a:gd name="T99" fmla="*/ 57 h 712"/>
                    <a:gd name="T100" fmla="*/ 409 w 699"/>
                    <a:gd name="T101" fmla="*/ 45 h 712"/>
                    <a:gd name="T102" fmla="*/ 375 w 699"/>
                    <a:gd name="T103" fmla="*/ 0 h 712"/>
                    <a:gd name="T104" fmla="*/ 364 w 699"/>
                    <a:gd name="T105" fmla="*/ 94 h 712"/>
                    <a:gd name="T106" fmla="*/ 556 w 699"/>
                    <a:gd name="T107" fmla="*/ 196 h 712"/>
                    <a:gd name="T108" fmla="*/ 608 w 699"/>
                    <a:gd name="T109" fmla="*/ 359 h 712"/>
                    <a:gd name="T110" fmla="*/ 535 w 699"/>
                    <a:gd name="T111" fmla="*/ 540 h 712"/>
                    <a:gd name="T112" fmla="*/ 336 w 699"/>
                    <a:gd name="T113" fmla="*/ 618 h 712"/>
                    <a:gd name="T114" fmla="*/ 144 w 699"/>
                    <a:gd name="T115" fmla="*/ 516 h 712"/>
                    <a:gd name="T116" fmla="*/ 90 w 699"/>
                    <a:gd name="T117" fmla="*/ 353 h 712"/>
                    <a:gd name="T118" fmla="*/ 165 w 699"/>
                    <a:gd name="T119" fmla="*/ 172 h 712"/>
                    <a:gd name="T120" fmla="*/ 349 w 699"/>
                    <a:gd name="T121" fmla="*/ 92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99" h="712">
                      <a:moveTo>
                        <a:pt x="342" y="0"/>
                      </a:moveTo>
                      <a:lnTo>
                        <a:pt x="340" y="0"/>
                      </a:lnTo>
                      <a:lnTo>
                        <a:pt x="337" y="0"/>
                      </a:lnTo>
                      <a:lnTo>
                        <a:pt x="334" y="0"/>
                      </a:lnTo>
                      <a:lnTo>
                        <a:pt x="331" y="0"/>
                      </a:lnTo>
                      <a:lnTo>
                        <a:pt x="328" y="0"/>
                      </a:lnTo>
                      <a:lnTo>
                        <a:pt x="325" y="0"/>
                      </a:lnTo>
                      <a:lnTo>
                        <a:pt x="324" y="1"/>
                      </a:lnTo>
                      <a:lnTo>
                        <a:pt x="321" y="1"/>
                      </a:lnTo>
                      <a:lnTo>
                        <a:pt x="318" y="1"/>
                      </a:lnTo>
                      <a:lnTo>
                        <a:pt x="315" y="1"/>
                      </a:lnTo>
                      <a:lnTo>
                        <a:pt x="312" y="1"/>
                      </a:lnTo>
                      <a:lnTo>
                        <a:pt x="309" y="3"/>
                      </a:lnTo>
                      <a:lnTo>
                        <a:pt x="306" y="3"/>
                      </a:lnTo>
                      <a:lnTo>
                        <a:pt x="303" y="3"/>
                      </a:lnTo>
                      <a:lnTo>
                        <a:pt x="309" y="42"/>
                      </a:lnTo>
                      <a:lnTo>
                        <a:pt x="306" y="42"/>
                      </a:lnTo>
                      <a:lnTo>
                        <a:pt x="303" y="42"/>
                      </a:lnTo>
                      <a:lnTo>
                        <a:pt x="300" y="43"/>
                      </a:lnTo>
                      <a:lnTo>
                        <a:pt x="297" y="43"/>
                      </a:lnTo>
                      <a:lnTo>
                        <a:pt x="295" y="43"/>
                      </a:lnTo>
                      <a:lnTo>
                        <a:pt x="292" y="45"/>
                      </a:lnTo>
                      <a:lnTo>
                        <a:pt x="289" y="45"/>
                      </a:lnTo>
                      <a:lnTo>
                        <a:pt x="288" y="45"/>
                      </a:lnTo>
                      <a:lnTo>
                        <a:pt x="285" y="45"/>
                      </a:lnTo>
                      <a:lnTo>
                        <a:pt x="282" y="46"/>
                      </a:lnTo>
                      <a:lnTo>
                        <a:pt x="279" y="46"/>
                      </a:lnTo>
                      <a:lnTo>
                        <a:pt x="277" y="48"/>
                      </a:lnTo>
                      <a:lnTo>
                        <a:pt x="274" y="48"/>
                      </a:lnTo>
                      <a:lnTo>
                        <a:pt x="273" y="48"/>
                      </a:lnTo>
                      <a:lnTo>
                        <a:pt x="270" y="49"/>
                      </a:lnTo>
                      <a:lnTo>
                        <a:pt x="267" y="49"/>
                      </a:lnTo>
                      <a:lnTo>
                        <a:pt x="265" y="51"/>
                      </a:lnTo>
                      <a:lnTo>
                        <a:pt x="262" y="51"/>
                      </a:lnTo>
                      <a:lnTo>
                        <a:pt x="259" y="52"/>
                      </a:lnTo>
                      <a:lnTo>
                        <a:pt x="258" y="52"/>
                      </a:lnTo>
                      <a:lnTo>
                        <a:pt x="255" y="54"/>
                      </a:lnTo>
                      <a:lnTo>
                        <a:pt x="252" y="54"/>
                      </a:lnTo>
                      <a:lnTo>
                        <a:pt x="250" y="54"/>
                      </a:lnTo>
                      <a:lnTo>
                        <a:pt x="249" y="55"/>
                      </a:lnTo>
                      <a:lnTo>
                        <a:pt x="246" y="57"/>
                      </a:lnTo>
                      <a:lnTo>
                        <a:pt x="243" y="57"/>
                      </a:lnTo>
                      <a:lnTo>
                        <a:pt x="240" y="58"/>
                      </a:lnTo>
                      <a:lnTo>
                        <a:pt x="238" y="60"/>
                      </a:lnTo>
                      <a:lnTo>
                        <a:pt x="235" y="60"/>
                      </a:lnTo>
                      <a:lnTo>
                        <a:pt x="232" y="61"/>
                      </a:lnTo>
                      <a:lnTo>
                        <a:pt x="229" y="63"/>
                      </a:lnTo>
                      <a:lnTo>
                        <a:pt x="228" y="64"/>
                      </a:lnTo>
                      <a:lnTo>
                        <a:pt x="213" y="28"/>
                      </a:lnTo>
                      <a:lnTo>
                        <a:pt x="210" y="30"/>
                      </a:lnTo>
                      <a:lnTo>
                        <a:pt x="207" y="30"/>
                      </a:lnTo>
                      <a:lnTo>
                        <a:pt x="204" y="31"/>
                      </a:lnTo>
                      <a:lnTo>
                        <a:pt x="201" y="33"/>
                      </a:lnTo>
                      <a:lnTo>
                        <a:pt x="198" y="34"/>
                      </a:lnTo>
                      <a:lnTo>
                        <a:pt x="197" y="36"/>
                      </a:lnTo>
                      <a:lnTo>
                        <a:pt x="194" y="37"/>
                      </a:lnTo>
                      <a:lnTo>
                        <a:pt x="191" y="39"/>
                      </a:lnTo>
                      <a:lnTo>
                        <a:pt x="188" y="40"/>
                      </a:lnTo>
                      <a:lnTo>
                        <a:pt x="185" y="40"/>
                      </a:lnTo>
                      <a:lnTo>
                        <a:pt x="183" y="42"/>
                      </a:lnTo>
                      <a:lnTo>
                        <a:pt x="180" y="45"/>
                      </a:lnTo>
                      <a:lnTo>
                        <a:pt x="177" y="45"/>
                      </a:lnTo>
                      <a:lnTo>
                        <a:pt x="174" y="46"/>
                      </a:lnTo>
                      <a:lnTo>
                        <a:pt x="173" y="48"/>
                      </a:lnTo>
                      <a:lnTo>
                        <a:pt x="170" y="49"/>
                      </a:lnTo>
                      <a:lnTo>
                        <a:pt x="167" y="51"/>
                      </a:lnTo>
                      <a:lnTo>
                        <a:pt x="165" y="54"/>
                      </a:lnTo>
                      <a:lnTo>
                        <a:pt x="162" y="54"/>
                      </a:lnTo>
                      <a:lnTo>
                        <a:pt x="159" y="57"/>
                      </a:lnTo>
                      <a:lnTo>
                        <a:pt x="156" y="58"/>
                      </a:lnTo>
                      <a:lnTo>
                        <a:pt x="155" y="60"/>
                      </a:lnTo>
                      <a:lnTo>
                        <a:pt x="152" y="61"/>
                      </a:lnTo>
                      <a:lnTo>
                        <a:pt x="149" y="63"/>
                      </a:lnTo>
                      <a:lnTo>
                        <a:pt x="147" y="64"/>
                      </a:lnTo>
                      <a:lnTo>
                        <a:pt x="144" y="67"/>
                      </a:lnTo>
                      <a:lnTo>
                        <a:pt x="141" y="69"/>
                      </a:lnTo>
                      <a:lnTo>
                        <a:pt x="140" y="70"/>
                      </a:lnTo>
                      <a:lnTo>
                        <a:pt x="137" y="73"/>
                      </a:lnTo>
                      <a:lnTo>
                        <a:pt x="134" y="75"/>
                      </a:lnTo>
                      <a:lnTo>
                        <a:pt x="132" y="76"/>
                      </a:lnTo>
                      <a:lnTo>
                        <a:pt x="129" y="79"/>
                      </a:lnTo>
                      <a:lnTo>
                        <a:pt x="153" y="107"/>
                      </a:lnTo>
                      <a:lnTo>
                        <a:pt x="152" y="109"/>
                      </a:lnTo>
                      <a:lnTo>
                        <a:pt x="149" y="110"/>
                      </a:lnTo>
                      <a:lnTo>
                        <a:pt x="147" y="112"/>
                      </a:lnTo>
                      <a:lnTo>
                        <a:pt x="146" y="113"/>
                      </a:lnTo>
                      <a:lnTo>
                        <a:pt x="144" y="115"/>
                      </a:lnTo>
                      <a:lnTo>
                        <a:pt x="143" y="116"/>
                      </a:lnTo>
                      <a:lnTo>
                        <a:pt x="141" y="118"/>
                      </a:lnTo>
                      <a:lnTo>
                        <a:pt x="140" y="119"/>
                      </a:lnTo>
                      <a:lnTo>
                        <a:pt x="137" y="121"/>
                      </a:lnTo>
                      <a:lnTo>
                        <a:pt x="135" y="122"/>
                      </a:lnTo>
                      <a:lnTo>
                        <a:pt x="134" y="125"/>
                      </a:lnTo>
                      <a:lnTo>
                        <a:pt x="132" y="127"/>
                      </a:lnTo>
                      <a:lnTo>
                        <a:pt x="131" y="128"/>
                      </a:lnTo>
                      <a:lnTo>
                        <a:pt x="129" y="130"/>
                      </a:lnTo>
                      <a:lnTo>
                        <a:pt x="126" y="131"/>
                      </a:lnTo>
                      <a:lnTo>
                        <a:pt x="125" y="133"/>
                      </a:lnTo>
                      <a:lnTo>
                        <a:pt x="123" y="134"/>
                      </a:lnTo>
                      <a:lnTo>
                        <a:pt x="122" y="136"/>
                      </a:lnTo>
                      <a:lnTo>
                        <a:pt x="120" y="139"/>
                      </a:lnTo>
                      <a:lnTo>
                        <a:pt x="119" y="140"/>
                      </a:lnTo>
                      <a:lnTo>
                        <a:pt x="116" y="142"/>
                      </a:lnTo>
                      <a:lnTo>
                        <a:pt x="114" y="145"/>
                      </a:lnTo>
                      <a:lnTo>
                        <a:pt x="113" y="146"/>
                      </a:lnTo>
                      <a:lnTo>
                        <a:pt x="111" y="148"/>
                      </a:lnTo>
                      <a:lnTo>
                        <a:pt x="110" y="151"/>
                      </a:lnTo>
                      <a:lnTo>
                        <a:pt x="108" y="152"/>
                      </a:lnTo>
                      <a:lnTo>
                        <a:pt x="107" y="155"/>
                      </a:lnTo>
                      <a:lnTo>
                        <a:pt x="104" y="157"/>
                      </a:lnTo>
                      <a:lnTo>
                        <a:pt x="102" y="160"/>
                      </a:lnTo>
                      <a:lnTo>
                        <a:pt x="101" y="161"/>
                      </a:lnTo>
                      <a:lnTo>
                        <a:pt x="99" y="164"/>
                      </a:lnTo>
                      <a:lnTo>
                        <a:pt x="98" y="166"/>
                      </a:lnTo>
                      <a:lnTo>
                        <a:pt x="66" y="143"/>
                      </a:lnTo>
                      <a:lnTo>
                        <a:pt x="66" y="146"/>
                      </a:lnTo>
                      <a:lnTo>
                        <a:pt x="65" y="148"/>
                      </a:lnTo>
                      <a:lnTo>
                        <a:pt x="62" y="151"/>
                      </a:lnTo>
                      <a:lnTo>
                        <a:pt x="62" y="152"/>
                      </a:lnTo>
                      <a:lnTo>
                        <a:pt x="60" y="154"/>
                      </a:lnTo>
                      <a:lnTo>
                        <a:pt x="59" y="157"/>
                      </a:lnTo>
                      <a:lnTo>
                        <a:pt x="57" y="158"/>
                      </a:lnTo>
                      <a:lnTo>
                        <a:pt x="56" y="161"/>
                      </a:lnTo>
                      <a:lnTo>
                        <a:pt x="54" y="163"/>
                      </a:lnTo>
                      <a:lnTo>
                        <a:pt x="53" y="166"/>
                      </a:lnTo>
                      <a:lnTo>
                        <a:pt x="51" y="167"/>
                      </a:lnTo>
                      <a:lnTo>
                        <a:pt x="50" y="170"/>
                      </a:lnTo>
                      <a:lnTo>
                        <a:pt x="48" y="172"/>
                      </a:lnTo>
                      <a:lnTo>
                        <a:pt x="47" y="175"/>
                      </a:lnTo>
                      <a:lnTo>
                        <a:pt x="45" y="178"/>
                      </a:lnTo>
                      <a:lnTo>
                        <a:pt x="44" y="179"/>
                      </a:lnTo>
                      <a:lnTo>
                        <a:pt x="42" y="182"/>
                      </a:lnTo>
                      <a:lnTo>
                        <a:pt x="41" y="185"/>
                      </a:lnTo>
                      <a:lnTo>
                        <a:pt x="39" y="187"/>
                      </a:lnTo>
                      <a:lnTo>
                        <a:pt x="39" y="190"/>
                      </a:lnTo>
                      <a:lnTo>
                        <a:pt x="38" y="193"/>
                      </a:lnTo>
                      <a:lnTo>
                        <a:pt x="36" y="196"/>
                      </a:lnTo>
                      <a:lnTo>
                        <a:pt x="35" y="197"/>
                      </a:lnTo>
                      <a:lnTo>
                        <a:pt x="33" y="200"/>
                      </a:lnTo>
                      <a:lnTo>
                        <a:pt x="32" y="203"/>
                      </a:lnTo>
                      <a:lnTo>
                        <a:pt x="30" y="206"/>
                      </a:lnTo>
                      <a:lnTo>
                        <a:pt x="29" y="209"/>
                      </a:lnTo>
                      <a:lnTo>
                        <a:pt x="29" y="212"/>
                      </a:lnTo>
                      <a:lnTo>
                        <a:pt x="27" y="215"/>
                      </a:lnTo>
                      <a:lnTo>
                        <a:pt x="26" y="217"/>
                      </a:lnTo>
                      <a:lnTo>
                        <a:pt x="24" y="221"/>
                      </a:lnTo>
                      <a:lnTo>
                        <a:pt x="23" y="224"/>
                      </a:lnTo>
                      <a:lnTo>
                        <a:pt x="59" y="238"/>
                      </a:lnTo>
                      <a:lnTo>
                        <a:pt x="57" y="239"/>
                      </a:lnTo>
                      <a:lnTo>
                        <a:pt x="56" y="242"/>
                      </a:lnTo>
                      <a:lnTo>
                        <a:pt x="56" y="244"/>
                      </a:lnTo>
                      <a:lnTo>
                        <a:pt x="54" y="247"/>
                      </a:lnTo>
                      <a:lnTo>
                        <a:pt x="54" y="248"/>
                      </a:lnTo>
                      <a:lnTo>
                        <a:pt x="53" y="251"/>
                      </a:lnTo>
                      <a:lnTo>
                        <a:pt x="53" y="253"/>
                      </a:lnTo>
                      <a:lnTo>
                        <a:pt x="51" y="256"/>
                      </a:lnTo>
                      <a:lnTo>
                        <a:pt x="50" y="257"/>
                      </a:lnTo>
                      <a:lnTo>
                        <a:pt x="50" y="260"/>
                      </a:lnTo>
                      <a:lnTo>
                        <a:pt x="50" y="263"/>
                      </a:lnTo>
                      <a:lnTo>
                        <a:pt x="48" y="265"/>
                      </a:lnTo>
                      <a:lnTo>
                        <a:pt x="48" y="268"/>
                      </a:lnTo>
                      <a:lnTo>
                        <a:pt x="47" y="271"/>
                      </a:lnTo>
                      <a:lnTo>
                        <a:pt x="47" y="272"/>
                      </a:lnTo>
                      <a:lnTo>
                        <a:pt x="45" y="275"/>
                      </a:lnTo>
                      <a:lnTo>
                        <a:pt x="45" y="277"/>
                      </a:lnTo>
                      <a:lnTo>
                        <a:pt x="45" y="280"/>
                      </a:lnTo>
                      <a:lnTo>
                        <a:pt x="44" y="283"/>
                      </a:lnTo>
                      <a:lnTo>
                        <a:pt x="44" y="286"/>
                      </a:lnTo>
                      <a:lnTo>
                        <a:pt x="44" y="287"/>
                      </a:lnTo>
                      <a:lnTo>
                        <a:pt x="42" y="290"/>
                      </a:lnTo>
                      <a:lnTo>
                        <a:pt x="42" y="293"/>
                      </a:lnTo>
                      <a:lnTo>
                        <a:pt x="41" y="296"/>
                      </a:lnTo>
                      <a:lnTo>
                        <a:pt x="41" y="299"/>
                      </a:lnTo>
                      <a:lnTo>
                        <a:pt x="41" y="302"/>
                      </a:lnTo>
                      <a:lnTo>
                        <a:pt x="39" y="304"/>
                      </a:lnTo>
                      <a:lnTo>
                        <a:pt x="39" y="307"/>
                      </a:lnTo>
                      <a:lnTo>
                        <a:pt x="39" y="310"/>
                      </a:lnTo>
                      <a:lnTo>
                        <a:pt x="39" y="313"/>
                      </a:lnTo>
                      <a:lnTo>
                        <a:pt x="38" y="316"/>
                      </a:lnTo>
                      <a:lnTo>
                        <a:pt x="38" y="319"/>
                      </a:lnTo>
                      <a:lnTo>
                        <a:pt x="2" y="314"/>
                      </a:lnTo>
                      <a:lnTo>
                        <a:pt x="2" y="317"/>
                      </a:lnTo>
                      <a:lnTo>
                        <a:pt x="2" y="320"/>
                      </a:lnTo>
                      <a:lnTo>
                        <a:pt x="2" y="323"/>
                      </a:lnTo>
                      <a:lnTo>
                        <a:pt x="2" y="326"/>
                      </a:lnTo>
                      <a:lnTo>
                        <a:pt x="2" y="328"/>
                      </a:lnTo>
                      <a:lnTo>
                        <a:pt x="0" y="331"/>
                      </a:lnTo>
                      <a:lnTo>
                        <a:pt x="0" y="334"/>
                      </a:lnTo>
                      <a:lnTo>
                        <a:pt x="0" y="335"/>
                      </a:lnTo>
                      <a:lnTo>
                        <a:pt x="0" y="338"/>
                      </a:lnTo>
                      <a:lnTo>
                        <a:pt x="0" y="341"/>
                      </a:lnTo>
                      <a:lnTo>
                        <a:pt x="0" y="344"/>
                      </a:lnTo>
                      <a:lnTo>
                        <a:pt x="0" y="345"/>
                      </a:lnTo>
                      <a:lnTo>
                        <a:pt x="0" y="348"/>
                      </a:lnTo>
                      <a:lnTo>
                        <a:pt x="0" y="350"/>
                      </a:lnTo>
                      <a:lnTo>
                        <a:pt x="0" y="353"/>
                      </a:lnTo>
                      <a:lnTo>
                        <a:pt x="0" y="353"/>
                      </a:lnTo>
                      <a:lnTo>
                        <a:pt x="0" y="356"/>
                      </a:lnTo>
                      <a:lnTo>
                        <a:pt x="0" y="356"/>
                      </a:lnTo>
                      <a:lnTo>
                        <a:pt x="0" y="357"/>
                      </a:lnTo>
                      <a:lnTo>
                        <a:pt x="0" y="357"/>
                      </a:lnTo>
                      <a:lnTo>
                        <a:pt x="0" y="360"/>
                      </a:lnTo>
                      <a:lnTo>
                        <a:pt x="0" y="363"/>
                      </a:lnTo>
                      <a:lnTo>
                        <a:pt x="0" y="366"/>
                      </a:lnTo>
                      <a:lnTo>
                        <a:pt x="0" y="368"/>
                      </a:lnTo>
                      <a:lnTo>
                        <a:pt x="0" y="371"/>
                      </a:lnTo>
                      <a:lnTo>
                        <a:pt x="0" y="372"/>
                      </a:lnTo>
                      <a:lnTo>
                        <a:pt x="0" y="375"/>
                      </a:lnTo>
                      <a:lnTo>
                        <a:pt x="0" y="378"/>
                      </a:lnTo>
                      <a:lnTo>
                        <a:pt x="0" y="381"/>
                      </a:lnTo>
                      <a:lnTo>
                        <a:pt x="2" y="384"/>
                      </a:lnTo>
                      <a:lnTo>
                        <a:pt x="2" y="386"/>
                      </a:lnTo>
                      <a:lnTo>
                        <a:pt x="2" y="389"/>
                      </a:lnTo>
                      <a:lnTo>
                        <a:pt x="2" y="392"/>
                      </a:lnTo>
                      <a:lnTo>
                        <a:pt x="2" y="393"/>
                      </a:lnTo>
                      <a:lnTo>
                        <a:pt x="2" y="396"/>
                      </a:lnTo>
                      <a:lnTo>
                        <a:pt x="38" y="393"/>
                      </a:lnTo>
                      <a:lnTo>
                        <a:pt x="38" y="396"/>
                      </a:lnTo>
                      <a:lnTo>
                        <a:pt x="39" y="398"/>
                      </a:lnTo>
                      <a:lnTo>
                        <a:pt x="39" y="402"/>
                      </a:lnTo>
                      <a:lnTo>
                        <a:pt x="39" y="404"/>
                      </a:lnTo>
                      <a:lnTo>
                        <a:pt x="39" y="407"/>
                      </a:lnTo>
                      <a:lnTo>
                        <a:pt x="41" y="410"/>
                      </a:lnTo>
                      <a:lnTo>
                        <a:pt x="41" y="413"/>
                      </a:lnTo>
                      <a:lnTo>
                        <a:pt x="41" y="416"/>
                      </a:lnTo>
                      <a:lnTo>
                        <a:pt x="42" y="419"/>
                      </a:lnTo>
                      <a:lnTo>
                        <a:pt x="42" y="420"/>
                      </a:lnTo>
                      <a:lnTo>
                        <a:pt x="44" y="423"/>
                      </a:lnTo>
                      <a:lnTo>
                        <a:pt x="44" y="426"/>
                      </a:lnTo>
                      <a:lnTo>
                        <a:pt x="44" y="429"/>
                      </a:lnTo>
                      <a:lnTo>
                        <a:pt x="45" y="431"/>
                      </a:lnTo>
                      <a:lnTo>
                        <a:pt x="45" y="434"/>
                      </a:lnTo>
                      <a:lnTo>
                        <a:pt x="45" y="437"/>
                      </a:lnTo>
                      <a:lnTo>
                        <a:pt x="47" y="438"/>
                      </a:lnTo>
                      <a:lnTo>
                        <a:pt x="47" y="441"/>
                      </a:lnTo>
                      <a:lnTo>
                        <a:pt x="48" y="443"/>
                      </a:lnTo>
                      <a:lnTo>
                        <a:pt x="48" y="446"/>
                      </a:lnTo>
                      <a:lnTo>
                        <a:pt x="50" y="449"/>
                      </a:lnTo>
                      <a:lnTo>
                        <a:pt x="50" y="450"/>
                      </a:lnTo>
                      <a:lnTo>
                        <a:pt x="50" y="453"/>
                      </a:lnTo>
                      <a:lnTo>
                        <a:pt x="51" y="456"/>
                      </a:lnTo>
                      <a:lnTo>
                        <a:pt x="53" y="458"/>
                      </a:lnTo>
                      <a:lnTo>
                        <a:pt x="53" y="461"/>
                      </a:lnTo>
                      <a:lnTo>
                        <a:pt x="54" y="462"/>
                      </a:lnTo>
                      <a:lnTo>
                        <a:pt x="54" y="465"/>
                      </a:lnTo>
                      <a:lnTo>
                        <a:pt x="56" y="467"/>
                      </a:lnTo>
                      <a:lnTo>
                        <a:pt x="56" y="470"/>
                      </a:lnTo>
                      <a:lnTo>
                        <a:pt x="57" y="471"/>
                      </a:lnTo>
                      <a:lnTo>
                        <a:pt x="59" y="474"/>
                      </a:lnTo>
                      <a:lnTo>
                        <a:pt x="23" y="488"/>
                      </a:lnTo>
                      <a:lnTo>
                        <a:pt x="24" y="491"/>
                      </a:lnTo>
                      <a:lnTo>
                        <a:pt x="26" y="494"/>
                      </a:lnTo>
                      <a:lnTo>
                        <a:pt x="27" y="497"/>
                      </a:lnTo>
                      <a:lnTo>
                        <a:pt x="29" y="500"/>
                      </a:lnTo>
                      <a:lnTo>
                        <a:pt x="29" y="503"/>
                      </a:lnTo>
                      <a:lnTo>
                        <a:pt x="30" y="506"/>
                      </a:lnTo>
                      <a:lnTo>
                        <a:pt x="32" y="509"/>
                      </a:lnTo>
                      <a:lnTo>
                        <a:pt x="33" y="512"/>
                      </a:lnTo>
                      <a:lnTo>
                        <a:pt x="35" y="513"/>
                      </a:lnTo>
                      <a:lnTo>
                        <a:pt x="36" y="516"/>
                      </a:lnTo>
                      <a:lnTo>
                        <a:pt x="38" y="519"/>
                      </a:lnTo>
                      <a:lnTo>
                        <a:pt x="39" y="522"/>
                      </a:lnTo>
                      <a:lnTo>
                        <a:pt x="39" y="524"/>
                      </a:lnTo>
                      <a:lnTo>
                        <a:pt x="41" y="527"/>
                      </a:lnTo>
                      <a:lnTo>
                        <a:pt x="42" y="530"/>
                      </a:lnTo>
                      <a:lnTo>
                        <a:pt x="44" y="531"/>
                      </a:lnTo>
                      <a:lnTo>
                        <a:pt x="45" y="534"/>
                      </a:lnTo>
                      <a:lnTo>
                        <a:pt x="47" y="537"/>
                      </a:lnTo>
                      <a:lnTo>
                        <a:pt x="48" y="539"/>
                      </a:lnTo>
                      <a:lnTo>
                        <a:pt x="50" y="542"/>
                      </a:lnTo>
                      <a:lnTo>
                        <a:pt x="51" y="543"/>
                      </a:lnTo>
                      <a:lnTo>
                        <a:pt x="53" y="546"/>
                      </a:lnTo>
                      <a:lnTo>
                        <a:pt x="54" y="548"/>
                      </a:lnTo>
                      <a:lnTo>
                        <a:pt x="56" y="551"/>
                      </a:lnTo>
                      <a:lnTo>
                        <a:pt x="57" y="552"/>
                      </a:lnTo>
                      <a:lnTo>
                        <a:pt x="59" y="555"/>
                      </a:lnTo>
                      <a:lnTo>
                        <a:pt x="60" y="557"/>
                      </a:lnTo>
                      <a:lnTo>
                        <a:pt x="62" y="560"/>
                      </a:lnTo>
                      <a:lnTo>
                        <a:pt x="62" y="561"/>
                      </a:lnTo>
                      <a:lnTo>
                        <a:pt x="65" y="564"/>
                      </a:lnTo>
                      <a:lnTo>
                        <a:pt x="66" y="566"/>
                      </a:lnTo>
                      <a:lnTo>
                        <a:pt x="66" y="567"/>
                      </a:lnTo>
                      <a:lnTo>
                        <a:pt x="98" y="545"/>
                      </a:lnTo>
                      <a:lnTo>
                        <a:pt x="99" y="548"/>
                      </a:lnTo>
                      <a:lnTo>
                        <a:pt x="101" y="551"/>
                      </a:lnTo>
                      <a:lnTo>
                        <a:pt x="102" y="552"/>
                      </a:lnTo>
                      <a:lnTo>
                        <a:pt x="104" y="555"/>
                      </a:lnTo>
                      <a:lnTo>
                        <a:pt x="107" y="557"/>
                      </a:lnTo>
                      <a:lnTo>
                        <a:pt x="108" y="560"/>
                      </a:lnTo>
                      <a:lnTo>
                        <a:pt x="110" y="561"/>
                      </a:lnTo>
                      <a:lnTo>
                        <a:pt x="111" y="563"/>
                      </a:lnTo>
                      <a:lnTo>
                        <a:pt x="113" y="566"/>
                      </a:lnTo>
                      <a:lnTo>
                        <a:pt x="114" y="567"/>
                      </a:lnTo>
                      <a:lnTo>
                        <a:pt x="116" y="569"/>
                      </a:lnTo>
                      <a:lnTo>
                        <a:pt x="119" y="570"/>
                      </a:lnTo>
                      <a:lnTo>
                        <a:pt x="120" y="573"/>
                      </a:lnTo>
                      <a:lnTo>
                        <a:pt x="122" y="575"/>
                      </a:lnTo>
                      <a:lnTo>
                        <a:pt x="123" y="576"/>
                      </a:lnTo>
                      <a:lnTo>
                        <a:pt x="125" y="579"/>
                      </a:lnTo>
                      <a:lnTo>
                        <a:pt x="126" y="579"/>
                      </a:lnTo>
                      <a:lnTo>
                        <a:pt x="129" y="582"/>
                      </a:lnTo>
                      <a:lnTo>
                        <a:pt x="131" y="583"/>
                      </a:lnTo>
                      <a:lnTo>
                        <a:pt x="132" y="585"/>
                      </a:lnTo>
                      <a:lnTo>
                        <a:pt x="134" y="586"/>
                      </a:lnTo>
                      <a:lnTo>
                        <a:pt x="135" y="588"/>
                      </a:lnTo>
                      <a:lnTo>
                        <a:pt x="137" y="589"/>
                      </a:lnTo>
                      <a:lnTo>
                        <a:pt x="140" y="591"/>
                      </a:lnTo>
                      <a:lnTo>
                        <a:pt x="141" y="592"/>
                      </a:lnTo>
                      <a:lnTo>
                        <a:pt x="143" y="595"/>
                      </a:lnTo>
                      <a:lnTo>
                        <a:pt x="144" y="595"/>
                      </a:lnTo>
                      <a:lnTo>
                        <a:pt x="146" y="597"/>
                      </a:lnTo>
                      <a:lnTo>
                        <a:pt x="147" y="600"/>
                      </a:lnTo>
                      <a:lnTo>
                        <a:pt x="149" y="601"/>
                      </a:lnTo>
                      <a:lnTo>
                        <a:pt x="152" y="601"/>
                      </a:lnTo>
                      <a:lnTo>
                        <a:pt x="153" y="603"/>
                      </a:lnTo>
                      <a:lnTo>
                        <a:pt x="129" y="633"/>
                      </a:lnTo>
                      <a:lnTo>
                        <a:pt x="132" y="634"/>
                      </a:lnTo>
                      <a:lnTo>
                        <a:pt x="134" y="637"/>
                      </a:lnTo>
                      <a:lnTo>
                        <a:pt x="137" y="639"/>
                      </a:lnTo>
                      <a:lnTo>
                        <a:pt x="140" y="642"/>
                      </a:lnTo>
                      <a:lnTo>
                        <a:pt x="141" y="643"/>
                      </a:lnTo>
                      <a:lnTo>
                        <a:pt x="144" y="645"/>
                      </a:lnTo>
                      <a:lnTo>
                        <a:pt x="147" y="646"/>
                      </a:lnTo>
                      <a:lnTo>
                        <a:pt x="149" y="648"/>
                      </a:lnTo>
                      <a:lnTo>
                        <a:pt x="152" y="651"/>
                      </a:lnTo>
                      <a:lnTo>
                        <a:pt x="155" y="652"/>
                      </a:lnTo>
                      <a:lnTo>
                        <a:pt x="156" y="654"/>
                      </a:lnTo>
                      <a:lnTo>
                        <a:pt x="159" y="655"/>
                      </a:lnTo>
                      <a:lnTo>
                        <a:pt x="162" y="657"/>
                      </a:lnTo>
                      <a:lnTo>
                        <a:pt x="165" y="658"/>
                      </a:lnTo>
                      <a:lnTo>
                        <a:pt x="167" y="660"/>
                      </a:lnTo>
                      <a:lnTo>
                        <a:pt x="170" y="661"/>
                      </a:lnTo>
                      <a:lnTo>
                        <a:pt x="173" y="663"/>
                      </a:lnTo>
                      <a:lnTo>
                        <a:pt x="174" y="664"/>
                      </a:lnTo>
                      <a:lnTo>
                        <a:pt x="177" y="666"/>
                      </a:lnTo>
                      <a:lnTo>
                        <a:pt x="180" y="667"/>
                      </a:lnTo>
                      <a:lnTo>
                        <a:pt x="183" y="669"/>
                      </a:lnTo>
                      <a:lnTo>
                        <a:pt x="185" y="670"/>
                      </a:lnTo>
                      <a:lnTo>
                        <a:pt x="188" y="672"/>
                      </a:lnTo>
                      <a:lnTo>
                        <a:pt x="191" y="673"/>
                      </a:lnTo>
                      <a:lnTo>
                        <a:pt x="194" y="675"/>
                      </a:lnTo>
                      <a:lnTo>
                        <a:pt x="197" y="676"/>
                      </a:lnTo>
                      <a:lnTo>
                        <a:pt x="198" y="678"/>
                      </a:lnTo>
                      <a:lnTo>
                        <a:pt x="201" y="679"/>
                      </a:lnTo>
                      <a:lnTo>
                        <a:pt x="204" y="681"/>
                      </a:lnTo>
                      <a:lnTo>
                        <a:pt x="207" y="681"/>
                      </a:lnTo>
                      <a:lnTo>
                        <a:pt x="210" y="682"/>
                      </a:lnTo>
                      <a:lnTo>
                        <a:pt x="213" y="684"/>
                      </a:lnTo>
                      <a:lnTo>
                        <a:pt x="228" y="648"/>
                      </a:lnTo>
                      <a:lnTo>
                        <a:pt x="229" y="649"/>
                      </a:lnTo>
                      <a:lnTo>
                        <a:pt x="232" y="651"/>
                      </a:lnTo>
                      <a:lnTo>
                        <a:pt x="235" y="652"/>
                      </a:lnTo>
                      <a:lnTo>
                        <a:pt x="238" y="652"/>
                      </a:lnTo>
                      <a:lnTo>
                        <a:pt x="240" y="654"/>
                      </a:lnTo>
                      <a:lnTo>
                        <a:pt x="243" y="654"/>
                      </a:lnTo>
                      <a:lnTo>
                        <a:pt x="246" y="655"/>
                      </a:lnTo>
                      <a:lnTo>
                        <a:pt x="249" y="657"/>
                      </a:lnTo>
                      <a:lnTo>
                        <a:pt x="250" y="657"/>
                      </a:lnTo>
                      <a:lnTo>
                        <a:pt x="252" y="658"/>
                      </a:lnTo>
                      <a:lnTo>
                        <a:pt x="255" y="658"/>
                      </a:lnTo>
                      <a:lnTo>
                        <a:pt x="258" y="660"/>
                      </a:lnTo>
                      <a:lnTo>
                        <a:pt x="259" y="660"/>
                      </a:lnTo>
                      <a:lnTo>
                        <a:pt x="262" y="661"/>
                      </a:lnTo>
                      <a:lnTo>
                        <a:pt x="265" y="661"/>
                      </a:lnTo>
                      <a:lnTo>
                        <a:pt x="267" y="661"/>
                      </a:lnTo>
                      <a:lnTo>
                        <a:pt x="270" y="663"/>
                      </a:lnTo>
                      <a:lnTo>
                        <a:pt x="273" y="663"/>
                      </a:lnTo>
                      <a:lnTo>
                        <a:pt x="274" y="664"/>
                      </a:lnTo>
                      <a:lnTo>
                        <a:pt x="277" y="664"/>
                      </a:lnTo>
                      <a:lnTo>
                        <a:pt x="279" y="664"/>
                      </a:lnTo>
                      <a:lnTo>
                        <a:pt x="282" y="666"/>
                      </a:lnTo>
                      <a:lnTo>
                        <a:pt x="285" y="666"/>
                      </a:lnTo>
                      <a:lnTo>
                        <a:pt x="288" y="666"/>
                      </a:lnTo>
                      <a:lnTo>
                        <a:pt x="289" y="667"/>
                      </a:lnTo>
                      <a:lnTo>
                        <a:pt x="292" y="667"/>
                      </a:lnTo>
                      <a:lnTo>
                        <a:pt x="295" y="667"/>
                      </a:lnTo>
                      <a:lnTo>
                        <a:pt x="297" y="669"/>
                      </a:lnTo>
                      <a:lnTo>
                        <a:pt x="300" y="669"/>
                      </a:lnTo>
                      <a:lnTo>
                        <a:pt x="303" y="669"/>
                      </a:lnTo>
                      <a:lnTo>
                        <a:pt x="306" y="670"/>
                      </a:lnTo>
                      <a:lnTo>
                        <a:pt x="309" y="670"/>
                      </a:lnTo>
                      <a:lnTo>
                        <a:pt x="303" y="708"/>
                      </a:lnTo>
                      <a:lnTo>
                        <a:pt x="306" y="709"/>
                      </a:lnTo>
                      <a:lnTo>
                        <a:pt x="309" y="709"/>
                      </a:lnTo>
                      <a:lnTo>
                        <a:pt x="312" y="709"/>
                      </a:lnTo>
                      <a:lnTo>
                        <a:pt x="315" y="709"/>
                      </a:lnTo>
                      <a:lnTo>
                        <a:pt x="318" y="711"/>
                      </a:lnTo>
                      <a:lnTo>
                        <a:pt x="321" y="711"/>
                      </a:lnTo>
                      <a:lnTo>
                        <a:pt x="324" y="711"/>
                      </a:lnTo>
                      <a:lnTo>
                        <a:pt x="325" y="711"/>
                      </a:lnTo>
                      <a:lnTo>
                        <a:pt x="328" y="711"/>
                      </a:lnTo>
                      <a:lnTo>
                        <a:pt x="331" y="712"/>
                      </a:lnTo>
                      <a:lnTo>
                        <a:pt x="334" y="712"/>
                      </a:lnTo>
                      <a:lnTo>
                        <a:pt x="337" y="712"/>
                      </a:lnTo>
                      <a:lnTo>
                        <a:pt x="340" y="712"/>
                      </a:lnTo>
                      <a:lnTo>
                        <a:pt x="342" y="712"/>
                      </a:lnTo>
                      <a:lnTo>
                        <a:pt x="345" y="712"/>
                      </a:lnTo>
                      <a:lnTo>
                        <a:pt x="348" y="712"/>
                      </a:lnTo>
                      <a:lnTo>
                        <a:pt x="351" y="712"/>
                      </a:lnTo>
                      <a:lnTo>
                        <a:pt x="352" y="712"/>
                      </a:lnTo>
                      <a:lnTo>
                        <a:pt x="355" y="712"/>
                      </a:lnTo>
                      <a:lnTo>
                        <a:pt x="358" y="712"/>
                      </a:lnTo>
                      <a:lnTo>
                        <a:pt x="361" y="712"/>
                      </a:lnTo>
                      <a:lnTo>
                        <a:pt x="364" y="712"/>
                      </a:lnTo>
                      <a:lnTo>
                        <a:pt x="366" y="712"/>
                      </a:lnTo>
                      <a:lnTo>
                        <a:pt x="369" y="712"/>
                      </a:lnTo>
                      <a:lnTo>
                        <a:pt x="372" y="712"/>
                      </a:lnTo>
                      <a:lnTo>
                        <a:pt x="375" y="711"/>
                      </a:lnTo>
                      <a:lnTo>
                        <a:pt x="376" y="711"/>
                      </a:lnTo>
                      <a:lnTo>
                        <a:pt x="379" y="711"/>
                      </a:lnTo>
                      <a:lnTo>
                        <a:pt x="382" y="711"/>
                      </a:lnTo>
                      <a:lnTo>
                        <a:pt x="385" y="711"/>
                      </a:lnTo>
                      <a:lnTo>
                        <a:pt x="388" y="709"/>
                      </a:lnTo>
                      <a:lnTo>
                        <a:pt x="391" y="709"/>
                      </a:lnTo>
                      <a:lnTo>
                        <a:pt x="387" y="670"/>
                      </a:lnTo>
                      <a:lnTo>
                        <a:pt x="390" y="670"/>
                      </a:lnTo>
                      <a:lnTo>
                        <a:pt x="393" y="669"/>
                      </a:lnTo>
                      <a:lnTo>
                        <a:pt x="396" y="669"/>
                      </a:lnTo>
                      <a:lnTo>
                        <a:pt x="397" y="669"/>
                      </a:lnTo>
                      <a:lnTo>
                        <a:pt x="400" y="669"/>
                      </a:lnTo>
                      <a:lnTo>
                        <a:pt x="403" y="667"/>
                      </a:lnTo>
                      <a:lnTo>
                        <a:pt x="406" y="667"/>
                      </a:lnTo>
                      <a:lnTo>
                        <a:pt x="409" y="666"/>
                      </a:lnTo>
                      <a:lnTo>
                        <a:pt x="412" y="666"/>
                      </a:lnTo>
                      <a:lnTo>
                        <a:pt x="415" y="666"/>
                      </a:lnTo>
                      <a:lnTo>
                        <a:pt x="418" y="664"/>
                      </a:lnTo>
                      <a:lnTo>
                        <a:pt x="421" y="664"/>
                      </a:lnTo>
                      <a:lnTo>
                        <a:pt x="424" y="663"/>
                      </a:lnTo>
                      <a:lnTo>
                        <a:pt x="427" y="663"/>
                      </a:lnTo>
                      <a:lnTo>
                        <a:pt x="430" y="661"/>
                      </a:lnTo>
                      <a:lnTo>
                        <a:pt x="433" y="661"/>
                      </a:lnTo>
                      <a:lnTo>
                        <a:pt x="436" y="661"/>
                      </a:lnTo>
                      <a:lnTo>
                        <a:pt x="437" y="660"/>
                      </a:lnTo>
                      <a:lnTo>
                        <a:pt x="440" y="658"/>
                      </a:lnTo>
                      <a:lnTo>
                        <a:pt x="443" y="658"/>
                      </a:lnTo>
                      <a:lnTo>
                        <a:pt x="446" y="657"/>
                      </a:lnTo>
                      <a:lnTo>
                        <a:pt x="449" y="657"/>
                      </a:lnTo>
                      <a:lnTo>
                        <a:pt x="452" y="655"/>
                      </a:lnTo>
                      <a:lnTo>
                        <a:pt x="454" y="654"/>
                      </a:lnTo>
                      <a:lnTo>
                        <a:pt x="457" y="654"/>
                      </a:lnTo>
                      <a:lnTo>
                        <a:pt x="460" y="652"/>
                      </a:lnTo>
                      <a:lnTo>
                        <a:pt x="463" y="651"/>
                      </a:lnTo>
                      <a:lnTo>
                        <a:pt x="464" y="651"/>
                      </a:lnTo>
                      <a:lnTo>
                        <a:pt x="467" y="649"/>
                      </a:lnTo>
                      <a:lnTo>
                        <a:pt x="470" y="648"/>
                      </a:lnTo>
                      <a:lnTo>
                        <a:pt x="473" y="646"/>
                      </a:lnTo>
                      <a:lnTo>
                        <a:pt x="475" y="646"/>
                      </a:lnTo>
                      <a:lnTo>
                        <a:pt x="491" y="682"/>
                      </a:lnTo>
                      <a:lnTo>
                        <a:pt x="493" y="681"/>
                      </a:lnTo>
                      <a:lnTo>
                        <a:pt x="496" y="679"/>
                      </a:lnTo>
                      <a:lnTo>
                        <a:pt x="499" y="678"/>
                      </a:lnTo>
                      <a:lnTo>
                        <a:pt x="502" y="678"/>
                      </a:lnTo>
                      <a:lnTo>
                        <a:pt x="503" y="676"/>
                      </a:lnTo>
                      <a:lnTo>
                        <a:pt x="506" y="675"/>
                      </a:lnTo>
                      <a:lnTo>
                        <a:pt x="509" y="673"/>
                      </a:lnTo>
                      <a:lnTo>
                        <a:pt x="511" y="673"/>
                      </a:lnTo>
                      <a:lnTo>
                        <a:pt x="514" y="672"/>
                      </a:lnTo>
                      <a:lnTo>
                        <a:pt x="515" y="670"/>
                      </a:lnTo>
                      <a:lnTo>
                        <a:pt x="518" y="669"/>
                      </a:lnTo>
                      <a:lnTo>
                        <a:pt x="520" y="667"/>
                      </a:lnTo>
                      <a:lnTo>
                        <a:pt x="523" y="666"/>
                      </a:lnTo>
                      <a:lnTo>
                        <a:pt x="524" y="664"/>
                      </a:lnTo>
                      <a:lnTo>
                        <a:pt x="527" y="663"/>
                      </a:lnTo>
                      <a:lnTo>
                        <a:pt x="530" y="661"/>
                      </a:lnTo>
                      <a:lnTo>
                        <a:pt x="532" y="661"/>
                      </a:lnTo>
                      <a:lnTo>
                        <a:pt x="533" y="660"/>
                      </a:lnTo>
                      <a:lnTo>
                        <a:pt x="536" y="658"/>
                      </a:lnTo>
                      <a:lnTo>
                        <a:pt x="538" y="657"/>
                      </a:lnTo>
                      <a:lnTo>
                        <a:pt x="541" y="655"/>
                      </a:lnTo>
                      <a:lnTo>
                        <a:pt x="544" y="654"/>
                      </a:lnTo>
                      <a:lnTo>
                        <a:pt x="545" y="652"/>
                      </a:lnTo>
                      <a:lnTo>
                        <a:pt x="547" y="651"/>
                      </a:lnTo>
                      <a:lnTo>
                        <a:pt x="550" y="649"/>
                      </a:lnTo>
                      <a:lnTo>
                        <a:pt x="551" y="648"/>
                      </a:lnTo>
                      <a:lnTo>
                        <a:pt x="553" y="646"/>
                      </a:lnTo>
                      <a:lnTo>
                        <a:pt x="556" y="645"/>
                      </a:lnTo>
                      <a:lnTo>
                        <a:pt x="557" y="643"/>
                      </a:lnTo>
                      <a:lnTo>
                        <a:pt x="559" y="642"/>
                      </a:lnTo>
                      <a:lnTo>
                        <a:pt x="562" y="640"/>
                      </a:lnTo>
                      <a:lnTo>
                        <a:pt x="563" y="639"/>
                      </a:lnTo>
                      <a:lnTo>
                        <a:pt x="539" y="607"/>
                      </a:lnTo>
                      <a:lnTo>
                        <a:pt x="541" y="606"/>
                      </a:lnTo>
                      <a:lnTo>
                        <a:pt x="544" y="604"/>
                      </a:lnTo>
                      <a:lnTo>
                        <a:pt x="545" y="601"/>
                      </a:lnTo>
                      <a:lnTo>
                        <a:pt x="548" y="601"/>
                      </a:lnTo>
                      <a:lnTo>
                        <a:pt x="550" y="598"/>
                      </a:lnTo>
                      <a:lnTo>
                        <a:pt x="551" y="597"/>
                      </a:lnTo>
                      <a:lnTo>
                        <a:pt x="554" y="595"/>
                      </a:lnTo>
                      <a:lnTo>
                        <a:pt x="556" y="592"/>
                      </a:lnTo>
                      <a:lnTo>
                        <a:pt x="559" y="591"/>
                      </a:lnTo>
                      <a:lnTo>
                        <a:pt x="560" y="589"/>
                      </a:lnTo>
                      <a:lnTo>
                        <a:pt x="563" y="586"/>
                      </a:lnTo>
                      <a:lnTo>
                        <a:pt x="565" y="585"/>
                      </a:lnTo>
                      <a:lnTo>
                        <a:pt x="568" y="583"/>
                      </a:lnTo>
                      <a:lnTo>
                        <a:pt x="569" y="581"/>
                      </a:lnTo>
                      <a:lnTo>
                        <a:pt x="571" y="579"/>
                      </a:lnTo>
                      <a:lnTo>
                        <a:pt x="574" y="576"/>
                      </a:lnTo>
                      <a:lnTo>
                        <a:pt x="575" y="575"/>
                      </a:lnTo>
                      <a:lnTo>
                        <a:pt x="578" y="572"/>
                      </a:lnTo>
                      <a:lnTo>
                        <a:pt x="580" y="570"/>
                      </a:lnTo>
                      <a:lnTo>
                        <a:pt x="581" y="569"/>
                      </a:lnTo>
                      <a:lnTo>
                        <a:pt x="584" y="566"/>
                      </a:lnTo>
                      <a:lnTo>
                        <a:pt x="586" y="564"/>
                      </a:lnTo>
                      <a:lnTo>
                        <a:pt x="587" y="561"/>
                      </a:lnTo>
                      <a:lnTo>
                        <a:pt x="589" y="560"/>
                      </a:lnTo>
                      <a:lnTo>
                        <a:pt x="590" y="557"/>
                      </a:lnTo>
                      <a:lnTo>
                        <a:pt x="593" y="555"/>
                      </a:lnTo>
                      <a:lnTo>
                        <a:pt x="595" y="552"/>
                      </a:lnTo>
                      <a:lnTo>
                        <a:pt x="596" y="551"/>
                      </a:lnTo>
                      <a:lnTo>
                        <a:pt x="598" y="549"/>
                      </a:lnTo>
                      <a:lnTo>
                        <a:pt x="599" y="546"/>
                      </a:lnTo>
                      <a:lnTo>
                        <a:pt x="601" y="545"/>
                      </a:lnTo>
                      <a:lnTo>
                        <a:pt x="602" y="543"/>
                      </a:lnTo>
                      <a:lnTo>
                        <a:pt x="634" y="566"/>
                      </a:lnTo>
                      <a:lnTo>
                        <a:pt x="635" y="564"/>
                      </a:lnTo>
                      <a:lnTo>
                        <a:pt x="637" y="561"/>
                      </a:lnTo>
                      <a:lnTo>
                        <a:pt x="638" y="560"/>
                      </a:lnTo>
                      <a:lnTo>
                        <a:pt x="640" y="558"/>
                      </a:lnTo>
                      <a:lnTo>
                        <a:pt x="641" y="555"/>
                      </a:lnTo>
                      <a:lnTo>
                        <a:pt x="643" y="554"/>
                      </a:lnTo>
                      <a:lnTo>
                        <a:pt x="644" y="551"/>
                      </a:lnTo>
                      <a:lnTo>
                        <a:pt x="646" y="549"/>
                      </a:lnTo>
                      <a:lnTo>
                        <a:pt x="647" y="546"/>
                      </a:lnTo>
                      <a:lnTo>
                        <a:pt x="649" y="543"/>
                      </a:lnTo>
                      <a:lnTo>
                        <a:pt x="650" y="542"/>
                      </a:lnTo>
                      <a:lnTo>
                        <a:pt x="652" y="539"/>
                      </a:lnTo>
                      <a:lnTo>
                        <a:pt x="653" y="536"/>
                      </a:lnTo>
                      <a:lnTo>
                        <a:pt x="655" y="534"/>
                      </a:lnTo>
                      <a:lnTo>
                        <a:pt x="656" y="531"/>
                      </a:lnTo>
                      <a:lnTo>
                        <a:pt x="657" y="530"/>
                      </a:lnTo>
                      <a:lnTo>
                        <a:pt x="659" y="527"/>
                      </a:lnTo>
                      <a:lnTo>
                        <a:pt x="660" y="524"/>
                      </a:lnTo>
                      <a:lnTo>
                        <a:pt x="662" y="521"/>
                      </a:lnTo>
                      <a:lnTo>
                        <a:pt x="662" y="519"/>
                      </a:lnTo>
                      <a:lnTo>
                        <a:pt x="663" y="516"/>
                      </a:lnTo>
                      <a:lnTo>
                        <a:pt x="665" y="515"/>
                      </a:lnTo>
                      <a:lnTo>
                        <a:pt x="666" y="512"/>
                      </a:lnTo>
                      <a:lnTo>
                        <a:pt x="666" y="509"/>
                      </a:lnTo>
                      <a:lnTo>
                        <a:pt x="668" y="506"/>
                      </a:lnTo>
                      <a:lnTo>
                        <a:pt x="669" y="504"/>
                      </a:lnTo>
                      <a:lnTo>
                        <a:pt x="671" y="501"/>
                      </a:lnTo>
                      <a:lnTo>
                        <a:pt x="672" y="500"/>
                      </a:lnTo>
                      <a:lnTo>
                        <a:pt x="672" y="497"/>
                      </a:lnTo>
                      <a:lnTo>
                        <a:pt x="674" y="495"/>
                      </a:lnTo>
                      <a:lnTo>
                        <a:pt x="674" y="492"/>
                      </a:lnTo>
                      <a:lnTo>
                        <a:pt x="675" y="489"/>
                      </a:lnTo>
                      <a:lnTo>
                        <a:pt x="638" y="476"/>
                      </a:lnTo>
                      <a:lnTo>
                        <a:pt x="640" y="473"/>
                      </a:lnTo>
                      <a:lnTo>
                        <a:pt x="641" y="470"/>
                      </a:lnTo>
                      <a:lnTo>
                        <a:pt x="641" y="467"/>
                      </a:lnTo>
                      <a:lnTo>
                        <a:pt x="643" y="464"/>
                      </a:lnTo>
                      <a:lnTo>
                        <a:pt x="644" y="461"/>
                      </a:lnTo>
                      <a:lnTo>
                        <a:pt x="644" y="458"/>
                      </a:lnTo>
                      <a:lnTo>
                        <a:pt x="646" y="455"/>
                      </a:lnTo>
                      <a:lnTo>
                        <a:pt x="646" y="453"/>
                      </a:lnTo>
                      <a:lnTo>
                        <a:pt x="647" y="450"/>
                      </a:lnTo>
                      <a:lnTo>
                        <a:pt x="649" y="447"/>
                      </a:lnTo>
                      <a:lnTo>
                        <a:pt x="649" y="444"/>
                      </a:lnTo>
                      <a:lnTo>
                        <a:pt x="650" y="441"/>
                      </a:lnTo>
                      <a:lnTo>
                        <a:pt x="650" y="438"/>
                      </a:lnTo>
                      <a:lnTo>
                        <a:pt x="652" y="435"/>
                      </a:lnTo>
                      <a:lnTo>
                        <a:pt x="652" y="434"/>
                      </a:lnTo>
                      <a:lnTo>
                        <a:pt x="653" y="431"/>
                      </a:lnTo>
                      <a:lnTo>
                        <a:pt x="653" y="428"/>
                      </a:lnTo>
                      <a:lnTo>
                        <a:pt x="653" y="425"/>
                      </a:lnTo>
                      <a:lnTo>
                        <a:pt x="655" y="422"/>
                      </a:lnTo>
                      <a:lnTo>
                        <a:pt x="655" y="419"/>
                      </a:lnTo>
                      <a:lnTo>
                        <a:pt x="656" y="417"/>
                      </a:lnTo>
                      <a:lnTo>
                        <a:pt x="656" y="414"/>
                      </a:lnTo>
                      <a:lnTo>
                        <a:pt x="656" y="411"/>
                      </a:lnTo>
                      <a:lnTo>
                        <a:pt x="656" y="408"/>
                      </a:lnTo>
                      <a:lnTo>
                        <a:pt x="657" y="405"/>
                      </a:lnTo>
                      <a:lnTo>
                        <a:pt x="657" y="402"/>
                      </a:lnTo>
                      <a:lnTo>
                        <a:pt x="657" y="401"/>
                      </a:lnTo>
                      <a:lnTo>
                        <a:pt x="657" y="398"/>
                      </a:lnTo>
                      <a:lnTo>
                        <a:pt x="657" y="395"/>
                      </a:lnTo>
                      <a:lnTo>
                        <a:pt x="659" y="393"/>
                      </a:lnTo>
                      <a:lnTo>
                        <a:pt x="659" y="390"/>
                      </a:lnTo>
                      <a:lnTo>
                        <a:pt x="659" y="387"/>
                      </a:lnTo>
                      <a:lnTo>
                        <a:pt x="698" y="392"/>
                      </a:lnTo>
                      <a:lnTo>
                        <a:pt x="698" y="389"/>
                      </a:lnTo>
                      <a:lnTo>
                        <a:pt x="698" y="386"/>
                      </a:lnTo>
                      <a:lnTo>
                        <a:pt x="698" y="384"/>
                      </a:lnTo>
                      <a:lnTo>
                        <a:pt x="698" y="381"/>
                      </a:lnTo>
                      <a:lnTo>
                        <a:pt x="699" y="378"/>
                      </a:lnTo>
                      <a:lnTo>
                        <a:pt x="699" y="375"/>
                      </a:lnTo>
                      <a:lnTo>
                        <a:pt x="699" y="372"/>
                      </a:lnTo>
                      <a:lnTo>
                        <a:pt x="699" y="369"/>
                      </a:lnTo>
                      <a:lnTo>
                        <a:pt x="699" y="368"/>
                      </a:lnTo>
                      <a:lnTo>
                        <a:pt x="699" y="365"/>
                      </a:lnTo>
                      <a:lnTo>
                        <a:pt x="699" y="362"/>
                      </a:lnTo>
                      <a:lnTo>
                        <a:pt x="699" y="359"/>
                      </a:lnTo>
                      <a:lnTo>
                        <a:pt x="699" y="356"/>
                      </a:lnTo>
                      <a:lnTo>
                        <a:pt x="699" y="356"/>
                      </a:lnTo>
                      <a:lnTo>
                        <a:pt x="699" y="354"/>
                      </a:lnTo>
                      <a:lnTo>
                        <a:pt x="699" y="353"/>
                      </a:lnTo>
                      <a:lnTo>
                        <a:pt x="699" y="350"/>
                      </a:lnTo>
                      <a:lnTo>
                        <a:pt x="699" y="347"/>
                      </a:lnTo>
                      <a:lnTo>
                        <a:pt x="699" y="344"/>
                      </a:lnTo>
                      <a:lnTo>
                        <a:pt x="699" y="341"/>
                      </a:lnTo>
                      <a:lnTo>
                        <a:pt x="699" y="339"/>
                      </a:lnTo>
                      <a:lnTo>
                        <a:pt x="699" y="336"/>
                      </a:lnTo>
                      <a:lnTo>
                        <a:pt x="699" y="334"/>
                      </a:lnTo>
                      <a:lnTo>
                        <a:pt x="698" y="331"/>
                      </a:lnTo>
                      <a:lnTo>
                        <a:pt x="698" y="328"/>
                      </a:lnTo>
                      <a:lnTo>
                        <a:pt x="698" y="325"/>
                      </a:lnTo>
                      <a:lnTo>
                        <a:pt x="698" y="323"/>
                      </a:lnTo>
                      <a:lnTo>
                        <a:pt x="698" y="320"/>
                      </a:lnTo>
                      <a:lnTo>
                        <a:pt x="659" y="323"/>
                      </a:lnTo>
                      <a:lnTo>
                        <a:pt x="659" y="322"/>
                      </a:lnTo>
                      <a:lnTo>
                        <a:pt x="659" y="319"/>
                      </a:lnTo>
                      <a:lnTo>
                        <a:pt x="657" y="316"/>
                      </a:lnTo>
                      <a:lnTo>
                        <a:pt x="657" y="313"/>
                      </a:lnTo>
                      <a:lnTo>
                        <a:pt x="657" y="311"/>
                      </a:lnTo>
                      <a:lnTo>
                        <a:pt x="657" y="308"/>
                      </a:lnTo>
                      <a:lnTo>
                        <a:pt x="657" y="305"/>
                      </a:lnTo>
                      <a:lnTo>
                        <a:pt x="656" y="304"/>
                      </a:lnTo>
                      <a:lnTo>
                        <a:pt x="656" y="301"/>
                      </a:lnTo>
                      <a:lnTo>
                        <a:pt x="656" y="298"/>
                      </a:lnTo>
                      <a:lnTo>
                        <a:pt x="656" y="295"/>
                      </a:lnTo>
                      <a:lnTo>
                        <a:pt x="655" y="292"/>
                      </a:lnTo>
                      <a:lnTo>
                        <a:pt x="655" y="289"/>
                      </a:lnTo>
                      <a:lnTo>
                        <a:pt x="653" y="287"/>
                      </a:lnTo>
                      <a:lnTo>
                        <a:pt x="653" y="284"/>
                      </a:lnTo>
                      <a:lnTo>
                        <a:pt x="653" y="281"/>
                      </a:lnTo>
                      <a:lnTo>
                        <a:pt x="652" y="278"/>
                      </a:lnTo>
                      <a:lnTo>
                        <a:pt x="652" y="275"/>
                      </a:lnTo>
                      <a:lnTo>
                        <a:pt x="650" y="272"/>
                      </a:lnTo>
                      <a:lnTo>
                        <a:pt x="650" y="271"/>
                      </a:lnTo>
                      <a:lnTo>
                        <a:pt x="649" y="268"/>
                      </a:lnTo>
                      <a:lnTo>
                        <a:pt x="649" y="265"/>
                      </a:lnTo>
                      <a:lnTo>
                        <a:pt x="647" y="262"/>
                      </a:lnTo>
                      <a:lnTo>
                        <a:pt x="646" y="259"/>
                      </a:lnTo>
                      <a:lnTo>
                        <a:pt x="646" y="256"/>
                      </a:lnTo>
                      <a:lnTo>
                        <a:pt x="644" y="253"/>
                      </a:lnTo>
                      <a:lnTo>
                        <a:pt x="644" y="250"/>
                      </a:lnTo>
                      <a:lnTo>
                        <a:pt x="643" y="248"/>
                      </a:lnTo>
                      <a:lnTo>
                        <a:pt x="641" y="245"/>
                      </a:lnTo>
                      <a:lnTo>
                        <a:pt x="641" y="242"/>
                      </a:lnTo>
                      <a:lnTo>
                        <a:pt x="640" y="239"/>
                      </a:lnTo>
                      <a:lnTo>
                        <a:pt x="638" y="236"/>
                      </a:lnTo>
                      <a:lnTo>
                        <a:pt x="675" y="221"/>
                      </a:lnTo>
                      <a:lnTo>
                        <a:pt x="674" y="220"/>
                      </a:lnTo>
                      <a:lnTo>
                        <a:pt x="674" y="217"/>
                      </a:lnTo>
                      <a:lnTo>
                        <a:pt x="672" y="215"/>
                      </a:lnTo>
                      <a:lnTo>
                        <a:pt x="672" y="212"/>
                      </a:lnTo>
                      <a:lnTo>
                        <a:pt x="671" y="209"/>
                      </a:lnTo>
                      <a:lnTo>
                        <a:pt x="669" y="208"/>
                      </a:lnTo>
                      <a:lnTo>
                        <a:pt x="668" y="205"/>
                      </a:lnTo>
                      <a:lnTo>
                        <a:pt x="666" y="202"/>
                      </a:lnTo>
                      <a:lnTo>
                        <a:pt x="666" y="200"/>
                      </a:lnTo>
                      <a:lnTo>
                        <a:pt x="665" y="197"/>
                      </a:lnTo>
                      <a:lnTo>
                        <a:pt x="663" y="196"/>
                      </a:lnTo>
                      <a:lnTo>
                        <a:pt x="662" y="193"/>
                      </a:lnTo>
                      <a:lnTo>
                        <a:pt x="662" y="190"/>
                      </a:lnTo>
                      <a:lnTo>
                        <a:pt x="660" y="187"/>
                      </a:lnTo>
                      <a:lnTo>
                        <a:pt x="659" y="185"/>
                      </a:lnTo>
                      <a:lnTo>
                        <a:pt x="657" y="182"/>
                      </a:lnTo>
                      <a:lnTo>
                        <a:pt x="656" y="181"/>
                      </a:lnTo>
                      <a:lnTo>
                        <a:pt x="655" y="178"/>
                      </a:lnTo>
                      <a:lnTo>
                        <a:pt x="653" y="175"/>
                      </a:lnTo>
                      <a:lnTo>
                        <a:pt x="652" y="173"/>
                      </a:lnTo>
                      <a:lnTo>
                        <a:pt x="650" y="170"/>
                      </a:lnTo>
                      <a:lnTo>
                        <a:pt x="649" y="167"/>
                      </a:lnTo>
                      <a:lnTo>
                        <a:pt x="647" y="166"/>
                      </a:lnTo>
                      <a:lnTo>
                        <a:pt x="646" y="163"/>
                      </a:lnTo>
                      <a:lnTo>
                        <a:pt x="644" y="161"/>
                      </a:lnTo>
                      <a:lnTo>
                        <a:pt x="643" y="158"/>
                      </a:lnTo>
                      <a:lnTo>
                        <a:pt x="641" y="155"/>
                      </a:lnTo>
                      <a:lnTo>
                        <a:pt x="640" y="154"/>
                      </a:lnTo>
                      <a:lnTo>
                        <a:pt x="638" y="151"/>
                      </a:lnTo>
                      <a:lnTo>
                        <a:pt x="637" y="149"/>
                      </a:lnTo>
                      <a:lnTo>
                        <a:pt x="635" y="148"/>
                      </a:lnTo>
                      <a:lnTo>
                        <a:pt x="634" y="145"/>
                      </a:lnTo>
                      <a:lnTo>
                        <a:pt x="602" y="169"/>
                      </a:lnTo>
                      <a:lnTo>
                        <a:pt x="601" y="167"/>
                      </a:lnTo>
                      <a:lnTo>
                        <a:pt x="599" y="164"/>
                      </a:lnTo>
                      <a:lnTo>
                        <a:pt x="598" y="163"/>
                      </a:lnTo>
                      <a:lnTo>
                        <a:pt x="596" y="161"/>
                      </a:lnTo>
                      <a:lnTo>
                        <a:pt x="595" y="158"/>
                      </a:lnTo>
                      <a:lnTo>
                        <a:pt x="593" y="157"/>
                      </a:lnTo>
                      <a:lnTo>
                        <a:pt x="590" y="154"/>
                      </a:lnTo>
                      <a:lnTo>
                        <a:pt x="589" y="152"/>
                      </a:lnTo>
                      <a:lnTo>
                        <a:pt x="587" y="151"/>
                      </a:lnTo>
                      <a:lnTo>
                        <a:pt x="586" y="148"/>
                      </a:lnTo>
                      <a:lnTo>
                        <a:pt x="584" y="145"/>
                      </a:lnTo>
                      <a:lnTo>
                        <a:pt x="581" y="143"/>
                      </a:lnTo>
                      <a:lnTo>
                        <a:pt x="580" y="140"/>
                      </a:lnTo>
                      <a:lnTo>
                        <a:pt x="578" y="139"/>
                      </a:lnTo>
                      <a:lnTo>
                        <a:pt x="575" y="137"/>
                      </a:lnTo>
                      <a:lnTo>
                        <a:pt x="574" y="134"/>
                      </a:lnTo>
                      <a:lnTo>
                        <a:pt x="571" y="133"/>
                      </a:lnTo>
                      <a:lnTo>
                        <a:pt x="569" y="131"/>
                      </a:lnTo>
                      <a:lnTo>
                        <a:pt x="568" y="128"/>
                      </a:lnTo>
                      <a:lnTo>
                        <a:pt x="565" y="127"/>
                      </a:lnTo>
                      <a:lnTo>
                        <a:pt x="563" y="124"/>
                      </a:lnTo>
                      <a:lnTo>
                        <a:pt x="560" y="122"/>
                      </a:lnTo>
                      <a:lnTo>
                        <a:pt x="559" y="121"/>
                      </a:lnTo>
                      <a:lnTo>
                        <a:pt x="556" y="118"/>
                      </a:lnTo>
                      <a:lnTo>
                        <a:pt x="554" y="116"/>
                      </a:lnTo>
                      <a:lnTo>
                        <a:pt x="551" y="115"/>
                      </a:lnTo>
                      <a:lnTo>
                        <a:pt x="550" y="112"/>
                      </a:lnTo>
                      <a:lnTo>
                        <a:pt x="548" y="110"/>
                      </a:lnTo>
                      <a:lnTo>
                        <a:pt x="545" y="109"/>
                      </a:lnTo>
                      <a:lnTo>
                        <a:pt x="544" y="107"/>
                      </a:lnTo>
                      <a:lnTo>
                        <a:pt x="541" y="106"/>
                      </a:lnTo>
                      <a:lnTo>
                        <a:pt x="539" y="104"/>
                      </a:lnTo>
                      <a:lnTo>
                        <a:pt x="563" y="73"/>
                      </a:lnTo>
                      <a:lnTo>
                        <a:pt x="562" y="70"/>
                      </a:lnTo>
                      <a:lnTo>
                        <a:pt x="559" y="69"/>
                      </a:lnTo>
                      <a:lnTo>
                        <a:pt x="557" y="69"/>
                      </a:lnTo>
                      <a:lnTo>
                        <a:pt x="556" y="66"/>
                      </a:lnTo>
                      <a:lnTo>
                        <a:pt x="553" y="64"/>
                      </a:lnTo>
                      <a:lnTo>
                        <a:pt x="551" y="64"/>
                      </a:lnTo>
                      <a:lnTo>
                        <a:pt x="550" y="63"/>
                      </a:lnTo>
                      <a:lnTo>
                        <a:pt x="547" y="60"/>
                      </a:lnTo>
                      <a:lnTo>
                        <a:pt x="545" y="60"/>
                      </a:lnTo>
                      <a:lnTo>
                        <a:pt x="544" y="58"/>
                      </a:lnTo>
                      <a:lnTo>
                        <a:pt x="541" y="57"/>
                      </a:lnTo>
                      <a:lnTo>
                        <a:pt x="538" y="55"/>
                      </a:lnTo>
                      <a:lnTo>
                        <a:pt x="536" y="54"/>
                      </a:lnTo>
                      <a:lnTo>
                        <a:pt x="533" y="52"/>
                      </a:lnTo>
                      <a:lnTo>
                        <a:pt x="532" y="51"/>
                      </a:lnTo>
                      <a:lnTo>
                        <a:pt x="530" y="49"/>
                      </a:lnTo>
                      <a:lnTo>
                        <a:pt x="527" y="48"/>
                      </a:lnTo>
                      <a:lnTo>
                        <a:pt x="524" y="46"/>
                      </a:lnTo>
                      <a:lnTo>
                        <a:pt x="523" y="45"/>
                      </a:lnTo>
                      <a:lnTo>
                        <a:pt x="520" y="45"/>
                      </a:lnTo>
                      <a:lnTo>
                        <a:pt x="518" y="43"/>
                      </a:lnTo>
                      <a:lnTo>
                        <a:pt x="515" y="42"/>
                      </a:lnTo>
                      <a:lnTo>
                        <a:pt x="514" y="40"/>
                      </a:lnTo>
                      <a:lnTo>
                        <a:pt x="511" y="39"/>
                      </a:lnTo>
                      <a:lnTo>
                        <a:pt x="509" y="37"/>
                      </a:lnTo>
                      <a:lnTo>
                        <a:pt x="506" y="37"/>
                      </a:lnTo>
                      <a:lnTo>
                        <a:pt x="503" y="36"/>
                      </a:lnTo>
                      <a:lnTo>
                        <a:pt x="502" y="34"/>
                      </a:lnTo>
                      <a:lnTo>
                        <a:pt x="499" y="33"/>
                      </a:lnTo>
                      <a:lnTo>
                        <a:pt x="496" y="31"/>
                      </a:lnTo>
                      <a:lnTo>
                        <a:pt x="493" y="30"/>
                      </a:lnTo>
                      <a:lnTo>
                        <a:pt x="491" y="30"/>
                      </a:lnTo>
                      <a:lnTo>
                        <a:pt x="475" y="66"/>
                      </a:lnTo>
                      <a:lnTo>
                        <a:pt x="473" y="64"/>
                      </a:lnTo>
                      <a:lnTo>
                        <a:pt x="470" y="64"/>
                      </a:lnTo>
                      <a:lnTo>
                        <a:pt x="467" y="63"/>
                      </a:lnTo>
                      <a:lnTo>
                        <a:pt x="464" y="61"/>
                      </a:lnTo>
                      <a:lnTo>
                        <a:pt x="463" y="60"/>
                      </a:lnTo>
                      <a:lnTo>
                        <a:pt x="460" y="60"/>
                      </a:lnTo>
                      <a:lnTo>
                        <a:pt x="457" y="58"/>
                      </a:lnTo>
                      <a:lnTo>
                        <a:pt x="454" y="57"/>
                      </a:lnTo>
                      <a:lnTo>
                        <a:pt x="452" y="57"/>
                      </a:lnTo>
                      <a:lnTo>
                        <a:pt x="449" y="55"/>
                      </a:lnTo>
                      <a:lnTo>
                        <a:pt x="446" y="54"/>
                      </a:lnTo>
                      <a:lnTo>
                        <a:pt x="443" y="54"/>
                      </a:lnTo>
                      <a:lnTo>
                        <a:pt x="440" y="52"/>
                      </a:lnTo>
                      <a:lnTo>
                        <a:pt x="437" y="52"/>
                      </a:lnTo>
                      <a:lnTo>
                        <a:pt x="436" y="51"/>
                      </a:lnTo>
                      <a:lnTo>
                        <a:pt x="433" y="51"/>
                      </a:lnTo>
                      <a:lnTo>
                        <a:pt x="430" y="49"/>
                      </a:lnTo>
                      <a:lnTo>
                        <a:pt x="427" y="49"/>
                      </a:lnTo>
                      <a:lnTo>
                        <a:pt x="424" y="48"/>
                      </a:lnTo>
                      <a:lnTo>
                        <a:pt x="421" y="48"/>
                      </a:lnTo>
                      <a:lnTo>
                        <a:pt x="418" y="46"/>
                      </a:lnTo>
                      <a:lnTo>
                        <a:pt x="415" y="46"/>
                      </a:lnTo>
                      <a:lnTo>
                        <a:pt x="412" y="45"/>
                      </a:lnTo>
                      <a:lnTo>
                        <a:pt x="409" y="45"/>
                      </a:lnTo>
                      <a:lnTo>
                        <a:pt x="406" y="45"/>
                      </a:lnTo>
                      <a:lnTo>
                        <a:pt x="403" y="45"/>
                      </a:lnTo>
                      <a:lnTo>
                        <a:pt x="400" y="43"/>
                      </a:lnTo>
                      <a:lnTo>
                        <a:pt x="397" y="43"/>
                      </a:lnTo>
                      <a:lnTo>
                        <a:pt x="396" y="43"/>
                      </a:lnTo>
                      <a:lnTo>
                        <a:pt x="393" y="42"/>
                      </a:lnTo>
                      <a:lnTo>
                        <a:pt x="390" y="42"/>
                      </a:lnTo>
                      <a:lnTo>
                        <a:pt x="387" y="42"/>
                      </a:lnTo>
                      <a:lnTo>
                        <a:pt x="391" y="1"/>
                      </a:lnTo>
                      <a:lnTo>
                        <a:pt x="388" y="1"/>
                      </a:lnTo>
                      <a:lnTo>
                        <a:pt x="385" y="1"/>
                      </a:lnTo>
                      <a:lnTo>
                        <a:pt x="382" y="1"/>
                      </a:lnTo>
                      <a:lnTo>
                        <a:pt x="379" y="1"/>
                      </a:lnTo>
                      <a:lnTo>
                        <a:pt x="376" y="0"/>
                      </a:lnTo>
                      <a:lnTo>
                        <a:pt x="375" y="0"/>
                      </a:lnTo>
                      <a:lnTo>
                        <a:pt x="372" y="0"/>
                      </a:lnTo>
                      <a:lnTo>
                        <a:pt x="369" y="0"/>
                      </a:lnTo>
                      <a:lnTo>
                        <a:pt x="366" y="0"/>
                      </a:lnTo>
                      <a:lnTo>
                        <a:pt x="364" y="0"/>
                      </a:lnTo>
                      <a:lnTo>
                        <a:pt x="361" y="0"/>
                      </a:lnTo>
                      <a:lnTo>
                        <a:pt x="358" y="0"/>
                      </a:lnTo>
                      <a:lnTo>
                        <a:pt x="355" y="0"/>
                      </a:lnTo>
                      <a:lnTo>
                        <a:pt x="352" y="0"/>
                      </a:lnTo>
                      <a:lnTo>
                        <a:pt x="351" y="0"/>
                      </a:lnTo>
                      <a:lnTo>
                        <a:pt x="348" y="0"/>
                      </a:lnTo>
                      <a:lnTo>
                        <a:pt x="345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close/>
                      <a:moveTo>
                        <a:pt x="349" y="92"/>
                      </a:moveTo>
                      <a:lnTo>
                        <a:pt x="364" y="94"/>
                      </a:lnTo>
                      <a:lnTo>
                        <a:pt x="378" y="94"/>
                      </a:lnTo>
                      <a:lnTo>
                        <a:pt x="393" y="97"/>
                      </a:lnTo>
                      <a:lnTo>
                        <a:pt x="406" y="100"/>
                      </a:lnTo>
                      <a:lnTo>
                        <a:pt x="421" y="103"/>
                      </a:lnTo>
                      <a:lnTo>
                        <a:pt x="434" y="107"/>
                      </a:lnTo>
                      <a:lnTo>
                        <a:pt x="448" y="112"/>
                      </a:lnTo>
                      <a:lnTo>
                        <a:pt x="461" y="118"/>
                      </a:lnTo>
                      <a:lnTo>
                        <a:pt x="473" y="125"/>
                      </a:lnTo>
                      <a:lnTo>
                        <a:pt x="487" y="133"/>
                      </a:lnTo>
                      <a:lnTo>
                        <a:pt x="499" y="140"/>
                      </a:lnTo>
                      <a:lnTo>
                        <a:pt x="511" y="151"/>
                      </a:lnTo>
                      <a:lnTo>
                        <a:pt x="523" y="160"/>
                      </a:lnTo>
                      <a:lnTo>
                        <a:pt x="535" y="172"/>
                      </a:lnTo>
                      <a:lnTo>
                        <a:pt x="545" y="182"/>
                      </a:lnTo>
                      <a:lnTo>
                        <a:pt x="556" y="196"/>
                      </a:lnTo>
                      <a:lnTo>
                        <a:pt x="554" y="196"/>
                      </a:lnTo>
                      <a:lnTo>
                        <a:pt x="562" y="205"/>
                      </a:lnTo>
                      <a:lnTo>
                        <a:pt x="574" y="224"/>
                      </a:lnTo>
                      <a:lnTo>
                        <a:pt x="580" y="235"/>
                      </a:lnTo>
                      <a:lnTo>
                        <a:pt x="580" y="233"/>
                      </a:lnTo>
                      <a:lnTo>
                        <a:pt x="581" y="238"/>
                      </a:lnTo>
                      <a:lnTo>
                        <a:pt x="587" y="250"/>
                      </a:lnTo>
                      <a:lnTo>
                        <a:pt x="598" y="277"/>
                      </a:lnTo>
                      <a:lnTo>
                        <a:pt x="604" y="305"/>
                      </a:lnTo>
                      <a:lnTo>
                        <a:pt x="608" y="335"/>
                      </a:lnTo>
                      <a:lnTo>
                        <a:pt x="608" y="350"/>
                      </a:lnTo>
                      <a:lnTo>
                        <a:pt x="608" y="350"/>
                      </a:lnTo>
                      <a:lnTo>
                        <a:pt x="608" y="353"/>
                      </a:lnTo>
                      <a:lnTo>
                        <a:pt x="608" y="356"/>
                      </a:lnTo>
                      <a:lnTo>
                        <a:pt x="608" y="359"/>
                      </a:lnTo>
                      <a:lnTo>
                        <a:pt x="608" y="362"/>
                      </a:lnTo>
                      <a:lnTo>
                        <a:pt x="608" y="362"/>
                      </a:lnTo>
                      <a:lnTo>
                        <a:pt x="608" y="377"/>
                      </a:lnTo>
                      <a:lnTo>
                        <a:pt x="604" y="407"/>
                      </a:lnTo>
                      <a:lnTo>
                        <a:pt x="598" y="434"/>
                      </a:lnTo>
                      <a:lnTo>
                        <a:pt x="587" y="462"/>
                      </a:lnTo>
                      <a:lnTo>
                        <a:pt x="581" y="474"/>
                      </a:lnTo>
                      <a:lnTo>
                        <a:pt x="580" y="477"/>
                      </a:lnTo>
                      <a:lnTo>
                        <a:pt x="580" y="477"/>
                      </a:lnTo>
                      <a:lnTo>
                        <a:pt x="574" y="488"/>
                      </a:lnTo>
                      <a:lnTo>
                        <a:pt x="562" y="507"/>
                      </a:lnTo>
                      <a:lnTo>
                        <a:pt x="554" y="516"/>
                      </a:lnTo>
                      <a:lnTo>
                        <a:pt x="556" y="516"/>
                      </a:lnTo>
                      <a:lnTo>
                        <a:pt x="545" y="528"/>
                      </a:lnTo>
                      <a:lnTo>
                        <a:pt x="535" y="540"/>
                      </a:lnTo>
                      <a:lnTo>
                        <a:pt x="523" y="551"/>
                      </a:lnTo>
                      <a:lnTo>
                        <a:pt x="511" y="561"/>
                      </a:lnTo>
                      <a:lnTo>
                        <a:pt x="499" y="570"/>
                      </a:lnTo>
                      <a:lnTo>
                        <a:pt x="487" y="579"/>
                      </a:lnTo>
                      <a:lnTo>
                        <a:pt x="473" y="586"/>
                      </a:lnTo>
                      <a:lnTo>
                        <a:pt x="461" y="592"/>
                      </a:lnTo>
                      <a:lnTo>
                        <a:pt x="448" y="598"/>
                      </a:lnTo>
                      <a:lnTo>
                        <a:pt x="434" y="604"/>
                      </a:lnTo>
                      <a:lnTo>
                        <a:pt x="421" y="609"/>
                      </a:lnTo>
                      <a:lnTo>
                        <a:pt x="406" y="612"/>
                      </a:lnTo>
                      <a:lnTo>
                        <a:pt x="393" y="615"/>
                      </a:lnTo>
                      <a:lnTo>
                        <a:pt x="378" y="616"/>
                      </a:lnTo>
                      <a:lnTo>
                        <a:pt x="364" y="618"/>
                      </a:lnTo>
                      <a:lnTo>
                        <a:pt x="349" y="618"/>
                      </a:lnTo>
                      <a:lnTo>
                        <a:pt x="336" y="618"/>
                      </a:lnTo>
                      <a:lnTo>
                        <a:pt x="321" y="616"/>
                      </a:lnTo>
                      <a:lnTo>
                        <a:pt x="307" y="615"/>
                      </a:lnTo>
                      <a:lnTo>
                        <a:pt x="292" y="612"/>
                      </a:lnTo>
                      <a:lnTo>
                        <a:pt x="279" y="609"/>
                      </a:lnTo>
                      <a:lnTo>
                        <a:pt x="265" y="604"/>
                      </a:lnTo>
                      <a:lnTo>
                        <a:pt x="252" y="598"/>
                      </a:lnTo>
                      <a:lnTo>
                        <a:pt x="238" y="592"/>
                      </a:lnTo>
                      <a:lnTo>
                        <a:pt x="225" y="586"/>
                      </a:lnTo>
                      <a:lnTo>
                        <a:pt x="211" y="579"/>
                      </a:lnTo>
                      <a:lnTo>
                        <a:pt x="200" y="570"/>
                      </a:lnTo>
                      <a:lnTo>
                        <a:pt x="188" y="561"/>
                      </a:lnTo>
                      <a:lnTo>
                        <a:pt x="176" y="551"/>
                      </a:lnTo>
                      <a:lnTo>
                        <a:pt x="165" y="540"/>
                      </a:lnTo>
                      <a:lnTo>
                        <a:pt x="153" y="528"/>
                      </a:lnTo>
                      <a:lnTo>
                        <a:pt x="144" y="516"/>
                      </a:lnTo>
                      <a:lnTo>
                        <a:pt x="144" y="516"/>
                      </a:lnTo>
                      <a:lnTo>
                        <a:pt x="137" y="506"/>
                      </a:lnTo>
                      <a:lnTo>
                        <a:pt x="125" y="486"/>
                      </a:lnTo>
                      <a:lnTo>
                        <a:pt x="119" y="476"/>
                      </a:lnTo>
                      <a:lnTo>
                        <a:pt x="119" y="476"/>
                      </a:lnTo>
                      <a:lnTo>
                        <a:pt x="119" y="473"/>
                      </a:lnTo>
                      <a:lnTo>
                        <a:pt x="111" y="461"/>
                      </a:lnTo>
                      <a:lnTo>
                        <a:pt x="102" y="434"/>
                      </a:lnTo>
                      <a:lnTo>
                        <a:pt x="95" y="405"/>
                      </a:lnTo>
                      <a:lnTo>
                        <a:pt x="92" y="377"/>
                      </a:lnTo>
                      <a:lnTo>
                        <a:pt x="90" y="362"/>
                      </a:lnTo>
                      <a:lnTo>
                        <a:pt x="90" y="362"/>
                      </a:lnTo>
                      <a:lnTo>
                        <a:pt x="90" y="359"/>
                      </a:lnTo>
                      <a:lnTo>
                        <a:pt x="90" y="356"/>
                      </a:lnTo>
                      <a:lnTo>
                        <a:pt x="90" y="353"/>
                      </a:lnTo>
                      <a:lnTo>
                        <a:pt x="90" y="350"/>
                      </a:lnTo>
                      <a:lnTo>
                        <a:pt x="90" y="350"/>
                      </a:lnTo>
                      <a:lnTo>
                        <a:pt x="92" y="335"/>
                      </a:lnTo>
                      <a:lnTo>
                        <a:pt x="95" y="305"/>
                      </a:lnTo>
                      <a:lnTo>
                        <a:pt x="102" y="278"/>
                      </a:lnTo>
                      <a:lnTo>
                        <a:pt x="111" y="251"/>
                      </a:lnTo>
                      <a:lnTo>
                        <a:pt x="119" y="238"/>
                      </a:lnTo>
                      <a:lnTo>
                        <a:pt x="119" y="235"/>
                      </a:lnTo>
                      <a:lnTo>
                        <a:pt x="119" y="236"/>
                      </a:lnTo>
                      <a:lnTo>
                        <a:pt x="125" y="226"/>
                      </a:lnTo>
                      <a:lnTo>
                        <a:pt x="137" y="205"/>
                      </a:lnTo>
                      <a:lnTo>
                        <a:pt x="144" y="196"/>
                      </a:lnTo>
                      <a:lnTo>
                        <a:pt x="144" y="196"/>
                      </a:lnTo>
                      <a:lnTo>
                        <a:pt x="153" y="184"/>
                      </a:lnTo>
                      <a:lnTo>
                        <a:pt x="165" y="172"/>
                      </a:lnTo>
                      <a:lnTo>
                        <a:pt x="176" y="161"/>
                      </a:lnTo>
                      <a:lnTo>
                        <a:pt x="188" y="151"/>
                      </a:lnTo>
                      <a:lnTo>
                        <a:pt x="200" y="142"/>
                      </a:lnTo>
                      <a:lnTo>
                        <a:pt x="211" y="133"/>
                      </a:lnTo>
                      <a:lnTo>
                        <a:pt x="225" y="125"/>
                      </a:lnTo>
                      <a:lnTo>
                        <a:pt x="238" y="118"/>
                      </a:lnTo>
                      <a:lnTo>
                        <a:pt x="252" y="112"/>
                      </a:lnTo>
                      <a:lnTo>
                        <a:pt x="265" y="107"/>
                      </a:lnTo>
                      <a:lnTo>
                        <a:pt x="279" y="103"/>
                      </a:lnTo>
                      <a:lnTo>
                        <a:pt x="292" y="100"/>
                      </a:lnTo>
                      <a:lnTo>
                        <a:pt x="307" y="97"/>
                      </a:lnTo>
                      <a:lnTo>
                        <a:pt x="321" y="94"/>
                      </a:lnTo>
                      <a:lnTo>
                        <a:pt x="336" y="94"/>
                      </a:lnTo>
                      <a:lnTo>
                        <a:pt x="349" y="92"/>
                      </a:lnTo>
                      <a:lnTo>
                        <a:pt x="349" y="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730253DA-53F7-82F5-F0C3-FE823EEE0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1900" y="4732338"/>
                  <a:ext cx="231775" cy="2317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5183C97E-42D5-1CF6-5AA3-5037CD184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1900" y="5186363"/>
                  <a:ext cx="231775" cy="2317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3BA08A42-D6FC-0D5C-172F-21FF95945A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0500" y="4959350"/>
                  <a:ext cx="230187" cy="23018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59F71926-6F55-D636-A9C0-18625EBCDC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4888" y="4959350"/>
                  <a:ext cx="230187" cy="23018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F05FBAAB-B2C6-3C19-8400-DF86FFDC0C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7625" y="5043488"/>
                  <a:ext cx="60325" cy="603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" name="Freeform 34">
                <a:extLst>
                  <a:ext uri="{FF2B5EF4-FFF2-40B4-BE49-F238E27FC236}">
                    <a16:creationId xmlns:a16="http://schemas.microsoft.com/office/drawing/2014/main" id="{EBC080A9-FDB2-0024-B90C-77C0745BB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332440">
                <a:off x="6389936" y="4437948"/>
                <a:ext cx="302808" cy="308882"/>
              </a:xfrm>
              <a:custGeom>
                <a:avLst/>
                <a:gdLst>
                  <a:gd name="T0" fmla="*/ 438 w 466"/>
                  <a:gd name="T1" fmla="*/ 204 h 476"/>
                  <a:gd name="T2" fmla="*/ 433 w 466"/>
                  <a:gd name="T3" fmla="*/ 181 h 476"/>
                  <a:gd name="T4" fmla="*/ 451 w 466"/>
                  <a:gd name="T5" fmla="*/ 148 h 476"/>
                  <a:gd name="T6" fmla="*/ 441 w 466"/>
                  <a:gd name="T7" fmla="*/ 127 h 476"/>
                  <a:gd name="T8" fmla="*/ 429 w 466"/>
                  <a:gd name="T9" fmla="*/ 106 h 476"/>
                  <a:gd name="T10" fmla="*/ 395 w 466"/>
                  <a:gd name="T11" fmla="*/ 105 h 476"/>
                  <a:gd name="T12" fmla="*/ 378 w 466"/>
                  <a:gd name="T13" fmla="*/ 86 h 476"/>
                  <a:gd name="T14" fmla="*/ 360 w 466"/>
                  <a:gd name="T15" fmla="*/ 70 h 476"/>
                  <a:gd name="T16" fmla="*/ 359 w 466"/>
                  <a:gd name="T17" fmla="*/ 37 h 476"/>
                  <a:gd name="T18" fmla="*/ 339 w 466"/>
                  <a:gd name="T19" fmla="*/ 25 h 476"/>
                  <a:gd name="T20" fmla="*/ 309 w 466"/>
                  <a:gd name="T21" fmla="*/ 40 h 476"/>
                  <a:gd name="T22" fmla="*/ 285 w 466"/>
                  <a:gd name="T23" fmla="*/ 33 h 476"/>
                  <a:gd name="T24" fmla="*/ 259 w 466"/>
                  <a:gd name="T25" fmla="*/ 28 h 476"/>
                  <a:gd name="T26" fmla="*/ 241 w 466"/>
                  <a:gd name="T27" fmla="*/ 0 h 476"/>
                  <a:gd name="T28" fmla="*/ 219 w 466"/>
                  <a:gd name="T29" fmla="*/ 0 h 476"/>
                  <a:gd name="T30" fmla="*/ 200 w 466"/>
                  <a:gd name="T31" fmla="*/ 29 h 476"/>
                  <a:gd name="T32" fmla="*/ 178 w 466"/>
                  <a:gd name="T33" fmla="*/ 33 h 476"/>
                  <a:gd name="T34" fmla="*/ 157 w 466"/>
                  <a:gd name="T35" fmla="*/ 40 h 476"/>
                  <a:gd name="T36" fmla="*/ 125 w 466"/>
                  <a:gd name="T37" fmla="*/ 27 h 476"/>
                  <a:gd name="T38" fmla="*/ 103 w 466"/>
                  <a:gd name="T39" fmla="*/ 40 h 476"/>
                  <a:gd name="T40" fmla="*/ 99 w 466"/>
                  <a:gd name="T41" fmla="*/ 74 h 476"/>
                  <a:gd name="T42" fmla="*/ 84 w 466"/>
                  <a:gd name="T43" fmla="*/ 88 h 476"/>
                  <a:gd name="T44" fmla="*/ 69 w 466"/>
                  <a:gd name="T45" fmla="*/ 105 h 476"/>
                  <a:gd name="T46" fmla="*/ 36 w 466"/>
                  <a:gd name="T47" fmla="*/ 108 h 476"/>
                  <a:gd name="T48" fmla="*/ 24 w 466"/>
                  <a:gd name="T49" fmla="*/ 129 h 476"/>
                  <a:gd name="T50" fmla="*/ 38 w 466"/>
                  <a:gd name="T51" fmla="*/ 160 h 476"/>
                  <a:gd name="T52" fmla="*/ 31 w 466"/>
                  <a:gd name="T53" fmla="*/ 181 h 476"/>
                  <a:gd name="T54" fmla="*/ 26 w 466"/>
                  <a:gd name="T55" fmla="*/ 203 h 476"/>
                  <a:gd name="T56" fmla="*/ 0 w 466"/>
                  <a:gd name="T57" fmla="*/ 223 h 476"/>
                  <a:gd name="T58" fmla="*/ 0 w 466"/>
                  <a:gd name="T59" fmla="*/ 241 h 476"/>
                  <a:gd name="T60" fmla="*/ 1 w 466"/>
                  <a:gd name="T61" fmla="*/ 263 h 476"/>
                  <a:gd name="T62" fmla="*/ 28 w 466"/>
                  <a:gd name="T63" fmla="*/ 283 h 476"/>
                  <a:gd name="T64" fmla="*/ 34 w 466"/>
                  <a:gd name="T65" fmla="*/ 305 h 476"/>
                  <a:gd name="T66" fmla="*/ 18 w 466"/>
                  <a:gd name="T67" fmla="*/ 334 h 476"/>
                  <a:gd name="T68" fmla="*/ 30 w 466"/>
                  <a:gd name="T69" fmla="*/ 357 h 476"/>
                  <a:gd name="T70" fmla="*/ 42 w 466"/>
                  <a:gd name="T71" fmla="*/ 377 h 476"/>
                  <a:gd name="T72" fmla="*/ 76 w 466"/>
                  <a:gd name="T73" fmla="*/ 379 h 476"/>
                  <a:gd name="T74" fmla="*/ 91 w 466"/>
                  <a:gd name="T75" fmla="*/ 394 h 476"/>
                  <a:gd name="T76" fmla="*/ 91 w 466"/>
                  <a:gd name="T77" fmla="*/ 427 h 476"/>
                  <a:gd name="T78" fmla="*/ 113 w 466"/>
                  <a:gd name="T79" fmla="*/ 442 h 476"/>
                  <a:gd name="T80" fmla="*/ 136 w 466"/>
                  <a:gd name="T81" fmla="*/ 455 h 476"/>
                  <a:gd name="T82" fmla="*/ 167 w 466"/>
                  <a:gd name="T83" fmla="*/ 439 h 476"/>
                  <a:gd name="T84" fmla="*/ 188 w 466"/>
                  <a:gd name="T85" fmla="*/ 445 h 476"/>
                  <a:gd name="T86" fmla="*/ 206 w 466"/>
                  <a:gd name="T87" fmla="*/ 474 h 476"/>
                  <a:gd name="T88" fmla="*/ 230 w 466"/>
                  <a:gd name="T89" fmla="*/ 476 h 476"/>
                  <a:gd name="T90" fmla="*/ 253 w 466"/>
                  <a:gd name="T91" fmla="*/ 475 h 476"/>
                  <a:gd name="T92" fmla="*/ 273 w 466"/>
                  <a:gd name="T93" fmla="*/ 445 h 476"/>
                  <a:gd name="T94" fmla="*/ 298 w 466"/>
                  <a:gd name="T95" fmla="*/ 439 h 476"/>
                  <a:gd name="T96" fmla="*/ 329 w 466"/>
                  <a:gd name="T97" fmla="*/ 455 h 476"/>
                  <a:gd name="T98" fmla="*/ 350 w 466"/>
                  <a:gd name="T99" fmla="*/ 444 h 476"/>
                  <a:gd name="T100" fmla="*/ 369 w 466"/>
                  <a:gd name="T101" fmla="*/ 432 h 476"/>
                  <a:gd name="T102" fmla="*/ 370 w 466"/>
                  <a:gd name="T103" fmla="*/ 398 h 476"/>
                  <a:gd name="T104" fmla="*/ 388 w 466"/>
                  <a:gd name="T105" fmla="*/ 380 h 476"/>
                  <a:gd name="T106" fmla="*/ 423 w 466"/>
                  <a:gd name="T107" fmla="*/ 378 h 476"/>
                  <a:gd name="T108" fmla="*/ 436 w 466"/>
                  <a:gd name="T109" fmla="*/ 358 h 476"/>
                  <a:gd name="T110" fmla="*/ 447 w 466"/>
                  <a:gd name="T111" fmla="*/ 337 h 476"/>
                  <a:gd name="T112" fmla="*/ 430 w 466"/>
                  <a:gd name="T113" fmla="*/ 306 h 476"/>
                  <a:gd name="T114" fmla="*/ 437 w 466"/>
                  <a:gd name="T115" fmla="*/ 282 h 476"/>
                  <a:gd name="T116" fmla="*/ 439 w 466"/>
                  <a:gd name="T117" fmla="*/ 259 h 476"/>
                  <a:gd name="T118" fmla="*/ 466 w 466"/>
                  <a:gd name="T119" fmla="*/ 240 h 476"/>
                  <a:gd name="T120" fmla="*/ 122 w 466"/>
                  <a:gd name="T121" fmla="*/ 303 h 476"/>
                  <a:gd name="T122" fmla="*/ 233 w 466"/>
                  <a:gd name="T123" fmla="*/ 28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6" h="476">
                    <a:moveTo>
                      <a:pt x="466" y="221"/>
                    </a:moveTo>
                    <a:cubicBezTo>
                      <a:pt x="466" y="219"/>
                      <a:pt x="466" y="219"/>
                      <a:pt x="466" y="219"/>
                    </a:cubicBezTo>
                    <a:cubicBezTo>
                      <a:pt x="466" y="217"/>
                      <a:pt x="466" y="217"/>
                      <a:pt x="466" y="217"/>
                    </a:cubicBezTo>
                    <a:cubicBezTo>
                      <a:pt x="466" y="216"/>
                      <a:pt x="466" y="216"/>
                      <a:pt x="466" y="216"/>
                    </a:cubicBezTo>
                    <a:cubicBezTo>
                      <a:pt x="466" y="214"/>
                      <a:pt x="466" y="214"/>
                      <a:pt x="466" y="214"/>
                    </a:cubicBezTo>
                    <a:cubicBezTo>
                      <a:pt x="439" y="216"/>
                      <a:pt x="439" y="216"/>
                      <a:pt x="439" y="216"/>
                    </a:cubicBezTo>
                    <a:cubicBezTo>
                      <a:pt x="439" y="215"/>
                      <a:pt x="439" y="215"/>
                      <a:pt x="439" y="215"/>
                    </a:cubicBezTo>
                    <a:cubicBezTo>
                      <a:pt x="439" y="213"/>
                      <a:pt x="439" y="213"/>
                      <a:pt x="439" y="213"/>
                    </a:cubicBezTo>
                    <a:cubicBezTo>
                      <a:pt x="439" y="211"/>
                      <a:pt x="439" y="211"/>
                      <a:pt x="439" y="211"/>
                    </a:cubicBezTo>
                    <a:cubicBezTo>
                      <a:pt x="439" y="209"/>
                      <a:pt x="439" y="209"/>
                      <a:pt x="439" y="209"/>
                    </a:cubicBezTo>
                    <a:cubicBezTo>
                      <a:pt x="439" y="208"/>
                      <a:pt x="439" y="208"/>
                      <a:pt x="439" y="208"/>
                    </a:cubicBezTo>
                    <a:cubicBezTo>
                      <a:pt x="438" y="206"/>
                      <a:pt x="438" y="206"/>
                      <a:pt x="438" y="206"/>
                    </a:cubicBezTo>
                    <a:cubicBezTo>
                      <a:pt x="438" y="204"/>
                      <a:pt x="438" y="204"/>
                      <a:pt x="438" y="204"/>
                    </a:cubicBezTo>
                    <a:cubicBezTo>
                      <a:pt x="438" y="203"/>
                      <a:pt x="438" y="203"/>
                      <a:pt x="438" y="203"/>
                    </a:cubicBezTo>
                    <a:cubicBezTo>
                      <a:pt x="438" y="201"/>
                      <a:pt x="438" y="201"/>
                      <a:pt x="438" y="201"/>
                    </a:cubicBezTo>
                    <a:cubicBezTo>
                      <a:pt x="438" y="199"/>
                      <a:pt x="438" y="199"/>
                      <a:pt x="438" y="199"/>
                    </a:cubicBezTo>
                    <a:cubicBezTo>
                      <a:pt x="437" y="197"/>
                      <a:pt x="437" y="197"/>
                      <a:pt x="437" y="197"/>
                    </a:cubicBezTo>
                    <a:cubicBezTo>
                      <a:pt x="437" y="195"/>
                      <a:pt x="437" y="195"/>
                      <a:pt x="437" y="195"/>
                    </a:cubicBezTo>
                    <a:cubicBezTo>
                      <a:pt x="437" y="193"/>
                      <a:pt x="437" y="193"/>
                      <a:pt x="437" y="193"/>
                    </a:cubicBezTo>
                    <a:cubicBezTo>
                      <a:pt x="436" y="192"/>
                      <a:pt x="436" y="192"/>
                      <a:pt x="436" y="192"/>
                    </a:cubicBezTo>
                    <a:cubicBezTo>
                      <a:pt x="436" y="190"/>
                      <a:pt x="436" y="190"/>
                      <a:pt x="436" y="190"/>
                    </a:cubicBezTo>
                    <a:cubicBezTo>
                      <a:pt x="435" y="188"/>
                      <a:pt x="435" y="188"/>
                      <a:pt x="435" y="188"/>
                    </a:cubicBezTo>
                    <a:cubicBezTo>
                      <a:pt x="435" y="186"/>
                      <a:pt x="435" y="186"/>
                      <a:pt x="435" y="186"/>
                    </a:cubicBezTo>
                    <a:cubicBezTo>
                      <a:pt x="435" y="184"/>
                      <a:pt x="435" y="184"/>
                      <a:pt x="435" y="184"/>
                    </a:cubicBezTo>
                    <a:cubicBezTo>
                      <a:pt x="434" y="182"/>
                      <a:pt x="434" y="182"/>
                      <a:pt x="434" y="182"/>
                    </a:cubicBezTo>
                    <a:cubicBezTo>
                      <a:pt x="433" y="181"/>
                      <a:pt x="433" y="181"/>
                      <a:pt x="433" y="181"/>
                    </a:cubicBezTo>
                    <a:cubicBezTo>
                      <a:pt x="433" y="179"/>
                      <a:pt x="433" y="179"/>
                      <a:pt x="433" y="179"/>
                    </a:cubicBezTo>
                    <a:cubicBezTo>
                      <a:pt x="432" y="177"/>
                      <a:pt x="432" y="177"/>
                      <a:pt x="432" y="177"/>
                    </a:cubicBezTo>
                    <a:cubicBezTo>
                      <a:pt x="432" y="175"/>
                      <a:pt x="432" y="175"/>
                      <a:pt x="432" y="175"/>
                    </a:cubicBezTo>
                    <a:cubicBezTo>
                      <a:pt x="431" y="173"/>
                      <a:pt x="431" y="173"/>
                      <a:pt x="431" y="173"/>
                    </a:cubicBezTo>
                    <a:cubicBezTo>
                      <a:pt x="431" y="171"/>
                      <a:pt x="431" y="171"/>
                      <a:pt x="431" y="171"/>
                    </a:cubicBezTo>
                    <a:cubicBezTo>
                      <a:pt x="430" y="169"/>
                      <a:pt x="430" y="169"/>
                      <a:pt x="430" y="169"/>
                    </a:cubicBezTo>
                    <a:cubicBezTo>
                      <a:pt x="429" y="167"/>
                      <a:pt x="429" y="167"/>
                      <a:pt x="429" y="167"/>
                    </a:cubicBezTo>
                    <a:cubicBezTo>
                      <a:pt x="429" y="166"/>
                      <a:pt x="429" y="166"/>
                      <a:pt x="429" y="166"/>
                    </a:cubicBezTo>
                    <a:cubicBezTo>
                      <a:pt x="428" y="164"/>
                      <a:pt x="428" y="164"/>
                      <a:pt x="428" y="164"/>
                    </a:cubicBezTo>
                    <a:cubicBezTo>
                      <a:pt x="428" y="162"/>
                      <a:pt x="428" y="162"/>
                      <a:pt x="428" y="162"/>
                    </a:cubicBezTo>
                    <a:cubicBezTo>
                      <a:pt x="427" y="160"/>
                      <a:pt x="427" y="160"/>
                      <a:pt x="427" y="160"/>
                    </a:cubicBezTo>
                    <a:cubicBezTo>
                      <a:pt x="426" y="158"/>
                      <a:pt x="426" y="158"/>
                      <a:pt x="426" y="158"/>
                    </a:cubicBezTo>
                    <a:cubicBezTo>
                      <a:pt x="451" y="148"/>
                      <a:pt x="451" y="148"/>
                      <a:pt x="451" y="148"/>
                    </a:cubicBezTo>
                    <a:cubicBezTo>
                      <a:pt x="450" y="147"/>
                      <a:pt x="450" y="147"/>
                      <a:pt x="450" y="147"/>
                    </a:cubicBezTo>
                    <a:cubicBezTo>
                      <a:pt x="449" y="145"/>
                      <a:pt x="449" y="145"/>
                      <a:pt x="449" y="145"/>
                    </a:cubicBezTo>
                    <a:cubicBezTo>
                      <a:pt x="449" y="144"/>
                      <a:pt x="449" y="144"/>
                      <a:pt x="449" y="144"/>
                    </a:cubicBezTo>
                    <a:cubicBezTo>
                      <a:pt x="448" y="142"/>
                      <a:pt x="448" y="142"/>
                      <a:pt x="448" y="142"/>
                    </a:cubicBezTo>
                    <a:cubicBezTo>
                      <a:pt x="448" y="140"/>
                      <a:pt x="448" y="140"/>
                      <a:pt x="448" y="140"/>
                    </a:cubicBezTo>
                    <a:cubicBezTo>
                      <a:pt x="447" y="139"/>
                      <a:pt x="447" y="139"/>
                      <a:pt x="447" y="139"/>
                    </a:cubicBezTo>
                    <a:cubicBezTo>
                      <a:pt x="446" y="137"/>
                      <a:pt x="446" y="137"/>
                      <a:pt x="446" y="137"/>
                    </a:cubicBezTo>
                    <a:cubicBezTo>
                      <a:pt x="445" y="135"/>
                      <a:pt x="445" y="135"/>
                      <a:pt x="445" y="135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4" y="132"/>
                      <a:pt x="444" y="132"/>
                      <a:pt x="444" y="132"/>
                    </a:cubicBezTo>
                    <a:cubicBezTo>
                      <a:pt x="443" y="131"/>
                      <a:pt x="443" y="131"/>
                      <a:pt x="443" y="131"/>
                    </a:cubicBezTo>
                    <a:cubicBezTo>
                      <a:pt x="442" y="129"/>
                      <a:pt x="442" y="129"/>
                      <a:pt x="442" y="129"/>
                    </a:cubicBezTo>
                    <a:cubicBezTo>
                      <a:pt x="441" y="127"/>
                      <a:pt x="441" y="127"/>
                      <a:pt x="441" y="127"/>
                    </a:cubicBezTo>
                    <a:cubicBezTo>
                      <a:pt x="440" y="125"/>
                      <a:pt x="440" y="125"/>
                      <a:pt x="440" y="125"/>
                    </a:cubicBezTo>
                    <a:cubicBezTo>
                      <a:pt x="439" y="124"/>
                      <a:pt x="439" y="124"/>
                      <a:pt x="439" y="124"/>
                    </a:cubicBezTo>
                    <a:cubicBezTo>
                      <a:pt x="438" y="122"/>
                      <a:pt x="438" y="122"/>
                      <a:pt x="438" y="122"/>
                    </a:cubicBezTo>
                    <a:cubicBezTo>
                      <a:pt x="438" y="121"/>
                      <a:pt x="438" y="121"/>
                      <a:pt x="438" y="121"/>
                    </a:cubicBezTo>
                    <a:cubicBezTo>
                      <a:pt x="437" y="119"/>
                      <a:pt x="437" y="119"/>
                      <a:pt x="437" y="119"/>
                    </a:cubicBezTo>
                    <a:cubicBezTo>
                      <a:pt x="436" y="117"/>
                      <a:pt x="436" y="117"/>
                      <a:pt x="436" y="117"/>
                    </a:cubicBezTo>
                    <a:cubicBezTo>
                      <a:pt x="435" y="116"/>
                      <a:pt x="435" y="116"/>
                      <a:pt x="435" y="116"/>
                    </a:cubicBezTo>
                    <a:cubicBezTo>
                      <a:pt x="434" y="114"/>
                      <a:pt x="434" y="114"/>
                      <a:pt x="434" y="114"/>
                    </a:cubicBezTo>
                    <a:cubicBezTo>
                      <a:pt x="433" y="112"/>
                      <a:pt x="433" y="112"/>
                      <a:pt x="433" y="112"/>
                    </a:cubicBezTo>
                    <a:cubicBezTo>
                      <a:pt x="432" y="111"/>
                      <a:pt x="432" y="111"/>
                      <a:pt x="432" y="111"/>
                    </a:cubicBezTo>
                    <a:cubicBezTo>
                      <a:pt x="431" y="109"/>
                      <a:pt x="431" y="109"/>
                      <a:pt x="431" y="109"/>
                    </a:cubicBezTo>
                    <a:cubicBezTo>
                      <a:pt x="430" y="108"/>
                      <a:pt x="430" y="108"/>
                      <a:pt x="430" y="108"/>
                    </a:cubicBezTo>
                    <a:cubicBezTo>
                      <a:pt x="429" y="106"/>
                      <a:pt x="429" y="106"/>
                      <a:pt x="429" y="106"/>
                    </a:cubicBezTo>
                    <a:cubicBezTo>
                      <a:pt x="428" y="104"/>
                      <a:pt x="428" y="104"/>
                      <a:pt x="428" y="104"/>
                    </a:cubicBezTo>
                    <a:cubicBezTo>
                      <a:pt x="427" y="103"/>
                      <a:pt x="427" y="103"/>
                      <a:pt x="427" y="103"/>
                    </a:cubicBezTo>
                    <a:cubicBezTo>
                      <a:pt x="426" y="101"/>
                      <a:pt x="426" y="101"/>
                      <a:pt x="426" y="101"/>
                    </a:cubicBezTo>
                    <a:cubicBezTo>
                      <a:pt x="425" y="100"/>
                      <a:pt x="425" y="100"/>
                      <a:pt x="425" y="100"/>
                    </a:cubicBezTo>
                    <a:cubicBezTo>
                      <a:pt x="424" y="99"/>
                      <a:pt x="424" y="99"/>
                      <a:pt x="424" y="99"/>
                    </a:cubicBezTo>
                    <a:cubicBezTo>
                      <a:pt x="423" y="97"/>
                      <a:pt x="423" y="97"/>
                      <a:pt x="423" y="97"/>
                    </a:cubicBezTo>
                    <a:cubicBezTo>
                      <a:pt x="402" y="113"/>
                      <a:pt x="402" y="113"/>
                      <a:pt x="402" y="113"/>
                    </a:cubicBezTo>
                    <a:cubicBezTo>
                      <a:pt x="401" y="112"/>
                      <a:pt x="401" y="112"/>
                      <a:pt x="401" y="112"/>
                    </a:cubicBezTo>
                    <a:cubicBezTo>
                      <a:pt x="400" y="110"/>
                      <a:pt x="400" y="110"/>
                      <a:pt x="400" y="110"/>
                    </a:cubicBezTo>
                    <a:cubicBezTo>
                      <a:pt x="399" y="109"/>
                      <a:pt x="399" y="109"/>
                      <a:pt x="399" y="109"/>
                    </a:cubicBezTo>
                    <a:cubicBezTo>
                      <a:pt x="398" y="108"/>
                      <a:pt x="398" y="108"/>
                      <a:pt x="398" y="108"/>
                    </a:cubicBezTo>
                    <a:cubicBezTo>
                      <a:pt x="396" y="106"/>
                      <a:pt x="396" y="106"/>
                      <a:pt x="396" y="106"/>
                    </a:cubicBezTo>
                    <a:cubicBezTo>
                      <a:pt x="395" y="105"/>
                      <a:pt x="395" y="105"/>
                      <a:pt x="395" y="105"/>
                    </a:cubicBezTo>
                    <a:cubicBezTo>
                      <a:pt x="394" y="103"/>
                      <a:pt x="394" y="103"/>
                      <a:pt x="394" y="103"/>
                    </a:cubicBezTo>
                    <a:cubicBezTo>
                      <a:pt x="393" y="102"/>
                      <a:pt x="393" y="102"/>
                      <a:pt x="393" y="102"/>
                    </a:cubicBezTo>
                    <a:cubicBezTo>
                      <a:pt x="392" y="101"/>
                      <a:pt x="392" y="101"/>
                      <a:pt x="392" y="101"/>
                    </a:cubicBezTo>
                    <a:cubicBezTo>
                      <a:pt x="391" y="99"/>
                      <a:pt x="391" y="99"/>
                      <a:pt x="391" y="99"/>
                    </a:cubicBezTo>
                    <a:cubicBezTo>
                      <a:pt x="389" y="97"/>
                      <a:pt x="389" y="97"/>
                      <a:pt x="389" y="97"/>
                    </a:cubicBezTo>
                    <a:cubicBezTo>
                      <a:pt x="388" y="96"/>
                      <a:pt x="388" y="96"/>
                      <a:pt x="388" y="96"/>
                    </a:cubicBezTo>
                    <a:cubicBezTo>
                      <a:pt x="387" y="94"/>
                      <a:pt x="387" y="94"/>
                      <a:pt x="387" y="94"/>
                    </a:cubicBezTo>
                    <a:cubicBezTo>
                      <a:pt x="385" y="93"/>
                      <a:pt x="385" y="93"/>
                      <a:pt x="385" y="93"/>
                    </a:cubicBezTo>
                    <a:cubicBezTo>
                      <a:pt x="384" y="92"/>
                      <a:pt x="384" y="92"/>
                      <a:pt x="384" y="92"/>
                    </a:cubicBezTo>
                    <a:cubicBezTo>
                      <a:pt x="383" y="90"/>
                      <a:pt x="383" y="90"/>
                      <a:pt x="383" y="90"/>
                    </a:cubicBezTo>
                    <a:cubicBezTo>
                      <a:pt x="381" y="89"/>
                      <a:pt x="381" y="89"/>
                      <a:pt x="381" y="89"/>
                    </a:cubicBezTo>
                    <a:cubicBezTo>
                      <a:pt x="380" y="88"/>
                      <a:pt x="380" y="88"/>
                      <a:pt x="380" y="88"/>
                    </a:cubicBezTo>
                    <a:cubicBezTo>
                      <a:pt x="378" y="86"/>
                      <a:pt x="378" y="86"/>
                      <a:pt x="378" y="86"/>
                    </a:cubicBezTo>
                    <a:cubicBezTo>
                      <a:pt x="377" y="85"/>
                      <a:pt x="377" y="85"/>
                      <a:pt x="377" y="85"/>
                    </a:cubicBezTo>
                    <a:cubicBezTo>
                      <a:pt x="375" y="83"/>
                      <a:pt x="375" y="83"/>
                      <a:pt x="375" y="83"/>
                    </a:cubicBezTo>
                    <a:cubicBezTo>
                      <a:pt x="374" y="82"/>
                      <a:pt x="374" y="82"/>
                      <a:pt x="374" y="82"/>
                    </a:cubicBezTo>
                    <a:cubicBezTo>
                      <a:pt x="373" y="81"/>
                      <a:pt x="373" y="81"/>
                      <a:pt x="373" y="81"/>
                    </a:cubicBezTo>
                    <a:cubicBezTo>
                      <a:pt x="371" y="79"/>
                      <a:pt x="371" y="79"/>
                      <a:pt x="371" y="79"/>
                    </a:cubicBezTo>
                    <a:cubicBezTo>
                      <a:pt x="370" y="78"/>
                      <a:pt x="370" y="78"/>
                      <a:pt x="370" y="78"/>
                    </a:cubicBezTo>
                    <a:cubicBezTo>
                      <a:pt x="368" y="77"/>
                      <a:pt x="368" y="77"/>
                      <a:pt x="368" y="77"/>
                    </a:cubicBezTo>
                    <a:cubicBezTo>
                      <a:pt x="367" y="75"/>
                      <a:pt x="367" y="75"/>
                      <a:pt x="367" y="75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364" y="73"/>
                      <a:pt x="364" y="73"/>
                      <a:pt x="364" y="73"/>
                    </a:cubicBezTo>
                    <a:cubicBezTo>
                      <a:pt x="362" y="72"/>
                      <a:pt x="362" y="72"/>
                      <a:pt x="362" y="72"/>
                    </a:cubicBezTo>
                    <a:cubicBezTo>
                      <a:pt x="361" y="71"/>
                      <a:pt x="361" y="71"/>
                      <a:pt x="361" y="71"/>
                    </a:cubicBezTo>
                    <a:cubicBezTo>
                      <a:pt x="360" y="70"/>
                      <a:pt x="360" y="70"/>
                      <a:pt x="360" y="70"/>
                    </a:cubicBezTo>
                    <a:cubicBezTo>
                      <a:pt x="376" y="49"/>
                      <a:pt x="376" y="49"/>
                      <a:pt x="376" y="49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6"/>
                      <a:pt x="373" y="46"/>
                      <a:pt x="373" y="46"/>
                    </a:cubicBezTo>
                    <a:cubicBezTo>
                      <a:pt x="372" y="46"/>
                      <a:pt x="372" y="46"/>
                      <a:pt x="372" y="46"/>
                    </a:cubicBezTo>
                    <a:cubicBezTo>
                      <a:pt x="371" y="44"/>
                      <a:pt x="371" y="44"/>
                      <a:pt x="371" y="44"/>
                    </a:cubicBezTo>
                    <a:cubicBezTo>
                      <a:pt x="369" y="43"/>
                      <a:pt x="369" y="43"/>
                      <a:pt x="369" y="43"/>
                    </a:cubicBezTo>
                    <a:cubicBezTo>
                      <a:pt x="368" y="43"/>
                      <a:pt x="368" y="43"/>
                      <a:pt x="368" y="43"/>
                    </a:cubicBezTo>
                    <a:cubicBezTo>
                      <a:pt x="366" y="42"/>
                      <a:pt x="366" y="42"/>
                      <a:pt x="366" y="42"/>
                    </a:cubicBezTo>
                    <a:cubicBezTo>
                      <a:pt x="365" y="40"/>
                      <a:pt x="365" y="40"/>
                      <a:pt x="365" y="40"/>
                    </a:cubicBezTo>
                    <a:cubicBezTo>
                      <a:pt x="364" y="40"/>
                      <a:pt x="364" y="40"/>
                      <a:pt x="364" y="40"/>
                    </a:cubicBezTo>
                    <a:cubicBezTo>
                      <a:pt x="362" y="39"/>
                      <a:pt x="362" y="39"/>
                      <a:pt x="362" y="39"/>
                    </a:cubicBezTo>
                    <a:cubicBezTo>
                      <a:pt x="361" y="38"/>
                      <a:pt x="361" y="38"/>
                      <a:pt x="361" y="38"/>
                    </a:cubicBezTo>
                    <a:cubicBezTo>
                      <a:pt x="359" y="37"/>
                      <a:pt x="359" y="37"/>
                      <a:pt x="359" y="37"/>
                    </a:cubicBezTo>
                    <a:cubicBezTo>
                      <a:pt x="358" y="36"/>
                      <a:pt x="358" y="36"/>
                      <a:pt x="358" y="36"/>
                    </a:cubicBezTo>
                    <a:cubicBezTo>
                      <a:pt x="356" y="35"/>
                      <a:pt x="356" y="35"/>
                      <a:pt x="356" y="35"/>
                    </a:cubicBezTo>
                    <a:cubicBezTo>
                      <a:pt x="355" y="34"/>
                      <a:pt x="355" y="34"/>
                      <a:pt x="355" y="34"/>
                    </a:cubicBezTo>
                    <a:cubicBezTo>
                      <a:pt x="354" y="33"/>
                      <a:pt x="354" y="33"/>
                      <a:pt x="354" y="33"/>
                    </a:cubicBezTo>
                    <a:cubicBezTo>
                      <a:pt x="352" y="32"/>
                      <a:pt x="352" y="32"/>
                      <a:pt x="352" y="32"/>
                    </a:cubicBezTo>
                    <a:cubicBezTo>
                      <a:pt x="350" y="31"/>
                      <a:pt x="350" y="31"/>
                      <a:pt x="350" y="31"/>
                    </a:cubicBezTo>
                    <a:cubicBezTo>
                      <a:pt x="349" y="30"/>
                      <a:pt x="349" y="30"/>
                      <a:pt x="349" y="30"/>
                    </a:cubicBezTo>
                    <a:cubicBezTo>
                      <a:pt x="347" y="30"/>
                      <a:pt x="347" y="30"/>
                      <a:pt x="347" y="30"/>
                    </a:cubicBezTo>
                    <a:cubicBezTo>
                      <a:pt x="346" y="29"/>
                      <a:pt x="346" y="29"/>
                      <a:pt x="346" y="29"/>
                    </a:cubicBezTo>
                    <a:cubicBezTo>
                      <a:pt x="344" y="28"/>
                      <a:pt x="344" y="28"/>
                      <a:pt x="344" y="28"/>
                    </a:cubicBezTo>
                    <a:cubicBezTo>
                      <a:pt x="343" y="27"/>
                      <a:pt x="343" y="27"/>
                      <a:pt x="343" y="27"/>
                    </a:cubicBezTo>
                    <a:cubicBezTo>
                      <a:pt x="341" y="26"/>
                      <a:pt x="341" y="26"/>
                      <a:pt x="341" y="26"/>
                    </a:cubicBezTo>
                    <a:cubicBezTo>
                      <a:pt x="339" y="25"/>
                      <a:pt x="339" y="25"/>
                      <a:pt x="339" y="25"/>
                    </a:cubicBezTo>
                    <a:cubicBezTo>
                      <a:pt x="338" y="25"/>
                      <a:pt x="338" y="25"/>
                      <a:pt x="338" y="25"/>
                    </a:cubicBezTo>
                    <a:cubicBezTo>
                      <a:pt x="336" y="24"/>
                      <a:pt x="336" y="24"/>
                      <a:pt x="336" y="24"/>
                    </a:cubicBezTo>
                    <a:cubicBezTo>
                      <a:pt x="334" y="23"/>
                      <a:pt x="334" y="23"/>
                      <a:pt x="334" y="23"/>
                    </a:cubicBezTo>
                    <a:cubicBezTo>
                      <a:pt x="333" y="22"/>
                      <a:pt x="333" y="22"/>
                      <a:pt x="333" y="22"/>
                    </a:cubicBezTo>
                    <a:cubicBezTo>
                      <a:pt x="331" y="21"/>
                      <a:pt x="331" y="21"/>
                      <a:pt x="331" y="21"/>
                    </a:cubicBezTo>
                    <a:cubicBezTo>
                      <a:pt x="329" y="20"/>
                      <a:pt x="329" y="20"/>
                      <a:pt x="329" y="20"/>
                    </a:cubicBezTo>
                    <a:cubicBezTo>
                      <a:pt x="327" y="20"/>
                      <a:pt x="327" y="20"/>
                      <a:pt x="327" y="20"/>
                    </a:cubicBezTo>
                    <a:cubicBezTo>
                      <a:pt x="317" y="44"/>
                      <a:pt x="317" y="44"/>
                      <a:pt x="317" y="44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4" y="43"/>
                      <a:pt x="314" y="43"/>
                      <a:pt x="314" y="43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0" y="41"/>
                      <a:pt x="310" y="41"/>
                      <a:pt x="310" y="41"/>
                    </a:cubicBezTo>
                    <a:cubicBezTo>
                      <a:pt x="309" y="40"/>
                      <a:pt x="309" y="40"/>
                      <a:pt x="309" y="40"/>
                    </a:cubicBezTo>
                    <a:cubicBezTo>
                      <a:pt x="307" y="40"/>
                      <a:pt x="307" y="40"/>
                      <a:pt x="307" y="40"/>
                    </a:cubicBezTo>
                    <a:cubicBezTo>
                      <a:pt x="305" y="39"/>
                      <a:pt x="305" y="39"/>
                      <a:pt x="305" y="39"/>
                    </a:cubicBezTo>
                    <a:cubicBezTo>
                      <a:pt x="303" y="38"/>
                      <a:pt x="303" y="38"/>
                      <a:pt x="303" y="38"/>
                    </a:cubicBezTo>
                    <a:cubicBezTo>
                      <a:pt x="301" y="38"/>
                      <a:pt x="301" y="38"/>
                      <a:pt x="301" y="38"/>
                    </a:cubicBezTo>
                    <a:cubicBezTo>
                      <a:pt x="299" y="37"/>
                      <a:pt x="299" y="37"/>
                      <a:pt x="299" y="37"/>
                    </a:cubicBezTo>
                    <a:cubicBezTo>
                      <a:pt x="298" y="36"/>
                      <a:pt x="298" y="36"/>
                      <a:pt x="298" y="36"/>
                    </a:cubicBezTo>
                    <a:cubicBezTo>
                      <a:pt x="296" y="36"/>
                      <a:pt x="296" y="36"/>
                      <a:pt x="296" y="36"/>
                    </a:cubicBezTo>
                    <a:cubicBezTo>
                      <a:pt x="294" y="35"/>
                      <a:pt x="294" y="35"/>
                      <a:pt x="294" y="35"/>
                    </a:cubicBezTo>
                    <a:cubicBezTo>
                      <a:pt x="292" y="35"/>
                      <a:pt x="292" y="35"/>
                      <a:pt x="292" y="35"/>
                    </a:cubicBezTo>
                    <a:cubicBezTo>
                      <a:pt x="290" y="34"/>
                      <a:pt x="290" y="34"/>
                      <a:pt x="290" y="34"/>
                    </a:cubicBezTo>
                    <a:cubicBezTo>
                      <a:pt x="289" y="34"/>
                      <a:pt x="289" y="34"/>
                      <a:pt x="289" y="34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83" y="32"/>
                      <a:pt x="283" y="32"/>
                      <a:pt x="283" y="32"/>
                    </a:cubicBezTo>
                    <a:cubicBezTo>
                      <a:pt x="281" y="32"/>
                      <a:pt x="281" y="32"/>
                      <a:pt x="281" y="32"/>
                    </a:cubicBezTo>
                    <a:cubicBezTo>
                      <a:pt x="279" y="31"/>
                      <a:pt x="279" y="31"/>
                      <a:pt x="279" y="31"/>
                    </a:cubicBezTo>
                    <a:cubicBezTo>
                      <a:pt x="277" y="31"/>
                      <a:pt x="277" y="31"/>
                      <a:pt x="277" y="31"/>
                    </a:cubicBezTo>
                    <a:cubicBezTo>
                      <a:pt x="275" y="30"/>
                      <a:pt x="275" y="30"/>
                      <a:pt x="275" y="30"/>
                    </a:cubicBezTo>
                    <a:cubicBezTo>
                      <a:pt x="273" y="30"/>
                      <a:pt x="273" y="30"/>
                      <a:pt x="273" y="30"/>
                    </a:cubicBezTo>
                    <a:cubicBezTo>
                      <a:pt x="271" y="30"/>
                      <a:pt x="271" y="30"/>
                      <a:pt x="271" y="30"/>
                    </a:cubicBezTo>
                    <a:cubicBezTo>
                      <a:pt x="269" y="30"/>
                      <a:pt x="269" y="30"/>
                      <a:pt x="269" y="30"/>
                    </a:cubicBezTo>
                    <a:cubicBezTo>
                      <a:pt x="267" y="29"/>
                      <a:pt x="267" y="29"/>
                      <a:pt x="267" y="29"/>
                    </a:cubicBezTo>
                    <a:cubicBezTo>
                      <a:pt x="265" y="29"/>
                      <a:pt x="265" y="29"/>
                      <a:pt x="265" y="29"/>
                    </a:cubicBezTo>
                    <a:cubicBezTo>
                      <a:pt x="263" y="29"/>
                      <a:pt x="263" y="29"/>
                      <a:pt x="263" y="29"/>
                    </a:cubicBezTo>
                    <a:cubicBezTo>
                      <a:pt x="262" y="28"/>
                      <a:pt x="262" y="28"/>
                      <a:pt x="262" y="28"/>
                    </a:cubicBezTo>
                    <a:cubicBezTo>
                      <a:pt x="259" y="28"/>
                      <a:pt x="259" y="28"/>
                      <a:pt x="259" y="28"/>
                    </a:cubicBezTo>
                    <a:cubicBezTo>
                      <a:pt x="258" y="28"/>
                      <a:pt x="258" y="28"/>
                      <a:pt x="258" y="28"/>
                    </a:cubicBezTo>
                    <a:cubicBezTo>
                      <a:pt x="260" y="1"/>
                      <a:pt x="260" y="1"/>
                      <a:pt x="260" y="1"/>
                    </a:cubicBezTo>
                    <a:cubicBezTo>
                      <a:pt x="259" y="1"/>
                      <a:pt x="259" y="1"/>
                      <a:pt x="259" y="1"/>
                    </a:cubicBezTo>
                    <a:cubicBezTo>
                      <a:pt x="257" y="1"/>
                      <a:pt x="257" y="1"/>
                      <a:pt x="257" y="1"/>
                    </a:cubicBezTo>
                    <a:cubicBezTo>
                      <a:pt x="255" y="1"/>
                      <a:pt x="255" y="1"/>
                      <a:pt x="255" y="1"/>
                    </a:cubicBezTo>
                    <a:cubicBezTo>
                      <a:pt x="253" y="1"/>
                      <a:pt x="253" y="1"/>
                      <a:pt x="253" y="1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5" y="1"/>
                      <a:pt x="215" y="1"/>
                    </a:cubicBezTo>
                    <a:cubicBezTo>
                      <a:pt x="214" y="1"/>
                      <a:pt x="214" y="1"/>
                      <a:pt x="214" y="1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6" y="2"/>
                      <a:pt x="206" y="2"/>
                      <a:pt x="206" y="2"/>
                    </a:cubicBezTo>
                    <a:cubicBezTo>
                      <a:pt x="204" y="2"/>
                      <a:pt x="204" y="2"/>
                      <a:pt x="204" y="2"/>
                    </a:cubicBezTo>
                    <a:cubicBezTo>
                      <a:pt x="202" y="2"/>
                      <a:pt x="202" y="2"/>
                      <a:pt x="202" y="2"/>
                    </a:cubicBezTo>
                    <a:cubicBezTo>
                      <a:pt x="206" y="28"/>
                      <a:pt x="206" y="28"/>
                      <a:pt x="206" y="28"/>
                    </a:cubicBezTo>
                    <a:cubicBezTo>
                      <a:pt x="204" y="28"/>
                      <a:pt x="204" y="28"/>
                      <a:pt x="204" y="28"/>
                    </a:cubicBezTo>
                    <a:cubicBezTo>
                      <a:pt x="202" y="28"/>
                      <a:pt x="202" y="28"/>
                      <a:pt x="202" y="28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198" y="29"/>
                      <a:pt x="198" y="29"/>
                      <a:pt x="198" y="29"/>
                    </a:cubicBezTo>
                    <a:cubicBezTo>
                      <a:pt x="197" y="29"/>
                      <a:pt x="197" y="29"/>
                      <a:pt x="197" y="29"/>
                    </a:cubicBezTo>
                    <a:cubicBezTo>
                      <a:pt x="195" y="30"/>
                      <a:pt x="195" y="30"/>
                      <a:pt x="195" y="30"/>
                    </a:cubicBezTo>
                    <a:cubicBezTo>
                      <a:pt x="193" y="30"/>
                      <a:pt x="193" y="30"/>
                      <a:pt x="193" y="30"/>
                    </a:cubicBezTo>
                    <a:cubicBezTo>
                      <a:pt x="191" y="30"/>
                      <a:pt x="191" y="30"/>
                      <a:pt x="191" y="30"/>
                    </a:cubicBezTo>
                    <a:cubicBezTo>
                      <a:pt x="190" y="30"/>
                      <a:pt x="190" y="30"/>
                      <a:pt x="190" y="30"/>
                    </a:cubicBezTo>
                    <a:cubicBezTo>
                      <a:pt x="188" y="31"/>
                      <a:pt x="188" y="31"/>
                      <a:pt x="188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3" y="32"/>
                      <a:pt x="183" y="32"/>
                      <a:pt x="183" y="32"/>
                    </a:cubicBezTo>
                    <a:cubicBezTo>
                      <a:pt x="181" y="32"/>
                      <a:pt x="181" y="32"/>
                      <a:pt x="181" y="32"/>
                    </a:cubicBezTo>
                    <a:cubicBezTo>
                      <a:pt x="180" y="33"/>
                      <a:pt x="180" y="33"/>
                      <a:pt x="180" y="33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7" y="34"/>
                      <a:pt x="177" y="34"/>
                      <a:pt x="177" y="34"/>
                    </a:cubicBezTo>
                    <a:cubicBezTo>
                      <a:pt x="175" y="34"/>
                      <a:pt x="175" y="34"/>
                      <a:pt x="175" y="34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2" y="35"/>
                      <a:pt x="172" y="35"/>
                      <a:pt x="172" y="35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68" y="36"/>
                      <a:pt x="168" y="36"/>
                      <a:pt x="168" y="36"/>
                    </a:cubicBezTo>
                    <a:cubicBezTo>
                      <a:pt x="167" y="36"/>
                      <a:pt x="167" y="36"/>
                      <a:pt x="167" y="36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2" y="38"/>
                      <a:pt x="162" y="38"/>
                      <a:pt x="162" y="38"/>
                    </a:cubicBezTo>
                    <a:cubicBezTo>
                      <a:pt x="160" y="39"/>
                      <a:pt x="160" y="39"/>
                      <a:pt x="160" y="39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5" y="41"/>
                      <a:pt x="155" y="41"/>
                      <a:pt x="155" y="41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2" y="43"/>
                      <a:pt x="152" y="43"/>
                      <a:pt x="152" y="43"/>
                    </a:cubicBezTo>
                    <a:cubicBezTo>
                      <a:pt x="141" y="19"/>
                      <a:pt x="141" y="19"/>
                      <a:pt x="141" y="19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2" y="23"/>
                      <a:pt x="132" y="23"/>
                      <a:pt x="132" y="23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29" y="25"/>
                      <a:pt x="129" y="25"/>
                      <a:pt x="129" y="25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5" y="27"/>
                      <a:pt x="125" y="27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18" y="30"/>
                      <a:pt x="118" y="30"/>
                      <a:pt x="118" y="30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5" y="32"/>
                      <a:pt x="115" y="32"/>
                      <a:pt x="115" y="32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76" y="97"/>
                      <a:pt x="76" y="97"/>
                      <a:pt x="76" y="97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0" y="119"/>
                      <a:pt x="30" y="119"/>
                      <a:pt x="30" y="119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28" y="122"/>
                      <a:pt x="28" y="122"/>
                      <a:pt x="28" y="122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19" y="140"/>
                      <a:pt x="19" y="140"/>
                      <a:pt x="19" y="140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18" y="144"/>
                      <a:pt x="18" y="144"/>
                      <a:pt x="18" y="144"/>
                    </a:cubicBezTo>
                    <a:cubicBezTo>
                      <a:pt x="17" y="145"/>
                      <a:pt x="17" y="145"/>
                      <a:pt x="17" y="145"/>
                    </a:cubicBezTo>
                    <a:cubicBezTo>
                      <a:pt x="16" y="148"/>
                      <a:pt x="16" y="148"/>
                      <a:pt x="16" y="148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38" y="159"/>
                      <a:pt x="38" y="159"/>
                      <a:pt x="38" y="159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7" y="163"/>
                      <a:pt x="37" y="163"/>
                      <a:pt x="37" y="163"/>
                    </a:cubicBezTo>
                    <a:cubicBezTo>
                      <a:pt x="36" y="165"/>
                      <a:pt x="36" y="165"/>
                      <a:pt x="36" y="165"/>
                    </a:cubicBezTo>
                    <a:cubicBezTo>
                      <a:pt x="35" y="166"/>
                      <a:pt x="35" y="166"/>
                      <a:pt x="35" y="166"/>
                    </a:cubicBezTo>
                    <a:cubicBezTo>
                      <a:pt x="35" y="168"/>
                      <a:pt x="35" y="168"/>
                      <a:pt x="35" y="168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4" y="171"/>
                      <a:pt x="34" y="171"/>
                      <a:pt x="34" y="171"/>
                    </a:cubicBezTo>
                    <a:cubicBezTo>
                      <a:pt x="33" y="173"/>
                      <a:pt x="33" y="173"/>
                      <a:pt x="33" y="173"/>
                    </a:cubicBezTo>
                    <a:cubicBezTo>
                      <a:pt x="33" y="174"/>
                      <a:pt x="33" y="174"/>
                      <a:pt x="33" y="174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7"/>
                      <a:pt x="32" y="177"/>
                      <a:pt x="32" y="177"/>
                    </a:cubicBezTo>
                    <a:cubicBezTo>
                      <a:pt x="31" y="179"/>
                      <a:pt x="31" y="179"/>
                      <a:pt x="31" y="179"/>
                    </a:cubicBezTo>
                    <a:cubicBezTo>
                      <a:pt x="31" y="181"/>
                      <a:pt x="31" y="181"/>
                      <a:pt x="31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0" y="185"/>
                      <a:pt x="30" y="185"/>
                      <a:pt x="30" y="185"/>
                    </a:cubicBezTo>
                    <a:cubicBezTo>
                      <a:pt x="30" y="187"/>
                      <a:pt x="30" y="187"/>
                      <a:pt x="30" y="187"/>
                    </a:cubicBezTo>
                    <a:cubicBezTo>
                      <a:pt x="29" y="189"/>
                      <a:pt x="29" y="189"/>
                      <a:pt x="29" y="189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4"/>
                      <a:pt x="28" y="194"/>
                      <a:pt x="28" y="194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27" y="198"/>
                      <a:pt x="27" y="198"/>
                      <a:pt x="27" y="198"/>
                    </a:cubicBezTo>
                    <a:cubicBezTo>
                      <a:pt x="27" y="200"/>
                      <a:pt x="27" y="200"/>
                      <a:pt x="27" y="200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25" y="209"/>
                      <a:pt x="25" y="209"/>
                      <a:pt x="25" y="209"/>
                    </a:cubicBezTo>
                    <a:cubicBezTo>
                      <a:pt x="25" y="211"/>
                      <a:pt x="25" y="211"/>
                      <a:pt x="25" y="211"/>
                    </a:cubicBezTo>
                    <a:cubicBezTo>
                      <a:pt x="25" y="213"/>
                      <a:pt x="25" y="213"/>
                      <a:pt x="25" y="213"/>
                    </a:cubicBezTo>
                    <a:cubicBezTo>
                      <a:pt x="1" y="210"/>
                      <a:pt x="1" y="210"/>
                      <a:pt x="1" y="210"/>
                    </a:cubicBezTo>
                    <a:cubicBezTo>
                      <a:pt x="1" y="212"/>
                      <a:pt x="1" y="212"/>
                      <a:pt x="1" y="212"/>
                    </a:cubicBezTo>
                    <a:cubicBezTo>
                      <a:pt x="1" y="214"/>
                      <a:pt x="1" y="214"/>
                      <a:pt x="1" y="214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1" y="262"/>
                      <a:pt x="1" y="262"/>
                      <a:pt x="1" y="262"/>
                    </a:cubicBezTo>
                    <a:cubicBezTo>
                      <a:pt x="1" y="263"/>
                      <a:pt x="1" y="263"/>
                      <a:pt x="1" y="263"/>
                    </a:cubicBezTo>
                    <a:cubicBezTo>
                      <a:pt x="1" y="265"/>
                      <a:pt x="1" y="265"/>
                      <a:pt x="1" y="265"/>
                    </a:cubicBezTo>
                    <a:cubicBezTo>
                      <a:pt x="25" y="263"/>
                      <a:pt x="25" y="263"/>
                      <a:pt x="25" y="263"/>
                    </a:cubicBezTo>
                    <a:cubicBezTo>
                      <a:pt x="25" y="265"/>
                      <a:pt x="25" y="265"/>
                      <a:pt x="25" y="265"/>
                    </a:cubicBezTo>
                    <a:cubicBezTo>
                      <a:pt x="25" y="266"/>
                      <a:pt x="25" y="266"/>
                      <a:pt x="25" y="266"/>
                    </a:cubicBezTo>
                    <a:cubicBezTo>
                      <a:pt x="26" y="269"/>
                      <a:pt x="26" y="269"/>
                      <a:pt x="26" y="269"/>
                    </a:cubicBezTo>
                    <a:cubicBezTo>
                      <a:pt x="26" y="270"/>
                      <a:pt x="26" y="270"/>
                      <a:pt x="26" y="270"/>
                    </a:cubicBezTo>
                    <a:cubicBezTo>
                      <a:pt x="26" y="272"/>
                      <a:pt x="26" y="272"/>
                      <a:pt x="26" y="272"/>
                    </a:cubicBezTo>
                    <a:cubicBezTo>
                      <a:pt x="27" y="274"/>
                      <a:pt x="27" y="274"/>
                      <a:pt x="27" y="274"/>
                    </a:cubicBezTo>
                    <a:cubicBezTo>
                      <a:pt x="27" y="276"/>
                      <a:pt x="27" y="276"/>
                      <a:pt x="27" y="276"/>
                    </a:cubicBezTo>
                    <a:cubicBezTo>
                      <a:pt x="27" y="278"/>
                      <a:pt x="27" y="278"/>
                      <a:pt x="27" y="278"/>
                    </a:cubicBezTo>
                    <a:cubicBezTo>
                      <a:pt x="28" y="280"/>
                      <a:pt x="28" y="280"/>
                      <a:pt x="28" y="280"/>
                    </a:cubicBezTo>
                    <a:cubicBezTo>
                      <a:pt x="28" y="281"/>
                      <a:pt x="28" y="281"/>
                      <a:pt x="28" y="281"/>
                    </a:cubicBezTo>
                    <a:cubicBezTo>
                      <a:pt x="28" y="283"/>
                      <a:pt x="28" y="283"/>
                      <a:pt x="28" y="283"/>
                    </a:cubicBezTo>
                    <a:cubicBezTo>
                      <a:pt x="29" y="285"/>
                      <a:pt x="29" y="285"/>
                      <a:pt x="29" y="285"/>
                    </a:cubicBezTo>
                    <a:cubicBezTo>
                      <a:pt x="29" y="287"/>
                      <a:pt x="29" y="287"/>
                      <a:pt x="29" y="287"/>
                    </a:cubicBezTo>
                    <a:cubicBezTo>
                      <a:pt x="30" y="288"/>
                      <a:pt x="30" y="288"/>
                      <a:pt x="30" y="288"/>
                    </a:cubicBezTo>
                    <a:cubicBezTo>
                      <a:pt x="30" y="290"/>
                      <a:pt x="30" y="290"/>
                      <a:pt x="30" y="290"/>
                    </a:cubicBez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293"/>
                      <a:pt x="30" y="293"/>
                      <a:pt x="30" y="293"/>
                    </a:cubicBezTo>
                    <a:cubicBezTo>
                      <a:pt x="31" y="295"/>
                      <a:pt x="31" y="295"/>
                      <a:pt x="31" y="295"/>
                    </a:cubicBezTo>
                    <a:cubicBezTo>
                      <a:pt x="31" y="297"/>
                      <a:pt x="31" y="297"/>
                      <a:pt x="31" y="297"/>
                    </a:cubicBezTo>
                    <a:cubicBezTo>
                      <a:pt x="32" y="298"/>
                      <a:pt x="32" y="298"/>
                      <a:pt x="32" y="298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3" y="301"/>
                      <a:pt x="33" y="301"/>
                      <a:pt x="33" y="301"/>
                    </a:cubicBezTo>
                    <a:cubicBezTo>
                      <a:pt x="33" y="303"/>
                      <a:pt x="33" y="303"/>
                      <a:pt x="33" y="303"/>
                    </a:cubicBezTo>
                    <a:cubicBezTo>
                      <a:pt x="34" y="305"/>
                      <a:pt x="34" y="305"/>
                      <a:pt x="34" y="305"/>
                    </a:cubicBezTo>
                    <a:cubicBezTo>
                      <a:pt x="34" y="306"/>
                      <a:pt x="34" y="306"/>
                      <a:pt x="34" y="306"/>
                    </a:cubicBezTo>
                    <a:cubicBezTo>
                      <a:pt x="35" y="308"/>
                      <a:pt x="35" y="308"/>
                      <a:pt x="35" y="308"/>
                    </a:cubicBezTo>
                    <a:cubicBezTo>
                      <a:pt x="35" y="309"/>
                      <a:pt x="35" y="309"/>
                      <a:pt x="35" y="309"/>
                    </a:cubicBezTo>
                    <a:cubicBezTo>
                      <a:pt x="36" y="311"/>
                      <a:pt x="36" y="311"/>
                      <a:pt x="36" y="311"/>
                    </a:cubicBezTo>
                    <a:cubicBezTo>
                      <a:pt x="37" y="312"/>
                      <a:pt x="37" y="312"/>
                      <a:pt x="37" y="312"/>
                    </a:cubicBezTo>
                    <a:cubicBezTo>
                      <a:pt x="37" y="314"/>
                      <a:pt x="37" y="314"/>
                      <a:pt x="37" y="314"/>
                    </a:cubicBezTo>
                    <a:cubicBezTo>
                      <a:pt x="38" y="315"/>
                      <a:pt x="38" y="315"/>
                      <a:pt x="38" y="315"/>
                    </a:cubicBezTo>
                    <a:cubicBezTo>
                      <a:pt x="38" y="317"/>
                      <a:pt x="38" y="317"/>
                      <a:pt x="38" y="317"/>
                    </a:cubicBezTo>
                    <a:cubicBezTo>
                      <a:pt x="15" y="326"/>
                      <a:pt x="15" y="326"/>
                      <a:pt x="15" y="326"/>
                    </a:cubicBezTo>
                    <a:cubicBezTo>
                      <a:pt x="16" y="328"/>
                      <a:pt x="16" y="328"/>
                      <a:pt x="16" y="328"/>
                    </a:cubicBezTo>
                    <a:cubicBezTo>
                      <a:pt x="17" y="330"/>
                      <a:pt x="17" y="330"/>
                      <a:pt x="17" y="330"/>
                    </a:cubicBezTo>
                    <a:cubicBezTo>
                      <a:pt x="18" y="332"/>
                      <a:pt x="18" y="332"/>
                      <a:pt x="18" y="332"/>
                    </a:cubicBezTo>
                    <a:cubicBezTo>
                      <a:pt x="18" y="334"/>
                      <a:pt x="18" y="334"/>
                      <a:pt x="18" y="334"/>
                    </a:cubicBezTo>
                    <a:cubicBezTo>
                      <a:pt x="19" y="336"/>
                      <a:pt x="19" y="336"/>
                      <a:pt x="19" y="336"/>
                    </a:cubicBezTo>
                    <a:cubicBezTo>
                      <a:pt x="20" y="338"/>
                      <a:pt x="20" y="338"/>
                      <a:pt x="20" y="338"/>
                    </a:cubicBezTo>
                    <a:cubicBezTo>
                      <a:pt x="21" y="340"/>
                      <a:pt x="21" y="340"/>
                      <a:pt x="21" y="340"/>
                    </a:cubicBezTo>
                    <a:cubicBezTo>
                      <a:pt x="22" y="342"/>
                      <a:pt x="22" y="342"/>
                      <a:pt x="22" y="342"/>
                    </a:cubicBezTo>
                    <a:cubicBezTo>
                      <a:pt x="23" y="343"/>
                      <a:pt x="23" y="343"/>
                      <a:pt x="23" y="343"/>
                    </a:cubicBezTo>
                    <a:cubicBezTo>
                      <a:pt x="24" y="345"/>
                      <a:pt x="24" y="345"/>
                      <a:pt x="24" y="345"/>
                    </a:cubicBezTo>
                    <a:cubicBezTo>
                      <a:pt x="24" y="347"/>
                      <a:pt x="24" y="347"/>
                      <a:pt x="24" y="347"/>
                    </a:cubicBezTo>
                    <a:cubicBezTo>
                      <a:pt x="25" y="349"/>
                      <a:pt x="25" y="349"/>
                      <a:pt x="25" y="349"/>
                    </a:cubicBezTo>
                    <a:cubicBezTo>
                      <a:pt x="26" y="350"/>
                      <a:pt x="26" y="350"/>
                      <a:pt x="26" y="350"/>
                    </a:cubicBezTo>
                    <a:cubicBezTo>
                      <a:pt x="27" y="352"/>
                      <a:pt x="27" y="352"/>
                      <a:pt x="27" y="352"/>
                    </a:cubicBezTo>
                    <a:cubicBezTo>
                      <a:pt x="28" y="354"/>
                      <a:pt x="28" y="354"/>
                      <a:pt x="28" y="354"/>
                    </a:cubicBezTo>
                    <a:cubicBezTo>
                      <a:pt x="29" y="355"/>
                      <a:pt x="29" y="355"/>
                      <a:pt x="29" y="355"/>
                    </a:cubicBezTo>
                    <a:cubicBezTo>
                      <a:pt x="30" y="357"/>
                      <a:pt x="30" y="357"/>
                      <a:pt x="30" y="357"/>
                    </a:cubicBezTo>
                    <a:cubicBezTo>
                      <a:pt x="31" y="359"/>
                      <a:pt x="31" y="359"/>
                      <a:pt x="31" y="359"/>
                    </a:cubicBezTo>
                    <a:cubicBezTo>
                      <a:pt x="32" y="360"/>
                      <a:pt x="32" y="360"/>
                      <a:pt x="32" y="360"/>
                    </a:cubicBezTo>
                    <a:cubicBezTo>
                      <a:pt x="33" y="362"/>
                      <a:pt x="33" y="362"/>
                      <a:pt x="33" y="362"/>
                    </a:cubicBezTo>
                    <a:cubicBezTo>
                      <a:pt x="34" y="363"/>
                      <a:pt x="34" y="363"/>
                      <a:pt x="34" y="363"/>
                    </a:cubicBezTo>
                    <a:cubicBezTo>
                      <a:pt x="34" y="365"/>
                      <a:pt x="34" y="365"/>
                      <a:pt x="34" y="365"/>
                    </a:cubicBezTo>
                    <a:cubicBezTo>
                      <a:pt x="35" y="366"/>
                      <a:pt x="35" y="366"/>
                      <a:pt x="35" y="366"/>
                    </a:cubicBezTo>
                    <a:cubicBezTo>
                      <a:pt x="36" y="368"/>
                      <a:pt x="36" y="368"/>
                      <a:pt x="36" y="368"/>
                    </a:cubicBezTo>
                    <a:cubicBezTo>
                      <a:pt x="38" y="369"/>
                      <a:pt x="38" y="369"/>
                      <a:pt x="38" y="369"/>
                    </a:cubicBezTo>
                    <a:cubicBezTo>
                      <a:pt x="38" y="371"/>
                      <a:pt x="38" y="371"/>
                      <a:pt x="38" y="371"/>
                    </a:cubicBezTo>
                    <a:cubicBezTo>
                      <a:pt x="39" y="372"/>
                      <a:pt x="39" y="372"/>
                      <a:pt x="39" y="372"/>
                    </a:cubicBezTo>
                    <a:cubicBezTo>
                      <a:pt x="40" y="374"/>
                      <a:pt x="40" y="374"/>
                      <a:pt x="40" y="374"/>
                    </a:cubicBezTo>
                    <a:cubicBezTo>
                      <a:pt x="41" y="375"/>
                      <a:pt x="41" y="375"/>
                      <a:pt x="41" y="375"/>
                    </a:cubicBezTo>
                    <a:cubicBezTo>
                      <a:pt x="42" y="377"/>
                      <a:pt x="42" y="377"/>
                      <a:pt x="42" y="377"/>
                    </a:cubicBezTo>
                    <a:cubicBezTo>
                      <a:pt x="43" y="378"/>
                      <a:pt x="43" y="378"/>
                      <a:pt x="43" y="378"/>
                    </a:cubicBezTo>
                    <a:cubicBezTo>
                      <a:pt x="44" y="379"/>
                      <a:pt x="44" y="379"/>
                      <a:pt x="44" y="379"/>
                    </a:cubicBezTo>
                    <a:cubicBezTo>
                      <a:pt x="65" y="364"/>
                      <a:pt x="65" y="364"/>
                      <a:pt x="65" y="364"/>
                    </a:cubicBezTo>
                    <a:cubicBezTo>
                      <a:pt x="66" y="366"/>
                      <a:pt x="66" y="366"/>
                      <a:pt x="66" y="366"/>
                    </a:cubicBezTo>
                    <a:cubicBezTo>
                      <a:pt x="67" y="368"/>
                      <a:pt x="67" y="368"/>
                      <a:pt x="67" y="368"/>
                    </a:cubicBezTo>
                    <a:cubicBezTo>
                      <a:pt x="68" y="369"/>
                      <a:pt x="68" y="369"/>
                      <a:pt x="68" y="369"/>
                    </a:cubicBezTo>
                    <a:cubicBezTo>
                      <a:pt x="69" y="371"/>
                      <a:pt x="69" y="371"/>
                      <a:pt x="69" y="371"/>
                    </a:cubicBezTo>
                    <a:cubicBezTo>
                      <a:pt x="70" y="372"/>
                      <a:pt x="70" y="372"/>
                      <a:pt x="70" y="372"/>
                    </a:cubicBezTo>
                    <a:cubicBezTo>
                      <a:pt x="72" y="374"/>
                      <a:pt x="72" y="374"/>
                      <a:pt x="72" y="374"/>
                    </a:cubicBezTo>
                    <a:cubicBezTo>
                      <a:pt x="73" y="375"/>
                      <a:pt x="73" y="375"/>
                      <a:pt x="73" y="375"/>
                    </a:cubicBezTo>
                    <a:cubicBezTo>
                      <a:pt x="74" y="376"/>
                      <a:pt x="74" y="376"/>
                      <a:pt x="74" y="376"/>
                    </a:cubicBezTo>
                    <a:cubicBezTo>
                      <a:pt x="75" y="378"/>
                      <a:pt x="75" y="378"/>
                      <a:pt x="75" y="378"/>
                    </a:cubicBezTo>
                    <a:cubicBezTo>
                      <a:pt x="76" y="379"/>
                      <a:pt x="76" y="379"/>
                      <a:pt x="76" y="379"/>
                    </a:cubicBezTo>
                    <a:cubicBezTo>
                      <a:pt x="77" y="380"/>
                      <a:pt x="77" y="380"/>
                      <a:pt x="77" y="380"/>
                    </a:cubicBezTo>
                    <a:cubicBezTo>
                      <a:pt x="78" y="381"/>
                      <a:pt x="78" y="381"/>
                      <a:pt x="78" y="381"/>
                    </a:cubicBezTo>
                    <a:cubicBezTo>
                      <a:pt x="80" y="383"/>
                      <a:pt x="80" y="383"/>
                      <a:pt x="80" y="383"/>
                    </a:cubicBezTo>
                    <a:cubicBezTo>
                      <a:pt x="81" y="384"/>
                      <a:pt x="81" y="384"/>
                      <a:pt x="81" y="384"/>
                    </a:cubicBezTo>
                    <a:cubicBezTo>
                      <a:pt x="82" y="385"/>
                      <a:pt x="82" y="385"/>
                      <a:pt x="82" y="385"/>
                    </a:cubicBezTo>
                    <a:cubicBezTo>
                      <a:pt x="83" y="387"/>
                      <a:pt x="83" y="387"/>
                      <a:pt x="83" y="387"/>
                    </a:cubicBezTo>
                    <a:cubicBezTo>
                      <a:pt x="84" y="387"/>
                      <a:pt x="84" y="387"/>
                      <a:pt x="84" y="387"/>
                    </a:cubicBezTo>
                    <a:cubicBezTo>
                      <a:pt x="85" y="389"/>
                      <a:pt x="85" y="389"/>
                      <a:pt x="85" y="389"/>
                    </a:cubicBezTo>
                    <a:cubicBezTo>
                      <a:pt x="87" y="390"/>
                      <a:pt x="87" y="390"/>
                      <a:pt x="87" y="390"/>
                    </a:cubicBezTo>
                    <a:cubicBezTo>
                      <a:pt x="88" y="391"/>
                      <a:pt x="88" y="391"/>
                      <a:pt x="88" y="391"/>
                    </a:cubicBezTo>
                    <a:cubicBezTo>
                      <a:pt x="89" y="392"/>
                      <a:pt x="89" y="392"/>
                      <a:pt x="89" y="392"/>
                    </a:cubicBezTo>
                    <a:cubicBezTo>
                      <a:pt x="90" y="393"/>
                      <a:pt x="90" y="393"/>
                      <a:pt x="90" y="393"/>
                    </a:cubicBezTo>
                    <a:cubicBezTo>
                      <a:pt x="91" y="394"/>
                      <a:pt x="91" y="394"/>
                      <a:pt x="91" y="394"/>
                    </a:cubicBezTo>
                    <a:cubicBezTo>
                      <a:pt x="92" y="395"/>
                      <a:pt x="92" y="395"/>
                      <a:pt x="92" y="395"/>
                    </a:cubicBezTo>
                    <a:cubicBezTo>
                      <a:pt x="93" y="396"/>
                      <a:pt x="93" y="396"/>
                      <a:pt x="93" y="396"/>
                    </a:cubicBezTo>
                    <a:cubicBezTo>
                      <a:pt x="95" y="398"/>
                      <a:pt x="95" y="398"/>
                      <a:pt x="95" y="398"/>
                    </a:cubicBezTo>
                    <a:cubicBezTo>
                      <a:pt x="96" y="398"/>
                      <a:pt x="96" y="398"/>
                      <a:pt x="96" y="398"/>
                    </a:cubicBezTo>
                    <a:cubicBezTo>
                      <a:pt x="97" y="399"/>
                      <a:pt x="97" y="399"/>
                      <a:pt x="97" y="399"/>
                    </a:cubicBezTo>
                    <a:cubicBezTo>
                      <a:pt x="98" y="401"/>
                      <a:pt x="98" y="401"/>
                      <a:pt x="98" y="401"/>
                    </a:cubicBezTo>
                    <a:cubicBezTo>
                      <a:pt x="99" y="402"/>
                      <a:pt x="99" y="402"/>
                      <a:pt x="99" y="402"/>
                    </a:cubicBezTo>
                    <a:cubicBezTo>
                      <a:pt x="100" y="402"/>
                      <a:pt x="100" y="402"/>
                      <a:pt x="100" y="402"/>
                    </a:cubicBezTo>
                    <a:cubicBezTo>
                      <a:pt x="102" y="403"/>
                      <a:pt x="102" y="403"/>
                      <a:pt x="102" y="403"/>
                    </a:cubicBezTo>
                    <a:cubicBezTo>
                      <a:pt x="85" y="423"/>
                      <a:pt x="85" y="423"/>
                      <a:pt x="85" y="423"/>
                    </a:cubicBezTo>
                    <a:cubicBezTo>
                      <a:pt x="87" y="424"/>
                      <a:pt x="87" y="424"/>
                      <a:pt x="87" y="424"/>
                    </a:cubicBezTo>
                    <a:cubicBezTo>
                      <a:pt x="89" y="426"/>
                      <a:pt x="89" y="426"/>
                      <a:pt x="89" y="426"/>
                    </a:cubicBezTo>
                    <a:cubicBezTo>
                      <a:pt x="91" y="427"/>
                      <a:pt x="91" y="427"/>
                      <a:pt x="91" y="427"/>
                    </a:cubicBezTo>
                    <a:cubicBezTo>
                      <a:pt x="92" y="429"/>
                      <a:pt x="92" y="429"/>
                      <a:pt x="92" y="429"/>
                    </a:cubicBezTo>
                    <a:cubicBezTo>
                      <a:pt x="94" y="430"/>
                      <a:pt x="94" y="430"/>
                      <a:pt x="94" y="430"/>
                    </a:cubicBezTo>
                    <a:cubicBezTo>
                      <a:pt x="96" y="431"/>
                      <a:pt x="96" y="431"/>
                      <a:pt x="96" y="431"/>
                    </a:cubicBezTo>
                    <a:cubicBezTo>
                      <a:pt x="97" y="432"/>
                      <a:pt x="97" y="432"/>
                      <a:pt x="97" y="432"/>
                    </a:cubicBezTo>
                    <a:cubicBezTo>
                      <a:pt x="99" y="433"/>
                      <a:pt x="99" y="433"/>
                      <a:pt x="99" y="433"/>
                    </a:cubicBezTo>
                    <a:cubicBezTo>
                      <a:pt x="101" y="435"/>
                      <a:pt x="101" y="435"/>
                      <a:pt x="101" y="435"/>
                    </a:cubicBezTo>
                    <a:cubicBezTo>
                      <a:pt x="103" y="436"/>
                      <a:pt x="103" y="436"/>
                      <a:pt x="103" y="436"/>
                    </a:cubicBezTo>
                    <a:cubicBezTo>
                      <a:pt x="104" y="437"/>
                      <a:pt x="104" y="437"/>
                      <a:pt x="104" y="437"/>
                    </a:cubicBezTo>
                    <a:cubicBezTo>
                      <a:pt x="106" y="438"/>
                      <a:pt x="106" y="438"/>
                      <a:pt x="106" y="438"/>
                    </a:cubicBezTo>
                    <a:cubicBezTo>
                      <a:pt x="108" y="439"/>
                      <a:pt x="108" y="439"/>
                      <a:pt x="108" y="439"/>
                    </a:cubicBezTo>
                    <a:cubicBezTo>
                      <a:pt x="109" y="440"/>
                      <a:pt x="109" y="440"/>
                      <a:pt x="109" y="440"/>
                    </a:cubicBezTo>
                    <a:cubicBezTo>
                      <a:pt x="111" y="441"/>
                      <a:pt x="111" y="441"/>
                      <a:pt x="111" y="441"/>
                    </a:cubicBezTo>
                    <a:cubicBezTo>
                      <a:pt x="113" y="442"/>
                      <a:pt x="113" y="442"/>
                      <a:pt x="113" y="442"/>
                    </a:cubicBezTo>
                    <a:cubicBezTo>
                      <a:pt x="115" y="443"/>
                      <a:pt x="115" y="443"/>
                      <a:pt x="115" y="443"/>
                    </a:cubicBezTo>
                    <a:cubicBezTo>
                      <a:pt x="116" y="444"/>
                      <a:pt x="116" y="444"/>
                      <a:pt x="116" y="444"/>
                    </a:cubicBezTo>
                    <a:cubicBezTo>
                      <a:pt x="118" y="445"/>
                      <a:pt x="118" y="445"/>
                      <a:pt x="118" y="445"/>
                    </a:cubicBezTo>
                    <a:cubicBezTo>
                      <a:pt x="120" y="446"/>
                      <a:pt x="120" y="446"/>
                      <a:pt x="120" y="446"/>
                    </a:cubicBezTo>
                    <a:cubicBezTo>
                      <a:pt x="122" y="447"/>
                      <a:pt x="122" y="447"/>
                      <a:pt x="122" y="447"/>
                    </a:cubicBezTo>
                    <a:cubicBezTo>
                      <a:pt x="123" y="448"/>
                      <a:pt x="123" y="448"/>
                      <a:pt x="123" y="448"/>
                    </a:cubicBezTo>
                    <a:cubicBezTo>
                      <a:pt x="125" y="449"/>
                      <a:pt x="125" y="449"/>
                      <a:pt x="125" y="449"/>
                    </a:cubicBezTo>
                    <a:cubicBezTo>
                      <a:pt x="127" y="450"/>
                      <a:pt x="127" y="450"/>
                      <a:pt x="127" y="450"/>
                    </a:cubicBezTo>
                    <a:cubicBezTo>
                      <a:pt x="129" y="451"/>
                      <a:pt x="129" y="451"/>
                      <a:pt x="129" y="451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32" y="453"/>
                      <a:pt x="132" y="453"/>
                      <a:pt x="132" y="453"/>
                    </a:cubicBezTo>
                    <a:cubicBezTo>
                      <a:pt x="134" y="454"/>
                      <a:pt x="134" y="454"/>
                      <a:pt x="134" y="454"/>
                    </a:cubicBezTo>
                    <a:cubicBezTo>
                      <a:pt x="136" y="455"/>
                      <a:pt x="136" y="455"/>
                      <a:pt x="136" y="455"/>
                    </a:cubicBezTo>
                    <a:cubicBezTo>
                      <a:pt x="138" y="455"/>
                      <a:pt x="138" y="455"/>
                      <a:pt x="138" y="455"/>
                    </a:cubicBezTo>
                    <a:cubicBezTo>
                      <a:pt x="139" y="456"/>
                      <a:pt x="139" y="456"/>
                      <a:pt x="139" y="456"/>
                    </a:cubicBezTo>
                    <a:cubicBezTo>
                      <a:pt x="141" y="457"/>
                      <a:pt x="141" y="457"/>
                      <a:pt x="141" y="457"/>
                    </a:cubicBezTo>
                    <a:cubicBezTo>
                      <a:pt x="152" y="433"/>
                      <a:pt x="152" y="433"/>
                      <a:pt x="152" y="433"/>
                    </a:cubicBezTo>
                    <a:cubicBezTo>
                      <a:pt x="153" y="434"/>
                      <a:pt x="153" y="434"/>
                      <a:pt x="153" y="434"/>
                    </a:cubicBezTo>
                    <a:cubicBezTo>
                      <a:pt x="155" y="435"/>
                      <a:pt x="155" y="435"/>
                      <a:pt x="155" y="435"/>
                    </a:cubicBezTo>
                    <a:cubicBezTo>
                      <a:pt x="157" y="436"/>
                      <a:pt x="157" y="436"/>
                      <a:pt x="157" y="436"/>
                    </a:cubicBezTo>
                    <a:cubicBezTo>
                      <a:pt x="159" y="436"/>
                      <a:pt x="159" y="436"/>
                      <a:pt x="159" y="436"/>
                    </a:cubicBezTo>
                    <a:cubicBezTo>
                      <a:pt x="160" y="437"/>
                      <a:pt x="160" y="437"/>
                      <a:pt x="160" y="437"/>
                    </a:cubicBezTo>
                    <a:cubicBezTo>
                      <a:pt x="162" y="437"/>
                      <a:pt x="162" y="437"/>
                      <a:pt x="162" y="437"/>
                    </a:cubicBezTo>
                    <a:cubicBezTo>
                      <a:pt x="163" y="438"/>
                      <a:pt x="163" y="438"/>
                      <a:pt x="163" y="438"/>
                    </a:cubicBezTo>
                    <a:cubicBezTo>
                      <a:pt x="165" y="439"/>
                      <a:pt x="165" y="439"/>
                      <a:pt x="165" y="439"/>
                    </a:cubicBezTo>
                    <a:cubicBezTo>
                      <a:pt x="167" y="439"/>
                      <a:pt x="167" y="439"/>
                      <a:pt x="167" y="439"/>
                    </a:cubicBezTo>
                    <a:cubicBezTo>
                      <a:pt x="168" y="440"/>
                      <a:pt x="168" y="440"/>
                      <a:pt x="168" y="440"/>
                    </a:cubicBezTo>
                    <a:cubicBezTo>
                      <a:pt x="170" y="440"/>
                      <a:pt x="170" y="440"/>
                      <a:pt x="170" y="440"/>
                    </a:cubicBezTo>
                    <a:cubicBezTo>
                      <a:pt x="172" y="441"/>
                      <a:pt x="172" y="441"/>
                      <a:pt x="172" y="441"/>
                    </a:cubicBezTo>
                    <a:cubicBezTo>
                      <a:pt x="173" y="441"/>
                      <a:pt x="173" y="441"/>
                      <a:pt x="173" y="441"/>
                    </a:cubicBezTo>
                    <a:cubicBezTo>
                      <a:pt x="175" y="442"/>
                      <a:pt x="175" y="442"/>
                      <a:pt x="175" y="442"/>
                    </a:cubicBezTo>
                    <a:cubicBezTo>
                      <a:pt x="177" y="442"/>
                      <a:pt x="177" y="442"/>
                      <a:pt x="177" y="442"/>
                    </a:cubicBezTo>
                    <a:cubicBezTo>
                      <a:pt x="178" y="442"/>
                      <a:pt x="178" y="442"/>
                      <a:pt x="178" y="442"/>
                    </a:cubicBezTo>
                    <a:cubicBezTo>
                      <a:pt x="180" y="443"/>
                      <a:pt x="180" y="443"/>
                      <a:pt x="180" y="443"/>
                    </a:cubicBezTo>
                    <a:cubicBezTo>
                      <a:pt x="181" y="443"/>
                      <a:pt x="181" y="443"/>
                      <a:pt x="181" y="443"/>
                    </a:cubicBezTo>
                    <a:cubicBezTo>
                      <a:pt x="183" y="444"/>
                      <a:pt x="183" y="444"/>
                      <a:pt x="183" y="444"/>
                    </a:cubicBezTo>
                    <a:cubicBezTo>
                      <a:pt x="185" y="444"/>
                      <a:pt x="185" y="444"/>
                      <a:pt x="185" y="444"/>
                    </a:cubicBezTo>
                    <a:cubicBezTo>
                      <a:pt x="186" y="444"/>
                      <a:pt x="186" y="444"/>
                      <a:pt x="186" y="444"/>
                    </a:cubicBezTo>
                    <a:cubicBezTo>
                      <a:pt x="188" y="445"/>
                      <a:pt x="188" y="445"/>
                      <a:pt x="188" y="445"/>
                    </a:cubicBezTo>
                    <a:cubicBezTo>
                      <a:pt x="190" y="445"/>
                      <a:pt x="190" y="445"/>
                      <a:pt x="190" y="445"/>
                    </a:cubicBezTo>
                    <a:cubicBezTo>
                      <a:pt x="191" y="445"/>
                      <a:pt x="191" y="445"/>
                      <a:pt x="191" y="445"/>
                    </a:cubicBezTo>
                    <a:cubicBezTo>
                      <a:pt x="193" y="446"/>
                      <a:pt x="193" y="446"/>
                      <a:pt x="193" y="446"/>
                    </a:cubicBezTo>
                    <a:cubicBezTo>
                      <a:pt x="195" y="446"/>
                      <a:pt x="195" y="446"/>
                      <a:pt x="195" y="446"/>
                    </a:cubicBezTo>
                    <a:cubicBezTo>
                      <a:pt x="197" y="446"/>
                      <a:pt x="197" y="446"/>
                      <a:pt x="197" y="446"/>
                    </a:cubicBezTo>
                    <a:cubicBezTo>
                      <a:pt x="198" y="447"/>
                      <a:pt x="198" y="447"/>
                      <a:pt x="198" y="447"/>
                    </a:cubicBezTo>
                    <a:cubicBezTo>
                      <a:pt x="200" y="447"/>
                      <a:pt x="200" y="447"/>
                      <a:pt x="200" y="447"/>
                    </a:cubicBezTo>
                    <a:cubicBezTo>
                      <a:pt x="202" y="447"/>
                      <a:pt x="202" y="447"/>
                      <a:pt x="202" y="447"/>
                    </a:cubicBezTo>
                    <a:cubicBezTo>
                      <a:pt x="204" y="448"/>
                      <a:pt x="204" y="448"/>
                      <a:pt x="204" y="448"/>
                    </a:cubicBezTo>
                    <a:cubicBezTo>
                      <a:pt x="206" y="448"/>
                      <a:pt x="206" y="448"/>
                      <a:pt x="206" y="448"/>
                    </a:cubicBezTo>
                    <a:cubicBezTo>
                      <a:pt x="202" y="473"/>
                      <a:pt x="202" y="473"/>
                      <a:pt x="202" y="473"/>
                    </a:cubicBezTo>
                    <a:cubicBezTo>
                      <a:pt x="204" y="474"/>
                      <a:pt x="204" y="474"/>
                      <a:pt x="204" y="474"/>
                    </a:cubicBezTo>
                    <a:cubicBezTo>
                      <a:pt x="206" y="474"/>
                      <a:pt x="206" y="474"/>
                      <a:pt x="206" y="474"/>
                    </a:cubicBezTo>
                    <a:cubicBezTo>
                      <a:pt x="208" y="474"/>
                      <a:pt x="208" y="474"/>
                      <a:pt x="208" y="474"/>
                    </a:cubicBezTo>
                    <a:cubicBezTo>
                      <a:pt x="210" y="474"/>
                      <a:pt x="210" y="474"/>
                      <a:pt x="210" y="474"/>
                    </a:cubicBezTo>
                    <a:cubicBezTo>
                      <a:pt x="212" y="475"/>
                      <a:pt x="212" y="475"/>
                      <a:pt x="212" y="475"/>
                    </a:cubicBezTo>
                    <a:cubicBezTo>
                      <a:pt x="214" y="475"/>
                      <a:pt x="214" y="475"/>
                      <a:pt x="214" y="475"/>
                    </a:cubicBezTo>
                    <a:cubicBezTo>
                      <a:pt x="215" y="475"/>
                      <a:pt x="215" y="475"/>
                      <a:pt x="215" y="475"/>
                    </a:cubicBezTo>
                    <a:cubicBezTo>
                      <a:pt x="217" y="475"/>
                      <a:pt x="217" y="475"/>
                      <a:pt x="217" y="475"/>
                    </a:cubicBezTo>
                    <a:cubicBezTo>
                      <a:pt x="219" y="475"/>
                      <a:pt x="219" y="475"/>
                      <a:pt x="219" y="475"/>
                    </a:cubicBezTo>
                    <a:cubicBezTo>
                      <a:pt x="221" y="476"/>
                      <a:pt x="221" y="476"/>
                      <a:pt x="221" y="476"/>
                    </a:cubicBezTo>
                    <a:cubicBezTo>
                      <a:pt x="223" y="476"/>
                      <a:pt x="223" y="476"/>
                      <a:pt x="223" y="476"/>
                    </a:cubicBezTo>
                    <a:cubicBezTo>
                      <a:pt x="225" y="476"/>
                      <a:pt x="225" y="476"/>
                      <a:pt x="225" y="476"/>
                    </a:cubicBezTo>
                    <a:cubicBezTo>
                      <a:pt x="226" y="476"/>
                      <a:pt x="226" y="476"/>
                      <a:pt x="226" y="476"/>
                    </a:cubicBezTo>
                    <a:cubicBezTo>
                      <a:pt x="228" y="476"/>
                      <a:pt x="228" y="476"/>
                      <a:pt x="228" y="476"/>
                    </a:cubicBezTo>
                    <a:cubicBezTo>
                      <a:pt x="230" y="476"/>
                      <a:pt x="230" y="476"/>
                      <a:pt x="230" y="476"/>
                    </a:cubicBezTo>
                    <a:cubicBezTo>
                      <a:pt x="232" y="476"/>
                      <a:pt x="232" y="476"/>
                      <a:pt x="232" y="476"/>
                    </a:cubicBezTo>
                    <a:cubicBezTo>
                      <a:pt x="233" y="476"/>
                      <a:pt x="233" y="476"/>
                      <a:pt x="233" y="476"/>
                    </a:cubicBezTo>
                    <a:cubicBezTo>
                      <a:pt x="235" y="476"/>
                      <a:pt x="235" y="476"/>
                      <a:pt x="235" y="476"/>
                    </a:cubicBezTo>
                    <a:cubicBezTo>
                      <a:pt x="237" y="476"/>
                      <a:pt x="237" y="476"/>
                      <a:pt x="237" y="476"/>
                    </a:cubicBezTo>
                    <a:cubicBezTo>
                      <a:pt x="239" y="476"/>
                      <a:pt x="239" y="476"/>
                      <a:pt x="239" y="476"/>
                    </a:cubicBezTo>
                    <a:cubicBezTo>
                      <a:pt x="241" y="476"/>
                      <a:pt x="241" y="476"/>
                      <a:pt x="241" y="476"/>
                    </a:cubicBezTo>
                    <a:cubicBezTo>
                      <a:pt x="242" y="476"/>
                      <a:pt x="242" y="476"/>
                      <a:pt x="242" y="476"/>
                    </a:cubicBezTo>
                    <a:cubicBezTo>
                      <a:pt x="244" y="476"/>
                      <a:pt x="244" y="476"/>
                      <a:pt x="244" y="476"/>
                    </a:cubicBezTo>
                    <a:cubicBezTo>
                      <a:pt x="246" y="476"/>
                      <a:pt x="246" y="476"/>
                      <a:pt x="246" y="476"/>
                    </a:cubicBezTo>
                    <a:cubicBezTo>
                      <a:pt x="248" y="476"/>
                      <a:pt x="248" y="476"/>
                      <a:pt x="248" y="476"/>
                    </a:cubicBezTo>
                    <a:cubicBezTo>
                      <a:pt x="249" y="475"/>
                      <a:pt x="249" y="475"/>
                      <a:pt x="249" y="475"/>
                    </a:cubicBezTo>
                    <a:cubicBezTo>
                      <a:pt x="251" y="475"/>
                      <a:pt x="251" y="475"/>
                      <a:pt x="251" y="475"/>
                    </a:cubicBez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55" y="475"/>
                      <a:pt x="255" y="475"/>
                      <a:pt x="255" y="475"/>
                    </a:cubicBezTo>
                    <a:cubicBezTo>
                      <a:pt x="257" y="475"/>
                      <a:pt x="257" y="475"/>
                      <a:pt x="257" y="475"/>
                    </a:cubicBezTo>
                    <a:cubicBezTo>
                      <a:pt x="259" y="474"/>
                      <a:pt x="259" y="474"/>
                      <a:pt x="259" y="474"/>
                    </a:cubicBezTo>
                    <a:cubicBezTo>
                      <a:pt x="260" y="474"/>
                      <a:pt x="260" y="474"/>
                      <a:pt x="260" y="474"/>
                    </a:cubicBezTo>
                    <a:cubicBezTo>
                      <a:pt x="258" y="448"/>
                      <a:pt x="258" y="448"/>
                      <a:pt x="258" y="448"/>
                    </a:cubicBezTo>
                    <a:cubicBezTo>
                      <a:pt x="259" y="448"/>
                      <a:pt x="259" y="448"/>
                      <a:pt x="259" y="448"/>
                    </a:cubicBezTo>
                    <a:cubicBezTo>
                      <a:pt x="262" y="447"/>
                      <a:pt x="262" y="447"/>
                      <a:pt x="262" y="447"/>
                    </a:cubicBezTo>
                    <a:cubicBezTo>
                      <a:pt x="263" y="447"/>
                      <a:pt x="263" y="447"/>
                      <a:pt x="263" y="447"/>
                    </a:cubicBezTo>
                    <a:cubicBezTo>
                      <a:pt x="265" y="447"/>
                      <a:pt x="265" y="447"/>
                      <a:pt x="265" y="447"/>
                    </a:cubicBezTo>
                    <a:cubicBezTo>
                      <a:pt x="267" y="447"/>
                      <a:pt x="267" y="447"/>
                      <a:pt x="267" y="447"/>
                    </a:cubicBezTo>
                    <a:cubicBezTo>
                      <a:pt x="269" y="446"/>
                      <a:pt x="269" y="446"/>
                      <a:pt x="269" y="446"/>
                    </a:cubicBezTo>
                    <a:cubicBezTo>
                      <a:pt x="271" y="446"/>
                      <a:pt x="271" y="446"/>
                      <a:pt x="271" y="446"/>
                    </a:cubicBezTo>
                    <a:cubicBezTo>
                      <a:pt x="273" y="445"/>
                      <a:pt x="273" y="445"/>
                      <a:pt x="273" y="445"/>
                    </a:cubicBezTo>
                    <a:cubicBezTo>
                      <a:pt x="275" y="445"/>
                      <a:pt x="275" y="445"/>
                      <a:pt x="275" y="445"/>
                    </a:cubicBezTo>
                    <a:cubicBezTo>
                      <a:pt x="277" y="445"/>
                      <a:pt x="277" y="445"/>
                      <a:pt x="277" y="445"/>
                    </a:cubicBezTo>
                    <a:cubicBezTo>
                      <a:pt x="279" y="444"/>
                      <a:pt x="279" y="444"/>
                      <a:pt x="279" y="444"/>
                    </a:cubicBezTo>
                    <a:cubicBezTo>
                      <a:pt x="281" y="444"/>
                      <a:pt x="281" y="444"/>
                      <a:pt x="281" y="444"/>
                    </a:cubicBezTo>
                    <a:cubicBezTo>
                      <a:pt x="283" y="443"/>
                      <a:pt x="283" y="443"/>
                      <a:pt x="283" y="443"/>
                    </a:cubicBezTo>
                    <a:cubicBezTo>
                      <a:pt x="285" y="443"/>
                      <a:pt x="285" y="443"/>
                      <a:pt x="285" y="443"/>
                    </a:cubicBezTo>
                    <a:cubicBezTo>
                      <a:pt x="286" y="442"/>
                      <a:pt x="286" y="442"/>
                      <a:pt x="286" y="442"/>
                    </a:cubicBezTo>
                    <a:cubicBezTo>
                      <a:pt x="289" y="442"/>
                      <a:pt x="289" y="442"/>
                      <a:pt x="289" y="442"/>
                    </a:cubicBezTo>
                    <a:cubicBezTo>
                      <a:pt x="290" y="442"/>
                      <a:pt x="290" y="442"/>
                      <a:pt x="290" y="442"/>
                    </a:cubicBezTo>
                    <a:cubicBezTo>
                      <a:pt x="292" y="441"/>
                      <a:pt x="292" y="441"/>
                      <a:pt x="292" y="441"/>
                    </a:cubicBezTo>
                    <a:cubicBezTo>
                      <a:pt x="294" y="440"/>
                      <a:pt x="294" y="440"/>
                      <a:pt x="294" y="440"/>
                    </a:cubicBezTo>
                    <a:cubicBezTo>
                      <a:pt x="296" y="440"/>
                      <a:pt x="296" y="440"/>
                      <a:pt x="296" y="440"/>
                    </a:cubicBezTo>
                    <a:cubicBezTo>
                      <a:pt x="298" y="439"/>
                      <a:pt x="298" y="439"/>
                      <a:pt x="298" y="439"/>
                    </a:cubicBezTo>
                    <a:cubicBezTo>
                      <a:pt x="299" y="439"/>
                      <a:pt x="299" y="439"/>
                      <a:pt x="299" y="439"/>
                    </a:cubicBezTo>
                    <a:cubicBezTo>
                      <a:pt x="301" y="438"/>
                      <a:pt x="301" y="438"/>
                      <a:pt x="301" y="438"/>
                    </a:cubicBezTo>
                    <a:cubicBezTo>
                      <a:pt x="303" y="437"/>
                      <a:pt x="303" y="437"/>
                      <a:pt x="303" y="437"/>
                    </a:cubicBezTo>
                    <a:cubicBezTo>
                      <a:pt x="305" y="437"/>
                      <a:pt x="305" y="437"/>
                      <a:pt x="305" y="437"/>
                    </a:cubicBezTo>
                    <a:cubicBezTo>
                      <a:pt x="307" y="436"/>
                      <a:pt x="307" y="436"/>
                      <a:pt x="307" y="436"/>
                    </a:cubicBezTo>
                    <a:cubicBezTo>
                      <a:pt x="309" y="435"/>
                      <a:pt x="309" y="435"/>
                      <a:pt x="309" y="435"/>
                    </a:cubicBezTo>
                    <a:cubicBezTo>
                      <a:pt x="310" y="435"/>
                      <a:pt x="310" y="435"/>
                      <a:pt x="310" y="435"/>
                    </a:cubicBezTo>
                    <a:cubicBezTo>
                      <a:pt x="312" y="434"/>
                      <a:pt x="312" y="434"/>
                      <a:pt x="312" y="434"/>
                    </a:cubicBezTo>
                    <a:cubicBezTo>
                      <a:pt x="314" y="433"/>
                      <a:pt x="314" y="433"/>
                      <a:pt x="314" y="433"/>
                    </a:cubicBezTo>
                    <a:cubicBezTo>
                      <a:pt x="315" y="432"/>
                      <a:pt x="315" y="432"/>
                      <a:pt x="315" y="432"/>
                    </a:cubicBezTo>
                    <a:cubicBezTo>
                      <a:pt x="317" y="432"/>
                      <a:pt x="317" y="432"/>
                      <a:pt x="317" y="432"/>
                    </a:cubicBezTo>
                    <a:cubicBezTo>
                      <a:pt x="327" y="456"/>
                      <a:pt x="327" y="456"/>
                      <a:pt x="327" y="456"/>
                    </a:cubicBezTo>
                    <a:cubicBezTo>
                      <a:pt x="329" y="455"/>
                      <a:pt x="329" y="455"/>
                      <a:pt x="329" y="455"/>
                    </a:cubicBezTo>
                    <a:cubicBezTo>
                      <a:pt x="331" y="454"/>
                      <a:pt x="331" y="454"/>
                      <a:pt x="331" y="454"/>
                    </a:cubicBezTo>
                    <a:cubicBezTo>
                      <a:pt x="333" y="453"/>
                      <a:pt x="333" y="453"/>
                      <a:pt x="333" y="453"/>
                    </a:cubicBezTo>
                    <a:cubicBezTo>
                      <a:pt x="334" y="453"/>
                      <a:pt x="334" y="453"/>
                      <a:pt x="334" y="453"/>
                    </a:cubicBezTo>
                    <a:cubicBezTo>
                      <a:pt x="336" y="452"/>
                      <a:pt x="336" y="452"/>
                      <a:pt x="336" y="452"/>
                    </a:cubicBezTo>
                    <a:cubicBezTo>
                      <a:pt x="338" y="451"/>
                      <a:pt x="338" y="451"/>
                      <a:pt x="338" y="451"/>
                    </a:cubicBezTo>
                    <a:cubicBezTo>
                      <a:pt x="339" y="450"/>
                      <a:pt x="339" y="450"/>
                      <a:pt x="339" y="450"/>
                    </a:cubicBezTo>
                    <a:cubicBezTo>
                      <a:pt x="341" y="450"/>
                      <a:pt x="341" y="450"/>
                      <a:pt x="341" y="450"/>
                    </a:cubicBezTo>
                    <a:cubicBezTo>
                      <a:pt x="343" y="449"/>
                      <a:pt x="343" y="449"/>
                      <a:pt x="343" y="449"/>
                    </a:cubicBezTo>
                    <a:cubicBezTo>
                      <a:pt x="344" y="448"/>
                      <a:pt x="344" y="448"/>
                      <a:pt x="344" y="448"/>
                    </a:cubicBezTo>
                    <a:cubicBezTo>
                      <a:pt x="346" y="447"/>
                      <a:pt x="346" y="447"/>
                      <a:pt x="346" y="447"/>
                    </a:cubicBezTo>
                    <a:cubicBezTo>
                      <a:pt x="347" y="446"/>
                      <a:pt x="347" y="446"/>
                      <a:pt x="347" y="446"/>
                    </a:cubicBezTo>
                    <a:cubicBezTo>
                      <a:pt x="349" y="445"/>
                      <a:pt x="349" y="445"/>
                      <a:pt x="349" y="445"/>
                    </a:cubicBezTo>
                    <a:cubicBezTo>
                      <a:pt x="350" y="444"/>
                      <a:pt x="350" y="444"/>
                      <a:pt x="350" y="444"/>
                    </a:cubicBezTo>
                    <a:cubicBezTo>
                      <a:pt x="352" y="443"/>
                      <a:pt x="352" y="443"/>
                      <a:pt x="352" y="443"/>
                    </a:cubicBezTo>
                    <a:cubicBezTo>
                      <a:pt x="354" y="442"/>
                      <a:pt x="354" y="442"/>
                      <a:pt x="354" y="442"/>
                    </a:cubicBezTo>
                    <a:cubicBezTo>
                      <a:pt x="355" y="442"/>
                      <a:pt x="355" y="442"/>
                      <a:pt x="355" y="442"/>
                    </a:cubicBezTo>
                    <a:cubicBezTo>
                      <a:pt x="356" y="441"/>
                      <a:pt x="356" y="441"/>
                      <a:pt x="356" y="441"/>
                    </a:cubicBezTo>
                    <a:cubicBezTo>
                      <a:pt x="358" y="440"/>
                      <a:pt x="358" y="440"/>
                      <a:pt x="358" y="440"/>
                    </a:cubicBezTo>
                    <a:cubicBezTo>
                      <a:pt x="359" y="439"/>
                      <a:pt x="359" y="439"/>
                      <a:pt x="359" y="439"/>
                    </a:cubicBezTo>
                    <a:cubicBezTo>
                      <a:pt x="361" y="438"/>
                      <a:pt x="361" y="438"/>
                      <a:pt x="361" y="438"/>
                    </a:cubicBezTo>
                    <a:cubicBezTo>
                      <a:pt x="362" y="437"/>
                      <a:pt x="362" y="437"/>
                      <a:pt x="362" y="437"/>
                    </a:cubicBezTo>
                    <a:cubicBezTo>
                      <a:pt x="364" y="436"/>
                      <a:pt x="364" y="436"/>
                      <a:pt x="364" y="436"/>
                    </a:cubicBezTo>
                    <a:cubicBezTo>
                      <a:pt x="365" y="435"/>
                      <a:pt x="365" y="435"/>
                      <a:pt x="365" y="435"/>
                    </a:cubicBezTo>
                    <a:cubicBezTo>
                      <a:pt x="366" y="434"/>
                      <a:pt x="366" y="434"/>
                      <a:pt x="366" y="434"/>
                    </a:cubicBezTo>
                    <a:cubicBezTo>
                      <a:pt x="368" y="433"/>
                      <a:pt x="368" y="433"/>
                      <a:pt x="368" y="433"/>
                    </a:cubicBezTo>
                    <a:cubicBezTo>
                      <a:pt x="369" y="432"/>
                      <a:pt x="369" y="432"/>
                      <a:pt x="369" y="432"/>
                    </a:cubicBezTo>
                    <a:cubicBezTo>
                      <a:pt x="371" y="431"/>
                      <a:pt x="371" y="431"/>
                      <a:pt x="371" y="431"/>
                    </a:cubicBezTo>
                    <a:cubicBezTo>
                      <a:pt x="372" y="430"/>
                      <a:pt x="372" y="430"/>
                      <a:pt x="372" y="430"/>
                    </a:cubicBezTo>
                    <a:cubicBezTo>
                      <a:pt x="373" y="429"/>
                      <a:pt x="373" y="429"/>
                      <a:pt x="373" y="429"/>
                    </a:cubicBezTo>
                    <a:cubicBezTo>
                      <a:pt x="375" y="428"/>
                      <a:pt x="375" y="428"/>
                      <a:pt x="375" y="428"/>
                    </a:cubicBezTo>
                    <a:cubicBezTo>
                      <a:pt x="376" y="427"/>
                      <a:pt x="376" y="427"/>
                      <a:pt x="376" y="427"/>
                    </a:cubicBezTo>
                    <a:cubicBezTo>
                      <a:pt x="360" y="406"/>
                      <a:pt x="360" y="406"/>
                      <a:pt x="360" y="406"/>
                    </a:cubicBezTo>
                    <a:cubicBezTo>
                      <a:pt x="361" y="405"/>
                      <a:pt x="361" y="405"/>
                      <a:pt x="361" y="405"/>
                    </a:cubicBezTo>
                    <a:cubicBezTo>
                      <a:pt x="362" y="404"/>
                      <a:pt x="362" y="404"/>
                      <a:pt x="362" y="404"/>
                    </a:cubicBezTo>
                    <a:cubicBezTo>
                      <a:pt x="364" y="402"/>
                      <a:pt x="364" y="402"/>
                      <a:pt x="364" y="402"/>
                    </a:cubicBezTo>
                    <a:cubicBezTo>
                      <a:pt x="365" y="402"/>
                      <a:pt x="365" y="402"/>
                      <a:pt x="365" y="402"/>
                    </a:cubicBezTo>
                    <a:cubicBezTo>
                      <a:pt x="367" y="400"/>
                      <a:pt x="367" y="400"/>
                      <a:pt x="367" y="400"/>
                    </a:cubicBezTo>
                    <a:cubicBezTo>
                      <a:pt x="368" y="399"/>
                      <a:pt x="368" y="399"/>
                      <a:pt x="368" y="399"/>
                    </a:cubicBezTo>
                    <a:cubicBezTo>
                      <a:pt x="370" y="398"/>
                      <a:pt x="370" y="398"/>
                      <a:pt x="370" y="398"/>
                    </a:cubicBezTo>
                    <a:cubicBezTo>
                      <a:pt x="371" y="396"/>
                      <a:pt x="371" y="396"/>
                      <a:pt x="371" y="396"/>
                    </a:cubicBezTo>
                    <a:cubicBezTo>
                      <a:pt x="373" y="395"/>
                      <a:pt x="373" y="395"/>
                      <a:pt x="373" y="395"/>
                    </a:cubicBezTo>
                    <a:cubicBezTo>
                      <a:pt x="374" y="394"/>
                      <a:pt x="374" y="394"/>
                      <a:pt x="374" y="394"/>
                    </a:cubicBezTo>
                    <a:cubicBezTo>
                      <a:pt x="375" y="392"/>
                      <a:pt x="375" y="392"/>
                      <a:pt x="375" y="392"/>
                    </a:cubicBezTo>
                    <a:cubicBezTo>
                      <a:pt x="377" y="391"/>
                      <a:pt x="377" y="391"/>
                      <a:pt x="377" y="391"/>
                    </a:cubicBezTo>
                    <a:cubicBezTo>
                      <a:pt x="378" y="390"/>
                      <a:pt x="378" y="390"/>
                      <a:pt x="378" y="390"/>
                    </a:cubicBezTo>
                    <a:cubicBezTo>
                      <a:pt x="380" y="388"/>
                      <a:pt x="380" y="388"/>
                      <a:pt x="380" y="388"/>
                    </a:cubicBezTo>
                    <a:cubicBezTo>
                      <a:pt x="381" y="387"/>
                      <a:pt x="381" y="387"/>
                      <a:pt x="381" y="387"/>
                    </a:cubicBezTo>
                    <a:cubicBezTo>
                      <a:pt x="383" y="385"/>
                      <a:pt x="383" y="385"/>
                      <a:pt x="383" y="385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5" y="382"/>
                      <a:pt x="385" y="382"/>
                      <a:pt x="385" y="382"/>
                    </a:cubicBezTo>
                    <a:cubicBezTo>
                      <a:pt x="387" y="381"/>
                      <a:pt x="387" y="381"/>
                      <a:pt x="387" y="381"/>
                    </a:cubicBezTo>
                    <a:cubicBezTo>
                      <a:pt x="388" y="380"/>
                      <a:pt x="388" y="380"/>
                      <a:pt x="388" y="380"/>
                    </a:cubicBezTo>
                    <a:cubicBezTo>
                      <a:pt x="389" y="378"/>
                      <a:pt x="389" y="378"/>
                      <a:pt x="389" y="378"/>
                    </a:cubicBezTo>
                    <a:cubicBezTo>
                      <a:pt x="391" y="377"/>
                      <a:pt x="391" y="377"/>
                      <a:pt x="391" y="377"/>
                    </a:cubicBezTo>
                    <a:cubicBezTo>
                      <a:pt x="392" y="375"/>
                      <a:pt x="392" y="375"/>
                      <a:pt x="392" y="375"/>
                    </a:cubicBezTo>
                    <a:cubicBezTo>
                      <a:pt x="393" y="374"/>
                      <a:pt x="393" y="374"/>
                      <a:pt x="393" y="374"/>
                    </a:cubicBezTo>
                    <a:cubicBezTo>
                      <a:pt x="394" y="372"/>
                      <a:pt x="394" y="372"/>
                      <a:pt x="394" y="372"/>
                    </a:cubicBezTo>
                    <a:cubicBezTo>
                      <a:pt x="395" y="371"/>
                      <a:pt x="395" y="371"/>
                      <a:pt x="395" y="371"/>
                    </a:cubicBezTo>
                    <a:cubicBezTo>
                      <a:pt x="396" y="369"/>
                      <a:pt x="396" y="369"/>
                      <a:pt x="396" y="369"/>
                    </a:cubicBezTo>
                    <a:cubicBezTo>
                      <a:pt x="398" y="368"/>
                      <a:pt x="398" y="368"/>
                      <a:pt x="398" y="368"/>
                    </a:cubicBezTo>
                    <a:cubicBezTo>
                      <a:pt x="399" y="367"/>
                      <a:pt x="399" y="367"/>
                      <a:pt x="399" y="367"/>
                    </a:cubicBezTo>
                    <a:cubicBezTo>
                      <a:pt x="400" y="365"/>
                      <a:pt x="400" y="365"/>
                      <a:pt x="400" y="365"/>
                    </a:cubicBezTo>
                    <a:cubicBezTo>
                      <a:pt x="401" y="364"/>
                      <a:pt x="401" y="364"/>
                      <a:pt x="401" y="364"/>
                    </a:cubicBezTo>
                    <a:cubicBezTo>
                      <a:pt x="402" y="363"/>
                      <a:pt x="402" y="363"/>
                      <a:pt x="402" y="363"/>
                    </a:cubicBezTo>
                    <a:cubicBezTo>
                      <a:pt x="423" y="378"/>
                      <a:pt x="423" y="378"/>
                      <a:pt x="423" y="378"/>
                    </a:cubicBezTo>
                    <a:cubicBezTo>
                      <a:pt x="424" y="377"/>
                      <a:pt x="424" y="377"/>
                      <a:pt x="424" y="377"/>
                    </a:cubicBezTo>
                    <a:cubicBezTo>
                      <a:pt x="425" y="375"/>
                      <a:pt x="425" y="375"/>
                      <a:pt x="425" y="375"/>
                    </a:cubicBezTo>
                    <a:cubicBezTo>
                      <a:pt x="426" y="374"/>
                      <a:pt x="426" y="374"/>
                      <a:pt x="426" y="374"/>
                    </a:cubicBezTo>
                    <a:cubicBezTo>
                      <a:pt x="427" y="373"/>
                      <a:pt x="427" y="373"/>
                      <a:pt x="427" y="373"/>
                    </a:cubicBezTo>
                    <a:cubicBezTo>
                      <a:pt x="428" y="371"/>
                      <a:pt x="428" y="371"/>
                      <a:pt x="428" y="371"/>
                    </a:cubicBezTo>
                    <a:cubicBezTo>
                      <a:pt x="429" y="370"/>
                      <a:pt x="429" y="370"/>
                      <a:pt x="429" y="370"/>
                    </a:cubicBezTo>
                    <a:cubicBezTo>
                      <a:pt x="430" y="368"/>
                      <a:pt x="430" y="368"/>
                      <a:pt x="430" y="368"/>
                    </a:cubicBezTo>
                    <a:cubicBezTo>
                      <a:pt x="431" y="367"/>
                      <a:pt x="431" y="367"/>
                      <a:pt x="431" y="367"/>
                    </a:cubicBezTo>
                    <a:cubicBezTo>
                      <a:pt x="432" y="365"/>
                      <a:pt x="432" y="365"/>
                      <a:pt x="432" y="365"/>
                    </a:cubicBezTo>
                    <a:cubicBezTo>
                      <a:pt x="433" y="363"/>
                      <a:pt x="433" y="363"/>
                      <a:pt x="433" y="363"/>
                    </a:cubicBezTo>
                    <a:cubicBezTo>
                      <a:pt x="434" y="362"/>
                      <a:pt x="434" y="362"/>
                      <a:pt x="434" y="362"/>
                    </a:cubicBezTo>
                    <a:cubicBezTo>
                      <a:pt x="435" y="360"/>
                      <a:pt x="435" y="360"/>
                      <a:pt x="435" y="360"/>
                    </a:cubicBezTo>
                    <a:cubicBezTo>
                      <a:pt x="436" y="358"/>
                      <a:pt x="436" y="358"/>
                      <a:pt x="436" y="358"/>
                    </a:cubicBezTo>
                    <a:cubicBezTo>
                      <a:pt x="437" y="357"/>
                      <a:pt x="437" y="357"/>
                      <a:pt x="437" y="357"/>
                    </a:cubicBezTo>
                    <a:cubicBezTo>
                      <a:pt x="438" y="355"/>
                      <a:pt x="438" y="355"/>
                      <a:pt x="438" y="355"/>
                    </a:cubicBezTo>
                    <a:cubicBezTo>
                      <a:pt x="438" y="354"/>
                      <a:pt x="438" y="354"/>
                      <a:pt x="438" y="354"/>
                    </a:cubicBezTo>
                    <a:cubicBezTo>
                      <a:pt x="439" y="352"/>
                      <a:pt x="439" y="352"/>
                      <a:pt x="439" y="352"/>
                    </a:cubicBezTo>
                    <a:cubicBezTo>
                      <a:pt x="440" y="350"/>
                      <a:pt x="440" y="350"/>
                      <a:pt x="440" y="350"/>
                    </a:cubicBezTo>
                    <a:cubicBezTo>
                      <a:pt x="441" y="348"/>
                      <a:pt x="441" y="348"/>
                      <a:pt x="441" y="348"/>
                    </a:cubicBezTo>
                    <a:cubicBezTo>
                      <a:pt x="442" y="347"/>
                      <a:pt x="442" y="347"/>
                      <a:pt x="442" y="347"/>
                    </a:cubicBezTo>
                    <a:cubicBezTo>
                      <a:pt x="443" y="345"/>
                      <a:pt x="443" y="345"/>
                      <a:pt x="443" y="345"/>
                    </a:cubicBezTo>
                    <a:cubicBezTo>
                      <a:pt x="444" y="344"/>
                      <a:pt x="444" y="344"/>
                      <a:pt x="444" y="344"/>
                    </a:cubicBezTo>
                    <a:cubicBezTo>
                      <a:pt x="445" y="342"/>
                      <a:pt x="445" y="342"/>
                      <a:pt x="445" y="342"/>
                    </a:cubicBezTo>
                    <a:cubicBezTo>
                      <a:pt x="445" y="340"/>
                      <a:pt x="445" y="340"/>
                      <a:pt x="445" y="340"/>
                    </a:cubicBezTo>
                    <a:cubicBezTo>
                      <a:pt x="446" y="338"/>
                      <a:pt x="446" y="338"/>
                      <a:pt x="446" y="338"/>
                    </a:cubicBezTo>
                    <a:cubicBezTo>
                      <a:pt x="447" y="337"/>
                      <a:pt x="447" y="337"/>
                      <a:pt x="447" y="337"/>
                    </a:cubicBezTo>
                    <a:cubicBezTo>
                      <a:pt x="448" y="335"/>
                      <a:pt x="448" y="335"/>
                      <a:pt x="448" y="335"/>
                    </a:cubicBezTo>
                    <a:cubicBezTo>
                      <a:pt x="448" y="334"/>
                      <a:pt x="448" y="334"/>
                      <a:pt x="448" y="334"/>
                    </a:cubicBezTo>
                    <a:cubicBezTo>
                      <a:pt x="449" y="332"/>
                      <a:pt x="449" y="332"/>
                      <a:pt x="449" y="332"/>
                    </a:cubicBezTo>
                    <a:cubicBezTo>
                      <a:pt x="449" y="331"/>
                      <a:pt x="449" y="331"/>
                      <a:pt x="449" y="331"/>
                    </a:cubicBezTo>
                    <a:cubicBezTo>
                      <a:pt x="450" y="329"/>
                      <a:pt x="450" y="329"/>
                      <a:pt x="450" y="329"/>
                    </a:cubicBezTo>
                    <a:cubicBezTo>
                      <a:pt x="451" y="327"/>
                      <a:pt x="451" y="327"/>
                      <a:pt x="451" y="327"/>
                    </a:cubicBezTo>
                    <a:cubicBezTo>
                      <a:pt x="426" y="318"/>
                      <a:pt x="426" y="318"/>
                      <a:pt x="426" y="318"/>
                    </a:cubicBezTo>
                    <a:cubicBezTo>
                      <a:pt x="427" y="316"/>
                      <a:pt x="427" y="316"/>
                      <a:pt x="427" y="316"/>
                    </a:cubicBezTo>
                    <a:cubicBezTo>
                      <a:pt x="428" y="314"/>
                      <a:pt x="428" y="314"/>
                      <a:pt x="428" y="314"/>
                    </a:cubicBezTo>
                    <a:cubicBezTo>
                      <a:pt x="428" y="312"/>
                      <a:pt x="428" y="312"/>
                      <a:pt x="428" y="312"/>
                    </a:cubicBezTo>
                    <a:cubicBezTo>
                      <a:pt x="429" y="310"/>
                      <a:pt x="429" y="310"/>
                      <a:pt x="429" y="310"/>
                    </a:cubicBezTo>
                    <a:cubicBezTo>
                      <a:pt x="429" y="308"/>
                      <a:pt x="429" y="308"/>
                      <a:pt x="429" y="308"/>
                    </a:cubicBezTo>
                    <a:cubicBezTo>
                      <a:pt x="430" y="306"/>
                      <a:pt x="430" y="306"/>
                      <a:pt x="430" y="306"/>
                    </a:cubicBezTo>
                    <a:cubicBezTo>
                      <a:pt x="431" y="304"/>
                      <a:pt x="431" y="304"/>
                      <a:pt x="431" y="304"/>
                    </a:cubicBezTo>
                    <a:cubicBezTo>
                      <a:pt x="431" y="303"/>
                      <a:pt x="431" y="303"/>
                      <a:pt x="431" y="303"/>
                    </a:cubicBezTo>
                    <a:cubicBezTo>
                      <a:pt x="432" y="301"/>
                      <a:pt x="432" y="301"/>
                      <a:pt x="432" y="301"/>
                    </a:cubicBezTo>
                    <a:cubicBezTo>
                      <a:pt x="432" y="299"/>
                      <a:pt x="432" y="299"/>
                      <a:pt x="432" y="299"/>
                    </a:cubicBezTo>
                    <a:cubicBezTo>
                      <a:pt x="433" y="297"/>
                      <a:pt x="433" y="297"/>
                      <a:pt x="433" y="297"/>
                    </a:cubicBezTo>
                    <a:cubicBezTo>
                      <a:pt x="433" y="295"/>
                      <a:pt x="433" y="295"/>
                      <a:pt x="433" y="295"/>
                    </a:cubicBezTo>
                    <a:cubicBezTo>
                      <a:pt x="434" y="293"/>
                      <a:pt x="434" y="293"/>
                      <a:pt x="434" y="293"/>
                    </a:cubicBezTo>
                    <a:cubicBezTo>
                      <a:pt x="435" y="291"/>
                      <a:pt x="435" y="291"/>
                      <a:pt x="435" y="291"/>
                    </a:cubicBezTo>
                    <a:cubicBezTo>
                      <a:pt x="435" y="290"/>
                      <a:pt x="435" y="290"/>
                      <a:pt x="435" y="290"/>
                    </a:cubicBezTo>
                    <a:cubicBezTo>
                      <a:pt x="435" y="288"/>
                      <a:pt x="435" y="288"/>
                      <a:pt x="435" y="288"/>
                    </a:cubicBezTo>
                    <a:cubicBezTo>
                      <a:pt x="436" y="286"/>
                      <a:pt x="436" y="286"/>
                      <a:pt x="436" y="286"/>
                    </a:cubicBezTo>
                    <a:cubicBezTo>
                      <a:pt x="436" y="284"/>
                      <a:pt x="436" y="284"/>
                      <a:pt x="436" y="284"/>
                    </a:cubicBezTo>
                    <a:cubicBezTo>
                      <a:pt x="437" y="282"/>
                      <a:pt x="437" y="282"/>
                      <a:pt x="437" y="282"/>
                    </a:cubicBezTo>
                    <a:cubicBezTo>
                      <a:pt x="437" y="280"/>
                      <a:pt x="437" y="280"/>
                      <a:pt x="437" y="280"/>
                    </a:cubicBezTo>
                    <a:cubicBezTo>
                      <a:pt x="437" y="279"/>
                      <a:pt x="437" y="279"/>
                      <a:pt x="437" y="279"/>
                    </a:cubicBezTo>
                    <a:cubicBezTo>
                      <a:pt x="438" y="277"/>
                      <a:pt x="438" y="277"/>
                      <a:pt x="438" y="277"/>
                    </a:cubicBezTo>
                    <a:cubicBezTo>
                      <a:pt x="438" y="275"/>
                      <a:pt x="438" y="275"/>
                      <a:pt x="438" y="275"/>
                    </a:cubicBezTo>
                    <a:cubicBezTo>
                      <a:pt x="438" y="273"/>
                      <a:pt x="438" y="273"/>
                      <a:pt x="438" y="273"/>
                    </a:cubicBezTo>
                    <a:cubicBezTo>
                      <a:pt x="438" y="271"/>
                      <a:pt x="438" y="271"/>
                      <a:pt x="438" y="271"/>
                    </a:cubicBezTo>
                    <a:cubicBezTo>
                      <a:pt x="438" y="269"/>
                      <a:pt x="438" y="269"/>
                      <a:pt x="438" y="269"/>
                    </a:cubicBezTo>
                    <a:cubicBezTo>
                      <a:pt x="439" y="268"/>
                      <a:pt x="439" y="268"/>
                      <a:pt x="439" y="268"/>
                    </a:cubicBezTo>
                    <a:cubicBezTo>
                      <a:pt x="439" y="266"/>
                      <a:pt x="439" y="266"/>
                      <a:pt x="439" y="266"/>
                    </a:cubicBezTo>
                    <a:cubicBezTo>
                      <a:pt x="439" y="264"/>
                      <a:pt x="439" y="264"/>
                      <a:pt x="439" y="264"/>
                    </a:cubicBezTo>
                    <a:cubicBezTo>
                      <a:pt x="439" y="263"/>
                      <a:pt x="439" y="263"/>
                      <a:pt x="439" y="263"/>
                    </a:cubicBezTo>
                    <a:cubicBezTo>
                      <a:pt x="439" y="261"/>
                      <a:pt x="439" y="261"/>
                      <a:pt x="439" y="261"/>
                    </a:cubicBezTo>
                    <a:cubicBezTo>
                      <a:pt x="439" y="259"/>
                      <a:pt x="439" y="259"/>
                      <a:pt x="439" y="259"/>
                    </a:cubicBezTo>
                    <a:cubicBezTo>
                      <a:pt x="466" y="262"/>
                      <a:pt x="466" y="262"/>
                      <a:pt x="466" y="262"/>
                    </a:cubicBezTo>
                    <a:cubicBezTo>
                      <a:pt x="466" y="260"/>
                      <a:pt x="466" y="260"/>
                      <a:pt x="466" y="260"/>
                    </a:cubicBezTo>
                    <a:cubicBezTo>
                      <a:pt x="466" y="258"/>
                      <a:pt x="466" y="258"/>
                      <a:pt x="466" y="258"/>
                    </a:cubicBezTo>
                    <a:cubicBezTo>
                      <a:pt x="466" y="257"/>
                      <a:pt x="466" y="257"/>
                      <a:pt x="466" y="257"/>
                    </a:cubicBezTo>
                    <a:cubicBezTo>
                      <a:pt x="466" y="255"/>
                      <a:pt x="466" y="255"/>
                      <a:pt x="466" y="255"/>
                    </a:cubicBezTo>
                    <a:cubicBezTo>
                      <a:pt x="466" y="253"/>
                      <a:pt x="466" y="253"/>
                      <a:pt x="466" y="253"/>
                    </a:cubicBezTo>
                    <a:cubicBezTo>
                      <a:pt x="466" y="251"/>
                      <a:pt x="466" y="251"/>
                      <a:pt x="466" y="251"/>
                    </a:cubicBezTo>
                    <a:cubicBezTo>
                      <a:pt x="466" y="249"/>
                      <a:pt x="466" y="249"/>
                      <a:pt x="466" y="249"/>
                    </a:cubicBezTo>
                    <a:cubicBezTo>
                      <a:pt x="466" y="247"/>
                      <a:pt x="466" y="247"/>
                      <a:pt x="466" y="247"/>
                    </a:cubicBezTo>
                    <a:cubicBezTo>
                      <a:pt x="466" y="246"/>
                      <a:pt x="466" y="246"/>
                      <a:pt x="466" y="246"/>
                    </a:cubicBezTo>
                    <a:cubicBezTo>
                      <a:pt x="466" y="244"/>
                      <a:pt x="466" y="244"/>
                      <a:pt x="466" y="244"/>
                    </a:cubicBezTo>
                    <a:cubicBezTo>
                      <a:pt x="466" y="242"/>
                      <a:pt x="466" y="242"/>
                      <a:pt x="466" y="242"/>
                    </a:cubicBezTo>
                    <a:cubicBezTo>
                      <a:pt x="466" y="240"/>
                      <a:pt x="466" y="240"/>
                      <a:pt x="466" y="240"/>
                    </a:cubicBezTo>
                    <a:cubicBezTo>
                      <a:pt x="466" y="238"/>
                      <a:pt x="466" y="238"/>
                      <a:pt x="466" y="238"/>
                    </a:cubicBezTo>
                    <a:cubicBezTo>
                      <a:pt x="466" y="238"/>
                      <a:pt x="466" y="238"/>
                      <a:pt x="466" y="238"/>
                    </a:cubicBezTo>
                    <a:cubicBezTo>
                      <a:pt x="466" y="237"/>
                      <a:pt x="466" y="237"/>
                      <a:pt x="466" y="237"/>
                    </a:cubicBezTo>
                    <a:cubicBezTo>
                      <a:pt x="466" y="236"/>
                      <a:pt x="466" y="236"/>
                      <a:pt x="466" y="236"/>
                    </a:cubicBezTo>
                    <a:cubicBezTo>
                      <a:pt x="466" y="234"/>
                      <a:pt x="466" y="234"/>
                      <a:pt x="466" y="234"/>
                    </a:cubicBezTo>
                    <a:cubicBezTo>
                      <a:pt x="466" y="232"/>
                      <a:pt x="466" y="232"/>
                      <a:pt x="466" y="232"/>
                    </a:cubicBezTo>
                    <a:cubicBezTo>
                      <a:pt x="466" y="230"/>
                      <a:pt x="466" y="230"/>
                      <a:pt x="466" y="230"/>
                    </a:cubicBezTo>
                    <a:cubicBezTo>
                      <a:pt x="466" y="228"/>
                      <a:pt x="466" y="228"/>
                      <a:pt x="466" y="228"/>
                    </a:cubicBezTo>
                    <a:cubicBezTo>
                      <a:pt x="466" y="227"/>
                      <a:pt x="466" y="227"/>
                      <a:pt x="466" y="227"/>
                    </a:cubicBezTo>
                    <a:cubicBezTo>
                      <a:pt x="466" y="225"/>
                      <a:pt x="466" y="225"/>
                      <a:pt x="466" y="225"/>
                    </a:cubicBezTo>
                    <a:cubicBezTo>
                      <a:pt x="466" y="223"/>
                      <a:pt x="466" y="223"/>
                      <a:pt x="466" y="223"/>
                    </a:cubicBezTo>
                    <a:lnTo>
                      <a:pt x="466" y="221"/>
                    </a:lnTo>
                    <a:close/>
                    <a:moveTo>
                      <a:pt x="122" y="303"/>
                    </a:moveTo>
                    <a:cubicBezTo>
                      <a:pt x="113" y="303"/>
                      <a:pt x="83" y="274"/>
                      <a:pt x="83" y="238"/>
                    </a:cubicBezTo>
                    <a:cubicBezTo>
                      <a:pt x="83" y="202"/>
                      <a:pt x="113" y="173"/>
                      <a:pt x="122" y="173"/>
                    </a:cubicBezTo>
                    <a:cubicBezTo>
                      <a:pt x="131" y="173"/>
                      <a:pt x="117" y="202"/>
                      <a:pt x="117" y="238"/>
                    </a:cubicBezTo>
                    <a:cubicBezTo>
                      <a:pt x="117" y="274"/>
                      <a:pt x="131" y="303"/>
                      <a:pt x="122" y="303"/>
                    </a:cubicBezTo>
                    <a:close/>
                    <a:moveTo>
                      <a:pt x="233" y="369"/>
                    </a:moveTo>
                    <a:cubicBezTo>
                      <a:pt x="197" y="369"/>
                      <a:pt x="168" y="339"/>
                      <a:pt x="168" y="330"/>
                    </a:cubicBezTo>
                    <a:cubicBezTo>
                      <a:pt x="168" y="321"/>
                      <a:pt x="197" y="335"/>
                      <a:pt x="233" y="335"/>
                    </a:cubicBezTo>
                    <a:cubicBezTo>
                      <a:pt x="269" y="335"/>
                      <a:pt x="299" y="321"/>
                      <a:pt x="299" y="330"/>
                    </a:cubicBezTo>
                    <a:cubicBezTo>
                      <a:pt x="299" y="339"/>
                      <a:pt x="269" y="369"/>
                      <a:pt x="233" y="369"/>
                    </a:cubicBezTo>
                    <a:close/>
                    <a:moveTo>
                      <a:pt x="189" y="238"/>
                    </a:moveTo>
                    <a:cubicBezTo>
                      <a:pt x="189" y="213"/>
                      <a:pt x="209" y="194"/>
                      <a:pt x="233" y="194"/>
                    </a:cubicBezTo>
                    <a:cubicBezTo>
                      <a:pt x="258" y="194"/>
                      <a:pt x="277" y="213"/>
                      <a:pt x="277" y="238"/>
                    </a:cubicBezTo>
                    <a:cubicBezTo>
                      <a:pt x="277" y="262"/>
                      <a:pt x="258" y="282"/>
                      <a:pt x="233" y="282"/>
                    </a:cubicBezTo>
                    <a:cubicBezTo>
                      <a:pt x="209" y="282"/>
                      <a:pt x="189" y="262"/>
                      <a:pt x="189" y="238"/>
                    </a:cubicBezTo>
                    <a:close/>
                    <a:moveTo>
                      <a:pt x="233" y="140"/>
                    </a:moveTo>
                    <a:cubicBezTo>
                      <a:pt x="197" y="140"/>
                      <a:pt x="168" y="155"/>
                      <a:pt x="168" y="146"/>
                    </a:cubicBezTo>
                    <a:cubicBezTo>
                      <a:pt x="168" y="136"/>
                      <a:pt x="197" y="106"/>
                      <a:pt x="233" y="106"/>
                    </a:cubicBezTo>
                    <a:cubicBezTo>
                      <a:pt x="269" y="106"/>
                      <a:pt x="299" y="136"/>
                      <a:pt x="299" y="146"/>
                    </a:cubicBezTo>
                    <a:cubicBezTo>
                      <a:pt x="299" y="155"/>
                      <a:pt x="269" y="140"/>
                      <a:pt x="233" y="140"/>
                    </a:cubicBezTo>
                    <a:close/>
                    <a:moveTo>
                      <a:pt x="345" y="303"/>
                    </a:moveTo>
                    <a:cubicBezTo>
                      <a:pt x="335" y="303"/>
                      <a:pt x="350" y="274"/>
                      <a:pt x="350" y="238"/>
                    </a:cubicBezTo>
                    <a:cubicBezTo>
                      <a:pt x="350" y="202"/>
                      <a:pt x="335" y="173"/>
                      <a:pt x="345" y="173"/>
                    </a:cubicBezTo>
                    <a:cubicBezTo>
                      <a:pt x="354" y="173"/>
                      <a:pt x="384" y="202"/>
                      <a:pt x="384" y="238"/>
                    </a:cubicBezTo>
                    <a:cubicBezTo>
                      <a:pt x="384" y="274"/>
                      <a:pt x="354" y="303"/>
                      <a:pt x="345" y="30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14">
                <a:extLst>
                  <a:ext uri="{FF2B5EF4-FFF2-40B4-BE49-F238E27FC236}">
                    <a16:creationId xmlns:a16="http://schemas.microsoft.com/office/drawing/2014/main" id="{FC75FE37-8DAC-95A6-0A34-D44C3FF10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301303">
                <a:off x="6967145" y="3003992"/>
                <a:ext cx="289058" cy="289058"/>
              </a:xfrm>
              <a:custGeom>
                <a:avLst/>
                <a:gdLst>
                  <a:gd name="T0" fmla="*/ 410 w 443"/>
                  <a:gd name="T1" fmla="*/ 249 h 443"/>
                  <a:gd name="T2" fmla="*/ 409 w 443"/>
                  <a:gd name="T3" fmla="*/ 200 h 443"/>
                  <a:gd name="T4" fmla="*/ 438 w 443"/>
                  <a:gd name="T5" fmla="*/ 175 h 443"/>
                  <a:gd name="T6" fmla="*/ 433 w 443"/>
                  <a:gd name="T7" fmla="*/ 140 h 443"/>
                  <a:gd name="T8" fmla="*/ 408 w 443"/>
                  <a:gd name="T9" fmla="*/ 100 h 443"/>
                  <a:gd name="T10" fmla="*/ 352 w 443"/>
                  <a:gd name="T11" fmla="*/ 85 h 443"/>
                  <a:gd name="T12" fmla="*/ 338 w 443"/>
                  <a:gd name="T13" fmla="*/ 50 h 443"/>
                  <a:gd name="T14" fmla="*/ 325 w 443"/>
                  <a:gd name="T15" fmla="*/ 19 h 443"/>
                  <a:gd name="T16" fmla="*/ 273 w 443"/>
                  <a:gd name="T17" fmla="*/ 0 h 443"/>
                  <a:gd name="T18" fmla="*/ 250 w 443"/>
                  <a:gd name="T19" fmla="*/ 32 h 443"/>
                  <a:gd name="T20" fmla="*/ 216 w 443"/>
                  <a:gd name="T21" fmla="*/ 33 h 443"/>
                  <a:gd name="T22" fmla="*/ 189 w 443"/>
                  <a:gd name="T23" fmla="*/ 28 h 443"/>
                  <a:gd name="T24" fmla="*/ 164 w 443"/>
                  <a:gd name="T25" fmla="*/ 2 h 443"/>
                  <a:gd name="T26" fmla="*/ 107 w 443"/>
                  <a:gd name="T27" fmla="*/ 25 h 443"/>
                  <a:gd name="T28" fmla="*/ 107 w 443"/>
                  <a:gd name="T29" fmla="*/ 65 h 443"/>
                  <a:gd name="T30" fmla="*/ 92 w 443"/>
                  <a:gd name="T31" fmla="*/ 84 h 443"/>
                  <a:gd name="T32" fmla="*/ 69 w 443"/>
                  <a:gd name="T33" fmla="*/ 109 h 443"/>
                  <a:gd name="T34" fmla="*/ 19 w 443"/>
                  <a:gd name="T35" fmla="*/ 119 h 443"/>
                  <a:gd name="T36" fmla="*/ 0 w 443"/>
                  <a:gd name="T37" fmla="*/ 172 h 443"/>
                  <a:gd name="T38" fmla="*/ 33 w 443"/>
                  <a:gd name="T39" fmla="*/ 217 h 443"/>
                  <a:gd name="T40" fmla="*/ 9 w 443"/>
                  <a:gd name="T41" fmla="*/ 265 h 443"/>
                  <a:gd name="T42" fmla="*/ 15 w 443"/>
                  <a:gd name="T43" fmla="*/ 315 h 443"/>
                  <a:gd name="T44" fmla="*/ 70 w 443"/>
                  <a:gd name="T45" fmla="*/ 334 h 443"/>
                  <a:gd name="T46" fmla="*/ 103 w 443"/>
                  <a:gd name="T47" fmla="*/ 369 h 443"/>
                  <a:gd name="T48" fmla="*/ 100 w 443"/>
                  <a:gd name="T49" fmla="*/ 413 h 443"/>
                  <a:gd name="T50" fmla="*/ 146 w 443"/>
                  <a:gd name="T51" fmla="*/ 436 h 443"/>
                  <a:gd name="T52" fmla="*/ 178 w 443"/>
                  <a:gd name="T53" fmla="*/ 434 h 443"/>
                  <a:gd name="T54" fmla="*/ 221 w 443"/>
                  <a:gd name="T55" fmla="*/ 410 h 443"/>
                  <a:gd name="T56" fmla="*/ 267 w 443"/>
                  <a:gd name="T57" fmla="*/ 437 h 443"/>
                  <a:gd name="T58" fmla="*/ 288 w 443"/>
                  <a:gd name="T59" fmla="*/ 438 h 443"/>
                  <a:gd name="T60" fmla="*/ 343 w 443"/>
                  <a:gd name="T61" fmla="*/ 413 h 443"/>
                  <a:gd name="T62" fmla="*/ 344 w 443"/>
                  <a:gd name="T63" fmla="*/ 364 h 443"/>
                  <a:gd name="T64" fmla="*/ 373 w 443"/>
                  <a:gd name="T65" fmla="*/ 334 h 443"/>
                  <a:gd name="T66" fmla="*/ 413 w 443"/>
                  <a:gd name="T67" fmla="*/ 342 h 443"/>
                  <a:gd name="T68" fmla="*/ 436 w 443"/>
                  <a:gd name="T69" fmla="*/ 296 h 443"/>
                  <a:gd name="T70" fmla="*/ 230 w 443"/>
                  <a:gd name="T71" fmla="*/ 143 h 443"/>
                  <a:gd name="T72" fmla="*/ 149 w 443"/>
                  <a:gd name="T73" fmla="*/ 255 h 443"/>
                  <a:gd name="T74" fmla="*/ 68 w 443"/>
                  <a:gd name="T75" fmla="*/ 221 h 443"/>
                  <a:gd name="T76" fmla="*/ 75 w 443"/>
                  <a:gd name="T77" fmla="*/ 175 h 443"/>
                  <a:gd name="T78" fmla="*/ 99 w 443"/>
                  <a:gd name="T79" fmla="*/ 128 h 443"/>
                  <a:gd name="T80" fmla="*/ 148 w 443"/>
                  <a:gd name="T81" fmla="*/ 86 h 443"/>
                  <a:gd name="T82" fmla="*/ 208 w 443"/>
                  <a:gd name="T83" fmla="*/ 68 h 443"/>
                  <a:gd name="T84" fmla="*/ 86 w 443"/>
                  <a:gd name="T85" fmla="*/ 294 h 443"/>
                  <a:gd name="T86" fmla="*/ 70 w 443"/>
                  <a:gd name="T87" fmla="*/ 252 h 443"/>
                  <a:gd name="T88" fmla="*/ 327 w 443"/>
                  <a:gd name="T89" fmla="*/ 332 h 443"/>
                  <a:gd name="T90" fmla="*/ 280 w 443"/>
                  <a:gd name="T91" fmla="*/ 363 h 443"/>
                  <a:gd name="T92" fmla="*/ 234 w 443"/>
                  <a:gd name="T93" fmla="*/ 374 h 443"/>
                  <a:gd name="T94" fmla="*/ 187 w 443"/>
                  <a:gd name="T95" fmla="*/ 371 h 443"/>
                  <a:gd name="T96" fmla="*/ 135 w 443"/>
                  <a:gd name="T97" fmla="*/ 349 h 443"/>
                  <a:gd name="T98" fmla="*/ 96 w 443"/>
                  <a:gd name="T99" fmla="*/ 311 h 443"/>
                  <a:gd name="T100" fmla="*/ 374 w 443"/>
                  <a:gd name="T101" fmla="*/ 233 h 443"/>
                  <a:gd name="T102" fmla="*/ 356 w 443"/>
                  <a:gd name="T103" fmla="*/ 295 h 443"/>
                  <a:gd name="T104" fmla="*/ 232 w 443"/>
                  <a:gd name="T105" fmla="*/ 68 h 443"/>
                  <a:gd name="T106" fmla="*/ 284 w 443"/>
                  <a:gd name="T107" fmla="*/ 81 h 443"/>
                  <a:gd name="T108" fmla="*/ 348 w 443"/>
                  <a:gd name="T109" fmla="*/ 134 h 443"/>
                  <a:gd name="T110" fmla="*/ 371 w 443"/>
                  <a:gd name="T111" fmla="*/ 18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3" h="443">
                    <a:moveTo>
                      <a:pt x="443" y="270"/>
                    </a:moveTo>
                    <a:cubicBezTo>
                      <a:pt x="442" y="270"/>
                      <a:pt x="442" y="270"/>
                      <a:pt x="442" y="270"/>
                    </a:cubicBezTo>
                    <a:cubicBezTo>
                      <a:pt x="438" y="267"/>
                      <a:pt x="438" y="267"/>
                      <a:pt x="438" y="267"/>
                    </a:cubicBezTo>
                    <a:cubicBezTo>
                      <a:pt x="425" y="259"/>
                      <a:pt x="425" y="259"/>
                      <a:pt x="425" y="259"/>
                    </a:cubicBezTo>
                    <a:cubicBezTo>
                      <a:pt x="416" y="254"/>
                      <a:pt x="416" y="254"/>
                      <a:pt x="416" y="254"/>
                    </a:cubicBezTo>
                    <a:cubicBezTo>
                      <a:pt x="410" y="249"/>
                      <a:pt x="410" y="249"/>
                      <a:pt x="410" y="249"/>
                    </a:cubicBezTo>
                    <a:cubicBezTo>
                      <a:pt x="408" y="248"/>
                      <a:pt x="408" y="248"/>
                      <a:pt x="408" y="248"/>
                    </a:cubicBezTo>
                    <a:cubicBezTo>
                      <a:pt x="408" y="247"/>
                      <a:pt x="408" y="247"/>
                      <a:pt x="408" y="247"/>
                    </a:cubicBezTo>
                    <a:cubicBezTo>
                      <a:pt x="409" y="241"/>
                      <a:pt x="409" y="241"/>
                      <a:pt x="409" y="241"/>
                    </a:cubicBezTo>
                    <a:cubicBezTo>
                      <a:pt x="410" y="226"/>
                      <a:pt x="410" y="226"/>
                      <a:pt x="410" y="226"/>
                    </a:cubicBezTo>
                    <a:cubicBezTo>
                      <a:pt x="410" y="212"/>
                      <a:pt x="410" y="212"/>
                      <a:pt x="410" y="212"/>
                    </a:cubicBezTo>
                    <a:cubicBezTo>
                      <a:pt x="409" y="200"/>
                      <a:pt x="409" y="200"/>
                      <a:pt x="409" y="200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9" y="193"/>
                      <a:pt x="409" y="193"/>
                      <a:pt x="409" y="193"/>
                    </a:cubicBezTo>
                    <a:cubicBezTo>
                      <a:pt x="415" y="189"/>
                      <a:pt x="415" y="189"/>
                      <a:pt x="415" y="189"/>
                    </a:cubicBezTo>
                    <a:cubicBezTo>
                      <a:pt x="425" y="183"/>
                      <a:pt x="425" y="183"/>
                      <a:pt x="425" y="183"/>
                    </a:cubicBezTo>
                    <a:cubicBezTo>
                      <a:pt x="438" y="175"/>
                      <a:pt x="438" y="175"/>
                      <a:pt x="438" y="175"/>
                    </a:cubicBezTo>
                    <a:cubicBezTo>
                      <a:pt x="442" y="172"/>
                      <a:pt x="442" y="172"/>
                      <a:pt x="442" y="172"/>
                    </a:cubicBezTo>
                    <a:cubicBezTo>
                      <a:pt x="442" y="172"/>
                      <a:pt x="442" y="172"/>
                      <a:pt x="442" y="172"/>
                    </a:cubicBezTo>
                    <a:cubicBezTo>
                      <a:pt x="442" y="170"/>
                      <a:pt x="442" y="170"/>
                      <a:pt x="442" y="170"/>
                    </a:cubicBezTo>
                    <a:cubicBezTo>
                      <a:pt x="441" y="164"/>
                      <a:pt x="441" y="164"/>
                      <a:pt x="441" y="164"/>
                    </a:cubicBezTo>
                    <a:cubicBezTo>
                      <a:pt x="438" y="153"/>
                      <a:pt x="438" y="153"/>
                      <a:pt x="438" y="153"/>
                    </a:cubicBezTo>
                    <a:cubicBezTo>
                      <a:pt x="433" y="140"/>
                      <a:pt x="433" y="140"/>
                      <a:pt x="433" y="140"/>
                    </a:cubicBezTo>
                    <a:cubicBezTo>
                      <a:pt x="431" y="134"/>
                      <a:pt x="431" y="134"/>
                      <a:pt x="431" y="134"/>
                    </a:cubicBezTo>
                    <a:cubicBezTo>
                      <a:pt x="427" y="125"/>
                      <a:pt x="427" y="125"/>
                      <a:pt x="427" y="125"/>
                    </a:cubicBezTo>
                    <a:cubicBezTo>
                      <a:pt x="419" y="110"/>
                      <a:pt x="419" y="110"/>
                      <a:pt x="419" y="110"/>
                    </a:cubicBezTo>
                    <a:cubicBezTo>
                      <a:pt x="415" y="102"/>
                      <a:pt x="415" y="102"/>
                      <a:pt x="415" y="102"/>
                    </a:cubicBezTo>
                    <a:cubicBezTo>
                      <a:pt x="413" y="99"/>
                      <a:pt x="413" y="99"/>
                      <a:pt x="413" y="99"/>
                    </a:cubicBezTo>
                    <a:cubicBezTo>
                      <a:pt x="408" y="100"/>
                      <a:pt x="408" y="100"/>
                      <a:pt x="408" y="100"/>
                    </a:cubicBezTo>
                    <a:cubicBezTo>
                      <a:pt x="393" y="104"/>
                      <a:pt x="393" y="104"/>
                      <a:pt x="393" y="104"/>
                    </a:cubicBezTo>
                    <a:cubicBezTo>
                      <a:pt x="373" y="109"/>
                      <a:pt x="373" y="109"/>
                      <a:pt x="373" y="109"/>
                    </a:cubicBezTo>
                    <a:cubicBezTo>
                      <a:pt x="371" y="106"/>
                      <a:pt x="371" y="106"/>
                      <a:pt x="371" y="106"/>
                    </a:cubicBezTo>
                    <a:cubicBezTo>
                      <a:pt x="367" y="101"/>
                      <a:pt x="367" y="101"/>
                      <a:pt x="367" y="101"/>
                    </a:cubicBezTo>
                    <a:cubicBezTo>
                      <a:pt x="360" y="93"/>
                      <a:pt x="360" y="93"/>
                      <a:pt x="360" y="93"/>
                    </a:cubicBezTo>
                    <a:cubicBezTo>
                      <a:pt x="352" y="85"/>
                      <a:pt x="352" y="85"/>
                      <a:pt x="352" y="85"/>
                    </a:cubicBezTo>
                    <a:cubicBezTo>
                      <a:pt x="343" y="77"/>
                      <a:pt x="343" y="77"/>
                      <a:pt x="343" y="77"/>
                    </a:cubicBezTo>
                    <a:cubicBezTo>
                      <a:pt x="339" y="74"/>
                      <a:pt x="339" y="74"/>
                      <a:pt x="339" y="74"/>
                    </a:cubicBezTo>
                    <a:cubicBezTo>
                      <a:pt x="335" y="70"/>
                      <a:pt x="335" y="70"/>
                      <a:pt x="335" y="70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8" y="50"/>
                      <a:pt x="338" y="50"/>
                      <a:pt x="338" y="50"/>
                    </a:cubicBezTo>
                    <a:cubicBezTo>
                      <a:pt x="342" y="35"/>
                      <a:pt x="342" y="35"/>
                      <a:pt x="342" y="35"/>
                    </a:cubicBezTo>
                    <a:cubicBezTo>
                      <a:pt x="343" y="30"/>
                      <a:pt x="343" y="30"/>
                      <a:pt x="343" y="30"/>
                    </a:cubicBezTo>
                    <a:cubicBezTo>
                      <a:pt x="342" y="30"/>
                      <a:pt x="342" y="30"/>
                      <a:pt x="342" y="30"/>
                    </a:cubicBezTo>
                    <a:cubicBezTo>
                      <a:pt x="341" y="28"/>
                      <a:pt x="341" y="28"/>
                      <a:pt x="341" y="28"/>
                    </a:cubicBezTo>
                    <a:cubicBezTo>
                      <a:pt x="336" y="25"/>
                      <a:pt x="336" y="25"/>
                      <a:pt x="336" y="25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14" y="14"/>
                      <a:pt x="314" y="14"/>
                      <a:pt x="314" y="14"/>
                    </a:cubicBezTo>
                    <a:cubicBezTo>
                      <a:pt x="308" y="11"/>
                      <a:pt x="308" y="11"/>
                      <a:pt x="308" y="11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290" y="5"/>
                      <a:pt x="290" y="5"/>
                      <a:pt x="290" y="5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67" y="5"/>
                      <a:pt x="267" y="5"/>
                      <a:pt x="267" y="5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54" y="25"/>
                      <a:pt x="254" y="25"/>
                      <a:pt x="254" y="25"/>
                    </a:cubicBezTo>
                    <a:cubicBezTo>
                      <a:pt x="250" y="32"/>
                      <a:pt x="250" y="32"/>
                      <a:pt x="250" y="32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4" y="34"/>
                      <a:pt x="244" y="34"/>
                      <a:pt x="244" y="34"/>
                    </a:cubicBezTo>
                    <a:cubicBezTo>
                      <a:pt x="234" y="33"/>
                      <a:pt x="234" y="33"/>
                      <a:pt x="234" y="33"/>
                    </a:cubicBezTo>
                    <a:cubicBezTo>
                      <a:pt x="227" y="33"/>
                      <a:pt x="227" y="33"/>
                      <a:pt x="227" y="33"/>
                    </a:cubicBezTo>
                    <a:cubicBezTo>
                      <a:pt x="216" y="33"/>
                      <a:pt x="216" y="33"/>
                      <a:pt x="216" y="33"/>
                    </a:cubicBezTo>
                    <a:cubicBezTo>
                      <a:pt x="209" y="33"/>
                      <a:pt x="209" y="33"/>
                      <a:pt x="209" y="33"/>
                    </a:cubicBezTo>
                    <a:cubicBezTo>
                      <a:pt x="199" y="34"/>
                      <a:pt x="199" y="34"/>
                      <a:pt x="199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3" y="33"/>
                      <a:pt x="193" y="33"/>
                      <a:pt x="193" y="33"/>
                    </a:cubicBezTo>
                    <a:cubicBezTo>
                      <a:pt x="189" y="28"/>
                      <a:pt x="189" y="28"/>
                      <a:pt x="189" y="28"/>
                    </a:cubicBezTo>
                    <a:cubicBezTo>
                      <a:pt x="183" y="18"/>
                      <a:pt x="183" y="18"/>
                      <a:pt x="183" y="18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4" y="103"/>
                      <a:pt x="74" y="103"/>
                      <a:pt x="74" y="103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6" y="105"/>
                      <a:pt x="26" y="105"/>
                      <a:pt x="26" y="105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4" y="174"/>
                      <a:pt x="4" y="174"/>
                      <a:pt x="4" y="174"/>
                    </a:cubicBezTo>
                    <a:cubicBezTo>
                      <a:pt x="17" y="183"/>
                      <a:pt x="17" y="183"/>
                      <a:pt x="17" y="183"/>
                    </a:cubicBezTo>
                    <a:cubicBezTo>
                      <a:pt x="34" y="194"/>
                      <a:pt x="34" y="194"/>
                      <a:pt x="34" y="194"/>
                    </a:cubicBezTo>
                    <a:cubicBezTo>
                      <a:pt x="34" y="198"/>
                      <a:pt x="34" y="198"/>
                      <a:pt x="34" y="198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17"/>
                      <a:pt x="33" y="217"/>
                      <a:pt x="33" y="217"/>
                    </a:cubicBezTo>
                    <a:cubicBezTo>
                      <a:pt x="33" y="229"/>
                      <a:pt x="33" y="229"/>
                      <a:pt x="33" y="229"/>
                    </a:cubicBezTo>
                    <a:cubicBezTo>
                      <a:pt x="33" y="240"/>
                      <a:pt x="33" y="240"/>
                      <a:pt x="33" y="240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5" y="249"/>
                      <a:pt x="35" y="249"/>
                      <a:pt x="35" y="249"/>
                    </a:cubicBezTo>
                    <a:cubicBezTo>
                      <a:pt x="21" y="258"/>
                      <a:pt x="21" y="258"/>
                      <a:pt x="21" y="258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3" y="269"/>
                      <a:pt x="3" y="269"/>
                      <a:pt x="3" y="269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5" y="289"/>
                      <a:pt x="5" y="289"/>
                      <a:pt x="5" y="289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15" y="315"/>
                      <a:pt x="15" y="315"/>
                      <a:pt x="15" y="315"/>
                    </a:cubicBezTo>
                    <a:cubicBezTo>
                      <a:pt x="18" y="323"/>
                      <a:pt x="18" y="323"/>
                      <a:pt x="18" y="323"/>
                    </a:cubicBezTo>
                    <a:cubicBezTo>
                      <a:pt x="27" y="338"/>
                      <a:pt x="27" y="338"/>
                      <a:pt x="27" y="338"/>
                    </a:cubicBezTo>
                    <a:cubicBezTo>
                      <a:pt x="29" y="342"/>
                      <a:pt x="29" y="342"/>
                      <a:pt x="29" y="342"/>
                    </a:cubicBezTo>
                    <a:cubicBezTo>
                      <a:pt x="31" y="343"/>
                      <a:pt x="31" y="343"/>
                      <a:pt x="31" y="343"/>
                    </a:cubicBezTo>
                    <a:cubicBezTo>
                      <a:pt x="50" y="339"/>
                      <a:pt x="50" y="339"/>
                      <a:pt x="50" y="339"/>
                    </a:cubicBezTo>
                    <a:cubicBezTo>
                      <a:pt x="70" y="334"/>
                      <a:pt x="70" y="334"/>
                      <a:pt x="70" y="334"/>
                    </a:cubicBezTo>
                    <a:cubicBezTo>
                      <a:pt x="72" y="336"/>
                      <a:pt x="72" y="336"/>
                      <a:pt x="72" y="336"/>
                    </a:cubicBezTo>
                    <a:cubicBezTo>
                      <a:pt x="75" y="341"/>
                      <a:pt x="75" y="341"/>
                      <a:pt x="75" y="341"/>
                    </a:cubicBezTo>
                    <a:cubicBezTo>
                      <a:pt x="83" y="349"/>
                      <a:pt x="83" y="349"/>
                      <a:pt x="83" y="349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9" y="365"/>
                      <a:pt x="99" y="365"/>
                      <a:pt x="99" y="365"/>
                    </a:cubicBezTo>
                    <a:cubicBezTo>
                      <a:pt x="103" y="369"/>
                      <a:pt x="103" y="369"/>
                      <a:pt x="103" y="369"/>
                    </a:cubicBezTo>
                    <a:cubicBezTo>
                      <a:pt x="106" y="371"/>
                      <a:pt x="106" y="371"/>
                      <a:pt x="106" y="371"/>
                    </a:cubicBezTo>
                    <a:cubicBezTo>
                      <a:pt x="109" y="373"/>
                      <a:pt x="109" y="373"/>
                      <a:pt x="109" y="373"/>
                    </a:cubicBezTo>
                    <a:cubicBezTo>
                      <a:pt x="109" y="374"/>
                      <a:pt x="109" y="374"/>
                      <a:pt x="109" y="374"/>
                    </a:cubicBezTo>
                    <a:cubicBezTo>
                      <a:pt x="104" y="394"/>
                      <a:pt x="104" y="394"/>
                      <a:pt x="104" y="394"/>
                    </a:cubicBezTo>
                    <a:cubicBezTo>
                      <a:pt x="100" y="412"/>
                      <a:pt x="100" y="412"/>
                      <a:pt x="100" y="412"/>
                    </a:cubicBezTo>
                    <a:cubicBezTo>
                      <a:pt x="100" y="413"/>
                      <a:pt x="100" y="413"/>
                      <a:pt x="100" y="413"/>
                    </a:cubicBezTo>
                    <a:cubicBezTo>
                      <a:pt x="102" y="414"/>
                      <a:pt x="102" y="414"/>
                      <a:pt x="102" y="414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19" y="424"/>
                      <a:pt x="119" y="424"/>
                      <a:pt x="119" y="424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37" y="432"/>
                      <a:pt x="137" y="432"/>
                      <a:pt x="137" y="432"/>
                    </a:cubicBezTo>
                    <a:cubicBezTo>
                      <a:pt x="146" y="436"/>
                      <a:pt x="146" y="436"/>
                      <a:pt x="146" y="436"/>
                    </a:cubicBezTo>
                    <a:cubicBezTo>
                      <a:pt x="162" y="440"/>
                      <a:pt x="162" y="440"/>
                      <a:pt x="162" y="440"/>
                    </a:cubicBezTo>
                    <a:cubicBezTo>
                      <a:pt x="169" y="442"/>
                      <a:pt x="169" y="442"/>
                      <a:pt x="169" y="442"/>
                    </a:cubicBezTo>
                    <a:cubicBezTo>
                      <a:pt x="171" y="443"/>
                      <a:pt x="171" y="443"/>
                      <a:pt x="171" y="443"/>
                    </a:cubicBezTo>
                    <a:cubicBezTo>
                      <a:pt x="172" y="443"/>
                      <a:pt x="172" y="443"/>
                      <a:pt x="172" y="443"/>
                    </a:cubicBezTo>
                    <a:cubicBezTo>
                      <a:pt x="173" y="441"/>
                      <a:pt x="173" y="441"/>
                      <a:pt x="173" y="441"/>
                    </a:cubicBezTo>
                    <a:cubicBezTo>
                      <a:pt x="178" y="434"/>
                      <a:pt x="178" y="434"/>
                      <a:pt x="178" y="434"/>
                    </a:cubicBezTo>
                    <a:cubicBezTo>
                      <a:pt x="183" y="425"/>
                      <a:pt x="183" y="425"/>
                      <a:pt x="183" y="425"/>
                    </a:cubicBezTo>
                    <a:cubicBezTo>
                      <a:pt x="194" y="408"/>
                      <a:pt x="194" y="408"/>
                      <a:pt x="194" y="408"/>
                    </a:cubicBezTo>
                    <a:cubicBezTo>
                      <a:pt x="197" y="408"/>
                      <a:pt x="197" y="408"/>
                      <a:pt x="197" y="408"/>
                    </a:cubicBezTo>
                    <a:cubicBezTo>
                      <a:pt x="203" y="409"/>
                      <a:pt x="203" y="409"/>
                      <a:pt x="203" y="409"/>
                    </a:cubicBezTo>
                    <a:cubicBezTo>
                      <a:pt x="215" y="410"/>
                      <a:pt x="215" y="410"/>
                      <a:pt x="215" y="410"/>
                    </a:cubicBezTo>
                    <a:cubicBezTo>
                      <a:pt x="221" y="410"/>
                      <a:pt x="221" y="410"/>
                      <a:pt x="221" y="410"/>
                    </a:cubicBezTo>
                    <a:cubicBezTo>
                      <a:pt x="226" y="410"/>
                      <a:pt x="226" y="410"/>
                      <a:pt x="226" y="410"/>
                    </a:cubicBezTo>
                    <a:cubicBezTo>
                      <a:pt x="236" y="409"/>
                      <a:pt x="236" y="409"/>
                      <a:pt x="236" y="409"/>
                    </a:cubicBezTo>
                    <a:cubicBezTo>
                      <a:pt x="245" y="408"/>
                      <a:pt x="245" y="408"/>
                      <a:pt x="245" y="408"/>
                    </a:cubicBezTo>
                    <a:cubicBezTo>
                      <a:pt x="249" y="408"/>
                      <a:pt x="249" y="408"/>
                      <a:pt x="249" y="408"/>
                    </a:cubicBezTo>
                    <a:cubicBezTo>
                      <a:pt x="259" y="424"/>
                      <a:pt x="259" y="424"/>
                      <a:pt x="259" y="424"/>
                    </a:cubicBezTo>
                    <a:cubicBezTo>
                      <a:pt x="267" y="437"/>
                      <a:pt x="267" y="437"/>
                      <a:pt x="267" y="437"/>
                    </a:cubicBezTo>
                    <a:cubicBezTo>
                      <a:pt x="270" y="442"/>
                      <a:pt x="270" y="442"/>
                      <a:pt x="270" y="442"/>
                    </a:cubicBezTo>
                    <a:cubicBezTo>
                      <a:pt x="270" y="442"/>
                      <a:pt x="270" y="442"/>
                      <a:pt x="270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4" y="442"/>
                      <a:pt x="274" y="442"/>
                      <a:pt x="274" y="442"/>
                    </a:cubicBezTo>
                    <a:cubicBezTo>
                      <a:pt x="279" y="441"/>
                      <a:pt x="279" y="441"/>
                      <a:pt x="279" y="441"/>
                    </a:cubicBezTo>
                    <a:cubicBezTo>
                      <a:pt x="288" y="438"/>
                      <a:pt x="288" y="438"/>
                      <a:pt x="288" y="438"/>
                    </a:cubicBezTo>
                    <a:cubicBezTo>
                      <a:pt x="306" y="432"/>
                      <a:pt x="306" y="432"/>
                      <a:pt x="306" y="432"/>
                    </a:cubicBezTo>
                    <a:cubicBezTo>
                      <a:pt x="314" y="428"/>
                      <a:pt x="314" y="428"/>
                      <a:pt x="314" y="428"/>
                    </a:cubicBezTo>
                    <a:cubicBezTo>
                      <a:pt x="319" y="426"/>
                      <a:pt x="319" y="426"/>
                      <a:pt x="319" y="426"/>
                    </a:cubicBezTo>
                    <a:cubicBezTo>
                      <a:pt x="329" y="421"/>
                      <a:pt x="329" y="421"/>
                      <a:pt x="329" y="421"/>
                    </a:cubicBezTo>
                    <a:cubicBezTo>
                      <a:pt x="337" y="417"/>
                      <a:pt x="337" y="417"/>
                      <a:pt x="337" y="417"/>
                    </a:cubicBezTo>
                    <a:cubicBezTo>
                      <a:pt x="343" y="413"/>
                      <a:pt x="343" y="413"/>
                      <a:pt x="343" y="413"/>
                    </a:cubicBezTo>
                    <a:cubicBezTo>
                      <a:pt x="343" y="412"/>
                      <a:pt x="343" y="412"/>
                      <a:pt x="343" y="412"/>
                    </a:cubicBezTo>
                    <a:cubicBezTo>
                      <a:pt x="342" y="408"/>
                      <a:pt x="342" y="408"/>
                      <a:pt x="342" y="408"/>
                    </a:cubicBezTo>
                    <a:cubicBezTo>
                      <a:pt x="339" y="392"/>
                      <a:pt x="339" y="392"/>
                      <a:pt x="339" y="392"/>
                    </a:cubicBezTo>
                    <a:cubicBezTo>
                      <a:pt x="334" y="373"/>
                      <a:pt x="334" y="373"/>
                      <a:pt x="334" y="373"/>
                    </a:cubicBezTo>
                    <a:cubicBezTo>
                      <a:pt x="341" y="367"/>
                      <a:pt x="341" y="367"/>
                      <a:pt x="341" y="367"/>
                    </a:cubicBezTo>
                    <a:cubicBezTo>
                      <a:pt x="344" y="364"/>
                      <a:pt x="344" y="364"/>
                      <a:pt x="344" y="364"/>
                    </a:cubicBezTo>
                    <a:cubicBezTo>
                      <a:pt x="351" y="358"/>
                      <a:pt x="351" y="358"/>
                      <a:pt x="351" y="358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65" y="344"/>
                      <a:pt x="365" y="344"/>
                      <a:pt x="365" y="344"/>
                    </a:cubicBezTo>
                    <a:cubicBezTo>
                      <a:pt x="368" y="340"/>
                      <a:pt x="368" y="340"/>
                      <a:pt x="368" y="340"/>
                    </a:cubicBezTo>
                    <a:cubicBezTo>
                      <a:pt x="370" y="338"/>
                      <a:pt x="370" y="338"/>
                      <a:pt x="370" y="338"/>
                    </a:cubicBezTo>
                    <a:cubicBezTo>
                      <a:pt x="373" y="334"/>
                      <a:pt x="373" y="334"/>
                      <a:pt x="373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9" y="335"/>
                      <a:pt x="379" y="335"/>
                      <a:pt x="379" y="335"/>
                    </a:cubicBezTo>
                    <a:cubicBezTo>
                      <a:pt x="394" y="338"/>
                      <a:pt x="394" y="338"/>
                      <a:pt x="394" y="338"/>
                    </a:cubicBezTo>
                    <a:cubicBezTo>
                      <a:pt x="409" y="342"/>
                      <a:pt x="409" y="342"/>
                      <a:pt x="409" y="342"/>
                    </a:cubicBezTo>
                    <a:cubicBezTo>
                      <a:pt x="413" y="343"/>
                      <a:pt x="413" y="343"/>
                      <a:pt x="413" y="343"/>
                    </a:cubicBezTo>
                    <a:cubicBezTo>
                      <a:pt x="413" y="342"/>
                      <a:pt x="413" y="342"/>
                      <a:pt x="413" y="342"/>
                    </a:cubicBezTo>
                    <a:cubicBezTo>
                      <a:pt x="416" y="338"/>
                      <a:pt x="416" y="338"/>
                      <a:pt x="416" y="338"/>
                    </a:cubicBezTo>
                    <a:cubicBezTo>
                      <a:pt x="422" y="328"/>
                      <a:pt x="422" y="328"/>
                      <a:pt x="422" y="328"/>
                    </a:cubicBezTo>
                    <a:cubicBezTo>
                      <a:pt x="426" y="320"/>
                      <a:pt x="426" y="320"/>
                      <a:pt x="426" y="320"/>
                    </a:cubicBezTo>
                    <a:cubicBezTo>
                      <a:pt x="428" y="315"/>
                      <a:pt x="428" y="315"/>
                      <a:pt x="428" y="315"/>
                    </a:cubicBezTo>
                    <a:cubicBezTo>
                      <a:pt x="432" y="306"/>
                      <a:pt x="432" y="306"/>
                      <a:pt x="432" y="306"/>
                    </a:cubicBezTo>
                    <a:cubicBezTo>
                      <a:pt x="436" y="296"/>
                      <a:pt x="436" y="296"/>
                      <a:pt x="436" y="296"/>
                    </a:cubicBezTo>
                    <a:cubicBezTo>
                      <a:pt x="439" y="286"/>
                      <a:pt x="439" y="286"/>
                      <a:pt x="439" y="286"/>
                    </a:cubicBezTo>
                    <a:cubicBezTo>
                      <a:pt x="440" y="281"/>
                      <a:pt x="440" y="281"/>
                      <a:pt x="440" y="281"/>
                    </a:cubicBezTo>
                    <a:cubicBezTo>
                      <a:pt x="442" y="276"/>
                      <a:pt x="442" y="276"/>
                      <a:pt x="442" y="276"/>
                    </a:cubicBezTo>
                    <a:cubicBezTo>
                      <a:pt x="443" y="272"/>
                      <a:pt x="443" y="272"/>
                      <a:pt x="443" y="272"/>
                    </a:cubicBezTo>
                    <a:lnTo>
                      <a:pt x="443" y="270"/>
                    </a:lnTo>
                    <a:close/>
                    <a:moveTo>
                      <a:pt x="230" y="143"/>
                    </a:moveTo>
                    <a:cubicBezTo>
                      <a:pt x="269" y="148"/>
                      <a:pt x="300" y="181"/>
                      <a:pt x="300" y="221"/>
                    </a:cubicBezTo>
                    <a:cubicBezTo>
                      <a:pt x="300" y="233"/>
                      <a:pt x="297" y="245"/>
                      <a:pt x="292" y="255"/>
                    </a:cubicBezTo>
                    <a:cubicBezTo>
                      <a:pt x="290" y="260"/>
                      <a:pt x="286" y="266"/>
                      <a:pt x="282" y="271"/>
                    </a:cubicBezTo>
                    <a:cubicBezTo>
                      <a:pt x="268" y="289"/>
                      <a:pt x="246" y="300"/>
                      <a:pt x="220" y="300"/>
                    </a:cubicBezTo>
                    <a:cubicBezTo>
                      <a:pt x="196" y="300"/>
                      <a:pt x="174" y="289"/>
                      <a:pt x="159" y="271"/>
                    </a:cubicBezTo>
                    <a:cubicBezTo>
                      <a:pt x="155" y="266"/>
                      <a:pt x="152" y="261"/>
                      <a:pt x="149" y="255"/>
                    </a:cubicBezTo>
                    <a:cubicBezTo>
                      <a:pt x="144" y="245"/>
                      <a:pt x="141" y="233"/>
                      <a:pt x="141" y="221"/>
                    </a:cubicBezTo>
                    <a:cubicBezTo>
                      <a:pt x="141" y="180"/>
                      <a:pt x="172" y="147"/>
                      <a:pt x="212" y="142"/>
                    </a:cubicBezTo>
                    <a:cubicBezTo>
                      <a:pt x="215" y="142"/>
                      <a:pt x="218" y="142"/>
                      <a:pt x="220" y="142"/>
                    </a:cubicBezTo>
                    <a:cubicBezTo>
                      <a:pt x="224" y="142"/>
                      <a:pt x="227" y="142"/>
                      <a:pt x="230" y="143"/>
                    </a:cubicBezTo>
                    <a:close/>
                    <a:moveTo>
                      <a:pt x="68" y="226"/>
                    </a:moveTo>
                    <a:cubicBezTo>
                      <a:pt x="68" y="221"/>
                      <a:pt x="68" y="221"/>
                      <a:pt x="68" y="221"/>
                    </a:cubicBezTo>
                    <a:cubicBezTo>
                      <a:pt x="68" y="216"/>
                      <a:pt x="68" y="216"/>
                      <a:pt x="68" y="216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9" y="199"/>
                      <a:pt x="69" y="199"/>
                      <a:pt x="69" y="199"/>
                    </a:cubicBezTo>
                    <a:cubicBezTo>
                      <a:pt x="70" y="191"/>
                      <a:pt x="70" y="191"/>
                      <a:pt x="70" y="191"/>
                    </a:cubicBezTo>
                    <a:cubicBezTo>
                      <a:pt x="72" y="183"/>
                      <a:pt x="72" y="183"/>
                      <a:pt x="72" y="183"/>
                    </a:cubicBezTo>
                    <a:cubicBezTo>
                      <a:pt x="75" y="175"/>
                      <a:pt x="75" y="175"/>
                      <a:pt x="75" y="175"/>
                    </a:cubicBezTo>
                    <a:cubicBezTo>
                      <a:pt x="77" y="166"/>
                      <a:pt x="77" y="166"/>
                      <a:pt x="77" y="166"/>
                    </a:cubicBezTo>
                    <a:cubicBezTo>
                      <a:pt x="81" y="158"/>
                      <a:pt x="81" y="158"/>
                      <a:pt x="81" y="158"/>
                    </a:cubicBezTo>
                    <a:cubicBezTo>
                      <a:pt x="83" y="154"/>
                      <a:pt x="83" y="154"/>
                      <a:pt x="83" y="154"/>
                    </a:cubicBezTo>
                    <a:cubicBezTo>
                      <a:pt x="86" y="148"/>
                      <a:pt x="86" y="148"/>
                      <a:pt x="86" y="148"/>
                    </a:cubicBezTo>
                    <a:cubicBezTo>
                      <a:pt x="92" y="138"/>
                      <a:pt x="92" y="138"/>
                      <a:pt x="92" y="138"/>
                    </a:cubicBezTo>
                    <a:cubicBezTo>
                      <a:pt x="99" y="128"/>
                      <a:pt x="99" y="128"/>
                      <a:pt x="99" y="128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111" y="114"/>
                      <a:pt x="111" y="114"/>
                      <a:pt x="111" y="114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26" y="100"/>
                      <a:pt x="126" y="100"/>
                      <a:pt x="126" y="100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48" y="86"/>
                      <a:pt x="148" y="86"/>
                      <a:pt x="148" y="86"/>
                    </a:cubicBezTo>
                    <a:cubicBezTo>
                      <a:pt x="160" y="80"/>
                      <a:pt x="160" y="80"/>
                      <a:pt x="160" y="80"/>
                    </a:cubicBezTo>
                    <a:cubicBezTo>
                      <a:pt x="172" y="75"/>
                      <a:pt x="172" y="75"/>
                      <a:pt x="172" y="75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98" y="69"/>
                      <a:pt x="198" y="69"/>
                      <a:pt x="198" y="69"/>
                    </a:cubicBezTo>
                    <a:cubicBezTo>
                      <a:pt x="204" y="68"/>
                      <a:pt x="204" y="68"/>
                      <a:pt x="204" y="6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2" y="120"/>
                      <a:pt x="212" y="120"/>
                      <a:pt x="212" y="120"/>
                    </a:cubicBezTo>
                    <a:cubicBezTo>
                      <a:pt x="160" y="124"/>
                      <a:pt x="119" y="168"/>
                      <a:pt x="119" y="221"/>
                    </a:cubicBezTo>
                    <a:cubicBezTo>
                      <a:pt x="119" y="238"/>
                      <a:pt x="123" y="254"/>
                      <a:pt x="130" y="268"/>
                    </a:cubicBezTo>
                    <a:cubicBezTo>
                      <a:pt x="86" y="295"/>
                      <a:pt x="86" y="295"/>
                      <a:pt x="86" y="295"/>
                    </a:cubicBezTo>
                    <a:cubicBezTo>
                      <a:pt x="86" y="294"/>
                      <a:pt x="86" y="294"/>
                      <a:pt x="86" y="294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1" y="285"/>
                      <a:pt x="81" y="285"/>
                      <a:pt x="81" y="285"/>
                    </a:cubicBezTo>
                    <a:cubicBezTo>
                      <a:pt x="78" y="277"/>
                      <a:pt x="78" y="277"/>
                      <a:pt x="78" y="277"/>
                    </a:cubicBezTo>
                    <a:cubicBezTo>
                      <a:pt x="75" y="269"/>
                      <a:pt x="75" y="269"/>
                      <a:pt x="75" y="269"/>
                    </a:cubicBezTo>
                    <a:cubicBezTo>
                      <a:pt x="72" y="260"/>
                      <a:pt x="72" y="260"/>
                      <a:pt x="72" y="260"/>
                    </a:cubicBezTo>
                    <a:cubicBezTo>
                      <a:pt x="70" y="252"/>
                      <a:pt x="70" y="252"/>
                      <a:pt x="70" y="252"/>
                    </a:cubicBezTo>
                    <a:cubicBezTo>
                      <a:pt x="69" y="244"/>
                      <a:pt x="69" y="244"/>
                      <a:pt x="69" y="244"/>
                    </a:cubicBezTo>
                    <a:cubicBezTo>
                      <a:pt x="68" y="235"/>
                      <a:pt x="68" y="235"/>
                      <a:pt x="68" y="235"/>
                    </a:cubicBezTo>
                    <a:lnTo>
                      <a:pt x="68" y="226"/>
                    </a:lnTo>
                    <a:close/>
                    <a:moveTo>
                      <a:pt x="340" y="318"/>
                    </a:moveTo>
                    <a:cubicBezTo>
                      <a:pt x="334" y="326"/>
                      <a:pt x="334" y="326"/>
                      <a:pt x="334" y="326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0" y="339"/>
                      <a:pt x="320" y="339"/>
                      <a:pt x="320" y="339"/>
                    </a:cubicBezTo>
                    <a:cubicBezTo>
                      <a:pt x="313" y="344"/>
                      <a:pt x="313" y="344"/>
                      <a:pt x="313" y="344"/>
                    </a:cubicBezTo>
                    <a:cubicBezTo>
                      <a:pt x="305" y="350"/>
                      <a:pt x="305" y="350"/>
                      <a:pt x="305" y="350"/>
                    </a:cubicBezTo>
                    <a:cubicBezTo>
                      <a:pt x="297" y="355"/>
                      <a:pt x="297" y="355"/>
                      <a:pt x="297" y="355"/>
                    </a:cubicBezTo>
                    <a:cubicBezTo>
                      <a:pt x="289" y="359"/>
                      <a:pt x="289" y="359"/>
                      <a:pt x="289" y="359"/>
                    </a:cubicBezTo>
                    <a:cubicBezTo>
                      <a:pt x="280" y="363"/>
                      <a:pt x="280" y="363"/>
                      <a:pt x="280" y="363"/>
                    </a:cubicBezTo>
                    <a:cubicBezTo>
                      <a:pt x="271" y="367"/>
                      <a:pt x="271" y="367"/>
                      <a:pt x="271" y="367"/>
                    </a:cubicBezTo>
                    <a:cubicBezTo>
                      <a:pt x="262" y="369"/>
                      <a:pt x="262" y="369"/>
                      <a:pt x="262" y="369"/>
                    </a:cubicBezTo>
                    <a:cubicBezTo>
                      <a:pt x="252" y="372"/>
                      <a:pt x="252" y="372"/>
                      <a:pt x="252" y="372"/>
                    </a:cubicBezTo>
                    <a:cubicBezTo>
                      <a:pt x="243" y="373"/>
                      <a:pt x="243" y="373"/>
                      <a:pt x="243" y="373"/>
                    </a:cubicBezTo>
                    <a:cubicBezTo>
                      <a:pt x="238" y="374"/>
                      <a:pt x="238" y="374"/>
                      <a:pt x="238" y="374"/>
                    </a:cubicBezTo>
                    <a:cubicBezTo>
                      <a:pt x="234" y="374"/>
                      <a:pt x="234" y="374"/>
                      <a:pt x="234" y="374"/>
                    </a:cubicBezTo>
                    <a:cubicBezTo>
                      <a:pt x="225" y="375"/>
                      <a:pt x="225" y="375"/>
                      <a:pt x="225" y="375"/>
                    </a:cubicBezTo>
                    <a:cubicBezTo>
                      <a:pt x="214" y="375"/>
                      <a:pt x="214" y="375"/>
                      <a:pt x="214" y="375"/>
                    </a:cubicBezTo>
                    <a:cubicBezTo>
                      <a:pt x="205" y="374"/>
                      <a:pt x="205" y="374"/>
                      <a:pt x="205" y="374"/>
                    </a:cubicBezTo>
                    <a:cubicBezTo>
                      <a:pt x="201" y="374"/>
                      <a:pt x="201" y="374"/>
                      <a:pt x="201" y="374"/>
                    </a:cubicBezTo>
                    <a:cubicBezTo>
                      <a:pt x="197" y="373"/>
                      <a:pt x="197" y="373"/>
                      <a:pt x="197" y="373"/>
                    </a:cubicBezTo>
                    <a:cubicBezTo>
                      <a:pt x="187" y="371"/>
                      <a:pt x="187" y="371"/>
                      <a:pt x="187" y="371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69" y="366"/>
                      <a:pt x="169" y="366"/>
                      <a:pt x="169" y="366"/>
                    </a:cubicBezTo>
                    <a:cubicBezTo>
                      <a:pt x="160" y="362"/>
                      <a:pt x="160" y="362"/>
                      <a:pt x="160" y="362"/>
                    </a:cubicBezTo>
                    <a:cubicBezTo>
                      <a:pt x="151" y="358"/>
                      <a:pt x="151" y="358"/>
                      <a:pt x="151" y="358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35" y="349"/>
                      <a:pt x="135" y="349"/>
                      <a:pt x="135" y="349"/>
                    </a:cubicBezTo>
                    <a:cubicBezTo>
                      <a:pt x="128" y="343"/>
                      <a:pt x="128" y="343"/>
                      <a:pt x="128" y="343"/>
                    </a:cubicBezTo>
                    <a:cubicBezTo>
                      <a:pt x="120" y="338"/>
                      <a:pt x="120" y="338"/>
                      <a:pt x="120" y="338"/>
                    </a:cubicBezTo>
                    <a:cubicBezTo>
                      <a:pt x="114" y="331"/>
                      <a:pt x="114" y="331"/>
                      <a:pt x="114" y="331"/>
                    </a:cubicBezTo>
                    <a:cubicBezTo>
                      <a:pt x="107" y="325"/>
                      <a:pt x="107" y="325"/>
                      <a:pt x="107" y="325"/>
                    </a:cubicBezTo>
                    <a:cubicBezTo>
                      <a:pt x="101" y="318"/>
                      <a:pt x="101" y="318"/>
                      <a:pt x="101" y="318"/>
                    </a:cubicBezTo>
                    <a:cubicBezTo>
                      <a:pt x="96" y="311"/>
                      <a:pt x="96" y="311"/>
                      <a:pt x="96" y="311"/>
                    </a:cubicBezTo>
                    <a:cubicBezTo>
                      <a:pt x="140" y="283"/>
                      <a:pt x="140" y="283"/>
                      <a:pt x="140" y="283"/>
                    </a:cubicBezTo>
                    <a:cubicBezTo>
                      <a:pt x="159" y="308"/>
                      <a:pt x="188" y="323"/>
                      <a:pt x="220" y="323"/>
                    </a:cubicBezTo>
                    <a:cubicBezTo>
                      <a:pt x="254" y="323"/>
                      <a:pt x="283" y="307"/>
                      <a:pt x="302" y="283"/>
                    </a:cubicBezTo>
                    <a:cubicBezTo>
                      <a:pt x="346" y="311"/>
                      <a:pt x="346" y="311"/>
                      <a:pt x="346" y="311"/>
                    </a:cubicBezTo>
                    <a:lnTo>
                      <a:pt x="340" y="318"/>
                    </a:lnTo>
                    <a:close/>
                    <a:moveTo>
                      <a:pt x="374" y="233"/>
                    </a:moveTo>
                    <a:cubicBezTo>
                      <a:pt x="373" y="246"/>
                      <a:pt x="373" y="246"/>
                      <a:pt x="373" y="246"/>
                    </a:cubicBezTo>
                    <a:cubicBezTo>
                      <a:pt x="370" y="259"/>
                      <a:pt x="370" y="259"/>
                      <a:pt x="370" y="259"/>
                    </a:cubicBezTo>
                    <a:cubicBezTo>
                      <a:pt x="366" y="272"/>
                      <a:pt x="366" y="272"/>
                      <a:pt x="366" y="272"/>
                    </a:cubicBezTo>
                    <a:cubicBezTo>
                      <a:pt x="361" y="284"/>
                      <a:pt x="361" y="284"/>
                      <a:pt x="361" y="284"/>
                    </a:cubicBezTo>
                    <a:cubicBezTo>
                      <a:pt x="359" y="290"/>
                      <a:pt x="359" y="290"/>
                      <a:pt x="359" y="290"/>
                    </a:cubicBezTo>
                    <a:cubicBezTo>
                      <a:pt x="356" y="295"/>
                      <a:pt x="356" y="295"/>
                      <a:pt x="356" y="295"/>
                    </a:cubicBezTo>
                    <a:cubicBezTo>
                      <a:pt x="356" y="295"/>
                      <a:pt x="356" y="295"/>
                      <a:pt x="356" y="295"/>
                    </a:cubicBezTo>
                    <a:cubicBezTo>
                      <a:pt x="311" y="267"/>
                      <a:pt x="311" y="267"/>
                      <a:pt x="311" y="267"/>
                    </a:cubicBezTo>
                    <a:cubicBezTo>
                      <a:pt x="318" y="253"/>
                      <a:pt x="322" y="238"/>
                      <a:pt x="322" y="221"/>
                    </a:cubicBezTo>
                    <a:cubicBezTo>
                      <a:pt x="322" y="168"/>
                      <a:pt x="282" y="125"/>
                      <a:pt x="230" y="120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232" y="68"/>
                      <a:pt x="232" y="68"/>
                      <a:pt x="232" y="68"/>
                    </a:cubicBezTo>
                    <a:cubicBezTo>
                      <a:pt x="242" y="69"/>
                      <a:pt x="242" y="69"/>
                      <a:pt x="242" y="69"/>
                    </a:cubicBezTo>
                    <a:cubicBezTo>
                      <a:pt x="246" y="69"/>
                      <a:pt x="246" y="69"/>
                      <a:pt x="246" y="69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8" y="72"/>
                      <a:pt x="258" y="72"/>
                      <a:pt x="258" y="72"/>
                    </a:cubicBezTo>
                    <a:cubicBezTo>
                      <a:pt x="269" y="75"/>
                      <a:pt x="269" y="75"/>
                      <a:pt x="269" y="75"/>
                    </a:cubicBezTo>
                    <a:cubicBezTo>
                      <a:pt x="284" y="81"/>
                      <a:pt x="284" y="81"/>
                      <a:pt x="284" y="81"/>
                    </a:cubicBezTo>
                    <a:cubicBezTo>
                      <a:pt x="298" y="89"/>
                      <a:pt x="298" y="89"/>
                      <a:pt x="298" y="89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24" y="107"/>
                      <a:pt x="324" y="107"/>
                      <a:pt x="324" y="107"/>
                    </a:cubicBezTo>
                    <a:cubicBezTo>
                      <a:pt x="335" y="118"/>
                      <a:pt x="335" y="118"/>
                      <a:pt x="335" y="118"/>
                    </a:cubicBezTo>
                    <a:cubicBezTo>
                      <a:pt x="343" y="128"/>
                      <a:pt x="343" y="128"/>
                      <a:pt x="343" y="128"/>
                    </a:cubicBezTo>
                    <a:cubicBezTo>
                      <a:pt x="348" y="134"/>
                      <a:pt x="348" y="134"/>
                      <a:pt x="348" y="134"/>
                    </a:cubicBezTo>
                    <a:cubicBezTo>
                      <a:pt x="350" y="137"/>
                      <a:pt x="350" y="137"/>
                      <a:pt x="350" y="137"/>
                    </a:cubicBezTo>
                    <a:cubicBezTo>
                      <a:pt x="353" y="143"/>
                      <a:pt x="353" y="143"/>
                      <a:pt x="353" y="143"/>
                    </a:cubicBezTo>
                    <a:cubicBezTo>
                      <a:pt x="359" y="155"/>
                      <a:pt x="359" y="155"/>
                      <a:pt x="359" y="155"/>
                    </a:cubicBezTo>
                    <a:cubicBezTo>
                      <a:pt x="365" y="168"/>
                      <a:pt x="365" y="168"/>
                      <a:pt x="365" y="168"/>
                    </a:cubicBezTo>
                    <a:cubicBezTo>
                      <a:pt x="369" y="180"/>
                      <a:pt x="369" y="180"/>
                      <a:pt x="369" y="180"/>
                    </a:cubicBezTo>
                    <a:cubicBezTo>
                      <a:pt x="371" y="186"/>
                      <a:pt x="371" y="186"/>
                      <a:pt x="371" y="186"/>
                    </a:cubicBezTo>
                    <a:cubicBezTo>
                      <a:pt x="372" y="193"/>
                      <a:pt x="372" y="193"/>
                      <a:pt x="372" y="193"/>
                    </a:cubicBezTo>
                    <a:cubicBezTo>
                      <a:pt x="374" y="206"/>
                      <a:pt x="374" y="206"/>
                      <a:pt x="374" y="206"/>
                    </a:cubicBezTo>
                    <a:cubicBezTo>
                      <a:pt x="375" y="219"/>
                      <a:pt x="375" y="219"/>
                      <a:pt x="375" y="219"/>
                    </a:cubicBezTo>
                    <a:lnTo>
                      <a:pt x="374" y="2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21">
                <a:extLst>
                  <a:ext uri="{FF2B5EF4-FFF2-40B4-BE49-F238E27FC236}">
                    <a16:creationId xmlns:a16="http://schemas.microsoft.com/office/drawing/2014/main" id="{82F03215-28E7-A206-63E9-0F6C410AED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27112">
                <a:off x="4200181" y="2274838"/>
                <a:ext cx="367383" cy="367383"/>
              </a:xfrm>
              <a:custGeom>
                <a:avLst/>
                <a:gdLst>
                  <a:gd name="T0" fmla="*/ 410 w 443"/>
                  <a:gd name="T1" fmla="*/ 249 h 443"/>
                  <a:gd name="T2" fmla="*/ 409 w 443"/>
                  <a:gd name="T3" fmla="*/ 200 h 443"/>
                  <a:gd name="T4" fmla="*/ 438 w 443"/>
                  <a:gd name="T5" fmla="*/ 175 h 443"/>
                  <a:gd name="T6" fmla="*/ 434 w 443"/>
                  <a:gd name="T7" fmla="*/ 140 h 443"/>
                  <a:gd name="T8" fmla="*/ 409 w 443"/>
                  <a:gd name="T9" fmla="*/ 100 h 443"/>
                  <a:gd name="T10" fmla="*/ 352 w 443"/>
                  <a:gd name="T11" fmla="*/ 85 h 443"/>
                  <a:gd name="T12" fmla="*/ 339 w 443"/>
                  <a:gd name="T13" fmla="*/ 50 h 443"/>
                  <a:gd name="T14" fmla="*/ 326 w 443"/>
                  <a:gd name="T15" fmla="*/ 19 h 443"/>
                  <a:gd name="T16" fmla="*/ 273 w 443"/>
                  <a:gd name="T17" fmla="*/ 0 h 443"/>
                  <a:gd name="T18" fmla="*/ 250 w 443"/>
                  <a:gd name="T19" fmla="*/ 32 h 443"/>
                  <a:gd name="T20" fmla="*/ 216 w 443"/>
                  <a:gd name="T21" fmla="*/ 33 h 443"/>
                  <a:gd name="T22" fmla="*/ 190 w 443"/>
                  <a:gd name="T23" fmla="*/ 28 h 443"/>
                  <a:gd name="T24" fmla="*/ 164 w 443"/>
                  <a:gd name="T25" fmla="*/ 2 h 443"/>
                  <a:gd name="T26" fmla="*/ 107 w 443"/>
                  <a:gd name="T27" fmla="*/ 25 h 443"/>
                  <a:gd name="T28" fmla="*/ 108 w 443"/>
                  <a:gd name="T29" fmla="*/ 65 h 443"/>
                  <a:gd name="T30" fmla="*/ 92 w 443"/>
                  <a:gd name="T31" fmla="*/ 84 h 443"/>
                  <a:gd name="T32" fmla="*/ 69 w 443"/>
                  <a:gd name="T33" fmla="*/ 109 h 443"/>
                  <a:gd name="T34" fmla="*/ 19 w 443"/>
                  <a:gd name="T35" fmla="*/ 119 h 443"/>
                  <a:gd name="T36" fmla="*/ 0 w 443"/>
                  <a:gd name="T37" fmla="*/ 172 h 443"/>
                  <a:gd name="T38" fmla="*/ 33 w 443"/>
                  <a:gd name="T39" fmla="*/ 217 h 443"/>
                  <a:gd name="T40" fmla="*/ 9 w 443"/>
                  <a:gd name="T41" fmla="*/ 265 h 443"/>
                  <a:gd name="T42" fmla="*/ 15 w 443"/>
                  <a:gd name="T43" fmla="*/ 315 h 443"/>
                  <a:gd name="T44" fmla="*/ 70 w 443"/>
                  <a:gd name="T45" fmla="*/ 334 h 443"/>
                  <a:gd name="T46" fmla="*/ 104 w 443"/>
                  <a:gd name="T47" fmla="*/ 369 h 443"/>
                  <a:gd name="T48" fmla="*/ 101 w 443"/>
                  <a:gd name="T49" fmla="*/ 413 h 443"/>
                  <a:gd name="T50" fmla="*/ 147 w 443"/>
                  <a:gd name="T51" fmla="*/ 436 h 443"/>
                  <a:gd name="T52" fmla="*/ 178 w 443"/>
                  <a:gd name="T53" fmla="*/ 434 h 443"/>
                  <a:gd name="T54" fmla="*/ 221 w 443"/>
                  <a:gd name="T55" fmla="*/ 410 h 443"/>
                  <a:gd name="T56" fmla="*/ 267 w 443"/>
                  <a:gd name="T57" fmla="*/ 437 h 443"/>
                  <a:gd name="T58" fmla="*/ 288 w 443"/>
                  <a:gd name="T59" fmla="*/ 438 h 443"/>
                  <a:gd name="T60" fmla="*/ 343 w 443"/>
                  <a:gd name="T61" fmla="*/ 413 h 443"/>
                  <a:gd name="T62" fmla="*/ 345 w 443"/>
                  <a:gd name="T63" fmla="*/ 364 h 443"/>
                  <a:gd name="T64" fmla="*/ 373 w 443"/>
                  <a:gd name="T65" fmla="*/ 334 h 443"/>
                  <a:gd name="T66" fmla="*/ 414 w 443"/>
                  <a:gd name="T67" fmla="*/ 342 h 443"/>
                  <a:gd name="T68" fmla="*/ 436 w 443"/>
                  <a:gd name="T69" fmla="*/ 296 h 443"/>
                  <a:gd name="T70" fmla="*/ 270 w 443"/>
                  <a:gd name="T71" fmla="*/ 75 h 443"/>
                  <a:gd name="T72" fmla="*/ 343 w 443"/>
                  <a:gd name="T73" fmla="*/ 128 h 443"/>
                  <a:gd name="T74" fmla="*/ 279 w 443"/>
                  <a:gd name="T75" fmla="*/ 169 h 443"/>
                  <a:gd name="T76" fmla="*/ 254 w 443"/>
                  <a:gd name="T77" fmla="*/ 71 h 443"/>
                  <a:gd name="T78" fmla="*/ 172 w 443"/>
                  <a:gd name="T79" fmla="*/ 221 h 443"/>
                  <a:gd name="T80" fmla="*/ 126 w 443"/>
                  <a:gd name="T81" fmla="*/ 100 h 443"/>
                  <a:gd name="T82" fmla="*/ 189 w 443"/>
                  <a:gd name="T83" fmla="*/ 71 h 443"/>
                  <a:gd name="T84" fmla="*/ 168 w 443"/>
                  <a:gd name="T85" fmla="*/ 165 h 443"/>
                  <a:gd name="T86" fmla="*/ 99 w 443"/>
                  <a:gd name="T87" fmla="*/ 128 h 443"/>
                  <a:gd name="T88" fmla="*/ 75 w 443"/>
                  <a:gd name="T89" fmla="*/ 269 h 443"/>
                  <a:gd name="T90" fmla="*/ 68 w 443"/>
                  <a:gd name="T91" fmla="*/ 221 h 443"/>
                  <a:gd name="T92" fmla="*/ 144 w 443"/>
                  <a:gd name="T93" fmla="*/ 228 h 443"/>
                  <a:gd name="T94" fmla="*/ 151 w 443"/>
                  <a:gd name="T95" fmla="*/ 254 h 443"/>
                  <a:gd name="T96" fmla="*/ 115 w 443"/>
                  <a:gd name="T97" fmla="*/ 332 h 443"/>
                  <a:gd name="T98" fmla="*/ 271 w 443"/>
                  <a:gd name="T99" fmla="*/ 367 h 443"/>
                  <a:gd name="T100" fmla="*/ 225 w 443"/>
                  <a:gd name="T101" fmla="*/ 375 h 443"/>
                  <a:gd name="T102" fmla="*/ 178 w 443"/>
                  <a:gd name="T103" fmla="*/ 369 h 443"/>
                  <a:gd name="T104" fmla="*/ 211 w 443"/>
                  <a:gd name="T105" fmla="*/ 298 h 443"/>
                  <a:gd name="T106" fmla="*/ 232 w 443"/>
                  <a:gd name="T107" fmla="*/ 298 h 443"/>
                  <a:gd name="T108" fmla="*/ 373 w 443"/>
                  <a:gd name="T109" fmla="*/ 246 h 443"/>
                  <a:gd name="T110" fmla="*/ 352 w 443"/>
                  <a:gd name="T111" fmla="*/ 303 h 443"/>
                  <a:gd name="T112" fmla="*/ 284 w 443"/>
                  <a:gd name="T113" fmla="*/ 266 h 443"/>
                  <a:gd name="T114" fmla="*/ 296 w 443"/>
                  <a:gd name="T115" fmla="*/ 240 h 443"/>
                  <a:gd name="T116" fmla="*/ 375 w 443"/>
                  <a:gd name="T117" fmla="*/ 219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3" h="443">
                    <a:moveTo>
                      <a:pt x="443" y="270"/>
                    </a:moveTo>
                    <a:cubicBezTo>
                      <a:pt x="443" y="270"/>
                      <a:pt x="443" y="270"/>
                      <a:pt x="443" y="270"/>
                    </a:cubicBezTo>
                    <a:cubicBezTo>
                      <a:pt x="438" y="267"/>
                      <a:pt x="438" y="267"/>
                      <a:pt x="438" y="267"/>
                    </a:cubicBezTo>
                    <a:cubicBezTo>
                      <a:pt x="425" y="259"/>
                      <a:pt x="425" y="259"/>
                      <a:pt x="425" y="259"/>
                    </a:cubicBezTo>
                    <a:cubicBezTo>
                      <a:pt x="416" y="254"/>
                      <a:pt x="416" y="254"/>
                      <a:pt x="416" y="254"/>
                    </a:cubicBezTo>
                    <a:cubicBezTo>
                      <a:pt x="410" y="249"/>
                      <a:pt x="410" y="249"/>
                      <a:pt x="410" y="249"/>
                    </a:cubicBezTo>
                    <a:cubicBezTo>
                      <a:pt x="409" y="248"/>
                      <a:pt x="409" y="248"/>
                      <a:pt x="409" y="248"/>
                    </a:cubicBezTo>
                    <a:cubicBezTo>
                      <a:pt x="409" y="247"/>
                      <a:pt x="409" y="247"/>
                      <a:pt x="409" y="247"/>
                    </a:cubicBezTo>
                    <a:cubicBezTo>
                      <a:pt x="409" y="241"/>
                      <a:pt x="409" y="241"/>
                      <a:pt x="409" y="241"/>
                    </a:cubicBezTo>
                    <a:cubicBezTo>
                      <a:pt x="410" y="226"/>
                      <a:pt x="410" y="226"/>
                      <a:pt x="410" y="226"/>
                    </a:cubicBezTo>
                    <a:cubicBezTo>
                      <a:pt x="410" y="212"/>
                      <a:pt x="410" y="212"/>
                      <a:pt x="410" y="212"/>
                    </a:cubicBezTo>
                    <a:cubicBezTo>
                      <a:pt x="409" y="200"/>
                      <a:pt x="409" y="200"/>
                      <a:pt x="409" y="200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9" y="193"/>
                      <a:pt x="409" y="193"/>
                      <a:pt x="409" y="193"/>
                    </a:cubicBezTo>
                    <a:cubicBezTo>
                      <a:pt x="415" y="189"/>
                      <a:pt x="415" y="189"/>
                      <a:pt x="415" y="189"/>
                    </a:cubicBezTo>
                    <a:cubicBezTo>
                      <a:pt x="425" y="183"/>
                      <a:pt x="425" y="183"/>
                      <a:pt x="425" y="183"/>
                    </a:cubicBezTo>
                    <a:cubicBezTo>
                      <a:pt x="438" y="175"/>
                      <a:pt x="438" y="175"/>
                      <a:pt x="438" y="175"/>
                    </a:cubicBezTo>
                    <a:cubicBezTo>
                      <a:pt x="442" y="172"/>
                      <a:pt x="442" y="172"/>
                      <a:pt x="442" y="172"/>
                    </a:cubicBezTo>
                    <a:cubicBezTo>
                      <a:pt x="443" y="172"/>
                      <a:pt x="443" y="172"/>
                      <a:pt x="443" y="172"/>
                    </a:cubicBezTo>
                    <a:cubicBezTo>
                      <a:pt x="442" y="170"/>
                      <a:pt x="442" y="170"/>
                      <a:pt x="442" y="170"/>
                    </a:cubicBezTo>
                    <a:cubicBezTo>
                      <a:pt x="441" y="164"/>
                      <a:pt x="441" y="164"/>
                      <a:pt x="441" y="164"/>
                    </a:cubicBezTo>
                    <a:cubicBezTo>
                      <a:pt x="438" y="153"/>
                      <a:pt x="438" y="153"/>
                      <a:pt x="438" y="153"/>
                    </a:cubicBezTo>
                    <a:cubicBezTo>
                      <a:pt x="434" y="140"/>
                      <a:pt x="434" y="140"/>
                      <a:pt x="434" y="140"/>
                    </a:cubicBezTo>
                    <a:cubicBezTo>
                      <a:pt x="431" y="134"/>
                      <a:pt x="431" y="134"/>
                      <a:pt x="431" y="134"/>
                    </a:cubicBezTo>
                    <a:cubicBezTo>
                      <a:pt x="427" y="125"/>
                      <a:pt x="427" y="125"/>
                      <a:pt x="427" y="125"/>
                    </a:cubicBezTo>
                    <a:cubicBezTo>
                      <a:pt x="419" y="110"/>
                      <a:pt x="419" y="110"/>
                      <a:pt x="419" y="110"/>
                    </a:cubicBezTo>
                    <a:cubicBezTo>
                      <a:pt x="415" y="102"/>
                      <a:pt x="415" y="102"/>
                      <a:pt x="415" y="102"/>
                    </a:cubicBezTo>
                    <a:cubicBezTo>
                      <a:pt x="413" y="99"/>
                      <a:pt x="413" y="99"/>
                      <a:pt x="413" y="99"/>
                    </a:cubicBezTo>
                    <a:cubicBezTo>
                      <a:pt x="409" y="100"/>
                      <a:pt x="409" y="100"/>
                      <a:pt x="409" y="100"/>
                    </a:cubicBezTo>
                    <a:cubicBezTo>
                      <a:pt x="393" y="104"/>
                      <a:pt x="393" y="104"/>
                      <a:pt x="393" y="104"/>
                    </a:cubicBezTo>
                    <a:cubicBezTo>
                      <a:pt x="373" y="109"/>
                      <a:pt x="373" y="109"/>
                      <a:pt x="373" y="109"/>
                    </a:cubicBezTo>
                    <a:cubicBezTo>
                      <a:pt x="371" y="106"/>
                      <a:pt x="371" y="106"/>
                      <a:pt x="371" y="106"/>
                    </a:cubicBezTo>
                    <a:cubicBezTo>
                      <a:pt x="367" y="101"/>
                      <a:pt x="367" y="101"/>
                      <a:pt x="367" y="101"/>
                    </a:cubicBezTo>
                    <a:cubicBezTo>
                      <a:pt x="360" y="93"/>
                      <a:pt x="360" y="93"/>
                      <a:pt x="360" y="93"/>
                    </a:cubicBezTo>
                    <a:cubicBezTo>
                      <a:pt x="352" y="85"/>
                      <a:pt x="352" y="85"/>
                      <a:pt x="352" y="85"/>
                    </a:cubicBezTo>
                    <a:cubicBezTo>
                      <a:pt x="343" y="77"/>
                      <a:pt x="343" y="77"/>
                      <a:pt x="343" y="77"/>
                    </a:cubicBezTo>
                    <a:cubicBezTo>
                      <a:pt x="339" y="74"/>
                      <a:pt x="339" y="74"/>
                      <a:pt x="339" y="74"/>
                    </a:cubicBezTo>
                    <a:cubicBezTo>
                      <a:pt x="335" y="70"/>
                      <a:pt x="335" y="70"/>
                      <a:pt x="335" y="70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9" y="50"/>
                      <a:pt x="339" y="50"/>
                      <a:pt x="339" y="50"/>
                    </a:cubicBezTo>
                    <a:cubicBezTo>
                      <a:pt x="342" y="35"/>
                      <a:pt x="342" y="35"/>
                      <a:pt x="342" y="35"/>
                    </a:cubicBezTo>
                    <a:cubicBezTo>
                      <a:pt x="343" y="30"/>
                      <a:pt x="343" y="30"/>
                      <a:pt x="343" y="30"/>
                    </a:cubicBezTo>
                    <a:cubicBezTo>
                      <a:pt x="343" y="30"/>
                      <a:pt x="343" y="30"/>
                      <a:pt x="343" y="30"/>
                    </a:cubicBezTo>
                    <a:cubicBezTo>
                      <a:pt x="341" y="28"/>
                      <a:pt x="341" y="28"/>
                      <a:pt x="341" y="28"/>
                    </a:cubicBezTo>
                    <a:cubicBezTo>
                      <a:pt x="336" y="25"/>
                      <a:pt x="336" y="25"/>
                      <a:pt x="336" y="25"/>
                    </a:cubicBezTo>
                    <a:cubicBezTo>
                      <a:pt x="326" y="19"/>
                      <a:pt x="326" y="19"/>
                      <a:pt x="326" y="19"/>
                    </a:cubicBezTo>
                    <a:cubicBezTo>
                      <a:pt x="314" y="14"/>
                      <a:pt x="314" y="14"/>
                      <a:pt x="314" y="14"/>
                    </a:cubicBezTo>
                    <a:cubicBezTo>
                      <a:pt x="308" y="11"/>
                      <a:pt x="308" y="11"/>
                      <a:pt x="308" y="11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290" y="5"/>
                      <a:pt x="290" y="5"/>
                      <a:pt x="290" y="5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68" y="5"/>
                      <a:pt x="268" y="5"/>
                      <a:pt x="268" y="5"/>
                    </a:cubicBezTo>
                    <a:cubicBezTo>
                      <a:pt x="260" y="18"/>
                      <a:pt x="260" y="18"/>
                      <a:pt x="260" y="18"/>
                    </a:cubicBezTo>
                    <a:cubicBezTo>
                      <a:pt x="255" y="25"/>
                      <a:pt x="255" y="25"/>
                      <a:pt x="255" y="25"/>
                    </a:cubicBezTo>
                    <a:cubicBezTo>
                      <a:pt x="250" y="32"/>
                      <a:pt x="250" y="32"/>
                      <a:pt x="250" y="32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5" y="34"/>
                      <a:pt x="245" y="34"/>
                      <a:pt x="245" y="34"/>
                    </a:cubicBezTo>
                    <a:cubicBezTo>
                      <a:pt x="235" y="33"/>
                      <a:pt x="235" y="33"/>
                      <a:pt x="235" y="33"/>
                    </a:cubicBezTo>
                    <a:cubicBezTo>
                      <a:pt x="228" y="33"/>
                      <a:pt x="228" y="33"/>
                      <a:pt x="228" y="33"/>
                    </a:cubicBezTo>
                    <a:cubicBezTo>
                      <a:pt x="216" y="33"/>
                      <a:pt x="216" y="33"/>
                      <a:pt x="216" y="33"/>
                    </a:cubicBezTo>
                    <a:cubicBezTo>
                      <a:pt x="210" y="33"/>
                      <a:pt x="210" y="33"/>
                      <a:pt x="210" y="33"/>
                    </a:cubicBezTo>
                    <a:cubicBezTo>
                      <a:pt x="200" y="34"/>
                      <a:pt x="200" y="34"/>
                      <a:pt x="200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4" y="33"/>
                      <a:pt x="194" y="33"/>
                      <a:pt x="194" y="33"/>
                    </a:cubicBezTo>
                    <a:cubicBezTo>
                      <a:pt x="190" y="28"/>
                      <a:pt x="190" y="28"/>
                      <a:pt x="190" y="28"/>
                    </a:cubicBezTo>
                    <a:cubicBezTo>
                      <a:pt x="183" y="18"/>
                      <a:pt x="183" y="18"/>
                      <a:pt x="183" y="18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4" y="174"/>
                      <a:pt x="4" y="174"/>
                      <a:pt x="4" y="174"/>
                    </a:cubicBezTo>
                    <a:cubicBezTo>
                      <a:pt x="17" y="183"/>
                      <a:pt x="17" y="183"/>
                      <a:pt x="17" y="183"/>
                    </a:cubicBezTo>
                    <a:cubicBezTo>
                      <a:pt x="35" y="194"/>
                      <a:pt x="35" y="194"/>
                      <a:pt x="35" y="194"/>
                    </a:cubicBezTo>
                    <a:cubicBezTo>
                      <a:pt x="34" y="198"/>
                      <a:pt x="34" y="198"/>
                      <a:pt x="34" y="198"/>
                    </a:cubicBezTo>
                    <a:cubicBezTo>
                      <a:pt x="34" y="205"/>
                      <a:pt x="34" y="205"/>
                      <a:pt x="34" y="205"/>
                    </a:cubicBezTo>
                    <a:cubicBezTo>
                      <a:pt x="33" y="217"/>
                      <a:pt x="33" y="217"/>
                      <a:pt x="33" y="217"/>
                    </a:cubicBezTo>
                    <a:cubicBezTo>
                      <a:pt x="33" y="229"/>
                      <a:pt x="33" y="229"/>
                      <a:pt x="33" y="229"/>
                    </a:cubicBezTo>
                    <a:cubicBezTo>
                      <a:pt x="34" y="240"/>
                      <a:pt x="34" y="240"/>
                      <a:pt x="34" y="240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5" y="249"/>
                      <a:pt x="35" y="249"/>
                      <a:pt x="35" y="249"/>
                    </a:cubicBezTo>
                    <a:cubicBezTo>
                      <a:pt x="21" y="258"/>
                      <a:pt x="21" y="258"/>
                      <a:pt x="21" y="258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3" y="269"/>
                      <a:pt x="3" y="269"/>
                      <a:pt x="3" y="269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5" y="289"/>
                      <a:pt x="5" y="289"/>
                      <a:pt x="5" y="289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15" y="315"/>
                      <a:pt x="15" y="315"/>
                      <a:pt x="15" y="315"/>
                    </a:cubicBezTo>
                    <a:cubicBezTo>
                      <a:pt x="18" y="323"/>
                      <a:pt x="18" y="323"/>
                      <a:pt x="18" y="323"/>
                    </a:cubicBezTo>
                    <a:cubicBezTo>
                      <a:pt x="27" y="338"/>
                      <a:pt x="27" y="338"/>
                      <a:pt x="27" y="338"/>
                    </a:cubicBezTo>
                    <a:cubicBezTo>
                      <a:pt x="29" y="342"/>
                      <a:pt x="29" y="342"/>
                      <a:pt x="29" y="342"/>
                    </a:cubicBezTo>
                    <a:cubicBezTo>
                      <a:pt x="31" y="343"/>
                      <a:pt x="31" y="343"/>
                      <a:pt x="31" y="343"/>
                    </a:cubicBezTo>
                    <a:cubicBezTo>
                      <a:pt x="51" y="339"/>
                      <a:pt x="51" y="339"/>
                      <a:pt x="51" y="339"/>
                    </a:cubicBezTo>
                    <a:cubicBezTo>
                      <a:pt x="70" y="334"/>
                      <a:pt x="70" y="334"/>
                      <a:pt x="70" y="334"/>
                    </a:cubicBezTo>
                    <a:cubicBezTo>
                      <a:pt x="72" y="336"/>
                      <a:pt x="72" y="336"/>
                      <a:pt x="72" y="336"/>
                    </a:cubicBezTo>
                    <a:cubicBezTo>
                      <a:pt x="75" y="341"/>
                      <a:pt x="75" y="341"/>
                      <a:pt x="75" y="341"/>
                    </a:cubicBezTo>
                    <a:cubicBezTo>
                      <a:pt x="83" y="349"/>
                      <a:pt x="83" y="349"/>
                      <a:pt x="83" y="349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104" y="369"/>
                      <a:pt x="104" y="369"/>
                      <a:pt x="104" y="369"/>
                    </a:cubicBezTo>
                    <a:cubicBezTo>
                      <a:pt x="106" y="371"/>
                      <a:pt x="106" y="371"/>
                      <a:pt x="106" y="371"/>
                    </a:cubicBezTo>
                    <a:cubicBezTo>
                      <a:pt x="109" y="373"/>
                      <a:pt x="109" y="373"/>
                      <a:pt x="109" y="373"/>
                    </a:cubicBezTo>
                    <a:cubicBezTo>
                      <a:pt x="109" y="374"/>
                      <a:pt x="109" y="374"/>
                      <a:pt x="109" y="374"/>
                    </a:cubicBezTo>
                    <a:cubicBezTo>
                      <a:pt x="104" y="394"/>
                      <a:pt x="104" y="394"/>
                      <a:pt x="104" y="394"/>
                    </a:cubicBezTo>
                    <a:cubicBezTo>
                      <a:pt x="100" y="412"/>
                      <a:pt x="100" y="412"/>
                      <a:pt x="100" y="412"/>
                    </a:cubicBezTo>
                    <a:cubicBezTo>
                      <a:pt x="101" y="413"/>
                      <a:pt x="101" y="413"/>
                      <a:pt x="101" y="413"/>
                    </a:cubicBezTo>
                    <a:cubicBezTo>
                      <a:pt x="103" y="414"/>
                      <a:pt x="103" y="414"/>
                      <a:pt x="103" y="414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19" y="424"/>
                      <a:pt x="119" y="424"/>
                      <a:pt x="119" y="424"/>
                    </a:cubicBezTo>
                    <a:cubicBezTo>
                      <a:pt x="132" y="430"/>
                      <a:pt x="132" y="430"/>
                      <a:pt x="132" y="430"/>
                    </a:cubicBezTo>
                    <a:cubicBezTo>
                      <a:pt x="137" y="432"/>
                      <a:pt x="137" y="432"/>
                      <a:pt x="137" y="432"/>
                    </a:cubicBezTo>
                    <a:cubicBezTo>
                      <a:pt x="147" y="436"/>
                      <a:pt x="147" y="436"/>
                      <a:pt x="147" y="436"/>
                    </a:cubicBezTo>
                    <a:cubicBezTo>
                      <a:pt x="162" y="440"/>
                      <a:pt x="162" y="440"/>
                      <a:pt x="162" y="440"/>
                    </a:cubicBezTo>
                    <a:cubicBezTo>
                      <a:pt x="170" y="442"/>
                      <a:pt x="170" y="442"/>
                      <a:pt x="170" y="442"/>
                    </a:cubicBezTo>
                    <a:cubicBezTo>
                      <a:pt x="171" y="443"/>
                      <a:pt x="171" y="443"/>
                      <a:pt x="171" y="443"/>
                    </a:cubicBezTo>
                    <a:cubicBezTo>
                      <a:pt x="172" y="443"/>
                      <a:pt x="172" y="443"/>
                      <a:pt x="172" y="443"/>
                    </a:cubicBezTo>
                    <a:cubicBezTo>
                      <a:pt x="173" y="441"/>
                      <a:pt x="173" y="441"/>
                      <a:pt x="173" y="441"/>
                    </a:cubicBezTo>
                    <a:cubicBezTo>
                      <a:pt x="178" y="434"/>
                      <a:pt x="178" y="434"/>
                      <a:pt x="178" y="434"/>
                    </a:cubicBezTo>
                    <a:cubicBezTo>
                      <a:pt x="184" y="425"/>
                      <a:pt x="184" y="425"/>
                      <a:pt x="184" y="425"/>
                    </a:cubicBezTo>
                    <a:cubicBezTo>
                      <a:pt x="194" y="408"/>
                      <a:pt x="194" y="408"/>
                      <a:pt x="194" y="408"/>
                    </a:cubicBezTo>
                    <a:cubicBezTo>
                      <a:pt x="198" y="408"/>
                      <a:pt x="198" y="408"/>
                      <a:pt x="198" y="408"/>
                    </a:cubicBezTo>
                    <a:cubicBezTo>
                      <a:pt x="203" y="409"/>
                      <a:pt x="203" y="409"/>
                      <a:pt x="203" y="409"/>
                    </a:cubicBezTo>
                    <a:cubicBezTo>
                      <a:pt x="215" y="410"/>
                      <a:pt x="215" y="410"/>
                      <a:pt x="215" y="410"/>
                    </a:cubicBezTo>
                    <a:cubicBezTo>
                      <a:pt x="221" y="410"/>
                      <a:pt x="221" y="410"/>
                      <a:pt x="221" y="410"/>
                    </a:cubicBezTo>
                    <a:cubicBezTo>
                      <a:pt x="227" y="410"/>
                      <a:pt x="227" y="410"/>
                      <a:pt x="227" y="410"/>
                    </a:cubicBezTo>
                    <a:cubicBezTo>
                      <a:pt x="237" y="409"/>
                      <a:pt x="237" y="409"/>
                      <a:pt x="237" y="409"/>
                    </a:cubicBezTo>
                    <a:cubicBezTo>
                      <a:pt x="245" y="408"/>
                      <a:pt x="245" y="408"/>
                      <a:pt x="245" y="408"/>
                    </a:cubicBezTo>
                    <a:cubicBezTo>
                      <a:pt x="250" y="408"/>
                      <a:pt x="250" y="408"/>
                      <a:pt x="250" y="408"/>
                    </a:cubicBezTo>
                    <a:cubicBezTo>
                      <a:pt x="260" y="424"/>
                      <a:pt x="260" y="424"/>
                      <a:pt x="260" y="424"/>
                    </a:cubicBezTo>
                    <a:cubicBezTo>
                      <a:pt x="267" y="437"/>
                      <a:pt x="267" y="437"/>
                      <a:pt x="267" y="437"/>
                    </a:cubicBezTo>
                    <a:cubicBezTo>
                      <a:pt x="270" y="442"/>
                      <a:pt x="270" y="442"/>
                      <a:pt x="270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2" y="442"/>
                      <a:pt x="272" y="442"/>
                      <a:pt x="272" y="442"/>
                    </a:cubicBezTo>
                    <a:cubicBezTo>
                      <a:pt x="275" y="442"/>
                      <a:pt x="275" y="442"/>
                      <a:pt x="275" y="442"/>
                    </a:cubicBezTo>
                    <a:cubicBezTo>
                      <a:pt x="279" y="441"/>
                      <a:pt x="279" y="441"/>
                      <a:pt x="279" y="441"/>
                    </a:cubicBezTo>
                    <a:cubicBezTo>
                      <a:pt x="288" y="438"/>
                      <a:pt x="288" y="438"/>
                      <a:pt x="288" y="438"/>
                    </a:cubicBezTo>
                    <a:cubicBezTo>
                      <a:pt x="306" y="432"/>
                      <a:pt x="306" y="432"/>
                      <a:pt x="306" y="432"/>
                    </a:cubicBezTo>
                    <a:cubicBezTo>
                      <a:pt x="314" y="428"/>
                      <a:pt x="314" y="428"/>
                      <a:pt x="314" y="428"/>
                    </a:cubicBezTo>
                    <a:cubicBezTo>
                      <a:pt x="319" y="426"/>
                      <a:pt x="319" y="426"/>
                      <a:pt x="319" y="426"/>
                    </a:cubicBezTo>
                    <a:cubicBezTo>
                      <a:pt x="329" y="421"/>
                      <a:pt x="329" y="421"/>
                      <a:pt x="329" y="421"/>
                    </a:cubicBezTo>
                    <a:cubicBezTo>
                      <a:pt x="338" y="417"/>
                      <a:pt x="338" y="417"/>
                      <a:pt x="338" y="417"/>
                    </a:cubicBezTo>
                    <a:cubicBezTo>
                      <a:pt x="343" y="413"/>
                      <a:pt x="343" y="413"/>
                      <a:pt x="343" y="413"/>
                    </a:cubicBezTo>
                    <a:cubicBezTo>
                      <a:pt x="344" y="412"/>
                      <a:pt x="344" y="412"/>
                      <a:pt x="344" y="412"/>
                    </a:cubicBezTo>
                    <a:cubicBezTo>
                      <a:pt x="343" y="408"/>
                      <a:pt x="343" y="408"/>
                      <a:pt x="343" y="408"/>
                    </a:cubicBezTo>
                    <a:cubicBezTo>
                      <a:pt x="339" y="392"/>
                      <a:pt x="339" y="392"/>
                      <a:pt x="339" y="392"/>
                    </a:cubicBezTo>
                    <a:cubicBezTo>
                      <a:pt x="334" y="373"/>
                      <a:pt x="334" y="373"/>
                      <a:pt x="334" y="373"/>
                    </a:cubicBezTo>
                    <a:cubicBezTo>
                      <a:pt x="341" y="367"/>
                      <a:pt x="341" y="367"/>
                      <a:pt x="341" y="367"/>
                    </a:cubicBezTo>
                    <a:cubicBezTo>
                      <a:pt x="345" y="364"/>
                      <a:pt x="345" y="364"/>
                      <a:pt x="345" y="364"/>
                    </a:cubicBezTo>
                    <a:cubicBezTo>
                      <a:pt x="352" y="358"/>
                      <a:pt x="352" y="358"/>
                      <a:pt x="352" y="358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65" y="344"/>
                      <a:pt x="365" y="344"/>
                      <a:pt x="365" y="344"/>
                    </a:cubicBezTo>
                    <a:cubicBezTo>
                      <a:pt x="368" y="340"/>
                      <a:pt x="368" y="340"/>
                      <a:pt x="368" y="340"/>
                    </a:cubicBezTo>
                    <a:cubicBezTo>
                      <a:pt x="370" y="338"/>
                      <a:pt x="370" y="338"/>
                      <a:pt x="370" y="338"/>
                    </a:cubicBezTo>
                    <a:cubicBezTo>
                      <a:pt x="373" y="334"/>
                      <a:pt x="373" y="334"/>
                      <a:pt x="373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9" y="335"/>
                      <a:pt x="379" y="335"/>
                      <a:pt x="379" y="335"/>
                    </a:cubicBezTo>
                    <a:cubicBezTo>
                      <a:pt x="394" y="338"/>
                      <a:pt x="394" y="338"/>
                      <a:pt x="394" y="338"/>
                    </a:cubicBezTo>
                    <a:cubicBezTo>
                      <a:pt x="409" y="342"/>
                      <a:pt x="409" y="342"/>
                      <a:pt x="409" y="342"/>
                    </a:cubicBezTo>
                    <a:cubicBezTo>
                      <a:pt x="413" y="343"/>
                      <a:pt x="413" y="343"/>
                      <a:pt x="413" y="343"/>
                    </a:cubicBezTo>
                    <a:cubicBezTo>
                      <a:pt x="414" y="342"/>
                      <a:pt x="414" y="342"/>
                      <a:pt x="414" y="342"/>
                    </a:cubicBezTo>
                    <a:cubicBezTo>
                      <a:pt x="416" y="338"/>
                      <a:pt x="416" y="338"/>
                      <a:pt x="416" y="338"/>
                    </a:cubicBezTo>
                    <a:cubicBezTo>
                      <a:pt x="422" y="328"/>
                      <a:pt x="422" y="328"/>
                      <a:pt x="422" y="328"/>
                    </a:cubicBezTo>
                    <a:cubicBezTo>
                      <a:pt x="426" y="320"/>
                      <a:pt x="426" y="320"/>
                      <a:pt x="426" y="320"/>
                    </a:cubicBezTo>
                    <a:cubicBezTo>
                      <a:pt x="428" y="315"/>
                      <a:pt x="428" y="315"/>
                      <a:pt x="428" y="315"/>
                    </a:cubicBezTo>
                    <a:cubicBezTo>
                      <a:pt x="432" y="306"/>
                      <a:pt x="432" y="306"/>
                      <a:pt x="432" y="306"/>
                    </a:cubicBezTo>
                    <a:cubicBezTo>
                      <a:pt x="436" y="296"/>
                      <a:pt x="436" y="296"/>
                      <a:pt x="436" y="296"/>
                    </a:cubicBezTo>
                    <a:cubicBezTo>
                      <a:pt x="439" y="286"/>
                      <a:pt x="439" y="286"/>
                      <a:pt x="439" y="286"/>
                    </a:cubicBezTo>
                    <a:cubicBezTo>
                      <a:pt x="441" y="281"/>
                      <a:pt x="441" y="281"/>
                      <a:pt x="441" y="281"/>
                    </a:cubicBezTo>
                    <a:cubicBezTo>
                      <a:pt x="442" y="276"/>
                      <a:pt x="442" y="276"/>
                      <a:pt x="442" y="276"/>
                    </a:cubicBezTo>
                    <a:cubicBezTo>
                      <a:pt x="443" y="272"/>
                      <a:pt x="443" y="272"/>
                      <a:pt x="443" y="272"/>
                    </a:cubicBezTo>
                    <a:lnTo>
                      <a:pt x="443" y="270"/>
                    </a:lnTo>
                    <a:close/>
                    <a:moveTo>
                      <a:pt x="270" y="75"/>
                    </a:moveTo>
                    <a:cubicBezTo>
                      <a:pt x="285" y="81"/>
                      <a:pt x="285" y="81"/>
                      <a:pt x="285" y="81"/>
                    </a:cubicBezTo>
                    <a:cubicBezTo>
                      <a:pt x="299" y="89"/>
                      <a:pt x="299" y="89"/>
                      <a:pt x="299" y="89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24" y="107"/>
                      <a:pt x="324" y="107"/>
                      <a:pt x="324" y="107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43" y="128"/>
                      <a:pt x="343" y="128"/>
                      <a:pt x="343" y="128"/>
                    </a:cubicBezTo>
                    <a:cubicBezTo>
                      <a:pt x="348" y="134"/>
                      <a:pt x="348" y="134"/>
                      <a:pt x="348" y="134"/>
                    </a:cubicBezTo>
                    <a:cubicBezTo>
                      <a:pt x="350" y="137"/>
                      <a:pt x="350" y="137"/>
                      <a:pt x="350" y="137"/>
                    </a:cubicBezTo>
                    <a:cubicBezTo>
                      <a:pt x="353" y="143"/>
                      <a:pt x="353" y="143"/>
                      <a:pt x="353" y="143"/>
                    </a:cubicBezTo>
                    <a:cubicBezTo>
                      <a:pt x="354" y="143"/>
                      <a:pt x="354" y="143"/>
                      <a:pt x="354" y="143"/>
                    </a:cubicBezTo>
                    <a:cubicBezTo>
                      <a:pt x="282" y="173"/>
                      <a:pt x="282" y="173"/>
                      <a:pt x="282" y="173"/>
                    </a:cubicBezTo>
                    <a:cubicBezTo>
                      <a:pt x="279" y="169"/>
                      <a:pt x="279" y="169"/>
                      <a:pt x="279" y="169"/>
                    </a:cubicBezTo>
                    <a:cubicBezTo>
                      <a:pt x="273" y="164"/>
                      <a:pt x="273" y="164"/>
                      <a:pt x="273" y="164"/>
                    </a:cubicBezTo>
                    <a:cubicBezTo>
                      <a:pt x="267" y="159"/>
                      <a:pt x="267" y="159"/>
                      <a:pt x="267" y="159"/>
                    </a:cubicBezTo>
                    <a:cubicBezTo>
                      <a:pt x="260" y="154"/>
                      <a:pt x="260" y="154"/>
                      <a:pt x="260" y="154"/>
                    </a:cubicBezTo>
                    <a:cubicBezTo>
                      <a:pt x="253" y="151"/>
                      <a:pt x="253" y="151"/>
                      <a:pt x="253" y="151"/>
                    </a:cubicBezTo>
                    <a:cubicBezTo>
                      <a:pt x="249" y="149"/>
                      <a:pt x="249" y="149"/>
                      <a:pt x="249" y="149"/>
                    </a:cubicBezTo>
                    <a:cubicBezTo>
                      <a:pt x="254" y="71"/>
                      <a:pt x="254" y="71"/>
                      <a:pt x="254" y="71"/>
                    </a:cubicBezTo>
                    <a:cubicBezTo>
                      <a:pt x="258" y="72"/>
                      <a:pt x="258" y="72"/>
                      <a:pt x="258" y="72"/>
                    </a:cubicBezTo>
                    <a:lnTo>
                      <a:pt x="270" y="75"/>
                    </a:lnTo>
                    <a:close/>
                    <a:moveTo>
                      <a:pt x="221" y="172"/>
                    </a:moveTo>
                    <a:cubicBezTo>
                      <a:pt x="248" y="172"/>
                      <a:pt x="270" y="194"/>
                      <a:pt x="270" y="221"/>
                    </a:cubicBezTo>
                    <a:cubicBezTo>
                      <a:pt x="270" y="248"/>
                      <a:pt x="248" y="270"/>
                      <a:pt x="221" y="270"/>
                    </a:cubicBezTo>
                    <a:cubicBezTo>
                      <a:pt x="194" y="270"/>
                      <a:pt x="172" y="248"/>
                      <a:pt x="172" y="221"/>
                    </a:cubicBezTo>
                    <a:cubicBezTo>
                      <a:pt x="172" y="194"/>
                      <a:pt x="194" y="172"/>
                      <a:pt x="221" y="172"/>
                    </a:cubicBezTo>
                    <a:close/>
                    <a:moveTo>
                      <a:pt x="99" y="128"/>
                    </a:moveTo>
                    <a:cubicBezTo>
                      <a:pt x="107" y="119"/>
                      <a:pt x="107" y="119"/>
                      <a:pt x="107" y="119"/>
                    </a:cubicBezTo>
                    <a:cubicBezTo>
                      <a:pt x="112" y="114"/>
                      <a:pt x="112" y="114"/>
                      <a:pt x="112" y="114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26" y="100"/>
                      <a:pt x="126" y="100"/>
                      <a:pt x="126" y="100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48" y="86"/>
                      <a:pt x="148" y="86"/>
                      <a:pt x="148" y="86"/>
                    </a:cubicBezTo>
                    <a:cubicBezTo>
                      <a:pt x="160" y="80"/>
                      <a:pt x="160" y="80"/>
                      <a:pt x="160" y="80"/>
                    </a:cubicBezTo>
                    <a:cubicBezTo>
                      <a:pt x="172" y="75"/>
                      <a:pt x="172" y="75"/>
                      <a:pt x="172" y="75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9" y="71"/>
                      <a:pt x="189" y="71"/>
                      <a:pt x="189" y="71"/>
                    </a:cubicBezTo>
                    <a:cubicBezTo>
                      <a:pt x="194" y="149"/>
                      <a:pt x="194" y="149"/>
                      <a:pt x="194" y="149"/>
                    </a:cubicBezTo>
                    <a:cubicBezTo>
                      <a:pt x="191" y="150"/>
                      <a:pt x="191" y="150"/>
                      <a:pt x="191" y="150"/>
                    </a:cubicBezTo>
                    <a:cubicBezTo>
                      <a:pt x="185" y="153"/>
                      <a:pt x="185" y="153"/>
                      <a:pt x="185" y="153"/>
                    </a:cubicBezTo>
                    <a:cubicBezTo>
                      <a:pt x="179" y="157"/>
                      <a:pt x="179" y="157"/>
                      <a:pt x="179" y="157"/>
                    </a:cubicBezTo>
                    <a:cubicBezTo>
                      <a:pt x="173" y="160"/>
                      <a:pt x="173" y="160"/>
                      <a:pt x="173" y="160"/>
                    </a:cubicBezTo>
                    <a:cubicBezTo>
                      <a:pt x="168" y="165"/>
                      <a:pt x="168" y="165"/>
                      <a:pt x="168" y="165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64" y="170"/>
                      <a:pt x="164" y="170"/>
                      <a:pt x="164" y="170"/>
                    </a:cubicBezTo>
                    <a:cubicBezTo>
                      <a:pt x="161" y="173"/>
                      <a:pt x="161" y="173"/>
                      <a:pt x="161" y="173"/>
                    </a:cubicBezTo>
                    <a:cubicBezTo>
                      <a:pt x="89" y="143"/>
                      <a:pt x="89" y="143"/>
                      <a:pt x="89" y="143"/>
                    </a:cubicBezTo>
                    <a:cubicBezTo>
                      <a:pt x="92" y="138"/>
                      <a:pt x="92" y="138"/>
                      <a:pt x="92" y="138"/>
                    </a:cubicBezTo>
                    <a:lnTo>
                      <a:pt x="99" y="128"/>
                    </a:lnTo>
                    <a:close/>
                    <a:moveTo>
                      <a:pt x="91" y="302"/>
                    </a:moveTo>
                    <a:cubicBezTo>
                      <a:pt x="86" y="294"/>
                      <a:pt x="86" y="294"/>
                      <a:pt x="86" y="294"/>
                    </a:cubicBezTo>
                    <a:cubicBezTo>
                      <a:pt x="84" y="290"/>
                      <a:pt x="84" y="290"/>
                      <a:pt x="84" y="290"/>
                    </a:cubicBezTo>
                    <a:cubicBezTo>
                      <a:pt x="82" y="285"/>
                      <a:pt x="82" y="285"/>
                      <a:pt x="82" y="285"/>
                    </a:cubicBezTo>
                    <a:cubicBezTo>
                      <a:pt x="78" y="277"/>
                      <a:pt x="78" y="277"/>
                      <a:pt x="78" y="277"/>
                    </a:cubicBezTo>
                    <a:cubicBezTo>
                      <a:pt x="75" y="269"/>
                      <a:pt x="75" y="269"/>
                      <a:pt x="75" y="269"/>
                    </a:cubicBezTo>
                    <a:cubicBezTo>
                      <a:pt x="72" y="260"/>
                      <a:pt x="72" y="260"/>
                      <a:pt x="72" y="260"/>
                    </a:cubicBezTo>
                    <a:cubicBezTo>
                      <a:pt x="71" y="252"/>
                      <a:pt x="71" y="252"/>
                      <a:pt x="71" y="252"/>
                    </a:cubicBezTo>
                    <a:cubicBezTo>
                      <a:pt x="69" y="244"/>
                      <a:pt x="69" y="244"/>
                      <a:pt x="69" y="244"/>
                    </a:cubicBezTo>
                    <a:cubicBezTo>
                      <a:pt x="68" y="235"/>
                      <a:pt x="68" y="235"/>
                      <a:pt x="68" y="235"/>
                    </a:cubicBezTo>
                    <a:cubicBezTo>
                      <a:pt x="68" y="226"/>
                      <a:pt x="68" y="226"/>
                      <a:pt x="68" y="226"/>
                    </a:cubicBezTo>
                    <a:cubicBezTo>
                      <a:pt x="68" y="221"/>
                      <a:pt x="68" y="221"/>
                      <a:pt x="68" y="221"/>
                    </a:cubicBezTo>
                    <a:cubicBezTo>
                      <a:pt x="68" y="216"/>
                      <a:pt x="68" y="216"/>
                      <a:pt x="68" y="216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9" y="203"/>
                      <a:pt x="69" y="203"/>
                      <a:pt x="69" y="203"/>
                    </a:cubicBezTo>
                    <a:cubicBezTo>
                      <a:pt x="144" y="223"/>
                      <a:pt x="144" y="223"/>
                      <a:pt x="144" y="223"/>
                    </a:cubicBezTo>
                    <a:cubicBezTo>
                      <a:pt x="144" y="224"/>
                      <a:pt x="144" y="224"/>
                      <a:pt x="144" y="224"/>
                    </a:cubicBezTo>
                    <a:cubicBezTo>
                      <a:pt x="144" y="228"/>
                      <a:pt x="144" y="228"/>
                      <a:pt x="144" y="228"/>
                    </a:cubicBezTo>
                    <a:cubicBezTo>
                      <a:pt x="145" y="233"/>
                      <a:pt x="145" y="233"/>
                      <a:pt x="145" y="233"/>
                    </a:cubicBezTo>
                    <a:cubicBezTo>
                      <a:pt x="145" y="237"/>
                      <a:pt x="145" y="237"/>
                      <a:pt x="145" y="237"/>
                    </a:cubicBezTo>
                    <a:cubicBezTo>
                      <a:pt x="146" y="241"/>
                      <a:pt x="146" y="241"/>
                      <a:pt x="146" y="241"/>
                    </a:cubicBezTo>
                    <a:cubicBezTo>
                      <a:pt x="148" y="245"/>
                      <a:pt x="148" y="245"/>
                      <a:pt x="148" y="245"/>
                    </a:cubicBezTo>
                    <a:cubicBezTo>
                      <a:pt x="149" y="249"/>
                      <a:pt x="149" y="249"/>
                      <a:pt x="149" y="249"/>
                    </a:cubicBezTo>
                    <a:cubicBezTo>
                      <a:pt x="151" y="254"/>
                      <a:pt x="151" y="254"/>
                      <a:pt x="151" y="254"/>
                    </a:cubicBezTo>
                    <a:cubicBezTo>
                      <a:pt x="152" y="256"/>
                      <a:pt x="152" y="256"/>
                      <a:pt x="152" y="256"/>
                    </a:cubicBezTo>
                    <a:cubicBezTo>
                      <a:pt x="153" y="258"/>
                      <a:pt x="153" y="258"/>
                      <a:pt x="153" y="258"/>
                    </a:cubicBezTo>
                    <a:cubicBezTo>
                      <a:pt x="155" y="262"/>
                      <a:pt x="155" y="262"/>
                      <a:pt x="155" y="262"/>
                    </a:cubicBezTo>
                    <a:cubicBezTo>
                      <a:pt x="158" y="266"/>
                      <a:pt x="158" y="266"/>
                      <a:pt x="158" y="266"/>
                    </a:cubicBezTo>
                    <a:cubicBezTo>
                      <a:pt x="160" y="269"/>
                      <a:pt x="160" y="269"/>
                      <a:pt x="160" y="269"/>
                    </a:cubicBezTo>
                    <a:cubicBezTo>
                      <a:pt x="115" y="332"/>
                      <a:pt x="115" y="332"/>
                      <a:pt x="115" y="332"/>
                    </a:cubicBezTo>
                    <a:cubicBezTo>
                      <a:pt x="114" y="331"/>
                      <a:pt x="114" y="331"/>
                      <a:pt x="114" y="331"/>
                    </a:cubicBezTo>
                    <a:cubicBezTo>
                      <a:pt x="107" y="325"/>
                      <a:pt x="107" y="325"/>
                      <a:pt x="107" y="325"/>
                    </a:cubicBezTo>
                    <a:cubicBezTo>
                      <a:pt x="101" y="318"/>
                      <a:pt x="101" y="318"/>
                      <a:pt x="101" y="318"/>
                    </a:cubicBezTo>
                    <a:cubicBezTo>
                      <a:pt x="96" y="310"/>
                      <a:pt x="96" y="310"/>
                      <a:pt x="96" y="310"/>
                    </a:cubicBezTo>
                    <a:lnTo>
                      <a:pt x="91" y="302"/>
                    </a:lnTo>
                    <a:close/>
                    <a:moveTo>
                      <a:pt x="271" y="367"/>
                    </a:moveTo>
                    <a:cubicBezTo>
                      <a:pt x="262" y="369"/>
                      <a:pt x="262" y="369"/>
                      <a:pt x="262" y="369"/>
                    </a:cubicBezTo>
                    <a:cubicBezTo>
                      <a:pt x="253" y="372"/>
                      <a:pt x="253" y="372"/>
                      <a:pt x="253" y="372"/>
                    </a:cubicBezTo>
                    <a:cubicBezTo>
                      <a:pt x="243" y="373"/>
                      <a:pt x="243" y="373"/>
                      <a:pt x="243" y="373"/>
                    </a:cubicBezTo>
                    <a:cubicBezTo>
                      <a:pt x="238" y="374"/>
                      <a:pt x="238" y="374"/>
                      <a:pt x="238" y="374"/>
                    </a:cubicBezTo>
                    <a:cubicBezTo>
                      <a:pt x="235" y="374"/>
                      <a:pt x="235" y="374"/>
                      <a:pt x="235" y="374"/>
                    </a:cubicBezTo>
                    <a:cubicBezTo>
                      <a:pt x="225" y="375"/>
                      <a:pt x="225" y="375"/>
                      <a:pt x="225" y="375"/>
                    </a:cubicBezTo>
                    <a:cubicBezTo>
                      <a:pt x="215" y="375"/>
                      <a:pt x="215" y="375"/>
                      <a:pt x="215" y="375"/>
                    </a:cubicBezTo>
                    <a:cubicBezTo>
                      <a:pt x="205" y="374"/>
                      <a:pt x="205" y="374"/>
                      <a:pt x="205" y="374"/>
                    </a:cubicBezTo>
                    <a:cubicBezTo>
                      <a:pt x="202" y="374"/>
                      <a:pt x="202" y="374"/>
                      <a:pt x="202" y="374"/>
                    </a:cubicBezTo>
                    <a:cubicBezTo>
                      <a:pt x="197" y="373"/>
                      <a:pt x="197" y="373"/>
                      <a:pt x="197" y="373"/>
                    </a:cubicBezTo>
                    <a:cubicBezTo>
                      <a:pt x="187" y="371"/>
                      <a:pt x="187" y="371"/>
                      <a:pt x="187" y="371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69" y="366"/>
                      <a:pt x="169" y="366"/>
                      <a:pt x="169" y="366"/>
                    </a:cubicBezTo>
                    <a:cubicBezTo>
                      <a:pt x="169" y="366"/>
                      <a:pt x="169" y="366"/>
                      <a:pt x="169" y="366"/>
                    </a:cubicBezTo>
                    <a:cubicBezTo>
                      <a:pt x="204" y="297"/>
                      <a:pt x="204" y="297"/>
                      <a:pt x="204" y="297"/>
                    </a:cubicBezTo>
                    <a:cubicBezTo>
                      <a:pt x="204" y="297"/>
                      <a:pt x="204" y="297"/>
                      <a:pt x="204" y="297"/>
                    </a:cubicBezTo>
                    <a:cubicBezTo>
                      <a:pt x="209" y="298"/>
                      <a:pt x="209" y="298"/>
                      <a:pt x="209" y="298"/>
                    </a:cubicBezTo>
                    <a:cubicBezTo>
                      <a:pt x="211" y="298"/>
                      <a:pt x="211" y="298"/>
                      <a:pt x="211" y="298"/>
                    </a:cubicBezTo>
                    <a:cubicBezTo>
                      <a:pt x="213" y="298"/>
                      <a:pt x="213" y="298"/>
                      <a:pt x="213" y="298"/>
                    </a:cubicBezTo>
                    <a:cubicBezTo>
                      <a:pt x="218" y="299"/>
                      <a:pt x="218" y="299"/>
                      <a:pt x="218" y="299"/>
                    </a:cubicBezTo>
                    <a:cubicBezTo>
                      <a:pt x="223" y="299"/>
                      <a:pt x="223" y="299"/>
                      <a:pt x="223" y="299"/>
                    </a:cubicBezTo>
                    <a:cubicBezTo>
                      <a:pt x="228" y="299"/>
                      <a:pt x="228" y="299"/>
                      <a:pt x="228" y="299"/>
                    </a:cubicBezTo>
                    <a:cubicBezTo>
                      <a:pt x="230" y="298"/>
                      <a:pt x="230" y="298"/>
                      <a:pt x="230" y="298"/>
                    </a:cubicBezTo>
                    <a:cubicBezTo>
                      <a:pt x="232" y="298"/>
                      <a:pt x="232" y="298"/>
                      <a:pt x="232" y="298"/>
                    </a:cubicBezTo>
                    <a:cubicBezTo>
                      <a:pt x="237" y="297"/>
                      <a:pt x="237" y="297"/>
                      <a:pt x="237" y="297"/>
                    </a:cubicBezTo>
                    <a:cubicBezTo>
                      <a:pt x="239" y="297"/>
                      <a:pt x="239" y="297"/>
                      <a:pt x="239" y="297"/>
                    </a:cubicBezTo>
                    <a:cubicBezTo>
                      <a:pt x="274" y="365"/>
                      <a:pt x="274" y="365"/>
                      <a:pt x="274" y="365"/>
                    </a:cubicBezTo>
                    <a:lnTo>
                      <a:pt x="271" y="367"/>
                    </a:lnTo>
                    <a:close/>
                    <a:moveTo>
                      <a:pt x="375" y="233"/>
                    </a:moveTo>
                    <a:cubicBezTo>
                      <a:pt x="373" y="246"/>
                      <a:pt x="373" y="246"/>
                      <a:pt x="373" y="246"/>
                    </a:cubicBezTo>
                    <a:cubicBezTo>
                      <a:pt x="370" y="259"/>
                      <a:pt x="370" y="259"/>
                      <a:pt x="370" y="259"/>
                    </a:cubicBezTo>
                    <a:cubicBezTo>
                      <a:pt x="367" y="272"/>
                      <a:pt x="367" y="272"/>
                      <a:pt x="367" y="272"/>
                    </a:cubicBezTo>
                    <a:cubicBezTo>
                      <a:pt x="362" y="284"/>
                      <a:pt x="362" y="284"/>
                      <a:pt x="362" y="284"/>
                    </a:cubicBezTo>
                    <a:cubicBezTo>
                      <a:pt x="359" y="290"/>
                      <a:pt x="359" y="290"/>
                      <a:pt x="359" y="290"/>
                    </a:cubicBezTo>
                    <a:cubicBezTo>
                      <a:pt x="357" y="295"/>
                      <a:pt x="357" y="295"/>
                      <a:pt x="357" y="295"/>
                    </a:cubicBezTo>
                    <a:cubicBezTo>
                      <a:pt x="352" y="303"/>
                      <a:pt x="352" y="303"/>
                      <a:pt x="352" y="303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41" y="318"/>
                      <a:pt x="341" y="318"/>
                      <a:pt x="341" y="318"/>
                    </a:cubicBezTo>
                    <a:cubicBezTo>
                      <a:pt x="334" y="326"/>
                      <a:pt x="334" y="326"/>
                      <a:pt x="334" y="326"/>
                    </a:cubicBezTo>
                    <a:cubicBezTo>
                      <a:pt x="328" y="332"/>
                      <a:pt x="328" y="332"/>
                      <a:pt x="328" y="332"/>
                    </a:cubicBezTo>
                    <a:cubicBezTo>
                      <a:pt x="283" y="269"/>
                      <a:pt x="283" y="269"/>
                      <a:pt x="283" y="269"/>
                    </a:cubicBezTo>
                    <a:cubicBezTo>
                      <a:pt x="284" y="266"/>
                      <a:pt x="284" y="266"/>
                      <a:pt x="284" y="266"/>
                    </a:cubicBezTo>
                    <a:cubicBezTo>
                      <a:pt x="287" y="262"/>
                      <a:pt x="287" y="262"/>
                      <a:pt x="287" y="262"/>
                    </a:cubicBezTo>
                    <a:cubicBezTo>
                      <a:pt x="290" y="258"/>
                      <a:pt x="290" y="258"/>
                      <a:pt x="290" y="258"/>
                    </a:cubicBezTo>
                    <a:cubicBezTo>
                      <a:pt x="291" y="256"/>
                      <a:pt x="291" y="256"/>
                      <a:pt x="291" y="256"/>
                    </a:cubicBezTo>
                    <a:cubicBezTo>
                      <a:pt x="292" y="253"/>
                      <a:pt x="292" y="253"/>
                      <a:pt x="292" y="253"/>
                    </a:cubicBezTo>
                    <a:cubicBezTo>
                      <a:pt x="295" y="247"/>
                      <a:pt x="295" y="247"/>
                      <a:pt x="295" y="247"/>
                    </a:cubicBezTo>
                    <a:cubicBezTo>
                      <a:pt x="296" y="240"/>
                      <a:pt x="296" y="240"/>
                      <a:pt x="296" y="240"/>
                    </a:cubicBezTo>
                    <a:cubicBezTo>
                      <a:pt x="298" y="234"/>
                      <a:pt x="298" y="234"/>
                      <a:pt x="298" y="234"/>
                    </a:cubicBezTo>
                    <a:cubicBezTo>
                      <a:pt x="299" y="227"/>
                      <a:pt x="299" y="227"/>
                      <a:pt x="299" y="227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374" y="203"/>
                      <a:pt x="374" y="203"/>
                      <a:pt x="374" y="203"/>
                    </a:cubicBezTo>
                    <a:cubicBezTo>
                      <a:pt x="374" y="206"/>
                      <a:pt x="374" y="206"/>
                      <a:pt x="374" y="206"/>
                    </a:cubicBezTo>
                    <a:cubicBezTo>
                      <a:pt x="375" y="219"/>
                      <a:pt x="375" y="219"/>
                      <a:pt x="375" y="219"/>
                    </a:cubicBezTo>
                    <a:lnTo>
                      <a:pt x="375" y="2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0" name="Gruppieren 68">
                <a:extLst>
                  <a:ext uri="{FF2B5EF4-FFF2-40B4-BE49-F238E27FC236}">
                    <a16:creationId xmlns:a16="http://schemas.microsoft.com/office/drawing/2014/main" id="{5CEC60C0-F790-0C3B-6C65-54563D34DF65}"/>
                  </a:ext>
                </a:extLst>
              </p:cNvPr>
              <p:cNvGrpSpPr/>
              <p:nvPr/>
            </p:nvGrpSpPr>
            <p:grpSpPr>
              <a:xfrm rot="2369777">
                <a:off x="4903804" y="1484831"/>
                <a:ext cx="331309" cy="346872"/>
                <a:chOff x="900113" y="3079750"/>
                <a:chExt cx="1047750" cy="1096962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28" name="Freeform 7">
                  <a:extLst>
                    <a:ext uri="{FF2B5EF4-FFF2-40B4-BE49-F238E27FC236}">
                      <a16:creationId xmlns:a16="http://schemas.microsoft.com/office/drawing/2014/main" id="{7268B8BD-EAC3-32F1-998A-1DD0C56EE1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0113" y="3079750"/>
                  <a:ext cx="1047750" cy="1096962"/>
                </a:xfrm>
                <a:custGeom>
                  <a:avLst/>
                  <a:gdLst>
                    <a:gd name="T0" fmla="*/ 323 w 660"/>
                    <a:gd name="T1" fmla="*/ 52 h 691"/>
                    <a:gd name="T2" fmla="*/ 260 w 660"/>
                    <a:gd name="T3" fmla="*/ 8 h 691"/>
                    <a:gd name="T4" fmla="*/ 204 w 660"/>
                    <a:gd name="T5" fmla="*/ 50 h 691"/>
                    <a:gd name="T6" fmla="*/ 151 w 660"/>
                    <a:gd name="T7" fmla="*/ 107 h 691"/>
                    <a:gd name="T8" fmla="*/ 67 w 660"/>
                    <a:gd name="T9" fmla="*/ 130 h 691"/>
                    <a:gd name="T10" fmla="*/ 82 w 660"/>
                    <a:gd name="T11" fmla="*/ 209 h 691"/>
                    <a:gd name="T12" fmla="*/ 14 w 660"/>
                    <a:gd name="T13" fmla="*/ 238 h 691"/>
                    <a:gd name="T14" fmla="*/ 34 w 660"/>
                    <a:gd name="T15" fmla="*/ 315 h 691"/>
                    <a:gd name="T16" fmla="*/ 42 w 660"/>
                    <a:gd name="T17" fmla="*/ 396 h 691"/>
                    <a:gd name="T18" fmla="*/ 24 w 660"/>
                    <a:gd name="T19" fmla="*/ 447 h 691"/>
                    <a:gd name="T20" fmla="*/ 76 w 660"/>
                    <a:gd name="T21" fmla="*/ 474 h 691"/>
                    <a:gd name="T22" fmla="*/ 69 w 660"/>
                    <a:gd name="T23" fmla="*/ 552 h 691"/>
                    <a:gd name="T24" fmla="*/ 117 w 660"/>
                    <a:gd name="T25" fmla="*/ 591 h 691"/>
                    <a:gd name="T26" fmla="*/ 168 w 660"/>
                    <a:gd name="T27" fmla="*/ 582 h 691"/>
                    <a:gd name="T28" fmla="*/ 208 w 660"/>
                    <a:gd name="T29" fmla="*/ 651 h 691"/>
                    <a:gd name="T30" fmla="*/ 265 w 660"/>
                    <a:gd name="T31" fmla="*/ 672 h 691"/>
                    <a:gd name="T32" fmla="*/ 334 w 660"/>
                    <a:gd name="T33" fmla="*/ 640 h 691"/>
                    <a:gd name="T34" fmla="*/ 415 w 660"/>
                    <a:gd name="T35" fmla="*/ 682 h 691"/>
                    <a:gd name="T36" fmla="*/ 449 w 660"/>
                    <a:gd name="T37" fmla="*/ 609 h 691"/>
                    <a:gd name="T38" fmla="*/ 498 w 660"/>
                    <a:gd name="T39" fmla="*/ 600 h 691"/>
                    <a:gd name="T40" fmla="*/ 561 w 660"/>
                    <a:gd name="T41" fmla="*/ 597 h 691"/>
                    <a:gd name="T42" fmla="*/ 560 w 660"/>
                    <a:gd name="T43" fmla="*/ 516 h 691"/>
                    <a:gd name="T44" fmla="*/ 605 w 660"/>
                    <a:gd name="T45" fmla="*/ 473 h 691"/>
                    <a:gd name="T46" fmla="*/ 653 w 660"/>
                    <a:gd name="T47" fmla="*/ 434 h 691"/>
                    <a:gd name="T48" fmla="*/ 611 w 660"/>
                    <a:gd name="T49" fmla="*/ 366 h 691"/>
                    <a:gd name="T50" fmla="*/ 656 w 660"/>
                    <a:gd name="T51" fmla="*/ 300 h 691"/>
                    <a:gd name="T52" fmla="*/ 611 w 660"/>
                    <a:gd name="T53" fmla="*/ 217 h 691"/>
                    <a:gd name="T54" fmla="*/ 554 w 660"/>
                    <a:gd name="T55" fmla="*/ 160 h 691"/>
                    <a:gd name="T56" fmla="*/ 533 w 660"/>
                    <a:gd name="T57" fmla="*/ 68 h 691"/>
                    <a:gd name="T58" fmla="*/ 458 w 660"/>
                    <a:gd name="T59" fmla="*/ 82 h 691"/>
                    <a:gd name="T60" fmla="*/ 431 w 660"/>
                    <a:gd name="T61" fmla="*/ 13 h 691"/>
                    <a:gd name="T62" fmla="*/ 341 w 660"/>
                    <a:gd name="T63" fmla="*/ 110 h 691"/>
                    <a:gd name="T64" fmla="*/ 427 w 660"/>
                    <a:gd name="T65" fmla="*/ 133 h 691"/>
                    <a:gd name="T66" fmla="*/ 455 w 660"/>
                    <a:gd name="T67" fmla="*/ 151 h 691"/>
                    <a:gd name="T68" fmla="*/ 488 w 660"/>
                    <a:gd name="T69" fmla="*/ 179 h 691"/>
                    <a:gd name="T70" fmla="*/ 504 w 660"/>
                    <a:gd name="T71" fmla="*/ 197 h 691"/>
                    <a:gd name="T72" fmla="*/ 533 w 660"/>
                    <a:gd name="T73" fmla="*/ 244 h 691"/>
                    <a:gd name="T74" fmla="*/ 543 w 660"/>
                    <a:gd name="T75" fmla="*/ 273 h 691"/>
                    <a:gd name="T76" fmla="*/ 549 w 660"/>
                    <a:gd name="T77" fmla="*/ 297 h 691"/>
                    <a:gd name="T78" fmla="*/ 552 w 660"/>
                    <a:gd name="T79" fmla="*/ 312 h 691"/>
                    <a:gd name="T80" fmla="*/ 554 w 660"/>
                    <a:gd name="T81" fmla="*/ 357 h 691"/>
                    <a:gd name="T82" fmla="*/ 549 w 660"/>
                    <a:gd name="T83" fmla="*/ 392 h 691"/>
                    <a:gd name="T84" fmla="*/ 545 w 660"/>
                    <a:gd name="T85" fmla="*/ 414 h 691"/>
                    <a:gd name="T86" fmla="*/ 516 w 660"/>
                    <a:gd name="T87" fmla="*/ 477 h 691"/>
                    <a:gd name="T88" fmla="*/ 503 w 660"/>
                    <a:gd name="T89" fmla="*/ 494 h 691"/>
                    <a:gd name="T90" fmla="*/ 418 w 660"/>
                    <a:gd name="T91" fmla="*/ 561 h 691"/>
                    <a:gd name="T92" fmla="*/ 331 w 660"/>
                    <a:gd name="T93" fmla="*/ 580 h 691"/>
                    <a:gd name="T94" fmla="*/ 242 w 660"/>
                    <a:gd name="T95" fmla="*/ 561 h 691"/>
                    <a:gd name="T96" fmla="*/ 187 w 660"/>
                    <a:gd name="T97" fmla="*/ 526 h 691"/>
                    <a:gd name="T98" fmla="*/ 157 w 660"/>
                    <a:gd name="T99" fmla="*/ 494 h 691"/>
                    <a:gd name="T100" fmla="*/ 124 w 660"/>
                    <a:gd name="T101" fmla="*/ 437 h 691"/>
                    <a:gd name="T102" fmla="*/ 114 w 660"/>
                    <a:gd name="T103" fmla="*/ 404 h 691"/>
                    <a:gd name="T104" fmla="*/ 109 w 660"/>
                    <a:gd name="T105" fmla="*/ 381 h 691"/>
                    <a:gd name="T106" fmla="*/ 106 w 660"/>
                    <a:gd name="T107" fmla="*/ 357 h 691"/>
                    <a:gd name="T108" fmla="*/ 108 w 660"/>
                    <a:gd name="T109" fmla="*/ 321 h 691"/>
                    <a:gd name="T110" fmla="*/ 114 w 660"/>
                    <a:gd name="T111" fmla="*/ 287 h 691"/>
                    <a:gd name="T112" fmla="*/ 121 w 660"/>
                    <a:gd name="T113" fmla="*/ 260 h 691"/>
                    <a:gd name="T114" fmla="*/ 129 w 660"/>
                    <a:gd name="T115" fmla="*/ 242 h 691"/>
                    <a:gd name="T116" fmla="*/ 148 w 660"/>
                    <a:gd name="T117" fmla="*/ 209 h 691"/>
                    <a:gd name="T118" fmla="*/ 165 w 660"/>
                    <a:gd name="T119" fmla="*/ 187 h 691"/>
                    <a:gd name="T120" fmla="*/ 253 w 660"/>
                    <a:gd name="T121" fmla="*/ 124 h 691"/>
                    <a:gd name="T122" fmla="*/ 331 w 660"/>
                    <a:gd name="T123" fmla="*/ 11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691">
                      <a:moveTo>
                        <a:pt x="376" y="0"/>
                      </a:moveTo>
                      <a:lnTo>
                        <a:pt x="374" y="6"/>
                      </a:lnTo>
                      <a:lnTo>
                        <a:pt x="371" y="16"/>
                      </a:lnTo>
                      <a:lnTo>
                        <a:pt x="367" y="25"/>
                      </a:lnTo>
                      <a:lnTo>
                        <a:pt x="359" y="34"/>
                      </a:lnTo>
                      <a:lnTo>
                        <a:pt x="352" y="41"/>
                      </a:lnTo>
                      <a:lnTo>
                        <a:pt x="343" y="46"/>
                      </a:lnTo>
                      <a:lnTo>
                        <a:pt x="334" y="50"/>
                      </a:lnTo>
                      <a:lnTo>
                        <a:pt x="323" y="52"/>
                      </a:lnTo>
                      <a:lnTo>
                        <a:pt x="317" y="53"/>
                      </a:lnTo>
                      <a:lnTo>
                        <a:pt x="311" y="52"/>
                      </a:lnTo>
                      <a:lnTo>
                        <a:pt x="302" y="50"/>
                      </a:lnTo>
                      <a:lnTo>
                        <a:pt x="292" y="47"/>
                      </a:lnTo>
                      <a:lnTo>
                        <a:pt x="284" y="41"/>
                      </a:lnTo>
                      <a:lnTo>
                        <a:pt x="277" y="35"/>
                      </a:lnTo>
                      <a:lnTo>
                        <a:pt x="269" y="28"/>
                      </a:lnTo>
                      <a:lnTo>
                        <a:pt x="265" y="19"/>
                      </a:lnTo>
                      <a:lnTo>
                        <a:pt x="260" y="8"/>
                      </a:lnTo>
                      <a:lnTo>
                        <a:pt x="260" y="4"/>
                      </a:lnTo>
                      <a:lnTo>
                        <a:pt x="251" y="6"/>
                      </a:lnTo>
                      <a:lnTo>
                        <a:pt x="237" y="10"/>
                      </a:lnTo>
                      <a:lnTo>
                        <a:pt x="222" y="14"/>
                      </a:lnTo>
                      <a:lnTo>
                        <a:pt x="207" y="20"/>
                      </a:lnTo>
                      <a:lnTo>
                        <a:pt x="201" y="23"/>
                      </a:lnTo>
                      <a:lnTo>
                        <a:pt x="202" y="29"/>
                      </a:lnTo>
                      <a:lnTo>
                        <a:pt x="204" y="40"/>
                      </a:lnTo>
                      <a:lnTo>
                        <a:pt x="204" y="50"/>
                      </a:lnTo>
                      <a:lnTo>
                        <a:pt x="202" y="61"/>
                      </a:lnTo>
                      <a:lnTo>
                        <a:pt x="199" y="71"/>
                      </a:lnTo>
                      <a:lnTo>
                        <a:pt x="195" y="80"/>
                      </a:lnTo>
                      <a:lnTo>
                        <a:pt x="187" y="89"/>
                      </a:lnTo>
                      <a:lnTo>
                        <a:pt x="180" y="97"/>
                      </a:lnTo>
                      <a:lnTo>
                        <a:pt x="175" y="100"/>
                      </a:lnTo>
                      <a:lnTo>
                        <a:pt x="171" y="101"/>
                      </a:lnTo>
                      <a:lnTo>
                        <a:pt x="162" y="106"/>
                      </a:lnTo>
                      <a:lnTo>
                        <a:pt x="151" y="107"/>
                      </a:lnTo>
                      <a:lnTo>
                        <a:pt x="142" y="107"/>
                      </a:lnTo>
                      <a:lnTo>
                        <a:pt x="132" y="106"/>
                      </a:lnTo>
                      <a:lnTo>
                        <a:pt x="123" y="103"/>
                      </a:lnTo>
                      <a:lnTo>
                        <a:pt x="115" y="98"/>
                      </a:lnTo>
                      <a:lnTo>
                        <a:pt x="108" y="92"/>
                      </a:lnTo>
                      <a:lnTo>
                        <a:pt x="103" y="89"/>
                      </a:lnTo>
                      <a:lnTo>
                        <a:pt x="94" y="98"/>
                      </a:lnTo>
                      <a:lnTo>
                        <a:pt x="76" y="119"/>
                      </a:lnTo>
                      <a:lnTo>
                        <a:pt x="67" y="130"/>
                      </a:lnTo>
                      <a:lnTo>
                        <a:pt x="72" y="134"/>
                      </a:lnTo>
                      <a:lnTo>
                        <a:pt x="79" y="142"/>
                      </a:lnTo>
                      <a:lnTo>
                        <a:pt x="85" y="151"/>
                      </a:lnTo>
                      <a:lnTo>
                        <a:pt x="88" y="161"/>
                      </a:lnTo>
                      <a:lnTo>
                        <a:pt x="90" y="172"/>
                      </a:lnTo>
                      <a:lnTo>
                        <a:pt x="90" y="182"/>
                      </a:lnTo>
                      <a:lnTo>
                        <a:pt x="88" y="194"/>
                      </a:lnTo>
                      <a:lnTo>
                        <a:pt x="85" y="205"/>
                      </a:lnTo>
                      <a:lnTo>
                        <a:pt x="82" y="209"/>
                      </a:lnTo>
                      <a:lnTo>
                        <a:pt x="79" y="214"/>
                      </a:lnTo>
                      <a:lnTo>
                        <a:pt x="73" y="223"/>
                      </a:lnTo>
                      <a:lnTo>
                        <a:pt x="66" y="229"/>
                      </a:lnTo>
                      <a:lnTo>
                        <a:pt x="57" y="235"/>
                      </a:lnTo>
                      <a:lnTo>
                        <a:pt x="48" y="238"/>
                      </a:lnTo>
                      <a:lnTo>
                        <a:pt x="39" y="241"/>
                      </a:lnTo>
                      <a:lnTo>
                        <a:pt x="28" y="241"/>
                      </a:lnTo>
                      <a:lnTo>
                        <a:pt x="18" y="239"/>
                      </a:lnTo>
                      <a:lnTo>
                        <a:pt x="14" y="238"/>
                      </a:lnTo>
                      <a:lnTo>
                        <a:pt x="12" y="245"/>
                      </a:lnTo>
                      <a:lnTo>
                        <a:pt x="8" y="260"/>
                      </a:lnTo>
                      <a:lnTo>
                        <a:pt x="5" y="275"/>
                      </a:lnTo>
                      <a:lnTo>
                        <a:pt x="2" y="291"/>
                      </a:lnTo>
                      <a:lnTo>
                        <a:pt x="0" y="299"/>
                      </a:lnTo>
                      <a:lnTo>
                        <a:pt x="6" y="300"/>
                      </a:lnTo>
                      <a:lnTo>
                        <a:pt x="17" y="303"/>
                      </a:lnTo>
                      <a:lnTo>
                        <a:pt x="25" y="308"/>
                      </a:lnTo>
                      <a:lnTo>
                        <a:pt x="34" y="315"/>
                      </a:lnTo>
                      <a:lnTo>
                        <a:pt x="42" y="323"/>
                      </a:lnTo>
                      <a:lnTo>
                        <a:pt x="46" y="333"/>
                      </a:lnTo>
                      <a:lnTo>
                        <a:pt x="51" y="342"/>
                      </a:lnTo>
                      <a:lnTo>
                        <a:pt x="52" y="354"/>
                      </a:lnTo>
                      <a:lnTo>
                        <a:pt x="52" y="360"/>
                      </a:lnTo>
                      <a:lnTo>
                        <a:pt x="52" y="366"/>
                      </a:lnTo>
                      <a:lnTo>
                        <a:pt x="51" y="377"/>
                      </a:lnTo>
                      <a:lnTo>
                        <a:pt x="48" y="387"/>
                      </a:lnTo>
                      <a:lnTo>
                        <a:pt x="42" y="396"/>
                      </a:lnTo>
                      <a:lnTo>
                        <a:pt x="36" y="404"/>
                      </a:lnTo>
                      <a:lnTo>
                        <a:pt x="28" y="411"/>
                      </a:lnTo>
                      <a:lnTo>
                        <a:pt x="20" y="416"/>
                      </a:lnTo>
                      <a:lnTo>
                        <a:pt x="11" y="420"/>
                      </a:lnTo>
                      <a:lnTo>
                        <a:pt x="5" y="420"/>
                      </a:lnTo>
                      <a:lnTo>
                        <a:pt x="9" y="435"/>
                      </a:lnTo>
                      <a:lnTo>
                        <a:pt x="12" y="449"/>
                      </a:lnTo>
                      <a:lnTo>
                        <a:pt x="17" y="449"/>
                      </a:lnTo>
                      <a:lnTo>
                        <a:pt x="24" y="447"/>
                      </a:lnTo>
                      <a:lnTo>
                        <a:pt x="28" y="447"/>
                      </a:lnTo>
                      <a:lnTo>
                        <a:pt x="31" y="447"/>
                      </a:lnTo>
                      <a:lnTo>
                        <a:pt x="39" y="449"/>
                      </a:lnTo>
                      <a:lnTo>
                        <a:pt x="46" y="450"/>
                      </a:lnTo>
                      <a:lnTo>
                        <a:pt x="54" y="453"/>
                      </a:lnTo>
                      <a:lnTo>
                        <a:pt x="60" y="458"/>
                      </a:lnTo>
                      <a:lnTo>
                        <a:pt x="66" y="462"/>
                      </a:lnTo>
                      <a:lnTo>
                        <a:pt x="72" y="468"/>
                      </a:lnTo>
                      <a:lnTo>
                        <a:pt x="76" y="474"/>
                      </a:lnTo>
                      <a:lnTo>
                        <a:pt x="78" y="477"/>
                      </a:lnTo>
                      <a:lnTo>
                        <a:pt x="81" y="483"/>
                      </a:lnTo>
                      <a:lnTo>
                        <a:pt x="84" y="494"/>
                      </a:lnTo>
                      <a:lnTo>
                        <a:pt x="85" y="504"/>
                      </a:lnTo>
                      <a:lnTo>
                        <a:pt x="85" y="514"/>
                      </a:lnTo>
                      <a:lnTo>
                        <a:pt x="84" y="525"/>
                      </a:lnTo>
                      <a:lnTo>
                        <a:pt x="81" y="535"/>
                      </a:lnTo>
                      <a:lnTo>
                        <a:pt x="75" y="544"/>
                      </a:lnTo>
                      <a:lnTo>
                        <a:pt x="69" y="552"/>
                      </a:lnTo>
                      <a:lnTo>
                        <a:pt x="64" y="556"/>
                      </a:lnTo>
                      <a:lnTo>
                        <a:pt x="69" y="562"/>
                      </a:lnTo>
                      <a:lnTo>
                        <a:pt x="79" y="574"/>
                      </a:lnTo>
                      <a:lnTo>
                        <a:pt x="88" y="585"/>
                      </a:lnTo>
                      <a:lnTo>
                        <a:pt x="99" y="597"/>
                      </a:lnTo>
                      <a:lnTo>
                        <a:pt x="105" y="601"/>
                      </a:lnTo>
                      <a:lnTo>
                        <a:pt x="106" y="600"/>
                      </a:lnTo>
                      <a:lnTo>
                        <a:pt x="111" y="594"/>
                      </a:lnTo>
                      <a:lnTo>
                        <a:pt x="117" y="591"/>
                      </a:lnTo>
                      <a:lnTo>
                        <a:pt x="121" y="586"/>
                      </a:lnTo>
                      <a:lnTo>
                        <a:pt x="127" y="583"/>
                      </a:lnTo>
                      <a:lnTo>
                        <a:pt x="133" y="582"/>
                      </a:lnTo>
                      <a:lnTo>
                        <a:pt x="139" y="580"/>
                      </a:lnTo>
                      <a:lnTo>
                        <a:pt x="145" y="579"/>
                      </a:lnTo>
                      <a:lnTo>
                        <a:pt x="148" y="579"/>
                      </a:lnTo>
                      <a:lnTo>
                        <a:pt x="153" y="579"/>
                      </a:lnTo>
                      <a:lnTo>
                        <a:pt x="160" y="580"/>
                      </a:lnTo>
                      <a:lnTo>
                        <a:pt x="168" y="582"/>
                      </a:lnTo>
                      <a:lnTo>
                        <a:pt x="175" y="585"/>
                      </a:lnTo>
                      <a:lnTo>
                        <a:pt x="180" y="588"/>
                      </a:lnTo>
                      <a:lnTo>
                        <a:pt x="184" y="591"/>
                      </a:lnTo>
                      <a:lnTo>
                        <a:pt x="193" y="598"/>
                      </a:lnTo>
                      <a:lnTo>
                        <a:pt x="199" y="607"/>
                      </a:lnTo>
                      <a:lnTo>
                        <a:pt x="205" y="618"/>
                      </a:lnTo>
                      <a:lnTo>
                        <a:pt x="208" y="628"/>
                      </a:lnTo>
                      <a:lnTo>
                        <a:pt x="210" y="640"/>
                      </a:lnTo>
                      <a:lnTo>
                        <a:pt x="208" y="651"/>
                      </a:lnTo>
                      <a:lnTo>
                        <a:pt x="205" y="663"/>
                      </a:lnTo>
                      <a:lnTo>
                        <a:pt x="204" y="667"/>
                      </a:lnTo>
                      <a:lnTo>
                        <a:pt x="210" y="670"/>
                      </a:lnTo>
                      <a:lnTo>
                        <a:pt x="225" y="676"/>
                      </a:lnTo>
                      <a:lnTo>
                        <a:pt x="238" y="681"/>
                      </a:lnTo>
                      <a:lnTo>
                        <a:pt x="253" y="685"/>
                      </a:lnTo>
                      <a:lnTo>
                        <a:pt x="260" y="687"/>
                      </a:lnTo>
                      <a:lnTo>
                        <a:pt x="260" y="681"/>
                      </a:lnTo>
                      <a:lnTo>
                        <a:pt x="265" y="672"/>
                      </a:lnTo>
                      <a:lnTo>
                        <a:pt x="269" y="663"/>
                      </a:lnTo>
                      <a:lnTo>
                        <a:pt x="277" y="655"/>
                      </a:lnTo>
                      <a:lnTo>
                        <a:pt x="284" y="648"/>
                      </a:lnTo>
                      <a:lnTo>
                        <a:pt x="292" y="643"/>
                      </a:lnTo>
                      <a:lnTo>
                        <a:pt x="302" y="639"/>
                      </a:lnTo>
                      <a:lnTo>
                        <a:pt x="311" y="637"/>
                      </a:lnTo>
                      <a:lnTo>
                        <a:pt x="317" y="637"/>
                      </a:lnTo>
                      <a:lnTo>
                        <a:pt x="323" y="637"/>
                      </a:lnTo>
                      <a:lnTo>
                        <a:pt x="334" y="640"/>
                      </a:lnTo>
                      <a:lnTo>
                        <a:pt x="343" y="643"/>
                      </a:lnTo>
                      <a:lnTo>
                        <a:pt x="352" y="649"/>
                      </a:lnTo>
                      <a:lnTo>
                        <a:pt x="359" y="657"/>
                      </a:lnTo>
                      <a:lnTo>
                        <a:pt x="367" y="666"/>
                      </a:lnTo>
                      <a:lnTo>
                        <a:pt x="371" y="675"/>
                      </a:lnTo>
                      <a:lnTo>
                        <a:pt x="374" y="685"/>
                      </a:lnTo>
                      <a:lnTo>
                        <a:pt x="376" y="691"/>
                      </a:lnTo>
                      <a:lnTo>
                        <a:pt x="389" y="688"/>
                      </a:lnTo>
                      <a:lnTo>
                        <a:pt x="415" y="682"/>
                      </a:lnTo>
                      <a:lnTo>
                        <a:pt x="428" y="679"/>
                      </a:lnTo>
                      <a:lnTo>
                        <a:pt x="427" y="673"/>
                      </a:lnTo>
                      <a:lnTo>
                        <a:pt x="425" y="663"/>
                      </a:lnTo>
                      <a:lnTo>
                        <a:pt x="425" y="652"/>
                      </a:lnTo>
                      <a:lnTo>
                        <a:pt x="427" y="643"/>
                      </a:lnTo>
                      <a:lnTo>
                        <a:pt x="430" y="633"/>
                      </a:lnTo>
                      <a:lnTo>
                        <a:pt x="436" y="624"/>
                      </a:lnTo>
                      <a:lnTo>
                        <a:pt x="442" y="616"/>
                      </a:lnTo>
                      <a:lnTo>
                        <a:pt x="449" y="609"/>
                      </a:lnTo>
                      <a:lnTo>
                        <a:pt x="454" y="606"/>
                      </a:lnTo>
                      <a:lnTo>
                        <a:pt x="457" y="604"/>
                      </a:lnTo>
                      <a:lnTo>
                        <a:pt x="464" y="601"/>
                      </a:lnTo>
                      <a:lnTo>
                        <a:pt x="471" y="598"/>
                      </a:lnTo>
                      <a:lnTo>
                        <a:pt x="477" y="598"/>
                      </a:lnTo>
                      <a:lnTo>
                        <a:pt x="482" y="598"/>
                      </a:lnTo>
                      <a:lnTo>
                        <a:pt x="485" y="598"/>
                      </a:lnTo>
                      <a:lnTo>
                        <a:pt x="492" y="598"/>
                      </a:lnTo>
                      <a:lnTo>
                        <a:pt x="498" y="600"/>
                      </a:lnTo>
                      <a:lnTo>
                        <a:pt x="506" y="603"/>
                      </a:lnTo>
                      <a:lnTo>
                        <a:pt x="512" y="606"/>
                      </a:lnTo>
                      <a:lnTo>
                        <a:pt x="518" y="610"/>
                      </a:lnTo>
                      <a:lnTo>
                        <a:pt x="524" y="615"/>
                      </a:lnTo>
                      <a:lnTo>
                        <a:pt x="528" y="621"/>
                      </a:lnTo>
                      <a:lnTo>
                        <a:pt x="531" y="624"/>
                      </a:lnTo>
                      <a:lnTo>
                        <a:pt x="537" y="618"/>
                      </a:lnTo>
                      <a:lnTo>
                        <a:pt x="549" y="607"/>
                      </a:lnTo>
                      <a:lnTo>
                        <a:pt x="561" y="597"/>
                      </a:lnTo>
                      <a:lnTo>
                        <a:pt x="572" y="585"/>
                      </a:lnTo>
                      <a:lnTo>
                        <a:pt x="578" y="579"/>
                      </a:lnTo>
                      <a:lnTo>
                        <a:pt x="573" y="574"/>
                      </a:lnTo>
                      <a:lnTo>
                        <a:pt x="567" y="567"/>
                      </a:lnTo>
                      <a:lnTo>
                        <a:pt x="563" y="558"/>
                      </a:lnTo>
                      <a:lnTo>
                        <a:pt x="560" y="547"/>
                      </a:lnTo>
                      <a:lnTo>
                        <a:pt x="558" y="537"/>
                      </a:lnTo>
                      <a:lnTo>
                        <a:pt x="558" y="526"/>
                      </a:lnTo>
                      <a:lnTo>
                        <a:pt x="560" y="516"/>
                      </a:lnTo>
                      <a:lnTo>
                        <a:pt x="563" y="507"/>
                      </a:lnTo>
                      <a:lnTo>
                        <a:pt x="566" y="501"/>
                      </a:lnTo>
                      <a:lnTo>
                        <a:pt x="567" y="498"/>
                      </a:lnTo>
                      <a:lnTo>
                        <a:pt x="573" y="492"/>
                      </a:lnTo>
                      <a:lnTo>
                        <a:pt x="578" y="486"/>
                      </a:lnTo>
                      <a:lnTo>
                        <a:pt x="584" y="482"/>
                      </a:lnTo>
                      <a:lnTo>
                        <a:pt x="591" y="477"/>
                      </a:lnTo>
                      <a:lnTo>
                        <a:pt x="597" y="474"/>
                      </a:lnTo>
                      <a:lnTo>
                        <a:pt x="605" y="473"/>
                      </a:lnTo>
                      <a:lnTo>
                        <a:pt x="612" y="471"/>
                      </a:lnTo>
                      <a:lnTo>
                        <a:pt x="615" y="471"/>
                      </a:lnTo>
                      <a:lnTo>
                        <a:pt x="618" y="471"/>
                      </a:lnTo>
                      <a:lnTo>
                        <a:pt x="624" y="471"/>
                      </a:lnTo>
                      <a:lnTo>
                        <a:pt x="630" y="473"/>
                      </a:lnTo>
                      <a:lnTo>
                        <a:pt x="636" y="474"/>
                      </a:lnTo>
                      <a:lnTo>
                        <a:pt x="639" y="476"/>
                      </a:lnTo>
                      <a:lnTo>
                        <a:pt x="644" y="462"/>
                      </a:lnTo>
                      <a:lnTo>
                        <a:pt x="653" y="434"/>
                      </a:lnTo>
                      <a:lnTo>
                        <a:pt x="656" y="420"/>
                      </a:lnTo>
                      <a:lnTo>
                        <a:pt x="651" y="419"/>
                      </a:lnTo>
                      <a:lnTo>
                        <a:pt x="642" y="414"/>
                      </a:lnTo>
                      <a:lnTo>
                        <a:pt x="633" y="410"/>
                      </a:lnTo>
                      <a:lnTo>
                        <a:pt x="627" y="402"/>
                      </a:lnTo>
                      <a:lnTo>
                        <a:pt x="621" y="395"/>
                      </a:lnTo>
                      <a:lnTo>
                        <a:pt x="617" y="386"/>
                      </a:lnTo>
                      <a:lnTo>
                        <a:pt x="612" y="377"/>
                      </a:lnTo>
                      <a:lnTo>
                        <a:pt x="611" y="366"/>
                      </a:lnTo>
                      <a:lnTo>
                        <a:pt x="611" y="360"/>
                      </a:lnTo>
                      <a:lnTo>
                        <a:pt x="611" y="354"/>
                      </a:lnTo>
                      <a:lnTo>
                        <a:pt x="614" y="344"/>
                      </a:lnTo>
                      <a:lnTo>
                        <a:pt x="617" y="333"/>
                      </a:lnTo>
                      <a:lnTo>
                        <a:pt x="623" y="324"/>
                      </a:lnTo>
                      <a:lnTo>
                        <a:pt x="629" y="317"/>
                      </a:lnTo>
                      <a:lnTo>
                        <a:pt x="636" y="309"/>
                      </a:lnTo>
                      <a:lnTo>
                        <a:pt x="645" y="305"/>
                      </a:lnTo>
                      <a:lnTo>
                        <a:pt x="656" y="300"/>
                      </a:lnTo>
                      <a:lnTo>
                        <a:pt x="660" y="299"/>
                      </a:lnTo>
                      <a:lnTo>
                        <a:pt x="659" y="288"/>
                      </a:lnTo>
                      <a:lnTo>
                        <a:pt x="654" y="264"/>
                      </a:lnTo>
                      <a:lnTo>
                        <a:pt x="648" y="242"/>
                      </a:lnTo>
                      <a:lnTo>
                        <a:pt x="642" y="221"/>
                      </a:lnTo>
                      <a:lnTo>
                        <a:pt x="638" y="211"/>
                      </a:lnTo>
                      <a:lnTo>
                        <a:pt x="632" y="212"/>
                      </a:lnTo>
                      <a:lnTo>
                        <a:pt x="621" y="215"/>
                      </a:lnTo>
                      <a:lnTo>
                        <a:pt x="611" y="217"/>
                      </a:lnTo>
                      <a:lnTo>
                        <a:pt x="600" y="215"/>
                      </a:lnTo>
                      <a:lnTo>
                        <a:pt x="590" y="212"/>
                      </a:lnTo>
                      <a:lnTo>
                        <a:pt x="581" y="206"/>
                      </a:lnTo>
                      <a:lnTo>
                        <a:pt x="572" y="200"/>
                      </a:lnTo>
                      <a:lnTo>
                        <a:pt x="564" y="191"/>
                      </a:lnTo>
                      <a:lnTo>
                        <a:pt x="561" y="185"/>
                      </a:lnTo>
                      <a:lnTo>
                        <a:pt x="558" y="181"/>
                      </a:lnTo>
                      <a:lnTo>
                        <a:pt x="555" y="170"/>
                      </a:lnTo>
                      <a:lnTo>
                        <a:pt x="554" y="160"/>
                      </a:lnTo>
                      <a:lnTo>
                        <a:pt x="554" y="149"/>
                      </a:lnTo>
                      <a:lnTo>
                        <a:pt x="555" y="139"/>
                      </a:lnTo>
                      <a:lnTo>
                        <a:pt x="558" y="128"/>
                      </a:lnTo>
                      <a:lnTo>
                        <a:pt x="564" y="119"/>
                      </a:lnTo>
                      <a:lnTo>
                        <a:pt x="570" y="112"/>
                      </a:lnTo>
                      <a:lnTo>
                        <a:pt x="575" y="107"/>
                      </a:lnTo>
                      <a:lnTo>
                        <a:pt x="564" y="97"/>
                      </a:lnTo>
                      <a:lnTo>
                        <a:pt x="543" y="77"/>
                      </a:lnTo>
                      <a:lnTo>
                        <a:pt x="533" y="68"/>
                      </a:lnTo>
                      <a:lnTo>
                        <a:pt x="528" y="71"/>
                      </a:lnTo>
                      <a:lnTo>
                        <a:pt x="521" y="79"/>
                      </a:lnTo>
                      <a:lnTo>
                        <a:pt x="512" y="83"/>
                      </a:lnTo>
                      <a:lnTo>
                        <a:pt x="503" y="88"/>
                      </a:lnTo>
                      <a:lnTo>
                        <a:pt x="492" y="89"/>
                      </a:lnTo>
                      <a:lnTo>
                        <a:pt x="483" y="89"/>
                      </a:lnTo>
                      <a:lnTo>
                        <a:pt x="473" y="88"/>
                      </a:lnTo>
                      <a:lnTo>
                        <a:pt x="462" y="83"/>
                      </a:lnTo>
                      <a:lnTo>
                        <a:pt x="458" y="82"/>
                      </a:lnTo>
                      <a:lnTo>
                        <a:pt x="454" y="79"/>
                      </a:lnTo>
                      <a:lnTo>
                        <a:pt x="446" y="71"/>
                      </a:lnTo>
                      <a:lnTo>
                        <a:pt x="440" y="64"/>
                      </a:lnTo>
                      <a:lnTo>
                        <a:pt x="436" y="56"/>
                      </a:lnTo>
                      <a:lnTo>
                        <a:pt x="431" y="47"/>
                      </a:lnTo>
                      <a:lnTo>
                        <a:pt x="430" y="37"/>
                      </a:lnTo>
                      <a:lnTo>
                        <a:pt x="430" y="28"/>
                      </a:lnTo>
                      <a:lnTo>
                        <a:pt x="430" y="17"/>
                      </a:lnTo>
                      <a:lnTo>
                        <a:pt x="431" y="13"/>
                      </a:lnTo>
                      <a:lnTo>
                        <a:pt x="424" y="10"/>
                      </a:lnTo>
                      <a:lnTo>
                        <a:pt x="410" y="7"/>
                      </a:lnTo>
                      <a:lnTo>
                        <a:pt x="397" y="3"/>
                      </a:lnTo>
                      <a:lnTo>
                        <a:pt x="383" y="1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  <a:moveTo>
                        <a:pt x="331" y="110"/>
                      </a:moveTo>
                      <a:lnTo>
                        <a:pt x="335" y="110"/>
                      </a:lnTo>
                      <a:lnTo>
                        <a:pt x="341" y="110"/>
                      </a:lnTo>
                      <a:lnTo>
                        <a:pt x="353" y="112"/>
                      </a:lnTo>
                      <a:lnTo>
                        <a:pt x="376" y="115"/>
                      </a:lnTo>
                      <a:lnTo>
                        <a:pt x="386" y="118"/>
                      </a:lnTo>
                      <a:lnTo>
                        <a:pt x="392" y="119"/>
                      </a:lnTo>
                      <a:lnTo>
                        <a:pt x="397" y="121"/>
                      </a:lnTo>
                      <a:lnTo>
                        <a:pt x="407" y="124"/>
                      </a:lnTo>
                      <a:lnTo>
                        <a:pt x="418" y="128"/>
                      </a:lnTo>
                      <a:lnTo>
                        <a:pt x="422" y="131"/>
                      </a:lnTo>
                      <a:lnTo>
                        <a:pt x="427" y="133"/>
                      </a:lnTo>
                      <a:lnTo>
                        <a:pt x="430" y="134"/>
                      </a:lnTo>
                      <a:lnTo>
                        <a:pt x="433" y="136"/>
                      </a:lnTo>
                      <a:lnTo>
                        <a:pt x="433" y="136"/>
                      </a:lnTo>
                      <a:lnTo>
                        <a:pt x="433" y="136"/>
                      </a:lnTo>
                      <a:lnTo>
                        <a:pt x="436" y="139"/>
                      </a:lnTo>
                      <a:lnTo>
                        <a:pt x="440" y="140"/>
                      </a:lnTo>
                      <a:lnTo>
                        <a:pt x="443" y="142"/>
                      </a:lnTo>
                      <a:lnTo>
                        <a:pt x="446" y="145"/>
                      </a:lnTo>
                      <a:lnTo>
                        <a:pt x="455" y="151"/>
                      </a:lnTo>
                      <a:lnTo>
                        <a:pt x="464" y="157"/>
                      </a:lnTo>
                      <a:lnTo>
                        <a:pt x="467" y="160"/>
                      </a:lnTo>
                      <a:lnTo>
                        <a:pt x="470" y="163"/>
                      </a:lnTo>
                      <a:lnTo>
                        <a:pt x="473" y="164"/>
                      </a:lnTo>
                      <a:lnTo>
                        <a:pt x="474" y="166"/>
                      </a:lnTo>
                      <a:lnTo>
                        <a:pt x="477" y="167"/>
                      </a:lnTo>
                      <a:lnTo>
                        <a:pt x="479" y="170"/>
                      </a:lnTo>
                      <a:lnTo>
                        <a:pt x="483" y="175"/>
                      </a:lnTo>
                      <a:lnTo>
                        <a:pt x="488" y="179"/>
                      </a:lnTo>
                      <a:lnTo>
                        <a:pt x="491" y="182"/>
                      </a:lnTo>
                      <a:lnTo>
                        <a:pt x="494" y="185"/>
                      </a:lnTo>
                      <a:lnTo>
                        <a:pt x="494" y="185"/>
                      </a:lnTo>
                      <a:lnTo>
                        <a:pt x="495" y="187"/>
                      </a:lnTo>
                      <a:lnTo>
                        <a:pt x="497" y="188"/>
                      </a:lnTo>
                      <a:lnTo>
                        <a:pt x="500" y="193"/>
                      </a:lnTo>
                      <a:lnTo>
                        <a:pt x="503" y="196"/>
                      </a:lnTo>
                      <a:lnTo>
                        <a:pt x="504" y="197"/>
                      </a:lnTo>
                      <a:lnTo>
                        <a:pt x="504" y="197"/>
                      </a:lnTo>
                      <a:lnTo>
                        <a:pt x="507" y="202"/>
                      </a:lnTo>
                      <a:lnTo>
                        <a:pt x="510" y="205"/>
                      </a:lnTo>
                      <a:lnTo>
                        <a:pt x="513" y="209"/>
                      </a:lnTo>
                      <a:lnTo>
                        <a:pt x="515" y="214"/>
                      </a:lnTo>
                      <a:lnTo>
                        <a:pt x="519" y="220"/>
                      </a:lnTo>
                      <a:lnTo>
                        <a:pt x="524" y="226"/>
                      </a:lnTo>
                      <a:lnTo>
                        <a:pt x="525" y="230"/>
                      </a:lnTo>
                      <a:lnTo>
                        <a:pt x="527" y="233"/>
                      </a:lnTo>
                      <a:lnTo>
                        <a:pt x="533" y="244"/>
                      </a:lnTo>
                      <a:lnTo>
                        <a:pt x="537" y="254"/>
                      </a:lnTo>
                      <a:lnTo>
                        <a:pt x="539" y="258"/>
                      </a:lnTo>
                      <a:lnTo>
                        <a:pt x="540" y="263"/>
                      </a:lnTo>
                      <a:lnTo>
                        <a:pt x="540" y="263"/>
                      </a:lnTo>
                      <a:lnTo>
                        <a:pt x="540" y="264"/>
                      </a:lnTo>
                      <a:lnTo>
                        <a:pt x="542" y="267"/>
                      </a:lnTo>
                      <a:lnTo>
                        <a:pt x="543" y="272"/>
                      </a:lnTo>
                      <a:lnTo>
                        <a:pt x="543" y="273"/>
                      </a:lnTo>
                      <a:lnTo>
                        <a:pt x="543" y="273"/>
                      </a:lnTo>
                      <a:lnTo>
                        <a:pt x="545" y="275"/>
                      </a:lnTo>
                      <a:lnTo>
                        <a:pt x="545" y="276"/>
                      </a:lnTo>
                      <a:lnTo>
                        <a:pt x="546" y="281"/>
                      </a:lnTo>
                      <a:lnTo>
                        <a:pt x="546" y="285"/>
                      </a:lnTo>
                      <a:lnTo>
                        <a:pt x="548" y="287"/>
                      </a:lnTo>
                      <a:lnTo>
                        <a:pt x="548" y="288"/>
                      </a:lnTo>
                      <a:lnTo>
                        <a:pt x="548" y="291"/>
                      </a:lnTo>
                      <a:lnTo>
                        <a:pt x="549" y="294"/>
                      </a:lnTo>
                      <a:lnTo>
                        <a:pt x="549" y="297"/>
                      </a:lnTo>
                      <a:lnTo>
                        <a:pt x="551" y="302"/>
                      </a:lnTo>
                      <a:lnTo>
                        <a:pt x="551" y="302"/>
                      </a:lnTo>
                      <a:lnTo>
                        <a:pt x="551" y="302"/>
                      </a:lnTo>
                      <a:lnTo>
                        <a:pt x="551" y="302"/>
                      </a:lnTo>
                      <a:lnTo>
                        <a:pt x="551" y="303"/>
                      </a:lnTo>
                      <a:lnTo>
                        <a:pt x="551" y="306"/>
                      </a:lnTo>
                      <a:lnTo>
                        <a:pt x="552" y="311"/>
                      </a:lnTo>
                      <a:lnTo>
                        <a:pt x="552" y="312"/>
                      </a:lnTo>
                      <a:lnTo>
                        <a:pt x="552" y="312"/>
                      </a:lnTo>
                      <a:lnTo>
                        <a:pt x="552" y="314"/>
                      </a:lnTo>
                      <a:lnTo>
                        <a:pt x="552" y="314"/>
                      </a:lnTo>
                      <a:lnTo>
                        <a:pt x="552" y="318"/>
                      </a:lnTo>
                      <a:lnTo>
                        <a:pt x="554" y="323"/>
                      </a:lnTo>
                      <a:lnTo>
                        <a:pt x="554" y="327"/>
                      </a:lnTo>
                      <a:lnTo>
                        <a:pt x="554" y="333"/>
                      </a:lnTo>
                      <a:lnTo>
                        <a:pt x="554" y="339"/>
                      </a:lnTo>
                      <a:lnTo>
                        <a:pt x="554" y="345"/>
                      </a:lnTo>
                      <a:lnTo>
                        <a:pt x="554" y="357"/>
                      </a:lnTo>
                      <a:lnTo>
                        <a:pt x="554" y="369"/>
                      </a:lnTo>
                      <a:lnTo>
                        <a:pt x="554" y="369"/>
                      </a:lnTo>
                      <a:lnTo>
                        <a:pt x="552" y="375"/>
                      </a:lnTo>
                      <a:lnTo>
                        <a:pt x="552" y="381"/>
                      </a:lnTo>
                      <a:lnTo>
                        <a:pt x="552" y="381"/>
                      </a:lnTo>
                      <a:lnTo>
                        <a:pt x="551" y="387"/>
                      </a:lnTo>
                      <a:lnTo>
                        <a:pt x="549" y="392"/>
                      </a:lnTo>
                      <a:lnTo>
                        <a:pt x="549" y="392"/>
                      </a:lnTo>
                      <a:lnTo>
                        <a:pt x="549" y="392"/>
                      </a:lnTo>
                      <a:lnTo>
                        <a:pt x="549" y="395"/>
                      </a:lnTo>
                      <a:lnTo>
                        <a:pt x="549" y="398"/>
                      </a:lnTo>
                      <a:lnTo>
                        <a:pt x="548" y="401"/>
                      </a:lnTo>
                      <a:lnTo>
                        <a:pt x="548" y="404"/>
                      </a:lnTo>
                      <a:lnTo>
                        <a:pt x="548" y="404"/>
                      </a:lnTo>
                      <a:lnTo>
                        <a:pt x="548" y="404"/>
                      </a:lnTo>
                      <a:lnTo>
                        <a:pt x="546" y="410"/>
                      </a:lnTo>
                      <a:lnTo>
                        <a:pt x="545" y="414"/>
                      </a:lnTo>
                      <a:lnTo>
                        <a:pt x="545" y="414"/>
                      </a:lnTo>
                      <a:lnTo>
                        <a:pt x="545" y="416"/>
                      </a:lnTo>
                      <a:lnTo>
                        <a:pt x="540" y="426"/>
                      </a:lnTo>
                      <a:lnTo>
                        <a:pt x="537" y="437"/>
                      </a:lnTo>
                      <a:lnTo>
                        <a:pt x="533" y="447"/>
                      </a:lnTo>
                      <a:lnTo>
                        <a:pt x="527" y="458"/>
                      </a:lnTo>
                      <a:lnTo>
                        <a:pt x="527" y="458"/>
                      </a:lnTo>
                      <a:lnTo>
                        <a:pt x="527" y="458"/>
                      </a:lnTo>
                      <a:lnTo>
                        <a:pt x="522" y="467"/>
                      </a:lnTo>
                      <a:lnTo>
                        <a:pt x="516" y="477"/>
                      </a:lnTo>
                      <a:lnTo>
                        <a:pt x="516" y="477"/>
                      </a:lnTo>
                      <a:lnTo>
                        <a:pt x="516" y="477"/>
                      </a:lnTo>
                      <a:lnTo>
                        <a:pt x="513" y="482"/>
                      </a:lnTo>
                      <a:lnTo>
                        <a:pt x="510" y="485"/>
                      </a:lnTo>
                      <a:lnTo>
                        <a:pt x="510" y="486"/>
                      </a:lnTo>
                      <a:lnTo>
                        <a:pt x="510" y="486"/>
                      </a:lnTo>
                      <a:lnTo>
                        <a:pt x="506" y="491"/>
                      </a:lnTo>
                      <a:lnTo>
                        <a:pt x="503" y="494"/>
                      </a:lnTo>
                      <a:lnTo>
                        <a:pt x="503" y="494"/>
                      </a:lnTo>
                      <a:lnTo>
                        <a:pt x="503" y="495"/>
                      </a:lnTo>
                      <a:lnTo>
                        <a:pt x="497" y="502"/>
                      </a:lnTo>
                      <a:lnTo>
                        <a:pt x="480" y="519"/>
                      </a:lnTo>
                      <a:lnTo>
                        <a:pt x="473" y="526"/>
                      </a:lnTo>
                      <a:lnTo>
                        <a:pt x="464" y="532"/>
                      </a:lnTo>
                      <a:lnTo>
                        <a:pt x="446" y="546"/>
                      </a:lnTo>
                      <a:lnTo>
                        <a:pt x="437" y="552"/>
                      </a:lnTo>
                      <a:lnTo>
                        <a:pt x="427" y="556"/>
                      </a:lnTo>
                      <a:lnTo>
                        <a:pt x="418" y="561"/>
                      </a:lnTo>
                      <a:lnTo>
                        <a:pt x="407" y="565"/>
                      </a:lnTo>
                      <a:lnTo>
                        <a:pt x="397" y="570"/>
                      </a:lnTo>
                      <a:lnTo>
                        <a:pt x="392" y="571"/>
                      </a:lnTo>
                      <a:lnTo>
                        <a:pt x="386" y="573"/>
                      </a:lnTo>
                      <a:lnTo>
                        <a:pt x="376" y="576"/>
                      </a:lnTo>
                      <a:lnTo>
                        <a:pt x="353" y="579"/>
                      </a:lnTo>
                      <a:lnTo>
                        <a:pt x="341" y="579"/>
                      </a:lnTo>
                      <a:lnTo>
                        <a:pt x="335" y="580"/>
                      </a:lnTo>
                      <a:lnTo>
                        <a:pt x="331" y="580"/>
                      </a:lnTo>
                      <a:lnTo>
                        <a:pt x="325" y="580"/>
                      </a:lnTo>
                      <a:lnTo>
                        <a:pt x="319" y="579"/>
                      </a:lnTo>
                      <a:lnTo>
                        <a:pt x="307" y="579"/>
                      </a:lnTo>
                      <a:lnTo>
                        <a:pt x="284" y="576"/>
                      </a:lnTo>
                      <a:lnTo>
                        <a:pt x="274" y="573"/>
                      </a:lnTo>
                      <a:lnTo>
                        <a:pt x="269" y="571"/>
                      </a:lnTo>
                      <a:lnTo>
                        <a:pt x="263" y="570"/>
                      </a:lnTo>
                      <a:lnTo>
                        <a:pt x="253" y="565"/>
                      </a:lnTo>
                      <a:lnTo>
                        <a:pt x="242" y="561"/>
                      </a:lnTo>
                      <a:lnTo>
                        <a:pt x="234" y="556"/>
                      </a:lnTo>
                      <a:lnTo>
                        <a:pt x="223" y="552"/>
                      </a:lnTo>
                      <a:lnTo>
                        <a:pt x="219" y="549"/>
                      </a:lnTo>
                      <a:lnTo>
                        <a:pt x="214" y="546"/>
                      </a:lnTo>
                      <a:lnTo>
                        <a:pt x="210" y="543"/>
                      </a:lnTo>
                      <a:lnTo>
                        <a:pt x="205" y="540"/>
                      </a:lnTo>
                      <a:lnTo>
                        <a:pt x="201" y="537"/>
                      </a:lnTo>
                      <a:lnTo>
                        <a:pt x="196" y="532"/>
                      </a:lnTo>
                      <a:lnTo>
                        <a:pt x="187" y="526"/>
                      </a:lnTo>
                      <a:lnTo>
                        <a:pt x="180" y="519"/>
                      </a:lnTo>
                      <a:lnTo>
                        <a:pt x="175" y="514"/>
                      </a:lnTo>
                      <a:lnTo>
                        <a:pt x="172" y="511"/>
                      </a:lnTo>
                      <a:lnTo>
                        <a:pt x="168" y="507"/>
                      </a:lnTo>
                      <a:lnTo>
                        <a:pt x="165" y="502"/>
                      </a:lnTo>
                      <a:lnTo>
                        <a:pt x="165" y="502"/>
                      </a:lnTo>
                      <a:lnTo>
                        <a:pt x="165" y="502"/>
                      </a:lnTo>
                      <a:lnTo>
                        <a:pt x="162" y="498"/>
                      </a:lnTo>
                      <a:lnTo>
                        <a:pt x="157" y="494"/>
                      </a:lnTo>
                      <a:lnTo>
                        <a:pt x="154" y="491"/>
                      </a:lnTo>
                      <a:lnTo>
                        <a:pt x="151" y="485"/>
                      </a:lnTo>
                      <a:lnTo>
                        <a:pt x="148" y="482"/>
                      </a:lnTo>
                      <a:lnTo>
                        <a:pt x="144" y="477"/>
                      </a:lnTo>
                      <a:lnTo>
                        <a:pt x="139" y="467"/>
                      </a:lnTo>
                      <a:lnTo>
                        <a:pt x="133" y="458"/>
                      </a:lnTo>
                      <a:lnTo>
                        <a:pt x="129" y="447"/>
                      </a:lnTo>
                      <a:lnTo>
                        <a:pt x="124" y="437"/>
                      </a:lnTo>
                      <a:lnTo>
                        <a:pt x="124" y="437"/>
                      </a:lnTo>
                      <a:lnTo>
                        <a:pt x="124" y="437"/>
                      </a:lnTo>
                      <a:lnTo>
                        <a:pt x="121" y="431"/>
                      </a:lnTo>
                      <a:lnTo>
                        <a:pt x="120" y="426"/>
                      </a:lnTo>
                      <a:lnTo>
                        <a:pt x="120" y="426"/>
                      </a:lnTo>
                      <a:lnTo>
                        <a:pt x="120" y="426"/>
                      </a:lnTo>
                      <a:lnTo>
                        <a:pt x="118" y="420"/>
                      </a:lnTo>
                      <a:lnTo>
                        <a:pt x="117" y="414"/>
                      </a:lnTo>
                      <a:lnTo>
                        <a:pt x="115" y="410"/>
                      </a:lnTo>
                      <a:lnTo>
                        <a:pt x="114" y="404"/>
                      </a:lnTo>
                      <a:lnTo>
                        <a:pt x="114" y="404"/>
                      </a:lnTo>
                      <a:lnTo>
                        <a:pt x="114" y="404"/>
                      </a:lnTo>
                      <a:lnTo>
                        <a:pt x="112" y="398"/>
                      </a:lnTo>
                      <a:lnTo>
                        <a:pt x="111" y="393"/>
                      </a:lnTo>
                      <a:lnTo>
                        <a:pt x="111" y="392"/>
                      </a:lnTo>
                      <a:lnTo>
                        <a:pt x="111" y="390"/>
                      </a:lnTo>
                      <a:lnTo>
                        <a:pt x="109" y="387"/>
                      </a:lnTo>
                      <a:lnTo>
                        <a:pt x="109" y="383"/>
                      </a:lnTo>
                      <a:lnTo>
                        <a:pt x="109" y="381"/>
                      </a:lnTo>
                      <a:lnTo>
                        <a:pt x="109" y="380"/>
                      </a:lnTo>
                      <a:lnTo>
                        <a:pt x="109" y="380"/>
                      </a:lnTo>
                      <a:lnTo>
                        <a:pt x="109" y="380"/>
                      </a:lnTo>
                      <a:lnTo>
                        <a:pt x="108" y="374"/>
                      </a:lnTo>
                      <a:lnTo>
                        <a:pt x="108" y="369"/>
                      </a:lnTo>
                      <a:lnTo>
                        <a:pt x="108" y="369"/>
                      </a:lnTo>
                      <a:lnTo>
                        <a:pt x="108" y="368"/>
                      </a:lnTo>
                      <a:lnTo>
                        <a:pt x="106" y="363"/>
                      </a:lnTo>
                      <a:lnTo>
                        <a:pt x="106" y="357"/>
                      </a:lnTo>
                      <a:lnTo>
                        <a:pt x="106" y="357"/>
                      </a:lnTo>
                      <a:lnTo>
                        <a:pt x="106" y="357"/>
                      </a:lnTo>
                      <a:lnTo>
                        <a:pt x="106" y="351"/>
                      </a:lnTo>
                      <a:lnTo>
                        <a:pt x="106" y="345"/>
                      </a:lnTo>
                      <a:lnTo>
                        <a:pt x="106" y="339"/>
                      </a:lnTo>
                      <a:lnTo>
                        <a:pt x="106" y="333"/>
                      </a:lnTo>
                      <a:lnTo>
                        <a:pt x="106" y="327"/>
                      </a:lnTo>
                      <a:lnTo>
                        <a:pt x="108" y="321"/>
                      </a:lnTo>
                      <a:lnTo>
                        <a:pt x="108" y="321"/>
                      </a:lnTo>
                      <a:lnTo>
                        <a:pt x="108" y="315"/>
                      </a:lnTo>
                      <a:lnTo>
                        <a:pt x="109" y="309"/>
                      </a:lnTo>
                      <a:lnTo>
                        <a:pt x="109" y="309"/>
                      </a:lnTo>
                      <a:lnTo>
                        <a:pt x="109" y="303"/>
                      </a:lnTo>
                      <a:lnTo>
                        <a:pt x="111" y="297"/>
                      </a:lnTo>
                      <a:lnTo>
                        <a:pt x="111" y="297"/>
                      </a:lnTo>
                      <a:lnTo>
                        <a:pt x="111" y="297"/>
                      </a:lnTo>
                      <a:lnTo>
                        <a:pt x="112" y="291"/>
                      </a:lnTo>
                      <a:lnTo>
                        <a:pt x="114" y="287"/>
                      </a:lnTo>
                      <a:lnTo>
                        <a:pt x="114" y="287"/>
                      </a:lnTo>
                      <a:lnTo>
                        <a:pt x="114" y="287"/>
                      </a:lnTo>
                      <a:lnTo>
                        <a:pt x="115" y="281"/>
                      </a:lnTo>
                      <a:lnTo>
                        <a:pt x="117" y="275"/>
                      </a:lnTo>
                      <a:lnTo>
                        <a:pt x="117" y="275"/>
                      </a:lnTo>
                      <a:lnTo>
                        <a:pt x="117" y="275"/>
                      </a:lnTo>
                      <a:lnTo>
                        <a:pt x="118" y="269"/>
                      </a:lnTo>
                      <a:lnTo>
                        <a:pt x="120" y="264"/>
                      </a:lnTo>
                      <a:lnTo>
                        <a:pt x="121" y="260"/>
                      </a:lnTo>
                      <a:lnTo>
                        <a:pt x="123" y="255"/>
                      </a:lnTo>
                      <a:lnTo>
                        <a:pt x="123" y="255"/>
                      </a:lnTo>
                      <a:lnTo>
                        <a:pt x="123" y="255"/>
                      </a:lnTo>
                      <a:lnTo>
                        <a:pt x="124" y="254"/>
                      </a:lnTo>
                      <a:lnTo>
                        <a:pt x="124" y="251"/>
                      </a:lnTo>
                      <a:lnTo>
                        <a:pt x="126" y="248"/>
                      </a:lnTo>
                      <a:lnTo>
                        <a:pt x="127" y="245"/>
                      </a:lnTo>
                      <a:lnTo>
                        <a:pt x="129" y="244"/>
                      </a:lnTo>
                      <a:lnTo>
                        <a:pt x="129" y="242"/>
                      </a:lnTo>
                      <a:lnTo>
                        <a:pt x="130" y="238"/>
                      </a:lnTo>
                      <a:lnTo>
                        <a:pt x="133" y="233"/>
                      </a:lnTo>
                      <a:lnTo>
                        <a:pt x="133" y="233"/>
                      </a:lnTo>
                      <a:lnTo>
                        <a:pt x="133" y="233"/>
                      </a:lnTo>
                      <a:lnTo>
                        <a:pt x="136" y="229"/>
                      </a:lnTo>
                      <a:lnTo>
                        <a:pt x="139" y="224"/>
                      </a:lnTo>
                      <a:lnTo>
                        <a:pt x="141" y="218"/>
                      </a:lnTo>
                      <a:lnTo>
                        <a:pt x="144" y="214"/>
                      </a:lnTo>
                      <a:lnTo>
                        <a:pt x="148" y="209"/>
                      </a:lnTo>
                      <a:lnTo>
                        <a:pt x="151" y="205"/>
                      </a:lnTo>
                      <a:lnTo>
                        <a:pt x="151" y="205"/>
                      </a:lnTo>
                      <a:lnTo>
                        <a:pt x="151" y="205"/>
                      </a:lnTo>
                      <a:lnTo>
                        <a:pt x="154" y="200"/>
                      </a:lnTo>
                      <a:lnTo>
                        <a:pt x="157" y="196"/>
                      </a:lnTo>
                      <a:lnTo>
                        <a:pt x="157" y="196"/>
                      </a:lnTo>
                      <a:lnTo>
                        <a:pt x="157" y="196"/>
                      </a:lnTo>
                      <a:lnTo>
                        <a:pt x="162" y="191"/>
                      </a:lnTo>
                      <a:lnTo>
                        <a:pt x="165" y="187"/>
                      </a:lnTo>
                      <a:lnTo>
                        <a:pt x="171" y="181"/>
                      </a:lnTo>
                      <a:lnTo>
                        <a:pt x="181" y="169"/>
                      </a:lnTo>
                      <a:lnTo>
                        <a:pt x="187" y="164"/>
                      </a:lnTo>
                      <a:lnTo>
                        <a:pt x="196" y="157"/>
                      </a:lnTo>
                      <a:lnTo>
                        <a:pt x="214" y="145"/>
                      </a:lnTo>
                      <a:lnTo>
                        <a:pt x="223" y="139"/>
                      </a:lnTo>
                      <a:lnTo>
                        <a:pt x="234" y="133"/>
                      </a:lnTo>
                      <a:lnTo>
                        <a:pt x="242" y="128"/>
                      </a:lnTo>
                      <a:lnTo>
                        <a:pt x="253" y="124"/>
                      </a:lnTo>
                      <a:lnTo>
                        <a:pt x="263" y="121"/>
                      </a:lnTo>
                      <a:lnTo>
                        <a:pt x="269" y="119"/>
                      </a:lnTo>
                      <a:lnTo>
                        <a:pt x="274" y="118"/>
                      </a:lnTo>
                      <a:lnTo>
                        <a:pt x="284" y="115"/>
                      </a:lnTo>
                      <a:lnTo>
                        <a:pt x="307" y="112"/>
                      </a:lnTo>
                      <a:lnTo>
                        <a:pt x="319" y="110"/>
                      </a:lnTo>
                      <a:lnTo>
                        <a:pt x="325" y="110"/>
                      </a:lnTo>
                      <a:lnTo>
                        <a:pt x="331" y="110"/>
                      </a:lnTo>
                      <a:lnTo>
                        <a:pt x="331" y="1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24">
                  <a:extLst>
                    <a:ext uri="{FF2B5EF4-FFF2-40B4-BE49-F238E27FC236}">
                      <a16:creationId xmlns:a16="http://schemas.microsoft.com/office/drawing/2014/main" id="{F9296667-2DC9-0C42-7473-7AB14758A0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90601" y="3192463"/>
                  <a:ext cx="866775" cy="868362"/>
                </a:xfrm>
                <a:custGeom>
                  <a:avLst/>
                  <a:gdLst>
                    <a:gd name="T0" fmla="*/ 365 w 365"/>
                    <a:gd name="T1" fmla="*/ 197 h 365"/>
                    <a:gd name="T2" fmla="*/ 365 w 365"/>
                    <a:gd name="T3" fmla="*/ 169 h 365"/>
                    <a:gd name="T4" fmla="*/ 287 w 365"/>
                    <a:gd name="T5" fmla="*/ 169 h 365"/>
                    <a:gd name="T6" fmla="*/ 266 w 365"/>
                    <a:gd name="T7" fmla="*/ 119 h 365"/>
                    <a:gd name="T8" fmla="*/ 321 w 365"/>
                    <a:gd name="T9" fmla="*/ 63 h 365"/>
                    <a:gd name="T10" fmla="*/ 302 w 365"/>
                    <a:gd name="T11" fmla="*/ 44 h 365"/>
                    <a:gd name="T12" fmla="*/ 247 w 365"/>
                    <a:gd name="T13" fmla="*/ 99 h 365"/>
                    <a:gd name="T14" fmla="*/ 196 w 365"/>
                    <a:gd name="T15" fmla="*/ 79 h 365"/>
                    <a:gd name="T16" fmla="*/ 196 w 365"/>
                    <a:gd name="T17" fmla="*/ 0 h 365"/>
                    <a:gd name="T18" fmla="*/ 169 w 365"/>
                    <a:gd name="T19" fmla="*/ 0 h 365"/>
                    <a:gd name="T20" fmla="*/ 169 w 365"/>
                    <a:gd name="T21" fmla="*/ 79 h 365"/>
                    <a:gd name="T22" fmla="*/ 119 w 365"/>
                    <a:gd name="T23" fmla="*/ 99 h 365"/>
                    <a:gd name="T24" fmla="*/ 63 w 365"/>
                    <a:gd name="T25" fmla="*/ 44 h 365"/>
                    <a:gd name="T26" fmla="*/ 44 w 365"/>
                    <a:gd name="T27" fmla="*/ 63 h 365"/>
                    <a:gd name="T28" fmla="*/ 99 w 365"/>
                    <a:gd name="T29" fmla="*/ 119 h 365"/>
                    <a:gd name="T30" fmla="*/ 78 w 365"/>
                    <a:gd name="T31" fmla="*/ 169 h 365"/>
                    <a:gd name="T32" fmla="*/ 0 w 365"/>
                    <a:gd name="T33" fmla="*/ 169 h 365"/>
                    <a:gd name="T34" fmla="*/ 0 w 365"/>
                    <a:gd name="T35" fmla="*/ 197 h 365"/>
                    <a:gd name="T36" fmla="*/ 78 w 365"/>
                    <a:gd name="T37" fmla="*/ 197 h 365"/>
                    <a:gd name="T38" fmla="*/ 99 w 365"/>
                    <a:gd name="T39" fmla="*/ 247 h 365"/>
                    <a:gd name="T40" fmla="*/ 44 w 365"/>
                    <a:gd name="T41" fmla="*/ 302 h 365"/>
                    <a:gd name="T42" fmla="*/ 63 w 365"/>
                    <a:gd name="T43" fmla="*/ 322 h 365"/>
                    <a:gd name="T44" fmla="*/ 119 w 365"/>
                    <a:gd name="T45" fmla="*/ 266 h 365"/>
                    <a:gd name="T46" fmla="*/ 169 w 365"/>
                    <a:gd name="T47" fmla="*/ 287 h 365"/>
                    <a:gd name="T48" fmla="*/ 169 w 365"/>
                    <a:gd name="T49" fmla="*/ 365 h 365"/>
                    <a:gd name="T50" fmla="*/ 196 w 365"/>
                    <a:gd name="T51" fmla="*/ 365 h 365"/>
                    <a:gd name="T52" fmla="*/ 196 w 365"/>
                    <a:gd name="T53" fmla="*/ 287 h 365"/>
                    <a:gd name="T54" fmla="*/ 247 w 365"/>
                    <a:gd name="T55" fmla="*/ 266 h 365"/>
                    <a:gd name="T56" fmla="*/ 302 w 365"/>
                    <a:gd name="T57" fmla="*/ 322 h 365"/>
                    <a:gd name="T58" fmla="*/ 321 w 365"/>
                    <a:gd name="T59" fmla="*/ 302 h 365"/>
                    <a:gd name="T60" fmla="*/ 266 w 365"/>
                    <a:gd name="T61" fmla="*/ 247 h 365"/>
                    <a:gd name="T62" fmla="*/ 287 w 365"/>
                    <a:gd name="T63" fmla="*/ 197 h 365"/>
                    <a:gd name="T64" fmla="*/ 365 w 365"/>
                    <a:gd name="T65" fmla="*/ 197 h 365"/>
                    <a:gd name="T66" fmla="*/ 183 w 365"/>
                    <a:gd name="T67" fmla="*/ 247 h 365"/>
                    <a:gd name="T68" fmla="*/ 119 w 365"/>
                    <a:gd name="T69" fmla="*/ 183 h 365"/>
                    <a:gd name="T70" fmla="*/ 183 w 365"/>
                    <a:gd name="T71" fmla="*/ 119 h 365"/>
                    <a:gd name="T72" fmla="*/ 247 w 365"/>
                    <a:gd name="T73" fmla="*/ 183 h 365"/>
                    <a:gd name="T74" fmla="*/ 183 w 365"/>
                    <a:gd name="T75" fmla="*/ 247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65" h="365">
                      <a:moveTo>
                        <a:pt x="365" y="197"/>
                      </a:moveTo>
                      <a:cubicBezTo>
                        <a:pt x="365" y="169"/>
                        <a:pt x="365" y="169"/>
                        <a:pt x="365" y="169"/>
                      </a:cubicBezTo>
                      <a:cubicBezTo>
                        <a:pt x="287" y="169"/>
                        <a:pt x="287" y="169"/>
                        <a:pt x="287" y="169"/>
                      </a:cubicBezTo>
                      <a:cubicBezTo>
                        <a:pt x="284" y="150"/>
                        <a:pt x="277" y="133"/>
                        <a:pt x="266" y="119"/>
                      </a:cubicBezTo>
                      <a:cubicBezTo>
                        <a:pt x="321" y="63"/>
                        <a:pt x="321" y="63"/>
                        <a:pt x="321" y="63"/>
                      </a:cubicBezTo>
                      <a:cubicBezTo>
                        <a:pt x="302" y="44"/>
                        <a:pt x="302" y="44"/>
                        <a:pt x="302" y="44"/>
                      </a:cubicBezTo>
                      <a:cubicBezTo>
                        <a:pt x="247" y="99"/>
                        <a:pt x="247" y="99"/>
                        <a:pt x="247" y="99"/>
                      </a:cubicBezTo>
                      <a:cubicBezTo>
                        <a:pt x="232" y="88"/>
                        <a:pt x="215" y="81"/>
                        <a:pt x="196" y="79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9" y="79"/>
                        <a:pt x="169" y="79"/>
                        <a:pt x="169" y="79"/>
                      </a:cubicBezTo>
                      <a:cubicBezTo>
                        <a:pt x="150" y="81"/>
                        <a:pt x="133" y="88"/>
                        <a:pt x="119" y="99"/>
                      </a:cubicBezTo>
                      <a:cubicBezTo>
                        <a:pt x="63" y="44"/>
                        <a:pt x="63" y="44"/>
                        <a:pt x="63" y="44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99" y="119"/>
                        <a:pt x="99" y="119"/>
                        <a:pt x="99" y="119"/>
                      </a:cubicBezTo>
                      <a:cubicBezTo>
                        <a:pt x="88" y="133"/>
                        <a:pt x="81" y="150"/>
                        <a:pt x="78" y="169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97"/>
                        <a:pt x="0" y="197"/>
                        <a:pt x="0" y="197"/>
                      </a:cubicBezTo>
                      <a:cubicBezTo>
                        <a:pt x="78" y="197"/>
                        <a:pt x="78" y="197"/>
                        <a:pt x="78" y="197"/>
                      </a:cubicBezTo>
                      <a:cubicBezTo>
                        <a:pt x="81" y="215"/>
                        <a:pt x="88" y="232"/>
                        <a:pt x="99" y="247"/>
                      </a:cubicBezTo>
                      <a:cubicBezTo>
                        <a:pt x="44" y="302"/>
                        <a:pt x="44" y="302"/>
                        <a:pt x="44" y="302"/>
                      </a:cubicBezTo>
                      <a:cubicBezTo>
                        <a:pt x="63" y="322"/>
                        <a:pt x="63" y="322"/>
                        <a:pt x="63" y="322"/>
                      </a:cubicBezTo>
                      <a:cubicBezTo>
                        <a:pt x="119" y="266"/>
                        <a:pt x="119" y="266"/>
                        <a:pt x="119" y="266"/>
                      </a:cubicBezTo>
                      <a:cubicBezTo>
                        <a:pt x="133" y="277"/>
                        <a:pt x="150" y="285"/>
                        <a:pt x="169" y="287"/>
                      </a:cubicBezTo>
                      <a:cubicBezTo>
                        <a:pt x="169" y="365"/>
                        <a:pt x="169" y="365"/>
                        <a:pt x="169" y="365"/>
                      </a:cubicBezTo>
                      <a:cubicBezTo>
                        <a:pt x="196" y="365"/>
                        <a:pt x="196" y="365"/>
                        <a:pt x="196" y="365"/>
                      </a:cubicBezTo>
                      <a:cubicBezTo>
                        <a:pt x="196" y="287"/>
                        <a:pt x="196" y="287"/>
                        <a:pt x="196" y="287"/>
                      </a:cubicBezTo>
                      <a:cubicBezTo>
                        <a:pt x="215" y="285"/>
                        <a:pt x="232" y="277"/>
                        <a:pt x="247" y="266"/>
                      </a:cubicBezTo>
                      <a:cubicBezTo>
                        <a:pt x="302" y="322"/>
                        <a:pt x="302" y="322"/>
                        <a:pt x="302" y="322"/>
                      </a:cubicBezTo>
                      <a:cubicBezTo>
                        <a:pt x="321" y="302"/>
                        <a:pt x="321" y="302"/>
                        <a:pt x="321" y="302"/>
                      </a:cubicBezTo>
                      <a:cubicBezTo>
                        <a:pt x="266" y="247"/>
                        <a:pt x="266" y="247"/>
                        <a:pt x="266" y="247"/>
                      </a:cubicBezTo>
                      <a:cubicBezTo>
                        <a:pt x="277" y="232"/>
                        <a:pt x="284" y="215"/>
                        <a:pt x="287" y="197"/>
                      </a:cubicBezTo>
                      <a:lnTo>
                        <a:pt x="365" y="197"/>
                      </a:lnTo>
                      <a:close/>
                      <a:moveTo>
                        <a:pt x="183" y="247"/>
                      </a:moveTo>
                      <a:cubicBezTo>
                        <a:pt x="147" y="247"/>
                        <a:pt x="119" y="218"/>
                        <a:pt x="119" y="183"/>
                      </a:cubicBezTo>
                      <a:cubicBezTo>
                        <a:pt x="119" y="147"/>
                        <a:pt x="147" y="119"/>
                        <a:pt x="183" y="119"/>
                      </a:cubicBezTo>
                      <a:cubicBezTo>
                        <a:pt x="218" y="119"/>
                        <a:pt x="247" y="147"/>
                        <a:pt x="247" y="183"/>
                      </a:cubicBezTo>
                      <a:cubicBezTo>
                        <a:pt x="247" y="218"/>
                        <a:pt x="218" y="247"/>
                        <a:pt x="183" y="2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428AFCA8-DEB8-E80E-60C5-F573D87F1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0801" y="3522663"/>
                  <a:ext cx="209550" cy="2095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1" name="Gruppieren 72">
                <a:extLst>
                  <a:ext uri="{FF2B5EF4-FFF2-40B4-BE49-F238E27FC236}">
                    <a16:creationId xmlns:a16="http://schemas.microsoft.com/office/drawing/2014/main" id="{8C16590A-A051-2C98-82E8-9670BE6C7B44}"/>
                  </a:ext>
                </a:extLst>
              </p:cNvPr>
              <p:cNvGrpSpPr/>
              <p:nvPr/>
            </p:nvGrpSpPr>
            <p:grpSpPr>
              <a:xfrm>
                <a:off x="4119877" y="2694238"/>
                <a:ext cx="165654" cy="173436"/>
                <a:chOff x="4640263" y="4543425"/>
                <a:chExt cx="1047750" cy="1096962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26" name="Freeform 35">
                  <a:extLst>
                    <a:ext uri="{FF2B5EF4-FFF2-40B4-BE49-F238E27FC236}">
                      <a16:creationId xmlns:a16="http://schemas.microsoft.com/office/drawing/2014/main" id="{472E00BB-B544-057E-219F-26EE870C19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54520" y="4859339"/>
                  <a:ext cx="465141" cy="465133"/>
                </a:xfrm>
                <a:custGeom>
                  <a:avLst/>
                  <a:gdLst>
                    <a:gd name="T0" fmla="*/ 284 w 293"/>
                    <a:gd name="T1" fmla="*/ 96 h 293"/>
                    <a:gd name="T2" fmla="*/ 263 w 293"/>
                    <a:gd name="T3" fmla="*/ 58 h 293"/>
                    <a:gd name="T4" fmla="*/ 233 w 293"/>
                    <a:gd name="T5" fmla="*/ 28 h 293"/>
                    <a:gd name="T6" fmla="*/ 196 w 293"/>
                    <a:gd name="T7" fmla="*/ 9 h 293"/>
                    <a:gd name="T8" fmla="*/ 154 w 293"/>
                    <a:gd name="T9" fmla="*/ 0 h 293"/>
                    <a:gd name="T10" fmla="*/ 124 w 293"/>
                    <a:gd name="T11" fmla="*/ 1 h 293"/>
                    <a:gd name="T12" fmla="*/ 82 w 293"/>
                    <a:gd name="T13" fmla="*/ 13 h 293"/>
                    <a:gd name="T14" fmla="*/ 48 w 293"/>
                    <a:gd name="T15" fmla="*/ 37 h 293"/>
                    <a:gd name="T16" fmla="*/ 21 w 293"/>
                    <a:gd name="T17" fmla="*/ 70 h 293"/>
                    <a:gd name="T18" fmla="*/ 4 w 293"/>
                    <a:gd name="T19" fmla="*/ 109 h 293"/>
                    <a:gd name="T20" fmla="*/ 0 w 293"/>
                    <a:gd name="T21" fmla="*/ 146 h 293"/>
                    <a:gd name="T22" fmla="*/ 4 w 293"/>
                    <a:gd name="T23" fmla="*/ 182 h 293"/>
                    <a:gd name="T24" fmla="*/ 21 w 293"/>
                    <a:gd name="T25" fmla="*/ 223 h 293"/>
                    <a:gd name="T26" fmla="*/ 48 w 293"/>
                    <a:gd name="T27" fmla="*/ 254 h 293"/>
                    <a:gd name="T28" fmla="*/ 82 w 293"/>
                    <a:gd name="T29" fmla="*/ 278 h 293"/>
                    <a:gd name="T30" fmla="*/ 124 w 293"/>
                    <a:gd name="T31" fmla="*/ 292 h 293"/>
                    <a:gd name="T32" fmla="*/ 154 w 293"/>
                    <a:gd name="T33" fmla="*/ 293 h 293"/>
                    <a:gd name="T34" fmla="*/ 196 w 293"/>
                    <a:gd name="T35" fmla="*/ 284 h 293"/>
                    <a:gd name="T36" fmla="*/ 233 w 293"/>
                    <a:gd name="T37" fmla="*/ 263 h 293"/>
                    <a:gd name="T38" fmla="*/ 263 w 293"/>
                    <a:gd name="T39" fmla="*/ 233 h 293"/>
                    <a:gd name="T40" fmla="*/ 284 w 293"/>
                    <a:gd name="T41" fmla="*/ 196 h 293"/>
                    <a:gd name="T42" fmla="*/ 292 w 293"/>
                    <a:gd name="T43" fmla="*/ 154 h 293"/>
                    <a:gd name="T44" fmla="*/ 290 w 293"/>
                    <a:gd name="T45" fmla="*/ 124 h 293"/>
                    <a:gd name="T46" fmla="*/ 232 w 293"/>
                    <a:gd name="T47" fmla="*/ 169 h 293"/>
                    <a:gd name="T48" fmla="*/ 223 w 293"/>
                    <a:gd name="T49" fmla="*/ 193 h 293"/>
                    <a:gd name="T50" fmla="*/ 206 w 293"/>
                    <a:gd name="T51" fmla="*/ 212 h 293"/>
                    <a:gd name="T52" fmla="*/ 184 w 293"/>
                    <a:gd name="T53" fmla="*/ 227 h 293"/>
                    <a:gd name="T54" fmla="*/ 160 w 293"/>
                    <a:gd name="T55" fmla="*/ 235 h 293"/>
                    <a:gd name="T56" fmla="*/ 140 w 293"/>
                    <a:gd name="T57" fmla="*/ 235 h 293"/>
                    <a:gd name="T58" fmla="*/ 115 w 293"/>
                    <a:gd name="T59" fmla="*/ 230 h 293"/>
                    <a:gd name="T60" fmla="*/ 93 w 293"/>
                    <a:gd name="T61" fmla="*/ 218 h 293"/>
                    <a:gd name="T62" fmla="*/ 75 w 293"/>
                    <a:gd name="T63" fmla="*/ 199 h 293"/>
                    <a:gd name="T64" fmla="*/ 61 w 293"/>
                    <a:gd name="T65" fmla="*/ 176 h 293"/>
                    <a:gd name="T66" fmla="*/ 57 w 293"/>
                    <a:gd name="T67" fmla="*/ 151 h 293"/>
                    <a:gd name="T68" fmla="*/ 57 w 293"/>
                    <a:gd name="T69" fmla="*/ 133 h 293"/>
                    <a:gd name="T70" fmla="*/ 66 w 293"/>
                    <a:gd name="T71" fmla="*/ 108 h 293"/>
                    <a:gd name="T72" fmla="*/ 79 w 293"/>
                    <a:gd name="T73" fmla="*/ 87 h 293"/>
                    <a:gd name="T74" fmla="*/ 100 w 293"/>
                    <a:gd name="T75" fmla="*/ 70 h 293"/>
                    <a:gd name="T76" fmla="*/ 124 w 293"/>
                    <a:gd name="T77" fmla="*/ 60 h 293"/>
                    <a:gd name="T78" fmla="*/ 146 w 293"/>
                    <a:gd name="T79" fmla="*/ 57 h 293"/>
                    <a:gd name="T80" fmla="*/ 167 w 293"/>
                    <a:gd name="T81" fmla="*/ 60 h 293"/>
                    <a:gd name="T82" fmla="*/ 193 w 293"/>
                    <a:gd name="T83" fmla="*/ 70 h 293"/>
                    <a:gd name="T84" fmla="*/ 212 w 293"/>
                    <a:gd name="T85" fmla="*/ 87 h 293"/>
                    <a:gd name="T86" fmla="*/ 226 w 293"/>
                    <a:gd name="T87" fmla="*/ 108 h 293"/>
                    <a:gd name="T88" fmla="*/ 235 w 293"/>
                    <a:gd name="T89" fmla="*/ 133 h 293"/>
                    <a:gd name="T90" fmla="*/ 235 w 293"/>
                    <a:gd name="T91" fmla="*/ 151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93" h="293">
                      <a:moveTo>
                        <a:pt x="290" y="124"/>
                      </a:moveTo>
                      <a:lnTo>
                        <a:pt x="289" y="109"/>
                      </a:lnTo>
                      <a:lnTo>
                        <a:pt x="284" y="96"/>
                      </a:lnTo>
                      <a:lnTo>
                        <a:pt x="278" y="82"/>
                      </a:lnTo>
                      <a:lnTo>
                        <a:pt x="271" y="70"/>
                      </a:lnTo>
                      <a:lnTo>
                        <a:pt x="263" y="58"/>
                      </a:lnTo>
                      <a:lnTo>
                        <a:pt x="254" y="48"/>
                      </a:lnTo>
                      <a:lnTo>
                        <a:pt x="245" y="37"/>
                      </a:lnTo>
                      <a:lnTo>
                        <a:pt x="233" y="28"/>
                      </a:lnTo>
                      <a:lnTo>
                        <a:pt x="221" y="21"/>
                      </a:lnTo>
                      <a:lnTo>
                        <a:pt x="209" y="13"/>
                      </a:lnTo>
                      <a:lnTo>
                        <a:pt x="196" y="9"/>
                      </a:lnTo>
                      <a:lnTo>
                        <a:pt x="182" y="4"/>
                      </a:lnTo>
                      <a:lnTo>
                        <a:pt x="167" y="1"/>
                      </a:lnTo>
                      <a:lnTo>
                        <a:pt x="154" y="0"/>
                      </a:lnTo>
                      <a:lnTo>
                        <a:pt x="146" y="0"/>
                      </a:lnTo>
                      <a:lnTo>
                        <a:pt x="139" y="0"/>
                      </a:lnTo>
                      <a:lnTo>
                        <a:pt x="124" y="1"/>
                      </a:lnTo>
                      <a:lnTo>
                        <a:pt x="109" y="4"/>
                      </a:lnTo>
                      <a:lnTo>
                        <a:pt x="96" y="9"/>
                      </a:lnTo>
                      <a:lnTo>
                        <a:pt x="82" y="13"/>
                      </a:lnTo>
                      <a:lnTo>
                        <a:pt x="70" y="21"/>
                      </a:lnTo>
                      <a:lnTo>
                        <a:pt x="58" y="28"/>
                      </a:lnTo>
                      <a:lnTo>
                        <a:pt x="48" y="37"/>
                      </a:lnTo>
                      <a:lnTo>
                        <a:pt x="37" y="48"/>
                      </a:lnTo>
                      <a:lnTo>
                        <a:pt x="28" y="58"/>
                      </a:lnTo>
                      <a:lnTo>
                        <a:pt x="21" y="70"/>
                      </a:lnTo>
                      <a:lnTo>
                        <a:pt x="13" y="82"/>
                      </a:lnTo>
                      <a:lnTo>
                        <a:pt x="7" y="96"/>
                      </a:lnTo>
                      <a:lnTo>
                        <a:pt x="4" y="109"/>
                      </a:lnTo>
                      <a:lnTo>
                        <a:pt x="1" y="124"/>
                      </a:lnTo>
                      <a:lnTo>
                        <a:pt x="0" y="139"/>
                      </a:lnTo>
                      <a:lnTo>
                        <a:pt x="0" y="146"/>
                      </a:lnTo>
                      <a:lnTo>
                        <a:pt x="0" y="154"/>
                      </a:lnTo>
                      <a:lnTo>
                        <a:pt x="1" y="169"/>
                      </a:lnTo>
                      <a:lnTo>
                        <a:pt x="4" y="182"/>
                      </a:lnTo>
                      <a:lnTo>
                        <a:pt x="7" y="196"/>
                      </a:lnTo>
                      <a:lnTo>
                        <a:pt x="13" y="209"/>
                      </a:lnTo>
                      <a:lnTo>
                        <a:pt x="21" y="223"/>
                      </a:lnTo>
                      <a:lnTo>
                        <a:pt x="28" y="233"/>
                      </a:lnTo>
                      <a:lnTo>
                        <a:pt x="37" y="245"/>
                      </a:lnTo>
                      <a:lnTo>
                        <a:pt x="48" y="254"/>
                      </a:lnTo>
                      <a:lnTo>
                        <a:pt x="58" y="263"/>
                      </a:lnTo>
                      <a:lnTo>
                        <a:pt x="70" y="272"/>
                      </a:lnTo>
                      <a:lnTo>
                        <a:pt x="82" y="278"/>
                      </a:lnTo>
                      <a:lnTo>
                        <a:pt x="96" y="284"/>
                      </a:lnTo>
                      <a:lnTo>
                        <a:pt x="109" y="289"/>
                      </a:lnTo>
                      <a:lnTo>
                        <a:pt x="124" y="292"/>
                      </a:lnTo>
                      <a:lnTo>
                        <a:pt x="139" y="293"/>
                      </a:lnTo>
                      <a:lnTo>
                        <a:pt x="146" y="293"/>
                      </a:lnTo>
                      <a:lnTo>
                        <a:pt x="154" y="293"/>
                      </a:lnTo>
                      <a:lnTo>
                        <a:pt x="167" y="292"/>
                      </a:lnTo>
                      <a:lnTo>
                        <a:pt x="182" y="289"/>
                      </a:lnTo>
                      <a:lnTo>
                        <a:pt x="196" y="284"/>
                      </a:lnTo>
                      <a:lnTo>
                        <a:pt x="209" y="278"/>
                      </a:lnTo>
                      <a:lnTo>
                        <a:pt x="221" y="272"/>
                      </a:lnTo>
                      <a:lnTo>
                        <a:pt x="233" y="263"/>
                      </a:lnTo>
                      <a:lnTo>
                        <a:pt x="245" y="254"/>
                      </a:lnTo>
                      <a:lnTo>
                        <a:pt x="254" y="245"/>
                      </a:lnTo>
                      <a:lnTo>
                        <a:pt x="263" y="233"/>
                      </a:lnTo>
                      <a:lnTo>
                        <a:pt x="271" y="223"/>
                      </a:lnTo>
                      <a:lnTo>
                        <a:pt x="278" y="209"/>
                      </a:lnTo>
                      <a:lnTo>
                        <a:pt x="284" y="196"/>
                      </a:lnTo>
                      <a:lnTo>
                        <a:pt x="289" y="182"/>
                      </a:lnTo>
                      <a:lnTo>
                        <a:pt x="290" y="169"/>
                      </a:lnTo>
                      <a:lnTo>
                        <a:pt x="292" y="154"/>
                      </a:lnTo>
                      <a:lnTo>
                        <a:pt x="293" y="146"/>
                      </a:lnTo>
                      <a:lnTo>
                        <a:pt x="292" y="139"/>
                      </a:lnTo>
                      <a:lnTo>
                        <a:pt x="290" y="124"/>
                      </a:lnTo>
                      <a:close/>
                      <a:moveTo>
                        <a:pt x="235" y="151"/>
                      </a:moveTo>
                      <a:lnTo>
                        <a:pt x="235" y="160"/>
                      </a:lnTo>
                      <a:lnTo>
                        <a:pt x="232" y="169"/>
                      </a:lnTo>
                      <a:lnTo>
                        <a:pt x="230" y="176"/>
                      </a:lnTo>
                      <a:lnTo>
                        <a:pt x="226" y="185"/>
                      </a:lnTo>
                      <a:lnTo>
                        <a:pt x="223" y="193"/>
                      </a:lnTo>
                      <a:lnTo>
                        <a:pt x="217" y="199"/>
                      </a:lnTo>
                      <a:lnTo>
                        <a:pt x="212" y="206"/>
                      </a:lnTo>
                      <a:lnTo>
                        <a:pt x="206" y="212"/>
                      </a:lnTo>
                      <a:lnTo>
                        <a:pt x="199" y="218"/>
                      </a:lnTo>
                      <a:lnTo>
                        <a:pt x="193" y="223"/>
                      </a:lnTo>
                      <a:lnTo>
                        <a:pt x="184" y="227"/>
                      </a:lnTo>
                      <a:lnTo>
                        <a:pt x="176" y="230"/>
                      </a:lnTo>
                      <a:lnTo>
                        <a:pt x="167" y="233"/>
                      </a:lnTo>
                      <a:lnTo>
                        <a:pt x="160" y="235"/>
                      </a:lnTo>
                      <a:lnTo>
                        <a:pt x="151" y="235"/>
                      </a:lnTo>
                      <a:lnTo>
                        <a:pt x="146" y="235"/>
                      </a:lnTo>
                      <a:lnTo>
                        <a:pt x="140" y="235"/>
                      </a:lnTo>
                      <a:lnTo>
                        <a:pt x="131" y="235"/>
                      </a:lnTo>
                      <a:lnTo>
                        <a:pt x="124" y="233"/>
                      </a:lnTo>
                      <a:lnTo>
                        <a:pt x="115" y="230"/>
                      </a:lnTo>
                      <a:lnTo>
                        <a:pt x="107" y="227"/>
                      </a:lnTo>
                      <a:lnTo>
                        <a:pt x="100" y="223"/>
                      </a:lnTo>
                      <a:lnTo>
                        <a:pt x="93" y="218"/>
                      </a:lnTo>
                      <a:lnTo>
                        <a:pt x="85" y="212"/>
                      </a:lnTo>
                      <a:lnTo>
                        <a:pt x="79" y="206"/>
                      </a:lnTo>
                      <a:lnTo>
                        <a:pt x="75" y="199"/>
                      </a:lnTo>
                      <a:lnTo>
                        <a:pt x="69" y="193"/>
                      </a:lnTo>
                      <a:lnTo>
                        <a:pt x="66" y="185"/>
                      </a:lnTo>
                      <a:lnTo>
                        <a:pt x="61" y="176"/>
                      </a:lnTo>
                      <a:lnTo>
                        <a:pt x="60" y="169"/>
                      </a:lnTo>
                      <a:lnTo>
                        <a:pt x="57" y="160"/>
                      </a:lnTo>
                      <a:lnTo>
                        <a:pt x="57" y="151"/>
                      </a:lnTo>
                      <a:lnTo>
                        <a:pt x="57" y="146"/>
                      </a:lnTo>
                      <a:lnTo>
                        <a:pt x="57" y="142"/>
                      </a:lnTo>
                      <a:lnTo>
                        <a:pt x="57" y="133"/>
                      </a:lnTo>
                      <a:lnTo>
                        <a:pt x="60" y="124"/>
                      </a:lnTo>
                      <a:lnTo>
                        <a:pt x="61" y="115"/>
                      </a:lnTo>
                      <a:lnTo>
                        <a:pt x="66" y="108"/>
                      </a:lnTo>
                      <a:lnTo>
                        <a:pt x="69" y="100"/>
                      </a:lnTo>
                      <a:lnTo>
                        <a:pt x="75" y="93"/>
                      </a:lnTo>
                      <a:lnTo>
                        <a:pt x="79" y="87"/>
                      </a:lnTo>
                      <a:lnTo>
                        <a:pt x="85" y="81"/>
                      </a:lnTo>
                      <a:lnTo>
                        <a:pt x="93" y="75"/>
                      </a:lnTo>
                      <a:lnTo>
                        <a:pt x="100" y="70"/>
                      </a:lnTo>
                      <a:lnTo>
                        <a:pt x="107" y="66"/>
                      </a:lnTo>
                      <a:lnTo>
                        <a:pt x="115" y="63"/>
                      </a:lnTo>
                      <a:lnTo>
                        <a:pt x="124" y="60"/>
                      </a:lnTo>
                      <a:lnTo>
                        <a:pt x="131" y="58"/>
                      </a:lnTo>
                      <a:lnTo>
                        <a:pt x="140" y="57"/>
                      </a:lnTo>
                      <a:lnTo>
                        <a:pt x="146" y="57"/>
                      </a:lnTo>
                      <a:lnTo>
                        <a:pt x="151" y="57"/>
                      </a:lnTo>
                      <a:lnTo>
                        <a:pt x="160" y="58"/>
                      </a:lnTo>
                      <a:lnTo>
                        <a:pt x="167" y="60"/>
                      </a:lnTo>
                      <a:lnTo>
                        <a:pt x="176" y="63"/>
                      </a:lnTo>
                      <a:lnTo>
                        <a:pt x="184" y="66"/>
                      </a:lnTo>
                      <a:lnTo>
                        <a:pt x="193" y="70"/>
                      </a:lnTo>
                      <a:lnTo>
                        <a:pt x="199" y="75"/>
                      </a:lnTo>
                      <a:lnTo>
                        <a:pt x="206" y="81"/>
                      </a:lnTo>
                      <a:lnTo>
                        <a:pt x="212" y="87"/>
                      </a:lnTo>
                      <a:lnTo>
                        <a:pt x="217" y="93"/>
                      </a:lnTo>
                      <a:lnTo>
                        <a:pt x="223" y="100"/>
                      </a:lnTo>
                      <a:lnTo>
                        <a:pt x="226" y="108"/>
                      </a:lnTo>
                      <a:lnTo>
                        <a:pt x="230" y="115"/>
                      </a:lnTo>
                      <a:lnTo>
                        <a:pt x="232" y="124"/>
                      </a:lnTo>
                      <a:lnTo>
                        <a:pt x="235" y="133"/>
                      </a:lnTo>
                      <a:lnTo>
                        <a:pt x="235" y="142"/>
                      </a:lnTo>
                      <a:lnTo>
                        <a:pt x="235" y="146"/>
                      </a:lnTo>
                      <a:lnTo>
                        <a:pt x="235" y="15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36">
                  <a:extLst>
                    <a:ext uri="{FF2B5EF4-FFF2-40B4-BE49-F238E27FC236}">
                      <a16:creationId xmlns:a16="http://schemas.microsoft.com/office/drawing/2014/main" id="{A9763A16-B0AD-D77E-D746-2992F400C2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40263" y="4543425"/>
                  <a:ext cx="1047750" cy="1096962"/>
                </a:xfrm>
                <a:custGeom>
                  <a:avLst/>
                  <a:gdLst>
                    <a:gd name="T0" fmla="*/ 612 w 660"/>
                    <a:gd name="T1" fmla="*/ 377 h 691"/>
                    <a:gd name="T2" fmla="*/ 621 w 660"/>
                    <a:gd name="T3" fmla="*/ 324 h 691"/>
                    <a:gd name="T4" fmla="*/ 658 w 660"/>
                    <a:gd name="T5" fmla="*/ 289 h 691"/>
                    <a:gd name="T6" fmla="*/ 621 w 660"/>
                    <a:gd name="T7" fmla="*/ 215 h 691"/>
                    <a:gd name="T8" fmla="*/ 564 w 660"/>
                    <a:gd name="T9" fmla="*/ 191 h 691"/>
                    <a:gd name="T10" fmla="*/ 555 w 660"/>
                    <a:gd name="T11" fmla="*/ 139 h 691"/>
                    <a:gd name="T12" fmla="*/ 543 w 660"/>
                    <a:gd name="T13" fmla="*/ 77 h 691"/>
                    <a:gd name="T14" fmla="*/ 492 w 660"/>
                    <a:gd name="T15" fmla="*/ 89 h 691"/>
                    <a:gd name="T16" fmla="*/ 446 w 660"/>
                    <a:gd name="T17" fmla="*/ 71 h 691"/>
                    <a:gd name="T18" fmla="*/ 429 w 660"/>
                    <a:gd name="T19" fmla="*/ 18 h 691"/>
                    <a:gd name="T20" fmla="*/ 375 w 660"/>
                    <a:gd name="T21" fmla="*/ 0 h 691"/>
                    <a:gd name="T22" fmla="*/ 342 w 660"/>
                    <a:gd name="T23" fmla="*/ 46 h 691"/>
                    <a:gd name="T24" fmla="*/ 291 w 660"/>
                    <a:gd name="T25" fmla="*/ 48 h 691"/>
                    <a:gd name="T26" fmla="*/ 259 w 660"/>
                    <a:gd name="T27" fmla="*/ 4 h 691"/>
                    <a:gd name="T28" fmla="*/ 202 w 660"/>
                    <a:gd name="T29" fmla="*/ 30 h 691"/>
                    <a:gd name="T30" fmla="*/ 187 w 660"/>
                    <a:gd name="T31" fmla="*/ 89 h 691"/>
                    <a:gd name="T32" fmla="*/ 142 w 660"/>
                    <a:gd name="T33" fmla="*/ 107 h 691"/>
                    <a:gd name="T34" fmla="*/ 94 w 660"/>
                    <a:gd name="T35" fmla="*/ 98 h 691"/>
                    <a:gd name="T36" fmla="*/ 88 w 660"/>
                    <a:gd name="T37" fmla="*/ 161 h 691"/>
                    <a:gd name="T38" fmla="*/ 79 w 660"/>
                    <a:gd name="T39" fmla="*/ 214 h 691"/>
                    <a:gd name="T40" fmla="*/ 28 w 660"/>
                    <a:gd name="T41" fmla="*/ 241 h 691"/>
                    <a:gd name="T42" fmla="*/ 1 w 660"/>
                    <a:gd name="T43" fmla="*/ 292 h 691"/>
                    <a:gd name="T44" fmla="*/ 40 w 660"/>
                    <a:gd name="T45" fmla="*/ 323 h 691"/>
                    <a:gd name="T46" fmla="*/ 51 w 660"/>
                    <a:gd name="T47" fmla="*/ 377 h 691"/>
                    <a:gd name="T48" fmla="*/ 10 w 660"/>
                    <a:gd name="T49" fmla="*/ 420 h 691"/>
                    <a:gd name="T50" fmla="*/ 28 w 660"/>
                    <a:gd name="T51" fmla="*/ 447 h 691"/>
                    <a:gd name="T52" fmla="*/ 66 w 660"/>
                    <a:gd name="T53" fmla="*/ 462 h 691"/>
                    <a:gd name="T54" fmla="*/ 85 w 660"/>
                    <a:gd name="T55" fmla="*/ 504 h 691"/>
                    <a:gd name="T56" fmla="*/ 64 w 660"/>
                    <a:gd name="T57" fmla="*/ 557 h 691"/>
                    <a:gd name="T58" fmla="*/ 106 w 660"/>
                    <a:gd name="T59" fmla="*/ 600 h 691"/>
                    <a:gd name="T60" fmla="*/ 139 w 660"/>
                    <a:gd name="T61" fmla="*/ 580 h 691"/>
                    <a:gd name="T62" fmla="*/ 175 w 660"/>
                    <a:gd name="T63" fmla="*/ 585 h 691"/>
                    <a:gd name="T64" fmla="*/ 208 w 660"/>
                    <a:gd name="T65" fmla="*/ 628 h 691"/>
                    <a:gd name="T66" fmla="*/ 223 w 660"/>
                    <a:gd name="T67" fmla="*/ 676 h 691"/>
                    <a:gd name="T68" fmla="*/ 269 w 660"/>
                    <a:gd name="T69" fmla="*/ 663 h 691"/>
                    <a:gd name="T70" fmla="*/ 317 w 660"/>
                    <a:gd name="T71" fmla="*/ 637 h 691"/>
                    <a:gd name="T72" fmla="*/ 366 w 660"/>
                    <a:gd name="T73" fmla="*/ 666 h 691"/>
                    <a:gd name="T74" fmla="*/ 426 w 660"/>
                    <a:gd name="T75" fmla="*/ 679 h 691"/>
                    <a:gd name="T76" fmla="*/ 434 w 660"/>
                    <a:gd name="T77" fmla="*/ 624 h 691"/>
                    <a:gd name="T78" fmla="*/ 470 w 660"/>
                    <a:gd name="T79" fmla="*/ 598 h 691"/>
                    <a:gd name="T80" fmla="*/ 505 w 660"/>
                    <a:gd name="T81" fmla="*/ 603 h 691"/>
                    <a:gd name="T82" fmla="*/ 537 w 660"/>
                    <a:gd name="T83" fmla="*/ 618 h 691"/>
                    <a:gd name="T84" fmla="*/ 567 w 660"/>
                    <a:gd name="T85" fmla="*/ 567 h 691"/>
                    <a:gd name="T86" fmla="*/ 562 w 660"/>
                    <a:gd name="T87" fmla="*/ 507 h 691"/>
                    <a:gd name="T88" fmla="*/ 589 w 660"/>
                    <a:gd name="T89" fmla="*/ 477 h 691"/>
                    <a:gd name="T90" fmla="*/ 624 w 660"/>
                    <a:gd name="T91" fmla="*/ 471 h 691"/>
                    <a:gd name="T92" fmla="*/ 655 w 660"/>
                    <a:gd name="T93" fmla="*/ 420 h 691"/>
                    <a:gd name="T94" fmla="*/ 517 w 660"/>
                    <a:gd name="T95" fmla="*/ 414 h 691"/>
                    <a:gd name="T96" fmla="*/ 449 w 660"/>
                    <a:gd name="T97" fmla="*/ 506 h 691"/>
                    <a:gd name="T98" fmla="*/ 339 w 660"/>
                    <a:gd name="T99" fmla="*/ 545 h 691"/>
                    <a:gd name="T100" fmla="*/ 244 w 660"/>
                    <a:gd name="T101" fmla="*/ 525 h 691"/>
                    <a:gd name="T102" fmla="*/ 158 w 660"/>
                    <a:gd name="T103" fmla="*/ 449 h 691"/>
                    <a:gd name="T104" fmla="*/ 130 w 660"/>
                    <a:gd name="T105" fmla="*/ 345 h 691"/>
                    <a:gd name="T106" fmla="*/ 158 w 660"/>
                    <a:gd name="T107" fmla="*/ 242 h 691"/>
                    <a:gd name="T108" fmla="*/ 244 w 660"/>
                    <a:gd name="T109" fmla="*/ 166 h 691"/>
                    <a:gd name="T110" fmla="*/ 339 w 660"/>
                    <a:gd name="T111" fmla="*/ 146 h 691"/>
                    <a:gd name="T112" fmla="*/ 449 w 660"/>
                    <a:gd name="T113" fmla="*/ 185 h 691"/>
                    <a:gd name="T114" fmla="*/ 517 w 660"/>
                    <a:gd name="T115" fmla="*/ 277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60" h="691">
                      <a:moveTo>
                        <a:pt x="642" y="414"/>
                      </a:moveTo>
                      <a:lnTo>
                        <a:pt x="633" y="410"/>
                      </a:lnTo>
                      <a:lnTo>
                        <a:pt x="627" y="402"/>
                      </a:lnTo>
                      <a:lnTo>
                        <a:pt x="621" y="395"/>
                      </a:lnTo>
                      <a:lnTo>
                        <a:pt x="615" y="386"/>
                      </a:lnTo>
                      <a:lnTo>
                        <a:pt x="612" y="377"/>
                      </a:lnTo>
                      <a:lnTo>
                        <a:pt x="610" y="366"/>
                      </a:lnTo>
                      <a:lnTo>
                        <a:pt x="610" y="360"/>
                      </a:lnTo>
                      <a:lnTo>
                        <a:pt x="610" y="354"/>
                      </a:lnTo>
                      <a:lnTo>
                        <a:pt x="612" y="344"/>
                      </a:lnTo>
                      <a:lnTo>
                        <a:pt x="616" y="333"/>
                      </a:lnTo>
                      <a:lnTo>
                        <a:pt x="621" y="324"/>
                      </a:lnTo>
                      <a:lnTo>
                        <a:pt x="628" y="317"/>
                      </a:lnTo>
                      <a:lnTo>
                        <a:pt x="636" y="310"/>
                      </a:lnTo>
                      <a:lnTo>
                        <a:pt x="645" y="305"/>
                      </a:lnTo>
                      <a:lnTo>
                        <a:pt x="655" y="301"/>
                      </a:lnTo>
                      <a:lnTo>
                        <a:pt x="660" y="299"/>
                      </a:lnTo>
                      <a:lnTo>
                        <a:pt x="658" y="289"/>
                      </a:lnTo>
                      <a:lnTo>
                        <a:pt x="654" y="265"/>
                      </a:lnTo>
                      <a:lnTo>
                        <a:pt x="648" y="242"/>
                      </a:lnTo>
                      <a:lnTo>
                        <a:pt x="640" y="221"/>
                      </a:lnTo>
                      <a:lnTo>
                        <a:pt x="637" y="211"/>
                      </a:lnTo>
                      <a:lnTo>
                        <a:pt x="631" y="212"/>
                      </a:lnTo>
                      <a:lnTo>
                        <a:pt x="621" y="215"/>
                      </a:lnTo>
                      <a:lnTo>
                        <a:pt x="610" y="217"/>
                      </a:lnTo>
                      <a:lnTo>
                        <a:pt x="600" y="215"/>
                      </a:lnTo>
                      <a:lnTo>
                        <a:pt x="589" y="212"/>
                      </a:lnTo>
                      <a:lnTo>
                        <a:pt x="580" y="206"/>
                      </a:lnTo>
                      <a:lnTo>
                        <a:pt x="571" y="200"/>
                      </a:lnTo>
                      <a:lnTo>
                        <a:pt x="564" y="191"/>
                      </a:lnTo>
                      <a:lnTo>
                        <a:pt x="561" y="185"/>
                      </a:lnTo>
                      <a:lnTo>
                        <a:pt x="558" y="181"/>
                      </a:lnTo>
                      <a:lnTo>
                        <a:pt x="555" y="170"/>
                      </a:lnTo>
                      <a:lnTo>
                        <a:pt x="553" y="160"/>
                      </a:lnTo>
                      <a:lnTo>
                        <a:pt x="553" y="149"/>
                      </a:lnTo>
                      <a:lnTo>
                        <a:pt x="555" y="139"/>
                      </a:lnTo>
                      <a:lnTo>
                        <a:pt x="558" y="128"/>
                      </a:lnTo>
                      <a:lnTo>
                        <a:pt x="564" y="119"/>
                      </a:lnTo>
                      <a:lnTo>
                        <a:pt x="570" y="112"/>
                      </a:lnTo>
                      <a:lnTo>
                        <a:pt x="574" y="107"/>
                      </a:lnTo>
                      <a:lnTo>
                        <a:pt x="564" y="97"/>
                      </a:lnTo>
                      <a:lnTo>
                        <a:pt x="543" y="77"/>
                      </a:lnTo>
                      <a:lnTo>
                        <a:pt x="532" y="68"/>
                      </a:lnTo>
                      <a:lnTo>
                        <a:pt x="528" y="71"/>
                      </a:lnTo>
                      <a:lnTo>
                        <a:pt x="520" y="79"/>
                      </a:lnTo>
                      <a:lnTo>
                        <a:pt x="511" y="83"/>
                      </a:lnTo>
                      <a:lnTo>
                        <a:pt x="503" y="88"/>
                      </a:lnTo>
                      <a:lnTo>
                        <a:pt x="492" y="89"/>
                      </a:lnTo>
                      <a:lnTo>
                        <a:pt x="483" y="89"/>
                      </a:lnTo>
                      <a:lnTo>
                        <a:pt x="473" y="88"/>
                      </a:lnTo>
                      <a:lnTo>
                        <a:pt x="462" y="83"/>
                      </a:lnTo>
                      <a:lnTo>
                        <a:pt x="458" y="82"/>
                      </a:lnTo>
                      <a:lnTo>
                        <a:pt x="453" y="79"/>
                      </a:lnTo>
                      <a:lnTo>
                        <a:pt x="446" y="71"/>
                      </a:lnTo>
                      <a:lnTo>
                        <a:pt x="440" y="64"/>
                      </a:lnTo>
                      <a:lnTo>
                        <a:pt x="435" y="57"/>
                      </a:lnTo>
                      <a:lnTo>
                        <a:pt x="431" y="48"/>
                      </a:lnTo>
                      <a:lnTo>
                        <a:pt x="429" y="37"/>
                      </a:lnTo>
                      <a:lnTo>
                        <a:pt x="428" y="28"/>
                      </a:lnTo>
                      <a:lnTo>
                        <a:pt x="429" y="18"/>
                      </a:lnTo>
                      <a:lnTo>
                        <a:pt x="431" y="13"/>
                      </a:lnTo>
                      <a:lnTo>
                        <a:pt x="423" y="10"/>
                      </a:lnTo>
                      <a:lnTo>
                        <a:pt x="410" y="7"/>
                      </a:lnTo>
                      <a:lnTo>
                        <a:pt x="396" y="3"/>
                      </a:lnTo>
                      <a:lnTo>
                        <a:pt x="381" y="1"/>
                      </a:lnTo>
                      <a:lnTo>
                        <a:pt x="375" y="0"/>
                      </a:lnTo>
                      <a:lnTo>
                        <a:pt x="374" y="6"/>
                      </a:lnTo>
                      <a:lnTo>
                        <a:pt x="371" y="16"/>
                      </a:lnTo>
                      <a:lnTo>
                        <a:pt x="366" y="25"/>
                      </a:lnTo>
                      <a:lnTo>
                        <a:pt x="359" y="34"/>
                      </a:lnTo>
                      <a:lnTo>
                        <a:pt x="351" y="42"/>
                      </a:lnTo>
                      <a:lnTo>
                        <a:pt x="342" y="46"/>
                      </a:lnTo>
                      <a:lnTo>
                        <a:pt x="333" y="51"/>
                      </a:lnTo>
                      <a:lnTo>
                        <a:pt x="323" y="52"/>
                      </a:lnTo>
                      <a:lnTo>
                        <a:pt x="317" y="54"/>
                      </a:lnTo>
                      <a:lnTo>
                        <a:pt x="311" y="52"/>
                      </a:lnTo>
                      <a:lnTo>
                        <a:pt x="302" y="51"/>
                      </a:lnTo>
                      <a:lnTo>
                        <a:pt x="291" y="48"/>
                      </a:lnTo>
                      <a:lnTo>
                        <a:pt x="284" y="42"/>
                      </a:lnTo>
                      <a:lnTo>
                        <a:pt x="277" y="36"/>
                      </a:lnTo>
                      <a:lnTo>
                        <a:pt x="269" y="28"/>
                      </a:lnTo>
                      <a:lnTo>
                        <a:pt x="265" y="19"/>
                      </a:lnTo>
                      <a:lnTo>
                        <a:pt x="260" y="9"/>
                      </a:lnTo>
                      <a:lnTo>
                        <a:pt x="259" y="4"/>
                      </a:lnTo>
                      <a:lnTo>
                        <a:pt x="251" y="6"/>
                      </a:lnTo>
                      <a:lnTo>
                        <a:pt x="236" y="10"/>
                      </a:lnTo>
                      <a:lnTo>
                        <a:pt x="221" y="15"/>
                      </a:lnTo>
                      <a:lnTo>
                        <a:pt x="206" y="21"/>
                      </a:lnTo>
                      <a:lnTo>
                        <a:pt x="200" y="24"/>
                      </a:lnTo>
                      <a:lnTo>
                        <a:pt x="202" y="30"/>
                      </a:lnTo>
                      <a:lnTo>
                        <a:pt x="203" y="40"/>
                      </a:lnTo>
                      <a:lnTo>
                        <a:pt x="203" y="51"/>
                      </a:lnTo>
                      <a:lnTo>
                        <a:pt x="202" y="61"/>
                      </a:lnTo>
                      <a:lnTo>
                        <a:pt x="199" y="71"/>
                      </a:lnTo>
                      <a:lnTo>
                        <a:pt x="194" y="80"/>
                      </a:lnTo>
                      <a:lnTo>
                        <a:pt x="187" y="89"/>
                      </a:lnTo>
                      <a:lnTo>
                        <a:pt x="179" y="97"/>
                      </a:lnTo>
                      <a:lnTo>
                        <a:pt x="175" y="100"/>
                      </a:lnTo>
                      <a:lnTo>
                        <a:pt x="170" y="101"/>
                      </a:lnTo>
                      <a:lnTo>
                        <a:pt x="161" y="106"/>
                      </a:lnTo>
                      <a:lnTo>
                        <a:pt x="151" y="107"/>
                      </a:lnTo>
                      <a:lnTo>
                        <a:pt x="142" y="107"/>
                      </a:lnTo>
                      <a:lnTo>
                        <a:pt x="131" y="106"/>
                      </a:lnTo>
                      <a:lnTo>
                        <a:pt x="122" y="103"/>
                      </a:lnTo>
                      <a:lnTo>
                        <a:pt x="115" y="98"/>
                      </a:lnTo>
                      <a:lnTo>
                        <a:pt x="106" y="92"/>
                      </a:lnTo>
                      <a:lnTo>
                        <a:pt x="103" y="89"/>
                      </a:lnTo>
                      <a:lnTo>
                        <a:pt x="94" y="98"/>
                      </a:lnTo>
                      <a:lnTo>
                        <a:pt x="76" y="119"/>
                      </a:lnTo>
                      <a:lnTo>
                        <a:pt x="67" y="130"/>
                      </a:lnTo>
                      <a:lnTo>
                        <a:pt x="71" y="134"/>
                      </a:lnTo>
                      <a:lnTo>
                        <a:pt x="79" y="142"/>
                      </a:lnTo>
                      <a:lnTo>
                        <a:pt x="83" y="151"/>
                      </a:lnTo>
                      <a:lnTo>
                        <a:pt x="88" y="161"/>
                      </a:lnTo>
                      <a:lnTo>
                        <a:pt x="89" y="172"/>
                      </a:lnTo>
                      <a:lnTo>
                        <a:pt x="89" y="182"/>
                      </a:lnTo>
                      <a:lnTo>
                        <a:pt x="88" y="194"/>
                      </a:lnTo>
                      <a:lnTo>
                        <a:pt x="85" y="205"/>
                      </a:lnTo>
                      <a:lnTo>
                        <a:pt x="82" y="209"/>
                      </a:lnTo>
                      <a:lnTo>
                        <a:pt x="79" y="214"/>
                      </a:lnTo>
                      <a:lnTo>
                        <a:pt x="73" y="223"/>
                      </a:lnTo>
                      <a:lnTo>
                        <a:pt x="66" y="229"/>
                      </a:lnTo>
                      <a:lnTo>
                        <a:pt x="57" y="235"/>
                      </a:lnTo>
                      <a:lnTo>
                        <a:pt x="48" y="238"/>
                      </a:lnTo>
                      <a:lnTo>
                        <a:pt x="37" y="241"/>
                      </a:lnTo>
                      <a:lnTo>
                        <a:pt x="28" y="241"/>
                      </a:lnTo>
                      <a:lnTo>
                        <a:pt x="18" y="239"/>
                      </a:lnTo>
                      <a:lnTo>
                        <a:pt x="13" y="238"/>
                      </a:lnTo>
                      <a:lnTo>
                        <a:pt x="10" y="245"/>
                      </a:lnTo>
                      <a:lnTo>
                        <a:pt x="7" y="260"/>
                      </a:lnTo>
                      <a:lnTo>
                        <a:pt x="3" y="275"/>
                      </a:lnTo>
                      <a:lnTo>
                        <a:pt x="1" y="292"/>
                      </a:lnTo>
                      <a:lnTo>
                        <a:pt x="0" y="299"/>
                      </a:lnTo>
                      <a:lnTo>
                        <a:pt x="6" y="301"/>
                      </a:lnTo>
                      <a:lnTo>
                        <a:pt x="16" y="304"/>
                      </a:lnTo>
                      <a:lnTo>
                        <a:pt x="25" y="308"/>
                      </a:lnTo>
                      <a:lnTo>
                        <a:pt x="34" y="315"/>
                      </a:lnTo>
                      <a:lnTo>
                        <a:pt x="40" y="323"/>
                      </a:lnTo>
                      <a:lnTo>
                        <a:pt x="46" y="333"/>
                      </a:lnTo>
                      <a:lnTo>
                        <a:pt x="51" y="342"/>
                      </a:lnTo>
                      <a:lnTo>
                        <a:pt x="52" y="354"/>
                      </a:lnTo>
                      <a:lnTo>
                        <a:pt x="52" y="360"/>
                      </a:lnTo>
                      <a:lnTo>
                        <a:pt x="52" y="366"/>
                      </a:lnTo>
                      <a:lnTo>
                        <a:pt x="51" y="377"/>
                      </a:lnTo>
                      <a:lnTo>
                        <a:pt x="48" y="387"/>
                      </a:lnTo>
                      <a:lnTo>
                        <a:pt x="42" y="396"/>
                      </a:lnTo>
                      <a:lnTo>
                        <a:pt x="36" y="404"/>
                      </a:lnTo>
                      <a:lnTo>
                        <a:pt x="28" y="411"/>
                      </a:lnTo>
                      <a:lnTo>
                        <a:pt x="19" y="416"/>
                      </a:lnTo>
                      <a:lnTo>
                        <a:pt x="10" y="420"/>
                      </a:lnTo>
                      <a:lnTo>
                        <a:pt x="4" y="420"/>
                      </a:lnTo>
                      <a:lnTo>
                        <a:pt x="7" y="435"/>
                      </a:lnTo>
                      <a:lnTo>
                        <a:pt x="12" y="449"/>
                      </a:lnTo>
                      <a:lnTo>
                        <a:pt x="16" y="449"/>
                      </a:lnTo>
                      <a:lnTo>
                        <a:pt x="24" y="447"/>
                      </a:lnTo>
                      <a:lnTo>
                        <a:pt x="28" y="447"/>
                      </a:lnTo>
                      <a:lnTo>
                        <a:pt x="31" y="447"/>
                      </a:lnTo>
                      <a:lnTo>
                        <a:pt x="39" y="449"/>
                      </a:lnTo>
                      <a:lnTo>
                        <a:pt x="46" y="450"/>
                      </a:lnTo>
                      <a:lnTo>
                        <a:pt x="54" y="453"/>
                      </a:lnTo>
                      <a:lnTo>
                        <a:pt x="60" y="458"/>
                      </a:lnTo>
                      <a:lnTo>
                        <a:pt x="66" y="462"/>
                      </a:lnTo>
                      <a:lnTo>
                        <a:pt x="71" y="468"/>
                      </a:lnTo>
                      <a:lnTo>
                        <a:pt x="76" y="474"/>
                      </a:lnTo>
                      <a:lnTo>
                        <a:pt x="77" y="477"/>
                      </a:lnTo>
                      <a:lnTo>
                        <a:pt x="80" y="483"/>
                      </a:lnTo>
                      <a:lnTo>
                        <a:pt x="83" y="494"/>
                      </a:lnTo>
                      <a:lnTo>
                        <a:pt x="85" y="504"/>
                      </a:lnTo>
                      <a:lnTo>
                        <a:pt x="85" y="515"/>
                      </a:lnTo>
                      <a:lnTo>
                        <a:pt x="83" y="525"/>
                      </a:lnTo>
                      <a:lnTo>
                        <a:pt x="80" y="536"/>
                      </a:lnTo>
                      <a:lnTo>
                        <a:pt x="74" y="545"/>
                      </a:lnTo>
                      <a:lnTo>
                        <a:pt x="68" y="552"/>
                      </a:lnTo>
                      <a:lnTo>
                        <a:pt x="64" y="557"/>
                      </a:lnTo>
                      <a:lnTo>
                        <a:pt x="68" y="562"/>
                      </a:lnTo>
                      <a:lnTo>
                        <a:pt x="79" y="574"/>
                      </a:lnTo>
                      <a:lnTo>
                        <a:pt x="88" y="585"/>
                      </a:lnTo>
                      <a:lnTo>
                        <a:pt x="98" y="597"/>
                      </a:lnTo>
                      <a:lnTo>
                        <a:pt x="104" y="601"/>
                      </a:lnTo>
                      <a:lnTo>
                        <a:pt x="106" y="600"/>
                      </a:lnTo>
                      <a:lnTo>
                        <a:pt x="110" y="594"/>
                      </a:lnTo>
                      <a:lnTo>
                        <a:pt x="116" y="591"/>
                      </a:lnTo>
                      <a:lnTo>
                        <a:pt x="121" y="586"/>
                      </a:lnTo>
                      <a:lnTo>
                        <a:pt x="127" y="583"/>
                      </a:lnTo>
                      <a:lnTo>
                        <a:pt x="133" y="582"/>
                      </a:lnTo>
                      <a:lnTo>
                        <a:pt x="139" y="580"/>
                      </a:lnTo>
                      <a:lnTo>
                        <a:pt x="145" y="579"/>
                      </a:lnTo>
                      <a:lnTo>
                        <a:pt x="148" y="579"/>
                      </a:lnTo>
                      <a:lnTo>
                        <a:pt x="152" y="579"/>
                      </a:lnTo>
                      <a:lnTo>
                        <a:pt x="160" y="580"/>
                      </a:lnTo>
                      <a:lnTo>
                        <a:pt x="167" y="582"/>
                      </a:lnTo>
                      <a:lnTo>
                        <a:pt x="175" y="585"/>
                      </a:lnTo>
                      <a:lnTo>
                        <a:pt x="179" y="588"/>
                      </a:lnTo>
                      <a:lnTo>
                        <a:pt x="184" y="591"/>
                      </a:lnTo>
                      <a:lnTo>
                        <a:pt x="193" y="598"/>
                      </a:lnTo>
                      <a:lnTo>
                        <a:pt x="199" y="607"/>
                      </a:lnTo>
                      <a:lnTo>
                        <a:pt x="205" y="618"/>
                      </a:lnTo>
                      <a:lnTo>
                        <a:pt x="208" y="628"/>
                      </a:lnTo>
                      <a:lnTo>
                        <a:pt x="208" y="640"/>
                      </a:lnTo>
                      <a:lnTo>
                        <a:pt x="208" y="651"/>
                      </a:lnTo>
                      <a:lnTo>
                        <a:pt x="205" y="663"/>
                      </a:lnTo>
                      <a:lnTo>
                        <a:pt x="203" y="667"/>
                      </a:lnTo>
                      <a:lnTo>
                        <a:pt x="209" y="670"/>
                      </a:lnTo>
                      <a:lnTo>
                        <a:pt x="223" y="676"/>
                      </a:lnTo>
                      <a:lnTo>
                        <a:pt x="238" y="681"/>
                      </a:lnTo>
                      <a:lnTo>
                        <a:pt x="253" y="685"/>
                      </a:lnTo>
                      <a:lnTo>
                        <a:pt x="259" y="687"/>
                      </a:lnTo>
                      <a:lnTo>
                        <a:pt x="260" y="681"/>
                      </a:lnTo>
                      <a:lnTo>
                        <a:pt x="265" y="672"/>
                      </a:lnTo>
                      <a:lnTo>
                        <a:pt x="269" y="663"/>
                      </a:lnTo>
                      <a:lnTo>
                        <a:pt x="277" y="655"/>
                      </a:lnTo>
                      <a:lnTo>
                        <a:pt x="284" y="648"/>
                      </a:lnTo>
                      <a:lnTo>
                        <a:pt x="291" y="643"/>
                      </a:lnTo>
                      <a:lnTo>
                        <a:pt x="302" y="639"/>
                      </a:lnTo>
                      <a:lnTo>
                        <a:pt x="311" y="637"/>
                      </a:lnTo>
                      <a:lnTo>
                        <a:pt x="317" y="637"/>
                      </a:lnTo>
                      <a:lnTo>
                        <a:pt x="323" y="637"/>
                      </a:lnTo>
                      <a:lnTo>
                        <a:pt x="333" y="640"/>
                      </a:lnTo>
                      <a:lnTo>
                        <a:pt x="342" y="643"/>
                      </a:lnTo>
                      <a:lnTo>
                        <a:pt x="351" y="649"/>
                      </a:lnTo>
                      <a:lnTo>
                        <a:pt x="359" y="657"/>
                      </a:lnTo>
                      <a:lnTo>
                        <a:pt x="366" y="666"/>
                      </a:lnTo>
                      <a:lnTo>
                        <a:pt x="371" y="675"/>
                      </a:lnTo>
                      <a:lnTo>
                        <a:pt x="374" y="685"/>
                      </a:lnTo>
                      <a:lnTo>
                        <a:pt x="375" y="691"/>
                      </a:lnTo>
                      <a:lnTo>
                        <a:pt x="389" y="688"/>
                      </a:lnTo>
                      <a:lnTo>
                        <a:pt x="414" y="682"/>
                      </a:lnTo>
                      <a:lnTo>
                        <a:pt x="426" y="679"/>
                      </a:lnTo>
                      <a:lnTo>
                        <a:pt x="425" y="673"/>
                      </a:lnTo>
                      <a:lnTo>
                        <a:pt x="423" y="663"/>
                      </a:lnTo>
                      <a:lnTo>
                        <a:pt x="425" y="652"/>
                      </a:lnTo>
                      <a:lnTo>
                        <a:pt x="426" y="643"/>
                      </a:lnTo>
                      <a:lnTo>
                        <a:pt x="429" y="633"/>
                      </a:lnTo>
                      <a:lnTo>
                        <a:pt x="434" y="624"/>
                      </a:lnTo>
                      <a:lnTo>
                        <a:pt x="441" y="616"/>
                      </a:lnTo>
                      <a:lnTo>
                        <a:pt x="449" y="609"/>
                      </a:lnTo>
                      <a:lnTo>
                        <a:pt x="453" y="606"/>
                      </a:lnTo>
                      <a:lnTo>
                        <a:pt x="456" y="604"/>
                      </a:lnTo>
                      <a:lnTo>
                        <a:pt x="464" y="601"/>
                      </a:lnTo>
                      <a:lnTo>
                        <a:pt x="470" y="598"/>
                      </a:lnTo>
                      <a:lnTo>
                        <a:pt x="477" y="598"/>
                      </a:lnTo>
                      <a:lnTo>
                        <a:pt x="482" y="598"/>
                      </a:lnTo>
                      <a:lnTo>
                        <a:pt x="485" y="598"/>
                      </a:lnTo>
                      <a:lnTo>
                        <a:pt x="492" y="598"/>
                      </a:lnTo>
                      <a:lnTo>
                        <a:pt x="498" y="600"/>
                      </a:lnTo>
                      <a:lnTo>
                        <a:pt x="505" y="603"/>
                      </a:lnTo>
                      <a:lnTo>
                        <a:pt x="511" y="606"/>
                      </a:lnTo>
                      <a:lnTo>
                        <a:pt x="517" y="610"/>
                      </a:lnTo>
                      <a:lnTo>
                        <a:pt x="523" y="615"/>
                      </a:lnTo>
                      <a:lnTo>
                        <a:pt x="528" y="621"/>
                      </a:lnTo>
                      <a:lnTo>
                        <a:pt x="531" y="624"/>
                      </a:lnTo>
                      <a:lnTo>
                        <a:pt x="537" y="618"/>
                      </a:lnTo>
                      <a:lnTo>
                        <a:pt x="549" y="607"/>
                      </a:lnTo>
                      <a:lnTo>
                        <a:pt x="561" y="597"/>
                      </a:lnTo>
                      <a:lnTo>
                        <a:pt x="571" y="585"/>
                      </a:lnTo>
                      <a:lnTo>
                        <a:pt x="577" y="579"/>
                      </a:lnTo>
                      <a:lnTo>
                        <a:pt x="573" y="574"/>
                      </a:lnTo>
                      <a:lnTo>
                        <a:pt x="567" y="567"/>
                      </a:lnTo>
                      <a:lnTo>
                        <a:pt x="562" y="558"/>
                      </a:lnTo>
                      <a:lnTo>
                        <a:pt x="559" y="548"/>
                      </a:lnTo>
                      <a:lnTo>
                        <a:pt x="558" y="537"/>
                      </a:lnTo>
                      <a:lnTo>
                        <a:pt x="558" y="527"/>
                      </a:lnTo>
                      <a:lnTo>
                        <a:pt x="559" y="516"/>
                      </a:lnTo>
                      <a:lnTo>
                        <a:pt x="562" y="507"/>
                      </a:lnTo>
                      <a:lnTo>
                        <a:pt x="565" y="501"/>
                      </a:lnTo>
                      <a:lnTo>
                        <a:pt x="567" y="498"/>
                      </a:lnTo>
                      <a:lnTo>
                        <a:pt x="573" y="492"/>
                      </a:lnTo>
                      <a:lnTo>
                        <a:pt x="577" y="486"/>
                      </a:lnTo>
                      <a:lnTo>
                        <a:pt x="583" y="482"/>
                      </a:lnTo>
                      <a:lnTo>
                        <a:pt x="589" y="477"/>
                      </a:lnTo>
                      <a:lnTo>
                        <a:pt x="597" y="474"/>
                      </a:lnTo>
                      <a:lnTo>
                        <a:pt x="604" y="473"/>
                      </a:lnTo>
                      <a:lnTo>
                        <a:pt x="612" y="471"/>
                      </a:lnTo>
                      <a:lnTo>
                        <a:pt x="615" y="471"/>
                      </a:lnTo>
                      <a:lnTo>
                        <a:pt x="618" y="471"/>
                      </a:lnTo>
                      <a:lnTo>
                        <a:pt x="624" y="471"/>
                      </a:lnTo>
                      <a:lnTo>
                        <a:pt x="630" y="473"/>
                      </a:lnTo>
                      <a:lnTo>
                        <a:pt x="636" y="474"/>
                      </a:lnTo>
                      <a:lnTo>
                        <a:pt x="639" y="476"/>
                      </a:lnTo>
                      <a:lnTo>
                        <a:pt x="643" y="462"/>
                      </a:lnTo>
                      <a:lnTo>
                        <a:pt x="652" y="434"/>
                      </a:lnTo>
                      <a:lnTo>
                        <a:pt x="655" y="420"/>
                      </a:lnTo>
                      <a:lnTo>
                        <a:pt x="651" y="419"/>
                      </a:lnTo>
                      <a:lnTo>
                        <a:pt x="642" y="414"/>
                      </a:lnTo>
                      <a:close/>
                      <a:moveTo>
                        <a:pt x="529" y="356"/>
                      </a:moveTo>
                      <a:lnTo>
                        <a:pt x="526" y="375"/>
                      </a:lnTo>
                      <a:lnTo>
                        <a:pt x="523" y="395"/>
                      </a:lnTo>
                      <a:lnTo>
                        <a:pt x="517" y="414"/>
                      </a:lnTo>
                      <a:lnTo>
                        <a:pt x="510" y="432"/>
                      </a:lnTo>
                      <a:lnTo>
                        <a:pt x="501" y="449"/>
                      </a:lnTo>
                      <a:lnTo>
                        <a:pt x="489" y="465"/>
                      </a:lnTo>
                      <a:lnTo>
                        <a:pt x="477" y="480"/>
                      </a:lnTo>
                      <a:lnTo>
                        <a:pt x="464" y="492"/>
                      </a:lnTo>
                      <a:lnTo>
                        <a:pt x="449" y="506"/>
                      </a:lnTo>
                      <a:lnTo>
                        <a:pt x="434" y="516"/>
                      </a:lnTo>
                      <a:lnTo>
                        <a:pt x="416" y="525"/>
                      </a:lnTo>
                      <a:lnTo>
                        <a:pt x="398" y="533"/>
                      </a:lnTo>
                      <a:lnTo>
                        <a:pt x="380" y="539"/>
                      </a:lnTo>
                      <a:lnTo>
                        <a:pt x="360" y="543"/>
                      </a:lnTo>
                      <a:lnTo>
                        <a:pt x="339" y="545"/>
                      </a:lnTo>
                      <a:lnTo>
                        <a:pt x="330" y="545"/>
                      </a:lnTo>
                      <a:lnTo>
                        <a:pt x="320" y="545"/>
                      </a:lnTo>
                      <a:lnTo>
                        <a:pt x="299" y="543"/>
                      </a:lnTo>
                      <a:lnTo>
                        <a:pt x="280" y="539"/>
                      </a:lnTo>
                      <a:lnTo>
                        <a:pt x="262" y="533"/>
                      </a:lnTo>
                      <a:lnTo>
                        <a:pt x="244" y="525"/>
                      </a:lnTo>
                      <a:lnTo>
                        <a:pt x="226" y="516"/>
                      </a:lnTo>
                      <a:lnTo>
                        <a:pt x="211" y="506"/>
                      </a:lnTo>
                      <a:lnTo>
                        <a:pt x="196" y="492"/>
                      </a:lnTo>
                      <a:lnTo>
                        <a:pt x="182" y="480"/>
                      </a:lnTo>
                      <a:lnTo>
                        <a:pt x="170" y="465"/>
                      </a:lnTo>
                      <a:lnTo>
                        <a:pt x="158" y="449"/>
                      </a:lnTo>
                      <a:lnTo>
                        <a:pt x="149" y="432"/>
                      </a:lnTo>
                      <a:lnTo>
                        <a:pt x="142" y="414"/>
                      </a:lnTo>
                      <a:lnTo>
                        <a:pt x="136" y="395"/>
                      </a:lnTo>
                      <a:lnTo>
                        <a:pt x="133" y="375"/>
                      </a:lnTo>
                      <a:lnTo>
                        <a:pt x="130" y="356"/>
                      </a:lnTo>
                      <a:lnTo>
                        <a:pt x="130" y="345"/>
                      </a:lnTo>
                      <a:lnTo>
                        <a:pt x="130" y="335"/>
                      </a:lnTo>
                      <a:lnTo>
                        <a:pt x="133" y="314"/>
                      </a:lnTo>
                      <a:lnTo>
                        <a:pt x="136" y="295"/>
                      </a:lnTo>
                      <a:lnTo>
                        <a:pt x="142" y="277"/>
                      </a:lnTo>
                      <a:lnTo>
                        <a:pt x="149" y="259"/>
                      </a:lnTo>
                      <a:lnTo>
                        <a:pt x="158" y="242"/>
                      </a:lnTo>
                      <a:lnTo>
                        <a:pt x="170" y="226"/>
                      </a:lnTo>
                      <a:lnTo>
                        <a:pt x="182" y="211"/>
                      </a:lnTo>
                      <a:lnTo>
                        <a:pt x="196" y="197"/>
                      </a:lnTo>
                      <a:lnTo>
                        <a:pt x="211" y="185"/>
                      </a:lnTo>
                      <a:lnTo>
                        <a:pt x="226" y="175"/>
                      </a:lnTo>
                      <a:lnTo>
                        <a:pt x="244" y="166"/>
                      </a:lnTo>
                      <a:lnTo>
                        <a:pt x="262" y="157"/>
                      </a:lnTo>
                      <a:lnTo>
                        <a:pt x="280" y="152"/>
                      </a:lnTo>
                      <a:lnTo>
                        <a:pt x="299" y="148"/>
                      </a:lnTo>
                      <a:lnTo>
                        <a:pt x="320" y="146"/>
                      </a:lnTo>
                      <a:lnTo>
                        <a:pt x="330" y="145"/>
                      </a:lnTo>
                      <a:lnTo>
                        <a:pt x="339" y="146"/>
                      </a:lnTo>
                      <a:lnTo>
                        <a:pt x="360" y="148"/>
                      </a:lnTo>
                      <a:lnTo>
                        <a:pt x="380" y="152"/>
                      </a:lnTo>
                      <a:lnTo>
                        <a:pt x="398" y="157"/>
                      </a:lnTo>
                      <a:lnTo>
                        <a:pt x="416" y="166"/>
                      </a:lnTo>
                      <a:lnTo>
                        <a:pt x="434" y="175"/>
                      </a:lnTo>
                      <a:lnTo>
                        <a:pt x="449" y="185"/>
                      </a:lnTo>
                      <a:lnTo>
                        <a:pt x="464" y="197"/>
                      </a:lnTo>
                      <a:lnTo>
                        <a:pt x="477" y="211"/>
                      </a:lnTo>
                      <a:lnTo>
                        <a:pt x="489" y="226"/>
                      </a:lnTo>
                      <a:lnTo>
                        <a:pt x="501" y="242"/>
                      </a:lnTo>
                      <a:lnTo>
                        <a:pt x="510" y="259"/>
                      </a:lnTo>
                      <a:lnTo>
                        <a:pt x="517" y="277"/>
                      </a:lnTo>
                      <a:lnTo>
                        <a:pt x="523" y="295"/>
                      </a:lnTo>
                      <a:lnTo>
                        <a:pt x="526" y="314"/>
                      </a:lnTo>
                      <a:lnTo>
                        <a:pt x="529" y="335"/>
                      </a:lnTo>
                      <a:lnTo>
                        <a:pt x="529" y="345"/>
                      </a:lnTo>
                      <a:lnTo>
                        <a:pt x="529" y="3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2" name="Freeform 38">
                <a:extLst>
                  <a:ext uri="{FF2B5EF4-FFF2-40B4-BE49-F238E27FC236}">
                    <a16:creationId xmlns:a16="http://schemas.microsoft.com/office/drawing/2014/main" id="{1E0076D8-8764-7277-FD39-0123F7241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7013" y="2534443"/>
                <a:ext cx="152406" cy="159794"/>
              </a:xfrm>
              <a:custGeom>
                <a:avLst/>
                <a:gdLst>
                  <a:gd name="T0" fmla="*/ 616 w 660"/>
                  <a:gd name="T1" fmla="*/ 334 h 692"/>
                  <a:gd name="T2" fmla="*/ 637 w 660"/>
                  <a:gd name="T3" fmla="*/ 211 h 692"/>
                  <a:gd name="T4" fmla="*/ 555 w 660"/>
                  <a:gd name="T5" fmla="*/ 171 h 692"/>
                  <a:gd name="T6" fmla="*/ 528 w 660"/>
                  <a:gd name="T7" fmla="*/ 72 h 692"/>
                  <a:gd name="T8" fmla="*/ 440 w 660"/>
                  <a:gd name="T9" fmla="*/ 65 h 692"/>
                  <a:gd name="T10" fmla="*/ 375 w 660"/>
                  <a:gd name="T11" fmla="*/ 0 h 692"/>
                  <a:gd name="T12" fmla="*/ 302 w 660"/>
                  <a:gd name="T13" fmla="*/ 51 h 692"/>
                  <a:gd name="T14" fmla="*/ 206 w 660"/>
                  <a:gd name="T15" fmla="*/ 21 h 692"/>
                  <a:gd name="T16" fmla="*/ 170 w 660"/>
                  <a:gd name="T17" fmla="*/ 102 h 692"/>
                  <a:gd name="T18" fmla="*/ 67 w 660"/>
                  <a:gd name="T19" fmla="*/ 131 h 692"/>
                  <a:gd name="T20" fmla="*/ 73 w 660"/>
                  <a:gd name="T21" fmla="*/ 223 h 692"/>
                  <a:gd name="T22" fmla="*/ 1 w 660"/>
                  <a:gd name="T23" fmla="*/ 292 h 692"/>
                  <a:gd name="T24" fmla="*/ 52 w 660"/>
                  <a:gd name="T25" fmla="*/ 367 h 692"/>
                  <a:gd name="T26" fmla="*/ 16 w 660"/>
                  <a:gd name="T27" fmla="*/ 449 h 692"/>
                  <a:gd name="T28" fmla="*/ 77 w 660"/>
                  <a:gd name="T29" fmla="*/ 478 h 692"/>
                  <a:gd name="T30" fmla="*/ 79 w 660"/>
                  <a:gd name="T31" fmla="*/ 575 h 692"/>
                  <a:gd name="T32" fmla="*/ 145 w 660"/>
                  <a:gd name="T33" fmla="*/ 580 h 692"/>
                  <a:gd name="T34" fmla="*/ 208 w 660"/>
                  <a:gd name="T35" fmla="*/ 629 h 692"/>
                  <a:gd name="T36" fmla="*/ 265 w 660"/>
                  <a:gd name="T37" fmla="*/ 673 h 692"/>
                  <a:gd name="T38" fmla="*/ 351 w 660"/>
                  <a:gd name="T39" fmla="*/ 650 h 692"/>
                  <a:gd name="T40" fmla="*/ 425 w 660"/>
                  <a:gd name="T41" fmla="*/ 653 h 692"/>
                  <a:gd name="T42" fmla="*/ 482 w 660"/>
                  <a:gd name="T43" fmla="*/ 599 h 692"/>
                  <a:gd name="T44" fmla="*/ 549 w 660"/>
                  <a:gd name="T45" fmla="*/ 608 h 692"/>
                  <a:gd name="T46" fmla="*/ 562 w 660"/>
                  <a:gd name="T47" fmla="*/ 508 h 692"/>
                  <a:gd name="T48" fmla="*/ 618 w 660"/>
                  <a:gd name="T49" fmla="*/ 472 h 692"/>
                  <a:gd name="T50" fmla="*/ 160 w 660"/>
                  <a:gd name="T51" fmla="*/ 192 h 692"/>
                  <a:gd name="T52" fmla="*/ 263 w 660"/>
                  <a:gd name="T53" fmla="*/ 122 h 692"/>
                  <a:gd name="T54" fmla="*/ 375 w 660"/>
                  <a:gd name="T55" fmla="*/ 116 h 692"/>
                  <a:gd name="T56" fmla="*/ 432 w 660"/>
                  <a:gd name="T57" fmla="*/ 137 h 692"/>
                  <a:gd name="T58" fmla="*/ 477 w 660"/>
                  <a:gd name="T59" fmla="*/ 168 h 692"/>
                  <a:gd name="T60" fmla="*/ 504 w 660"/>
                  <a:gd name="T61" fmla="*/ 198 h 692"/>
                  <a:gd name="T62" fmla="*/ 339 w 660"/>
                  <a:gd name="T63" fmla="*/ 164 h 692"/>
                  <a:gd name="T64" fmla="*/ 193 w 660"/>
                  <a:gd name="T65" fmla="*/ 225 h 692"/>
                  <a:gd name="T66" fmla="*/ 271 w 660"/>
                  <a:gd name="T67" fmla="*/ 400 h 692"/>
                  <a:gd name="T68" fmla="*/ 239 w 660"/>
                  <a:gd name="T69" fmla="*/ 446 h 692"/>
                  <a:gd name="T70" fmla="*/ 197 w 660"/>
                  <a:gd name="T71" fmla="*/ 327 h 692"/>
                  <a:gd name="T72" fmla="*/ 317 w 660"/>
                  <a:gd name="T73" fmla="*/ 268 h 692"/>
                  <a:gd name="T74" fmla="*/ 284 w 660"/>
                  <a:gd name="T75" fmla="*/ 220 h 692"/>
                  <a:gd name="T76" fmla="*/ 410 w 660"/>
                  <a:gd name="T77" fmla="*/ 238 h 692"/>
                  <a:gd name="T78" fmla="*/ 377 w 660"/>
                  <a:gd name="T79" fmla="*/ 411 h 692"/>
                  <a:gd name="T80" fmla="*/ 410 w 660"/>
                  <a:gd name="T81" fmla="*/ 343 h 692"/>
                  <a:gd name="T82" fmla="*/ 444 w 660"/>
                  <a:gd name="T83" fmla="*/ 417 h 692"/>
                  <a:gd name="T84" fmla="*/ 274 w 660"/>
                  <a:gd name="T85" fmla="*/ 574 h 692"/>
                  <a:gd name="T86" fmla="*/ 200 w 660"/>
                  <a:gd name="T87" fmla="*/ 538 h 692"/>
                  <a:gd name="T88" fmla="*/ 154 w 660"/>
                  <a:gd name="T89" fmla="*/ 491 h 692"/>
                  <a:gd name="T90" fmla="*/ 119 w 660"/>
                  <a:gd name="T91" fmla="*/ 427 h 692"/>
                  <a:gd name="T92" fmla="*/ 110 w 660"/>
                  <a:gd name="T93" fmla="*/ 391 h 692"/>
                  <a:gd name="T94" fmla="*/ 106 w 660"/>
                  <a:gd name="T95" fmla="*/ 358 h 692"/>
                  <a:gd name="T96" fmla="*/ 109 w 660"/>
                  <a:gd name="T97" fmla="*/ 304 h 692"/>
                  <a:gd name="T98" fmla="*/ 157 w 660"/>
                  <a:gd name="T99" fmla="*/ 285 h 692"/>
                  <a:gd name="T100" fmla="*/ 182 w 660"/>
                  <a:gd name="T101" fmla="*/ 457 h 692"/>
                  <a:gd name="T102" fmla="*/ 553 w 660"/>
                  <a:gd name="T103" fmla="*/ 346 h 692"/>
                  <a:gd name="T104" fmla="*/ 544 w 660"/>
                  <a:gd name="T105" fmla="*/ 411 h 692"/>
                  <a:gd name="T106" fmla="*/ 510 w 660"/>
                  <a:gd name="T107" fmla="*/ 485 h 692"/>
                  <a:gd name="T108" fmla="*/ 426 w 660"/>
                  <a:gd name="T109" fmla="*/ 557 h 692"/>
                  <a:gd name="T110" fmla="*/ 410 w 660"/>
                  <a:gd name="T111" fmla="*/ 512 h 692"/>
                  <a:gd name="T112" fmla="*/ 513 w 660"/>
                  <a:gd name="T113" fmla="*/ 357 h 692"/>
                  <a:gd name="T114" fmla="*/ 543 w 660"/>
                  <a:gd name="T115" fmla="*/ 273 h 692"/>
                  <a:gd name="T116" fmla="*/ 549 w 660"/>
                  <a:gd name="T117" fmla="*/ 298 h 692"/>
                  <a:gd name="T118" fmla="*/ 552 w 660"/>
                  <a:gd name="T119" fmla="*/ 315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0" h="692">
                    <a:moveTo>
                      <a:pt x="642" y="415"/>
                    </a:moveTo>
                    <a:lnTo>
                      <a:pt x="633" y="411"/>
                    </a:lnTo>
                    <a:lnTo>
                      <a:pt x="627" y="403"/>
                    </a:lnTo>
                    <a:lnTo>
                      <a:pt x="621" y="396"/>
                    </a:lnTo>
                    <a:lnTo>
                      <a:pt x="615" y="387"/>
                    </a:lnTo>
                    <a:lnTo>
                      <a:pt x="612" y="378"/>
                    </a:lnTo>
                    <a:lnTo>
                      <a:pt x="610" y="367"/>
                    </a:lnTo>
                    <a:lnTo>
                      <a:pt x="610" y="361"/>
                    </a:lnTo>
                    <a:lnTo>
                      <a:pt x="610" y="355"/>
                    </a:lnTo>
                    <a:lnTo>
                      <a:pt x="612" y="345"/>
                    </a:lnTo>
                    <a:lnTo>
                      <a:pt x="616" y="334"/>
                    </a:lnTo>
                    <a:lnTo>
                      <a:pt x="621" y="325"/>
                    </a:lnTo>
                    <a:lnTo>
                      <a:pt x="628" y="318"/>
                    </a:lnTo>
                    <a:lnTo>
                      <a:pt x="636" y="310"/>
                    </a:lnTo>
                    <a:lnTo>
                      <a:pt x="645" y="306"/>
                    </a:lnTo>
                    <a:lnTo>
                      <a:pt x="655" y="301"/>
                    </a:lnTo>
                    <a:lnTo>
                      <a:pt x="660" y="300"/>
                    </a:lnTo>
                    <a:lnTo>
                      <a:pt x="658" y="289"/>
                    </a:lnTo>
                    <a:lnTo>
                      <a:pt x="654" y="265"/>
                    </a:lnTo>
                    <a:lnTo>
                      <a:pt x="648" y="243"/>
                    </a:lnTo>
                    <a:lnTo>
                      <a:pt x="640" y="222"/>
                    </a:lnTo>
                    <a:lnTo>
                      <a:pt x="637" y="211"/>
                    </a:lnTo>
                    <a:lnTo>
                      <a:pt x="631" y="213"/>
                    </a:lnTo>
                    <a:lnTo>
                      <a:pt x="621" y="216"/>
                    </a:lnTo>
                    <a:lnTo>
                      <a:pt x="610" y="217"/>
                    </a:lnTo>
                    <a:lnTo>
                      <a:pt x="600" y="216"/>
                    </a:lnTo>
                    <a:lnTo>
                      <a:pt x="589" y="213"/>
                    </a:lnTo>
                    <a:lnTo>
                      <a:pt x="580" y="207"/>
                    </a:lnTo>
                    <a:lnTo>
                      <a:pt x="571" y="201"/>
                    </a:lnTo>
                    <a:lnTo>
                      <a:pt x="564" y="192"/>
                    </a:lnTo>
                    <a:lnTo>
                      <a:pt x="561" y="186"/>
                    </a:lnTo>
                    <a:lnTo>
                      <a:pt x="558" y="182"/>
                    </a:lnTo>
                    <a:lnTo>
                      <a:pt x="555" y="171"/>
                    </a:lnTo>
                    <a:lnTo>
                      <a:pt x="553" y="161"/>
                    </a:lnTo>
                    <a:lnTo>
                      <a:pt x="553" y="150"/>
                    </a:lnTo>
                    <a:lnTo>
                      <a:pt x="555" y="140"/>
                    </a:lnTo>
                    <a:lnTo>
                      <a:pt x="558" y="129"/>
                    </a:lnTo>
                    <a:lnTo>
                      <a:pt x="564" y="120"/>
                    </a:lnTo>
                    <a:lnTo>
                      <a:pt x="570" y="113"/>
                    </a:lnTo>
                    <a:lnTo>
                      <a:pt x="574" y="108"/>
                    </a:lnTo>
                    <a:lnTo>
                      <a:pt x="564" y="98"/>
                    </a:lnTo>
                    <a:lnTo>
                      <a:pt x="543" y="78"/>
                    </a:lnTo>
                    <a:lnTo>
                      <a:pt x="532" y="69"/>
                    </a:lnTo>
                    <a:lnTo>
                      <a:pt x="528" y="72"/>
                    </a:lnTo>
                    <a:lnTo>
                      <a:pt x="520" y="80"/>
                    </a:lnTo>
                    <a:lnTo>
                      <a:pt x="511" y="84"/>
                    </a:lnTo>
                    <a:lnTo>
                      <a:pt x="503" y="89"/>
                    </a:lnTo>
                    <a:lnTo>
                      <a:pt x="492" y="90"/>
                    </a:lnTo>
                    <a:lnTo>
                      <a:pt x="483" y="90"/>
                    </a:lnTo>
                    <a:lnTo>
                      <a:pt x="473" y="89"/>
                    </a:lnTo>
                    <a:lnTo>
                      <a:pt x="462" y="84"/>
                    </a:lnTo>
                    <a:lnTo>
                      <a:pt x="458" y="83"/>
                    </a:lnTo>
                    <a:lnTo>
                      <a:pt x="453" y="80"/>
                    </a:lnTo>
                    <a:lnTo>
                      <a:pt x="446" y="72"/>
                    </a:lnTo>
                    <a:lnTo>
                      <a:pt x="440" y="65"/>
                    </a:lnTo>
                    <a:lnTo>
                      <a:pt x="435" y="57"/>
                    </a:lnTo>
                    <a:lnTo>
                      <a:pt x="431" y="48"/>
                    </a:lnTo>
                    <a:lnTo>
                      <a:pt x="429" y="38"/>
                    </a:lnTo>
                    <a:lnTo>
                      <a:pt x="428" y="29"/>
                    </a:lnTo>
                    <a:lnTo>
                      <a:pt x="429" y="18"/>
                    </a:lnTo>
                    <a:lnTo>
                      <a:pt x="431" y="14"/>
                    </a:lnTo>
                    <a:lnTo>
                      <a:pt x="423" y="11"/>
                    </a:lnTo>
                    <a:lnTo>
                      <a:pt x="410" y="8"/>
                    </a:lnTo>
                    <a:lnTo>
                      <a:pt x="396" y="3"/>
                    </a:lnTo>
                    <a:lnTo>
                      <a:pt x="381" y="2"/>
                    </a:lnTo>
                    <a:lnTo>
                      <a:pt x="375" y="0"/>
                    </a:lnTo>
                    <a:lnTo>
                      <a:pt x="374" y="6"/>
                    </a:lnTo>
                    <a:lnTo>
                      <a:pt x="371" y="17"/>
                    </a:lnTo>
                    <a:lnTo>
                      <a:pt x="366" y="26"/>
                    </a:lnTo>
                    <a:lnTo>
                      <a:pt x="359" y="35"/>
                    </a:lnTo>
                    <a:lnTo>
                      <a:pt x="351" y="42"/>
                    </a:lnTo>
                    <a:lnTo>
                      <a:pt x="342" y="47"/>
                    </a:lnTo>
                    <a:lnTo>
                      <a:pt x="333" y="51"/>
                    </a:lnTo>
                    <a:lnTo>
                      <a:pt x="323" y="53"/>
                    </a:lnTo>
                    <a:lnTo>
                      <a:pt x="317" y="54"/>
                    </a:lnTo>
                    <a:lnTo>
                      <a:pt x="311" y="53"/>
                    </a:lnTo>
                    <a:lnTo>
                      <a:pt x="302" y="51"/>
                    </a:lnTo>
                    <a:lnTo>
                      <a:pt x="291" y="48"/>
                    </a:lnTo>
                    <a:lnTo>
                      <a:pt x="284" y="42"/>
                    </a:lnTo>
                    <a:lnTo>
                      <a:pt x="277" y="36"/>
                    </a:lnTo>
                    <a:lnTo>
                      <a:pt x="269" y="29"/>
                    </a:lnTo>
                    <a:lnTo>
                      <a:pt x="265" y="20"/>
                    </a:lnTo>
                    <a:lnTo>
                      <a:pt x="260" y="9"/>
                    </a:lnTo>
                    <a:lnTo>
                      <a:pt x="259" y="5"/>
                    </a:lnTo>
                    <a:lnTo>
                      <a:pt x="251" y="6"/>
                    </a:lnTo>
                    <a:lnTo>
                      <a:pt x="236" y="11"/>
                    </a:lnTo>
                    <a:lnTo>
                      <a:pt x="221" y="15"/>
                    </a:lnTo>
                    <a:lnTo>
                      <a:pt x="206" y="21"/>
                    </a:lnTo>
                    <a:lnTo>
                      <a:pt x="200" y="24"/>
                    </a:lnTo>
                    <a:lnTo>
                      <a:pt x="202" y="30"/>
                    </a:lnTo>
                    <a:lnTo>
                      <a:pt x="203" y="41"/>
                    </a:lnTo>
                    <a:lnTo>
                      <a:pt x="203" y="51"/>
                    </a:lnTo>
                    <a:lnTo>
                      <a:pt x="202" y="62"/>
                    </a:lnTo>
                    <a:lnTo>
                      <a:pt x="199" y="72"/>
                    </a:lnTo>
                    <a:lnTo>
                      <a:pt x="194" y="81"/>
                    </a:lnTo>
                    <a:lnTo>
                      <a:pt x="187" y="90"/>
                    </a:lnTo>
                    <a:lnTo>
                      <a:pt x="179" y="98"/>
                    </a:lnTo>
                    <a:lnTo>
                      <a:pt x="175" y="101"/>
                    </a:lnTo>
                    <a:lnTo>
                      <a:pt x="170" y="102"/>
                    </a:lnTo>
                    <a:lnTo>
                      <a:pt x="161" y="107"/>
                    </a:lnTo>
                    <a:lnTo>
                      <a:pt x="151" y="108"/>
                    </a:lnTo>
                    <a:lnTo>
                      <a:pt x="142" y="108"/>
                    </a:lnTo>
                    <a:lnTo>
                      <a:pt x="131" y="107"/>
                    </a:lnTo>
                    <a:lnTo>
                      <a:pt x="122" y="104"/>
                    </a:lnTo>
                    <a:lnTo>
                      <a:pt x="115" y="99"/>
                    </a:lnTo>
                    <a:lnTo>
                      <a:pt x="106" y="93"/>
                    </a:lnTo>
                    <a:lnTo>
                      <a:pt x="103" y="90"/>
                    </a:lnTo>
                    <a:lnTo>
                      <a:pt x="94" y="99"/>
                    </a:lnTo>
                    <a:lnTo>
                      <a:pt x="76" y="120"/>
                    </a:lnTo>
                    <a:lnTo>
                      <a:pt x="67" y="131"/>
                    </a:lnTo>
                    <a:lnTo>
                      <a:pt x="71" y="135"/>
                    </a:lnTo>
                    <a:lnTo>
                      <a:pt x="79" y="143"/>
                    </a:lnTo>
                    <a:lnTo>
                      <a:pt x="83" y="152"/>
                    </a:lnTo>
                    <a:lnTo>
                      <a:pt x="88" y="162"/>
                    </a:lnTo>
                    <a:lnTo>
                      <a:pt x="89" y="173"/>
                    </a:lnTo>
                    <a:lnTo>
                      <a:pt x="89" y="183"/>
                    </a:lnTo>
                    <a:lnTo>
                      <a:pt x="88" y="195"/>
                    </a:lnTo>
                    <a:lnTo>
                      <a:pt x="85" y="205"/>
                    </a:lnTo>
                    <a:lnTo>
                      <a:pt x="82" y="210"/>
                    </a:lnTo>
                    <a:lnTo>
                      <a:pt x="79" y="214"/>
                    </a:lnTo>
                    <a:lnTo>
                      <a:pt x="73" y="223"/>
                    </a:lnTo>
                    <a:lnTo>
                      <a:pt x="66" y="229"/>
                    </a:lnTo>
                    <a:lnTo>
                      <a:pt x="57" y="235"/>
                    </a:lnTo>
                    <a:lnTo>
                      <a:pt x="48" y="238"/>
                    </a:lnTo>
                    <a:lnTo>
                      <a:pt x="37" y="241"/>
                    </a:lnTo>
                    <a:lnTo>
                      <a:pt x="28" y="241"/>
                    </a:lnTo>
                    <a:lnTo>
                      <a:pt x="18" y="240"/>
                    </a:lnTo>
                    <a:lnTo>
                      <a:pt x="13" y="238"/>
                    </a:lnTo>
                    <a:lnTo>
                      <a:pt x="10" y="246"/>
                    </a:lnTo>
                    <a:lnTo>
                      <a:pt x="7" y="261"/>
                    </a:lnTo>
                    <a:lnTo>
                      <a:pt x="3" y="276"/>
                    </a:lnTo>
                    <a:lnTo>
                      <a:pt x="1" y="292"/>
                    </a:lnTo>
                    <a:lnTo>
                      <a:pt x="0" y="300"/>
                    </a:lnTo>
                    <a:lnTo>
                      <a:pt x="6" y="301"/>
                    </a:lnTo>
                    <a:lnTo>
                      <a:pt x="16" y="304"/>
                    </a:lnTo>
                    <a:lnTo>
                      <a:pt x="25" y="309"/>
                    </a:lnTo>
                    <a:lnTo>
                      <a:pt x="34" y="316"/>
                    </a:lnTo>
                    <a:lnTo>
                      <a:pt x="40" y="324"/>
                    </a:lnTo>
                    <a:lnTo>
                      <a:pt x="46" y="334"/>
                    </a:lnTo>
                    <a:lnTo>
                      <a:pt x="51" y="343"/>
                    </a:lnTo>
                    <a:lnTo>
                      <a:pt x="52" y="355"/>
                    </a:lnTo>
                    <a:lnTo>
                      <a:pt x="52" y="361"/>
                    </a:lnTo>
                    <a:lnTo>
                      <a:pt x="52" y="367"/>
                    </a:lnTo>
                    <a:lnTo>
                      <a:pt x="51" y="378"/>
                    </a:lnTo>
                    <a:lnTo>
                      <a:pt x="48" y="388"/>
                    </a:lnTo>
                    <a:lnTo>
                      <a:pt x="42" y="397"/>
                    </a:lnTo>
                    <a:lnTo>
                      <a:pt x="36" y="405"/>
                    </a:lnTo>
                    <a:lnTo>
                      <a:pt x="28" y="412"/>
                    </a:lnTo>
                    <a:lnTo>
                      <a:pt x="19" y="417"/>
                    </a:lnTo>
                    <a:lnTo>
                      <a:pt x="10" y="421"/>
                    </a:lnTo>
                    <a:lnTo>
                      <a:pt x="4" y="421"/>
                    </a:lnTo>
                    <a:lnTo>
                      <a:pt x="7" y="436"/>
                    </a:lnTo>
                    <a:lnTo>
                      <a:pt x="12" y="449"/>
                    </a:lnTo>
                    <a:lnTo>
                      <a:pt x="16" y="449"/>
                    </a:lnTo>
                    <a:lnTo>
                      <a:pt x="24" y="448"/>
                    </a:lnTo>
                    <a:lnTo>
                      <a:pt x="28" y="448"/>
                    </a:lnTo>
                    <a:lnTo>
                      <a:pt x="31" y="448"/>
                    </a:lnTo>
                    <a:lnTo>
                      <a:pt x="39" y="449"/>
                    </a:lnTo>
                    <a:lnTo>
                      <a:pt x="46" y="451"/>
                    </a:lnTo>
                    <a:lnTo>
                      <a:pt x="54" y="454"/>
                    </a:lnTo>
                    <a:lnTo>
                      <a:pt x="60" y="458"/>
                    </a:lnTo>
                    <a:lnTo>
                      <a:pt x="66" y="463"/>
                    </a:lnTo>
                    <a:lnTo>
                      <a:pt x="71" y="469"/>
                    </a:lnTo>
                    <a:lnTo>
                      <a:pt x="76" y="475"/>
                    </a:lnTo>
                    <a:lnTo>
                      <a:pt x="77" y="478"/>
                    </a:lnTo>
                    <a:lnTo>
                      <a:pt x="80" y="484"/>
                    </a:lnTo>
                    <a:lnTo>
                      <a:pt x="83" y="494"/>
                    </a:lnTo>
                    <a:lnTo>
                      <a:pt x="85" y="505"/>
                    </a:lnTo>
                    <a:lnTo>
                      <a:pt x="85" y="515"/>
                    </a:lnTo>
                    <a:lnTo>
                      <a:pt x="83" y="526"/>
                    </a:lnTo>
                    <a:lnTo>
                      <a:pt x="80" y="536"/>
                    </a:lnTo>
                    <a:lnTo>
                      <a:pt x="74" y="545"/>
                    </a:lnTo>
                    <a:lnTo>
                      <a:pt x="68" y="553"/>
                    </a:lnTo>
                    <a:lnTo>
                      <a:pt x="64" y="557"/>
                    </a:lnTo>
                    <a:lnTo>
                      <a:pt x="68" y="563"/>
                    </a:lnTo>
                    <a:lnTo>
                      <a:pt x="79" y="575"/>
                    </a:lnTo>
                    <a:lnTo>
                      <a:pt x="88" y="586"/>
                    </a:lnTo>
                    <a:lnTo>
                      <a:pt x="98" y="598"/>
                    </a:lnTo>
                    <a:lnTo>
                      <a:pt x="104" y="602"/>
                    </a:lnTo>
                    <a:lnTo>
                      <a:pt x="106" y="601"/>
                    </a:lnTo>
                    <a:lnTo>
                      <a:pt x="110" y="595"/>
                    </a:lnTo>
                    <a:lnTo>
                      <a:pt x="116" y="592"/>
                    </a:lnTo>
                    <a:lnTo>
                      <a:pt x="121" y="587"/>
                    </a:lnTo>
                    <a:lnTo>
                      <a:pt x="127" y="584"/>
                    </a:lnTo>
                    <a:lnTo>
                      <a:pt x="133" y="583"/>
                    </a:lnTo>
                    <a:lnTo>
                      <a:pt x="139" y="581"/>
                    </a:lnTo>
                    <a:lnTo>
                      <a:pt x="145" y="580"/>
                    </a:lnTo>
                    <a:lnTo>
                      <a:pt x="148" y="580"/>
                    </a:lnTo>
                    <a:lnTo>
                      <a:pt x="152" y="580"/>
                    </a:lnTo>
                    <a:lnTo>
                      <a:pt x="160" y="581"/>
                    </a:lnTo>
                    <a:lnTo>
                      <a:pt x="167" y="583"/>
                    </a:lnTo>
                    <a:lnTo>
                      <a:pt x="175" y="586"/>
                    </a:lnTo>
                    <a:lnTo>
                      <a:pt x="179" y="589"/>
                    </a:lnTo>
                    <a:lnTo>
                      <a:pt x="184" y="592"/>
                    </a:lnTo>
                    <a:lnTo>
                      <a:pt x="193" y="599"/>
                    </a:lnTo>
                    <a:lnTo>
                      <a:pt x="199" y="608"/>
                    </a:lnTo>
                    <a:lnTo>
                      <a:pt x="205" y="619"/>
                    </a:lnTo>
                    <a:lnTo>
                      <a:pt x="208" y="629"/>
                    </a:lnTo>
                    <a:lnTo>
                      <a:pt x="208" y="641"/>
                    </a:lnTo>
                    <a:lnTo>
                      <a:pt x="208" y="652"/>
                    </a:lnTo>
                    <a:lnTo>
                      <a:pt x="205" y="664"/>
                    </a:lnTo>
                    <a:lnTo>
                      <a:pt x="203" y="668"/>
                    </a:lnTo>
                    <a:lnTo>
                      <a:pt x="209" y="671"/>
                    </a:lnTo>
                    <a:lnTo>
                      <a:pt x="223" y="677"/>
                    </a:lnTo>
                    <a:lnTo>
                      <a:pt x="238" y="682"/>
                    </a:lnTo>
                    <a:lnTo>
                      <a:pt x="253" y="686"/>
                    </a:lnTo>
                    <a:lnTo>
                      <a:pt x="259" y="687"/>
                    </a:lnTo>
                    <a:lnTo>
                      <a:pt x="260" y="682"/>
                    </a:lnTo>
                    <a:lnTo>
                      <a:pt x="265" y="673"/>
                    </a:lnTo>
                    <a:lnTo>
                      <a:pt x="269" y="664"/>
                    </a:lnTo>
                    <a:lnTo>
                      <a:pt x="277" y="656"/>
                    </a:lnTo>
                    <a:lnTo>
                      <a:pt x="284" y="649"/>
                    </a:lnTo>
                    <a:lnTo>
                      <a:pt x="291" y="644"/>
                    </a:lnTo>
                    <a:lnTo>
                      <a:pt x="302" y="640"/>
                    </a:lnTo>
                    <a:lnTo>
                      <a:pt x="311" y="638"/>
                    </a:lnTo>
                    <a:lnTo>
                      <a:pt x="317" y="638"/>
                    </a:lnTo>
                    <a:lnTo>
                      <a:pt x="323" y="638"/>
                    </a:lnTo>
                    <a:lnTo>
                      <a:pt x="333" y="641"/>
                    </a:lnTo>
                    <a:lnTo>
                      <a:pt x="342" y="644"/>
                    </a:lnTo>
                    <a:lnTo>
                      <a:pt x="351" y="650"/>
                    </a:lnTo>
                    <a:lnTo>
                      <a:pt x="359" y="658"/>
                    </a:lnTo>
                    <a:lnTo>
                      <a:pt x="366" y="667"/>
                    </a:lnTo>
                    <a:lnTo>
                      <a:pt x="371" y="676"/>
                    </a:lnTo>
                    <a:lnTo>
                      <a:pt x="374" y="686"/>
                    </a:lnTo>
                    <a:lnTo>
                      <a:pt x="375" y="692"/>
                    </a:lnTo>
                    <a:lnTo>
                      <a:pt x="389" y="689"/>
                    </a:lnTo>
                    <a:lnTo>
                      <a:pt x="414" y="683"/>
                    </a:lnTo>
                    <a:lnTo>
                      <a:pt x="426" y="680"/>
                    </a:lnTo>
                    <a:lnTo>
                      <a:pt x="425" y="674"/>
                    </a:lnTo>
                    <a:lnTo>
                      <a:pt x="423" y="664"/>
                    </a:lnTo>
                    <a:lnTo>
                      <a:pt x="425" y="653"/>
                    </a:lnTo>
                    <a:lnTo>
                      <a:pt x="426" y="644"/>
                    </a:lnTo>
                    <a:lnTo>
                      <a:pt x="429" y="634"/>
                    </a:lnTo>
                    <a:lnTo>
                      <a:pt x="434" y="625"/>
                    </a:lnTo>
                    <a:lnTo>
                      <a:pt x="441" y="617"/>
                    </a:lnTo>
                    <a:lnTo>
                      <a:pt x="449" y="610"/>
                    </a:lnTo>
                    <a:lnTo>
                      <a:pt x="453" y="607"/>
                    </a:lnTo>
                    <a:lnTo>
                      <a:pt x="456" y="605"/>
                    </a:lnTo>
                    <a:lnTo>
                      <a:pt x="464" y="602"/>
                    </a:lnTo>
                    <a:lnTo>
                      <a:pt x="470" y="599"/>
                    </a:lnTo>
                    <a:lnTo>
                      <a:pt x="477" y="599"/>
                    </a:lnTo>
                    <a:lnTo>
                      <a:pt x="482" y="599"/>
                    </a:lnTo>
                    <a:lnTo>
                      <a:pt x="485" y="599"/>
                    </a:lnTo>
                    <a:lnTo>
                      <a:pt x="492" y="599"/>
                    </a:lnTo>
                    <a:lnTo>
                      <a:pt x="498" y="601"/>
                    </a:lnTo>
                    <a:lnTo>
                      <a:pt x="505" y="604"/>
                    </a:lnTo>
                    <a:lnTo>
                      <a:pt x="511" y="607"/>
                    </a:lnTo>
                    <a:lnTo>
                      <a:pt x="517" y="611"/>
                    </a:lnTo>
                    <a:lnTo>
                      <a:pt x="523" y="616"/>
                    </a:lnTo>
                    <a:lnTo>
                      <a:pt x="528" y="622"/>
                    </a:lnTo>
                    <a:lnTo>
                      <a:pt x="531" y="625"/>
                    </a:lnTo>
                    <a:lnTo>
                      <a:pt x="537" y="619"/>
                    </a:lnTo>
                    <a:lnTo>
                      <a:pt x="549" y="608"/>
                    </a:lnTo>
                    <a:lnTo>
                      <a:pt x="561" y="598"/>
                    </a:lnTo>
                    <a:lnTo>
                      <a:pt x="571" y="586"/>
                    </a:lnTo>
                    <a:lnTo>
                      <a:pt x="577" y="580"/>
                    </a:lnTo>
                    <a:lnTo>
                      <a:pt x="573" y="575"/>
                    </a:lnTo>
                    <a:lnTo>
                      <a:pt x="567" y="568"/>
                    </a:lnTo>
                    <a:lnTo>
                      <a:pt x="562" y="559"/>
                    </a:lnTo>
                    <a:lnTo>
                      <a:pt x="559" y="548"/>
                    </a:lnTo>
                    <a:lnTo>
                      <a:pt x="558" y="538"/>
                    </a:lnTo>
                    <a:lnTo>
                      <a:pt x="558" y="527"/>
                    </a:lnTo>
                    <a:lnTo>
                      <a:pt x="559" y="517"/>
                    </a:lnTo>
                    <a:lnTo>
                      <a:pt x="562" y="508"/>
                    </a:lnTo>
                    <a:lnTo>
                      <a:pt x="565" y="502"/>
                    </a:lnTo>
                    <a:lnTo>
                      <a:pt x="567" y="499"/>
                    </a:lnTo>
                    <a:lnTo>
                      <a:pt x="573" y="493"/>
                    </a:lnTo>
                    <a:lnTo>
                      <a:pt x="577" y="487"/>
                    </a:lnTo>
                    <a:lnTo>
                      <a:pt x="583" y="482"/>
                    </a:lnTo>
                    <a:lnTo>
                      <a:pt x="589" y="478"/>
                    </a:lnTo>
                    <a:lnTo>
                      <a:pt x="597" y="475"/>
                    </a:lnTo>
                    <a:lnTo>
                      <a:pt x="604" y="473"/>
                    </a:lnTo>
                    <a:lnTo>
                      <a:pt x="612" y="472"/>
                    </a:lnTo>
                    <a:lnTo>
                      <a:pt x="615" y="472"/>
                    </a:lnTo>
                    <a:lnTo>
                      <a:pt x="618" y="472"/>
                    </a:lnTo>
                    <a:lnTo>
                      <a:pt x="624" y="472"/>
                    </a:lnTo>
                    <a:lnTo>
                      <a:pt x="630" y="473"/>
                    </a:lnTo>
                    <a:lnTo>
                      <a:pt x="636" y="475"/>
                    </a:lnTo>
                    <a:lnTo>
                      <a:pt x="639" y="476"/>
                    </a:lnTo>
                    <a:lnTo>
                      <a:pt x="643" y="463"/>
                    </a:lnTo>
                    <a:lnTo>
                      <a:pt x="652" y="435"/>
                    </a:lnTo>
                    <a:lnTo>
                      <a:pt x="655" y="421"/>
                    </a:lnTo>
                    <a:lnTo>
                      <a:pt x="651" y="420"/>
                    </a:lnTo>
                    <a:lnTo>
                      <a:pt x="642" y="415"/>
                    </a:lnTo>
                    <a:close/>
                    <a:moveTo>
                      <a:pt x="157" y="196"/>
                    </a:moveTo>
                    <a:lnTo>
                      <a:pt x="160" y="192"/>
                    </a:lnTo>
                    <a:lnTo>
                      <a:pt x="164" y="188"/>
                    </a:lnTo>
                    <a:lnTo>
                      <a:pt x="169" y="182"/>
                    </a:lnTo>
                    <a:lnTo>
                      <a:pt x="181" y="170"/>
                    </a:lnTo>
                    <a:lnTo>
                      <a:pt x="187" y="165"/>
                    </a:lnTo>
                    <a:lnTo>
                      <a:pt x="196" y="158"/>
                    </a:lnTo>
                    <a:lnTo>
                      <a:pt x="214" y="146"/>
                    </a:lnTo>
                    <a:lnTo>
                      <a:pt x="223" y="140"/>
                    </a:lnTo>
                    <a:lnTo>
                      <a:pt x="233" y="134"/>
                    </a:lnTo>
                    <a:lnTo>
                      <a:pt x="242" y="129"/>
                    </a:lnTo>
                    <a:lnTo>
                      <a:pt x="253" y="125"/>
                    </a:lnTo>
                    <a:lnTo>
                      <a:pt x="263" y="122"/>
                    </a:lnTo>
                    <a:lnTo>
                      <a:pt x="269" y="120"/>
                    </a:lnTo>
                    <a:lnTo>
                      <a:pt x="274" y="119"/>
                    </a:lnTo>
                    <a:lnTo>
                      <a:pt x="284" y="116"/>
                    </a:lnTo>
                    <a:lnTo>
                      <a:pt x="306" y="113"/>
                    </a:lnTo>
                    <a:lnTo>
                      <a:pt x="318" y="111"/>
                    </a:lnTo>
                    <a:lnTo>
                      <a:pt x="324" y="111"/>
                    </a:lnTo>
                    <a:lnTo>
                      <a:pt x="330" y="111"/>
                    </a:lnTo>
                    <a:lnTo>
                      <a:pt x="335" y="111"/>
                    </a:lnTo>
                    <a:lnTo>
                      <a:pt x="341" y="111"/>
                    </a:lnTo>
                    <a:lnTo>
                      <a:pt x="353" y="113"/>
                    </a:lnTo>
                    <a:lnTo>
                      <a:pt x="375" y="116"/>
                    </a:lnTo>
                    <a:lnTo>
                      <a:pt x="386" y="119"/>
                    </a:lnTo>
                    <a:lnTo>
                      <a:pt x="392" y="120"/>
                    </a:lnTo>
                    <a:lnTo>
                      <a:pt x="396" y="122"/>
                    </a:lnTo>
                    <a:lnTo>
                      <a:pt x="407" y="125"/>
                    </a:lnTo>
                    <a:lnTo>
                      <a:pt x="417" y="129"/>
                    </a:lnTo>
                    <a:lnTo>
                      <a:pt x="422" y="132"/>
                    </a:lnTo>
                    <a:lnTo>
                      <a:pt x="426" y="134"/>
                    </a:lnTo>
                    <a:lnTo>
                      <a:pt x="429" y="135"/>
                    </a:lnTo>
                    <a:lnTo>
                      <a:pt x="432" y="137"/>
                    </a:lnTo>
                    <a:lnTo>
                      <a:pt x="432" y="137"/>
                    </a:lnTo>
                    <a:lnTo>
                      <a:pt x="432" y="137"/>
                    </a:lnTo>
                    <a:lnTo>
                      <a:pt x="435" y="140"/>
                    </a:lnTo>
                    <a:lnTo>
                      <a:pt x="438" y="141"/>
                    </a:lnTo>
                    <a:lnTo>
                      <a:pt x="443" y="143"/>
                    </a:lnTo>
                    <a:lnTo>
                      <a:pt x="446" y="146"/>
                    </a:lnTo>
                    <a:lnTo>
                      <a:pt x="455" y="152"/>
                    </a:lnTo>
                    <a:lnTo>
                      <a:pt x="464" y="158"/>
                    </a:lnTo>
                    <a:lnTo>
                      <a:pt x="467" y="161"/>
                    </a:lnTo>
                    <a:lnTo>
                      <a:pt x="470" y="164"/>
                    </a:lnTo>
                    <a:lnTo>
                      <a:pt x="473" y="165"/>
                    </a:lnTo>
                    <a:lnTo>
                      <a:pt x="474" y="167"/>
                    </a:lnTo>
                    <a:lnTo>
                      <a:pt x="477" y="168"/>
                    </a:lnTo>
                    <a:lnTo>
                      <a:pt x="479" y="171"/>
                    </a:lnTo>
                    <a:lnTo>
                      <a:pt x="483" y="176"/>
                    </a:lnTo>
                    <a:lnTo>
                      <a:pt x="488" y="180"/>
                    </a:lnTo>
                    <a:lnTo>
                      <a:pt x="491" y="183"/>
                    </a:lnTo>
                    <a:lnTo>
                      <a:pt x="494" y="186"/>
                    </a:lnTo>
                    <a:lnTo>
                      <a:pt x="495" y="188"/>
                    </a:lnTo>
                    <a:lnTo>
                      <a:pt x="497" y="189"/>
                    </a:lnTo>
                    <a:lnTo>
                      <a:pt x="500" y="194"/>
                    </a:lnTo>
                    <a:lnTo>
                      <a:pt x="503" y="196"/>
                    </a:lnTo>
                    <a:lnTo>
                      <a:pt x="504" y="198"/>
                    </a:lnTo>
                    <a:lnTo>
                      <a:pt x="504" y="198"/>
                    </a:lnTo>
                    <a:lnTo>
                      <a:pt x="505" y="201"/>
                    </a:lnTo>
                    <a:lnTo>
                      <a:pt x="467" y="225"/>
                    </a:lnTo>
                    <a:lnTo>
                      <a:pt x="465" y="223"/>
                    </a:lnTo>
                    <a:lnTo>
                      <a:pt x="453" y="211"/>
                    </a:lnTo>
                    <a:lnTo>
                      <a:pt x="440" y="199"/>
                    </a:lnTo>
                    <a:lnTo>
                      <a:pt x="425" y="191"/>
                    </a:lnTo>
                    <a:lnTo>
                      <a:pt x="410" y="182"/>
                    </a:lnTo>
                    <a:lnTo>
                      <a:pt x="393" y="174"/>
                    </a:lnTo>
                    <a:lnTo>
                      <a:pt x="375" y="170"/>
                    </a:lnTo>
                    <a:lnTo>
                      <a:pt x="357" y="165"/>
                    </a:lnTo>
                    <a:lnTo>
                      <a:pt x="339" y="164"/>
                    </a:lnTo>
                    <a:lnTo>
                      <a:pt x="330" y="164"/>
                    </a:lnTo>
                    <a:lnTo>
                      <a:pt x="320" y="164"/>
                    </a:lnTo>
                    <a:lnTo>
                      <a:pt x="302" y="165"/>
                    </a:lnTo>
                    <a:lnTo>
                      <a:pt x="284" y="170"/>
                    </a:lnTo>
                    <a:lnTo>
                      <a:pt x="266" y="174"/>
                    </a:lnTo>
                    <a:lnTo>
                      <a:pt x="250" y="182"/>
                    </a:lnTo>
                    <a:lnTo>
                      <a:pt x="235" y="191"/>
                    </a:lnTo>
                    <a:lnTo>
                      <a:pt x="220" y="199"/>
                    </a:lnTo>
                    <a:lnTo>
                      <a:pt x="206" y="211"/>
                    </a:lnTo>
                    <a:lnTo>
                      <a:pt x="194" y="223"/>
                    </a:lnTo>
                    <a:lnTo>
                      <a:pt x="193" y="225"/>
                    </a:lnTo>
                    <a:lnTo>
                      <a:pt x="154" y="201"/>
                    </a:lnTo>
                    <a:lnTo>
                      <a:pt x="157" y="196"/>
                    </a:lnTo>
                    <a:lnTo>
                      <a:pt x="157" y="196"/>
                    </a:lnTo>
                    <a:close/>
                    <a:moveTo>
                      <a:pt x="250" y="351"/>
                    </a:moveTo>
                    <a:lnTo>
                      <a:pt x="251" y="358"/>
                    </a:lnTo>
                    <a:lnTo>
                      <a:pt x="253" y="367"/>
                    </a:lnTo>
                    <a:lnTo>
                      <a:pt x="256" y="375"/>
                    </a:lnTo>
                    <a:lnTo>
                      <a:pt x="259" y="381"/>
                    </a:lnTo>
                    <a:lnTo>
                      <a:pt x="262" y="388"/>
                    </a:lnTo>
                    <a:lnTo>
                      <a:pt x="266" y="394"/>
                    </a:lnTo>
                    <a:lnTo>
                      <a:pt x="271" y="400"/>
                    </a:lnTo>
                    <a:lnTo>
                      <a:pt x="277" y="406"/>
                    </a:lnTo>
                    <a:lnTo>
                      <a:pt x="283" y="411"/>
                    </a:lnTo>
                    <a:lnTo>
                      <a:pt x="288" y="415"/>
                    </a:lnTo>
                    <a:lnTo>
                      <a:pt x="294" y="418"/>
                    </a:lnTo>
                    <a:lnTo>
                      <a:pt x="296" y="418"/>
                    </a:lnTo>
                    <a:lnTo>
                      <a:pt x="296" y="476"/>
                    </a:lnTo>
                    <a:lnTo>
                      <a:pt x="284" y="473"/>
                    </a:lnTo>
                    <a:lnTo>
                      <a:pt x="271" y="469"/>
                    </a:lnTo>
                    <a:lnTo>
                      <a:pt x="260" y="461"/>
                    </a:lnTo>
                    <a:lnTo>
                      <a:pt x="250" y="455"/>
                    </a:lnTo>
                    <a:lnTo>
                      <a:pt x="239" y="446"/>
                    </a:lnTo>
                    <a:lnTo>
                      <a:pt x="230" y="438"/>
                    </a:lnTo>
                    <a:lnTo>
                      <a:pt x="221" y="427"/>
                    </a:lnTo>
                    <a:lnTo>
                      <a:pt x="215" y="417"/>
                    </a:lnTo>
                    <a:lnTo>
                      <a:pt x="208" y="405"/>
                    </a:lnTo>
                    <a:lnTo>
                      <a:pt x="203" y="393"/>
                    </a:lnTo>
                    <a:lnTo>
                      <a:pt x="199" y="381"/>
                    </a:lnTo>
                    <a:lnTo>
                      <a:pt x="197" y="367"/>
                    </a:lnTo>
                    <a:lnTo>
                      <a:pt x="196" y="354"/>
                    </a:lnTo>
                    <a:lnTo>
                      <a:pt x="196" y="346"/>
                    </a:lnTo>
                    <a:lnTo>
                      <a:pt x="196" y="340"/>
                    </a:lnTo>
                    <a:lnTo>
                      <a:pt x="197" y="327"/>
                    </a:lnTo>
                    <a:lnTo>
                      <a:pt x="199" y="313"/>
                    </a:lnTo>
                    <a:lnTo>
                      <a:pt x="200" y="312"/>
                    </a:lnTo>
                    <a:lnTo>
                      <a:pt x="250" y="343"/>
                    </a:lnTo>
                    <a:lnTo>
                      <a:pt x="250" y="346"/>
                    </a:lnTo>
                    <a:lnTo>
                      <a:pt x="250" y="351"/>
                    </a:lnTo>
                    <a:close/>
                    <a:moveTo>
                      <a:pt x="350" y="270"/>
                    </a:moveTo>
                    <a:lnTo>
                      <a:pt x="342" y="268"/>
                    </a:lnTo>
                    <a:lnTo>
                      <a:pt x="333" y="267"/>
                    </a:lnTo>
                    <a:lnTo>
                      <a:pt x="330" y="267"/>
                    </a:lnTo>
                    <a:lnTo>
                      <a:pt x="326" y="267"/>
                    </a:lnTo>
                    <a:lnTo>
                      <a:pt x="317" y="268"/>
                    </a:lnTo>
                    <a:lnTo>
                      <a:pt x="309" y="270"/>
                    </a:lnTo>
                    <a:lnTo>
                      <a:pt x="302" y="271"/>
                    </a:lnTo>
                    <a:lnTo>
                      <a:pt x="294" y="276"/>
                    </a:lnTo>
                    <a:lnTo>
                      <a:pt x="288" y="279"/>
                    </a:lnTo>
                    <a:lnTo>
                      <a:pt x="283" y="283"/>
                    </a:lnTo>
                    <a:lnTo>
                      <a:pt x="235" y="252"/>
                    </a:lnTo>
                    <a:lnTo>
                      <a:pt x="239" y="247"/>
                    </a:lnTo>
                    <a:lnTo>
                      <a:pt x="250" y="238"/>
                    </a:lnTo>
                    <a:lnTo>
                      <a:pt x="260" y="231"/>
                    </a:lnTo>
                    <a:lnTo>
                      <a:pt x="271" y="225"/>
                    </a:lnTo>
                    <a:lnTo>
                      <a:pt x="284" y="220"/>
                    </a:lnTo>
                    <a:lnTo>
                      <a:pt x="296" y="216"/>
                    </a:lnTo>
                    <a:lnTo>
                      <a:pt x="309" y="213"/>
                    </a:lnTo>
                    <a:lnTo>
                      <a:pt x="323" y="213"/>
                    </a:lnTo>
                    <a:lnTo>
                      <a:pt x="330" y="211"/>
                    </a:lnTo>
                    <a:lnTo>
                      <a:pt x="336" y="213"/>
                    </a:lnTo>
                    <a:lnTo>
                      <a:pt x="350" y="213"/>
                    </a:lnTo>
                    <a:lnTo>
                      <a:pt x="363" y="216"/>
                    </a:lnTo>
                    <a:lnTo>
                      <a:pt x="375" y="220"/>
                    </a:lnTo>
                    <a:lnTo>
                      <a:pt x="389" y="225"/>
                    </a:lnTo>
                    <a:lnTo>
                      <a:pt x="399" y="231"/>
                    </a:lnTo>
                    <a:lnTo>
                      <a:pt x="410" y="238"/>
                    </a:lnTo>
                    <a:lnTo>
                      <a:pt x="420" y="247"/>
                    </a:lnTo>
                    <a:lnTo>
                      <a:pt x="425" y="252"/>
                    </a:lnTo>
                    <a:lnTo>
                      <a:pt x="377" y="283"/>
                    </a:lnTo>
                    <a:lnTo>
                      <a:pt x="371" y="279"/>
                    </a:lnTo>
                    <a:lnTo>
                      <a:pt x="365" y="276"/>
                    </a:lnTo>
                    <a:lnTo>
                      <a:pt x="357" y="271"/>
                    </a:lnTo>
                    <a:lnTo>
                      <a:pt x="350" y="270"/>
                    </a:lnTo>
                    <a:close/>
                    <a:moveTo>
                      <a:pt x="365" y="418"/>
                    </a:moveTo>
                    <a:lnTo>
                      <a:pt x="365" y="418"/>
                    </a:lnTo>
                    <a:lnTo>
                      <a:pt x="371" y="415"/>
                    </a:lnTo>
                    <a:lnTo>
                      <a:pt x="377" y="411"/>
                    </a:lnTo>
                    <a:lnTo>
                      <a:pt x="383" y="406"/>
                    </a:lnTo>
                    <a:lnTo>
                      <a:pt x="389" y="400"/>
                    </a:lnTo>
                    <a:lnTo>
                      <a:pt x="393" y="394"/>
                    </a:lnTo>
                    <a:lnTo>
                      <a:pt x="398" y="388"/>
                    </a:lnTo>
                    <a:lnTo>
                      <a:pt x="401" y="381"/>
                    </a:lnTo>
                    <a:lnTo>
                      <a:pt x="404" y="375"/>
                    </a:lnTo>
                    <a:lnTo>
                      <a:pt x="407" y="367"/>
                    </a:lnTo>
                    <a:lnTo>
                      <a:pt x="408" y="358"/>
                    </a:lnTo>
                    <a:lnTo>
                      <a:pt x="410" y="351"/>
                    </a:lnTo>
                    <a:lnTo>
                      <a:pt x="410" y="346"/>
                    </a:lnTo>
                    <a:lnTo>
                      <a:pt x="410" y="343"/>
                    </a:lnTo>
                    <a:lnTo>
                      <a:pt x="459" y="312"/>
                    </a:lnTo>
                    <a:lnTo>
                      <a:pt x="461" y="313"/>
                    </a:lnTo>
                    <a:lnTo>
                      <a:pt x="464" y="327"/>
                    </a:lnTo>
                    <a:lnTo>
                      <a:pt x="464" y="340"/>
                    </a:lnTo>
                    <a:lnTo>
                      <a:pt x="465" y="346"/>
                    </a:lnTo>
                    <a:lnTo>
                      <a:pt x="464" y="354"/>
                    </a:lnTo>
                    <a:lnTo>
                      <a:pt x="464" y="367"/>
                    </a:lnTo>
                    <a:lnTo>
                      <a:pt x="461" y="381"/>
                    </a:lnTo>
                    <a:lnTo>
                      <a:pt x="456" y="393"/>
                    </a:lnTo>
                    <a:lnTo>
                      <a:pt x="452" y="405"/>
                    </a:lnTo>
                    <a:lnTo>
                      <a:pt x="444" y="417"/>
                    </a:lnTo>
                    <a:lnTo>
                      <a:pt x="438" y="427"/>
                    </a:lnTo>
                    <a:lnTo>
                      <a:pt x="429" y="438"/>
                    </a:lnTo>
                    <a:lnTo>
                      <a:pt x="420" y="446"/>
                    </a:lnTo>
                    <a:lnTo>
                      <a:pt x="410" y="455"/>
                    </a:lnTo>
                    <a:lnTo>
                      <a:pt x="399" y="461"/>
                    </a:lnTo>
                    <a:lnTo>
                      <a:pt x="389" y="469"/>
                    </a:lnTo>
                    <a:lnTo>
                      <a:pt x="375" y="473"/>
                    </a:lnTo>
                    <a:lnTo>
                      <a:pt x="365" y="476"/>
                    </a:lnTo>
                    <a:lnTo>
                      <a:pt x="365" y="418"/>
                    </a:lnTo>
                    <a:close/>
                    <a:moveTo>
                      <a:pt x="284" y="577"/>
                    </a:moveTo>
                    <a:lnTo>
                      <a:pt x="274" y="574"/>
                    </a:lnTo>
                    <a:lnTo>
                      <a:pt x="269" y="572"/>
                    </a:lnTo>
                    <a:lnTo>
                      <a:pt x="263" y="571"/>
                    </a:lnTo>
                    <a:lnTo>
                      <a:pt x="253" y="566"/>
                    </a:lnTo>
                    <a:lnTo>
                      <a:pt x="242" y="562"/>
                    </a:lnTo>
                    <a:lnTo>
                      <a:pt x="233" y="557"/>
                    </a:lnTo>
                    <a:lnTo>
                      <a:pt x="223" y="553"/>
                    </a:lnTo>
                    <a:lnTo>
                      <a:pt x="218" y="550"/>
                    </a:lnTo>
                    <a:lnTo>
                      <a:pt x="214" y="547"/>
                    </a:lnTo>
                    <a:lnTo>
                      <a:pt x="209" y="544"/>
                    </a:lnTo>
                    <a:lnTo>
                      <a:pt x="205" y="541"/>
                    </a:lnTo>
                    <a:lnTo>
                      <a:pt x="200" y="538"/>
                    </a:lnTo>
                    <a:lnTo>
                      <a:pt x="196" y="533"/>
                    </a:lnTo>
                    <a:lnTo>
                      <a:pt x="187" y="527"/>
                    </a:lnTo>
                    <a:lnTo>
                      <a:pt x="179" y="520"/>
                    </a:lnTo>
                    <a:lnTo>
                      <a:pt x="175" y="515"/>
                    </a:lnTo>
                    <a:lnTo>
                      <a:pt x="172" y="512"/>
                    </a:lnTo>
                    <a:lnTo>
                      <a:pt x="167" y="508"/>
                    </a:lnTo>
                    <a:lnTo>
                      <a:pt x="164" y="503"/>
                    </a:lnTo>
                    <a:lnTo>
                      <a:pt x="164" y="503"/>
                    </a:lnTo>
                    <a:lnTo>
                      <a:pt x="160" y="499"/>
                    </a:lnTo>
                    <a:lnTo>
                      <a:pt x="157" y="494"/>
                    </a:lnTo>
                    <a:lnTo>
                      <a:pt x="154" y="491"/>
                    </a:lnTo>
                    <a:lnTo>
                      <a:pt x="149" y="485"/>
                    </a:lnTo>
                    <a:lnTo>
                      <a:pt x="146" y="482"/>
                    </a:lnTo>
                    <a:lnTo>
                      <a:pt x="143" y="478"/>
                    </a:lnTo>
                    <a:lnTo>
                      <a:pt x="137" y="467"/>
                    </a:lnTo>
                    <a:lnTo>
                      <a:pt x="133" y="458"/>
                    </a:lnTo>
                    <a:lnTo>
                      <a:pt x="127" y="448"/>
                    </a:lnTo>
                    <a:lnTo>
                      <a:pt x="124" y="438"/>
                    </a:lnTo>
                    <a:lnTo>
                      <a:pt x="124" y="438"/>
                    </a:lnTo>
                    <a:lnTo>
                      <a:pt x="121" y="432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8" y="421"/>
                    </a:lnTo>
                    <a:lnTo>
                      <a:pt x="116" y="415"/>
                    </a:lnTo>
                    <a:lnTo>
                      <a:pt x="113" y="411"/>
                    </a:lnTo>
                    <a:lnTo>
                      <a:pt x="113" y="405"/>
                    </a:lnTo>
                    <a:lnTo>
                      <a:pt x="113" y="405"/>
                    </a:lnTo>
                    <a:lnTo>
                      <a:pt x="113" y="405"/>
                    </a:lnTo>
                    <a:lnTo>
                      <a:pt x="112" y="399"/>
                    </a:lnTo>
                    <a:lnTo>
                      <a:pt x="110" y="394"/>
                    </a:lnTo>
                    <a:lnTo>
                      <a:pt x="110" y="393"/>
                    </a:lnTo>
                    <a:lnTo>
                      <a:pt x="110" y="391"/>
                    </a:lnTo>
                    <a:lnTo>
                      <a:pt x="109" y="388"/>
                    </a:lnTo>
                    <a:lnTo>
                      <a:pt x="109" y="384"/>
                    </a:lnTo>
                    <a:lnTo>
                      <a:pt x="109" y="382"/>
                    </a:lnTo>
                    <a:lnTo>
                      <a:pt x="107" y="381"/>
                    </a:lnTo>
                    <a:lnTo>
                      <a:pt x="107" y="381"/>
                    </a:lnTo>
                    <a:lnTo>
                      <a:pt x="107" y="375"/>
                    </a:lnTo>
                    <a:lnTo>
                      <a:pt x="107" y="370"/>
                    </a:lnTo>
                    <a:lnTo>
                      <a:pt x="107" y="370"/>
                    </a:lnTo>
                    <a:lnTo>
                      <a:pt x="106" y="369"/>
                    </a:lnTo>
                    <a:lnTo>
                      <a:pt x="106" y="364"/>
                    </a:lnTo>
                    <a:lnTo>
                      <a:pt x="106" y="358"/>
                    </a:lnTo>
                    <a:lnTo>
                      <a:pt x="106" y="358"/>
                    </a:lnTo>
                    <a:lnTo>
                      <a:pt x="106" y="358"/>
                    </a:lnTo>
                    <a:lnTo>
                      <a:pt x="106" y="352"/>
                    </a:lnTo>
                    <a:lnTo>
                      <a:pt x="106" y="346"/>
                    </a:lnTo>
                    <a:lnTo>
                      <a:pt x="106" y="340"/>
                    </a:lnTo>
                    <a:lnTo>
                      <a:pt x="106" y="334"/>
                    </a:lnTo>
                    <a:lnTo>
                      <a:pt x="106" y="328"/>
                    </a:lnTo>
                    <a:lnTo>
                      <a:pt x="107" y="322"/>
                    </a:lnTo>
                    <a:lnTo>
                      <a:pt x="107" y="316"/>
                    </a:lnTo>
                    <a:lnTo>
                      <a:pt x="109" y="310"/>
                    </a:lnTo>
                    <a:lnTo>
                      <a:pt x="109" y="304"/>
                    </a:lnTo>
                    <a:lnTo>
                      <a:pt x="110" y="298"/>
                    </a:lnTo>
                    <a:lnTo>
                      <a:pt x="112" y="292"/>
                    </a:lnTo>
                    <a:lnTo>
                      <a:pt x="113" y="288"/>
                    </a:lnTo>
                    <a:lnTo>
                      <a:pt x="113" y="282"/>
                    </a:lnTo>
                    <a:lnTo>
                      <a:pt x="116" y="276"/>
                    </a:lnTo>
                    <a:lnTo>
                      <a:pt x="116" y="276"/>
                    </a:lnTo>
                    <a:lnTo>
                      <a:pt x="118" y="270"/>
                    </a:lnTo>
                    <a:lnTo>
                      <a:pt x="119" y="265"/>
                    </a:lnTo>
                    <a:lnTo>
                      <a:pt x="121" y="261"/>
                    </a:lnTo>
                    <a:lnTo>
                      <a:pt x="121" y="261"/>
                    </a:lnTo>
                    <a:lnTo>
                      <a:pt x="157" y="285"/>
                    </a:lnTo>
                    <a:lnTo>
                      <a:pt x="152" y="301"/>
                    </a:lnTo>
                    <a:lnTo>
                      <a:pt x="148" y="319"/>
                    </a:lnTo>
                    <a:lnTo>
                      <a:pt x="146" y="337"/>
                    </a:lnTo>
                    <a:lnTo>
                      <a:pt x="146" y="346"/>
                    </a:lnTo>
                    <a:lnTo>
                      <a:pt x="146" y="357"/>
                    </a:lnTo>
                    <a:lnTo>
                      <a:pt x="148" y="375"/>
                    </a:lnTo>
                    <a:lnTo>
                      <a:pt x="152" y="393"/>
                    </a:lnTo>
                    <a:lnTo>
                      <a:pt x="157" y="409"/>
                    </a:lnTo>
                    <a:lnTo>
                      <a:pt x="164" y="426"/>
                    </a:lnTo>
                    <a:lnTo>
                      <a:pt x="173" y="442"/>
                    </a:lnTo>
                    <a:lnTo>
                      <a:pt x="182" y="457"/>
                    </a:lnTo>
                    <a:lnTo>
                      <a:pt x="194" y="470"/>
                    </a:lnTo>
                    <a:lnTo>
                      <a:pt x="206" y="482"/>
                    </a:lnTo>
                    <a:lnTo>
                      <a:pt x="220" y="494"/>
                    </a:lnTo>
                    <a:lnTo>
                      <a:pt x="235" y="503"/>
                    </a:lnTo>
                    <a:lnTo>
                      <a:pt x="250" y="512"/>
                    </a:lnTo>
                    <a:lnTo>
                      <a:pt x="266" y="518"/>
                    </a:lnTo>
                    <a:lnTo>
                      <a:pt x="284" y="524"/>
                    </a:lnTo>
                    <a:lnTo>
                      <a:pt x="296" y="527"/>
                    </a:lnTo>
                    <a:lnTo>
                      <a:pt x="296" y="578"/>
                    </a:lnTo>
                    <a:lnTo>
                      <a:pt x="284" y="577"/>
                    </a:lnTo>
                    <a:close/>
                    <a:moveTo>
                      <a:pt x="553" y="346"/>
                    </a:moveTo>
                    <a:lnTo>
                      <a:pt x="553" y="358"/>
                    </a:lnTo>
                    <a:lnTo>
                      <a:pt x="552" y="370"/>
                    </a:lnTo>
                    <a:lnTo>
                      <a:pt x="552" y="376"/>
                    </a:lnTo>
                    <a:lnTo>
                      <a:pt x="550" y="382"/>
                    </a:lnTo>
                    <a:lnTo>
                      <a:pt x="550" y="388"/>
                    </a:lnTo>
                    <a:lnTo>
                      <a:pt x="549" y="393"/>
                    </a:lnTo>
                    <a:lnTo>
                      <a:pt x="549" y="396"/>
                    </a:lnTo>
                    <a:lnTo>
                      <a:pt x="547" y="399"/>
                    </a:lnTo>
                    <a:lnTo>
                      <a:pt x="547" y="402"/>
                    </a:lnTo>
                    <a:lnTo>
                      <a:pt x="546" y="405"/>
                    </a:lnTo>
                    <a:lnTo>
                      <a:pt x="544" y="411"/>
                    </a:lnTo>
                    <a:lnTo>
                      <a:pt x="543" y="415"/>
                    </a:lnTo>
                    <a:lnTo>
                      <a:pt x="544" y="415"/>
                    </a:lnTo>
                    <a:lnTo>
                      <a:pt x="543" y="417"/>
                    </a:lnTo>
                    <a:lnTo>
                      <a:pt x="540" y="427"/>
                    </a:lnTo>
                    <a:lnTo>
                      <a:pt x="537" y="438"/>
                    </a:lnTo>
                    <a:lnTo>
                      <a:pt x="532" y="448"/>
                    </a:lnTo>
                    <a:lnTo>
                      <a:pt x="526" y="458"/>
                    </a:lnTo>
                    <a:lnTo>
                      <a:pt x="522" y="467"/>
                    </a:lnTo>
                    <a:lnTo>
                      <a:pt x="516" y="478"/>
                    </a:lnTo>
                    <a:lnTo>
                      <a:pt x="513" y="482"/>
                    </a:lnTo>
                    <a:lnTo>
                      <a:pt x="510" y="485"/>
                    </a:lnTo>
                    <a:lnTo>
                      <a:pt x="510" y="487"/>
                    </a:lnTo>
                    <a:lnTo>
                      <a:pt x="505" y="491"/>
                    </a:lnTo>
                    <a:lnTo>
                      <a:pt x="503" y="494"/>
                    </a:lnTo>
                    <a:lnTo>
                      <a:pt x="503" y="496"/>
                    </a:lnTo>
                    <a:lnTo>
                      <a:pt x="495" y="503"/>
                    </a:lnTo>
                    <a:lnTo>
                      <a:pt x="480" y="520"/>
                    </a:lnTo>
                    <a:lnTo>
                      <a:pt x="473" y="527"/>
                    </a:lnTo>
                    <a:lnTo>
                      <a:pt x="464" y="533"/>
                    </a:lnTo>
                    <a:lnTo>
                      <a:pt x="446" y="547"/>
                    </a:lnTo>
                    <a:lnTo>
                      <a:pt x="437" y="553"/>
                    </a:lnTo>
                    <a:lnTo>
                      <a:pt x="426" y="557"/>
                    </a:lnTo>
                    <a:lnTo>
                      <a:pt x="417" y="562"/>
                    </a:lnTo>
                    <a:lnTo>
                      <a:pt x="407" y="566"/>
                    </a:lnTo>
                    <a:lnTo>
                      <a:pt x="396" y="571"/>
                    </a:lnTo>
                    <a:lnTo>
                      <a:pt x="392" y="572"/>
                    </a:lnTo>
                    <a:lnTo>
                      <a:pt x="386" y="574"/>
                    </a:lnTo>
                    <a:lnTo>
                      <a:pt x="375" y="577"/>
                    </a:lnTo>
                    <a:lnTo>
                      <a:pt x="365" y="578"/>
                    </a:lnTo>
                    <a:lnTo>
                      <a:pt x="365" y="527"/>
                    </a:lnTo>
                    <a:lnTo>
                      <a:pt x="375" y="524"/>
                    </a:lnTo>
                    <a:lnTo>
                      <a:pt x="393" y="518"/>
                    </a:lnTo>
                    <a:lnTo>
                      <a:pt x="410" y="512"/>
                    </a:lnTo>
                    <a:lnTo>
                      <a:pt x="425" y="503"/>
                    </a:lnTo>
                    <a:lnTo>
                      <a:pt x="440" y="494"/>
                    </a:lnTo>
                    <a:lnTo>
                      <a:pt x="453" y="482"/>
                    </a:lnTo>
                    <a:lnTo>
                      <a:pt x="465" y="470"/>
                    </a:lnTo>
                    <a:lnTo>
                      <a:pt x="477" y="457"/>
                    </a:lnTo>
                    <a:lnTo>
                      <a:pt x="486" y="442"/>
                    </a:lnTo>
                    <a:lnTo>
                      <a:pt x="495" y="426"/>
                    </a:lnTo>
                    <a:lnTo>
                      <a:pt x="503" y="409"/>
                    </a:lnTo>
                    <a:lnTo>
                      <a:pt x="507" y="393"/>
                    </a:lnTo>
                    <a:lnTo>
                      <a:pt x="511" y="375"/>
                    </a:lnTo>
                    <a:lnTo>
                      <a:pt x="513" y="357"/>
                    </a:lnTo>
                    <a:lnTo>
                      <a:pt x="513" y="346"/>
                    </a:lnTo>
                    <a:lnTo>
                      <a:pt x="513" y="337"/>
                    </a:lnTo>
                    <a:lnTo>
                      <a:pt x="511" y="319"/>
                    </a:lnTo>
                    <a:lnTo>
                      <a:pt x="507" y="301"/>
                    </a:lnTo>
                    <a:lnTo>
                      <a:pt x="503" y="285"/>
                    </a:lnTo>
                    <a:lnTo>
                      <a:pt x="538" y="261"/>
                    </a:lnTo>
                    <a:lnTo>
                      <a:pt x="540" y="264"/>
                    </a:lnTo>
                    <a:lnTo>
                      <a:pt x="540" y="264"/>
                    </a:lnTo>
                    <a:lnTo>
                      <a:pt x="540" y="265"/>
                    </a:lnTo>
                    <a:lnTo>
                      <a:pt x="541" y="268"/>
                    </a:lnTo>
                    <a:lnTo>
                      <a:pt x="543" y="273"/>
                    </a:lnTo>
                    <a:lnTo>
                      <a:pt x="543" y="274"/>
                    </a:lnTo>
                    <a:lnTo>
                      <a:pt x="543" y="274"/>
                    </a:lnTo>
                    <a:lnTo>
                      <a:pt x="544" y="276"/>
                    </a:lnTo>
                    <a:lnTo>
                      <a:pt x="544" y="277"/>
                    </a:lnTo>
                    <a:lnTo>
                      <a:pt x="546" y="282"/>
                    </a:lnTo>
                    <a:lnTo>
                      <a:pt x="546" y="286"/>
                    </a:lnTo>
                    <a:lnTo>
                      <a:pt x="547" y="288"/>
                    </a:lnTo>
                    <a:lnTo>
                      <a:pt x="547" y="289"/>
                    </a:lnTo>
                    <a:lnTo>
                      <a:pt x="547" y="292"/>
                    </a:lnTo>
                    <a:lnTo>
                      <a:pt x="549" y="295"/>
                    </a:lnTo>
                    <a:lnTo>
                      <a:pt x="549" y="298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4"/>
                    </a:lnTo>
                    <a:lnTo>
                      <a:pt x="550" y="307"/>
                    </a:lnTo>
                    <a:lnTo>
                      <a:pt x="552" y="312"/>
                    </a:lnTo>
                    <a:lnTo>
                      <a:pt x="552" y="313"/>
                    </a:lnTo>
                    <a:lnTo>
                      <a:pt x="552" y="313"/>
                    </a:lnTo>
                    <a:lnTo>
                      <a:pt x="552" y="315"/>
                    </a:lnTo>
                    <a:lnTo>
                      <a:pt x="552" y="315"/>
                    </a:lnTo>
                    <a:lnTo>
                      <a:pt x="552" y="319"/>
                    </a:lnTo>
                    <a:lnTo>
                      <a:pt x="553" y="324"/>
                    </a:lnTo>
                    <a:lnTo>
                      <a:pt x="553" y="328"/>
                    </a:lnTo>
                    <a:lnTo>
                      <a:pt x="553" y="334"/>
                    </a:lnTo>
                    <a:lnTo>
                      <a:pt x="553" y="340"/>
                    </a:lnTo>
                    <a:lnTo>
                      <a:pt x="553" y="346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3" name="Gruppieren 76">
                <a:extLst>
                  <a:ext uri="{FF2B5EF4-FFF2-40B4-BE49-F238E27FC236}">
                    <a16:creationId xmlns:a16="http://schemas.microsoft.com/office/drawing/2014/main" id="{D19729D2-95DF-CEFF-BF0E-67758187D93C}"/>
                  </a:ext>
                </a:extLst>
              </p:cNvPr>
              <p:cNvGrpSpPr/>
              <p:nvPr/>
            </p:nvGrpSpPr>
            <p:grpSpPr>
              <a:xfrm>
                <a:off x="4285537" y="2647047"/>
                <a:ext cx="169642" cy="177611"/>
                <a:chOff x="8378826" y="4543425"/>
                <a:chExt cx="1047750" cy="1096962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24" name="Freeform 16">
                  <a:extLst>
                    <a:ext uri="{FF2B5EF4-FFF2-40B4-BE49-F238E27FC236}">
                      <a16:creationId xmlns:a16="http://schemas.microsoft.com/office/drawing/2014/main" id="{DA13277B-FF15-64CD-D39A-BEC9E224F7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78826" y="4543425"/>
                  <a:ext cx="1047750" cy="1096962"/>
                </a:xfrm>
                <a:custGeom>
                  <a:avLst/>
                  <a:gdLst>
                    <a:gd name="T0" fmla="*/ 322 w 660"/>
                    <a:gd name="T1" fmla="*/ 52 h 691"/>
                    <a:gd name="T2" fmla="*/ 261 w 660"/>
                    <a:gd name="T3" fmla="*/ 9 h 691"/>
                    <a:gd name="T4" fmla="*/ 204 w 660"/>
                    <a:gd name="T5" fmla="*/ 51 h 691"/>
                    <a:gd name="T6" fmla="*/ 151 w 660"/>
                    <a:gd name="T7" fmla="*/ 107 h 691"/>
                    <a:gd name="T8" fmla="*/ 68 w 660"/>
                    <a:gd name="T9" fmla="*/ 130 h 691"/>
                    <a:gd name="T10" fmla="*/ 83 w 660"/>
                    <a:gd name="T11" fmla="*/ 209 h 691"/>
                    <a:gd name="T12" fmla="*/ 14 w 660"/>
                    <a:gd name="T13" fmla="*/ 238 h 691"/>
                    <a:gd name="T14" fmla="*/ 33 w 660"/>
                    <a:gd name="T15" fmla="*/ 315 h 691"/>
                    <a:gd name="T16" fmla="*/ 42 w 660"/>
                    <a:gd name="T17" fmla="*/ 396 h 691"/>
                    <a:gd name="T18" fmla="*/ 24 w 660"/>
                    <a:gd name="T19" fmla="*/ 447 h 691"/>
                    <a:gd name="T20" fmla="*/ 77 w 660"/>
                    <a:gd name="T21" fmla="*/ 474 h 691"/>
                    <a:gd name="T22" fmla="*/ 69 w 660"/>
                    <a:gd name="T23" fmla="*/ 552 h 691"/>
                    <a:gd name="T24" fmla="*/ 117 w 660"/>
                    <a:gd name="T25" fmla="*/ 591 h 691"/>
                    <a:gd name="T26" fmla="*/ 168 w 660"/>
                    <a:gd name="T27" fmla="*/ 582 h 691"/>
                    <a:gd name="T28" fmla="*/ 208 w 660"/>
                    <a:gd name="T29" fmla="*/ 651 h 691"/>
                    <a:gd name="T30" fmla="*/ 265 w 660"/>
                    <a:gd name="T31" fmla="*/ 672 h 691"/>
                    <a:gd name="T32" fmla="*/ 334 w 660"/>
                    <a:gd name="T33" fmla="*/ 640 h 691"/>
                    <a:gd name="T34" fmla="*/ 415 w 660"/>
                    <a:gd name="T35" fmla="*/ 682 h 691"/>
                    <a:gd name="T36" fmla="*/ 449 w 660"/>
                    <a:gd name="T37" fmla="*/ 609 h 691"/>
                    <a:gd name="T38" fmla="*/ 499 w 660"/>
                    <a:gd name="T39" fmla="*/ 600 h 691"/>
                    <a:gd name="T40" fmla="*/ 561 w 660"/>
                    <a:gd name="T41" fmla="*/ 597 h 691"/>
                    <a:gd name="T42" fmla="*/ 560 w 660"/>
                    <a:gd name="T43" fmla="*/ 516 h 691"/>
                    <a:gd name="T44" fmla="*/ 605 w 660"/>
                    <a:gd name="T45" fmla="*/ 473 h 691"/>
                    <a:gd name="T46" fmla="*/ 653 w 660"/>
                    <a:gd name="T47" fmla="*/ 434 h 691"/>
                    <a:gd name="T48" fmla="*/ 611 w 660"/>
                    <a:gd name="T49" fmla="*/ 366 h 691"/>
                    <a:gd name="T50" fmla="*/ 656 w 660"/>
                    <a:gd name="T51" fmla="*/ 301 h 691"/>
                    <a:gd name="T52" fmla="*/ 611 w 660"/>
                    <a:gd name="T53" fmla="*/ 217 h 691"/>
                    <a:gd name="T54" fmla="*/ 554 w 660"/>
                    <a:gd name="T55" fmla="*/ 160 h 691"/>
                    <a:gd name="T56" fmla="*/ 532 w 660"/>
                    <a:gd name="T57" fmla="*/ 68 h 691"/>
                    <a:gd name="T58" fmla="*/ 458 w 660"/>
                    <a:gd name="T59" fmla="*/ 82 h 691"/>
                    <a:gd name="T60" fmla="*/ 431 w 660"/>
                    <a:gd name="T61" fmla="*/ 13 h 691"/>
                    <a:gd name="T62" fmla="*/ 341 w 660"/>
                    <a:gd name="T63" fmla="*/ 110 h 691"/>
                    <a:gd name="T64" fmla="*/ 427 w 660"/>
                    <a:gd name="T65" fmla="*/ 133 h 691"/>
                    <a:gd name="T66" fmla="*/ 455 w 660"/>
                    <a:gd name="T67" fmla="*/ 151 h 691"/>
                    <a:gd name="T68" fmla="*/ 488 w 660"/>
                    <a:gd name="T69" fmla="*/ 179 h 691"/>
                    <a:gd name="T70" fmla="*/ 505 w 660"/>
                    <a:gd name="T71" fmla="*/ 197 h 691"/>
                    <a:gd name="T72" fmla="*/ 532 w 660"/>
                    <a:gd name="T73" fmla="*/ 244 h 691"/>
                    <a:gd name="T74" fmla="*/ 544 w 660"/>
                    <a:gd name="T75" fmla="*/ 274 h 691"/>
                    <a:gd name="T76" fmla="*/ 550 w 660"/>
                    <a:gd name="T77" fmla="*/ 298 h 691"/>
                    <a:gd name="T78" fmla="*/ 552 w 660"/>
                    <a:gd name="T79" fmla="*/ 312 h 691"/>
                    <a:gd name="T80" fmla="*/ 554 w 660"/>
                    <a:gd name="T81" fmla="*/ 357 h 691"/>
                    <a:gd name="T82" fmla="*/ 550 w 660"/>
                    <a:gd name="T83" fmla="*/ 392 h 691"/>
                    <a:gd name="T84" fmla="*/ 544 w 660"/>
                    <a:gd name="T85" fmla="*/ 414 h 691"/>
                    <a:gd name="T86" fmla="*/ 515 w 660"/>
                    <a:gd name="T87" fmla="*/ 476 h 691"/>
                    <a:gd name="T88" fmla="*/ 503 w 660"/>
                    <a:gd name="T89" fmla="*/ 494 h 691"/>
                    <a:gd name="T90" fmla="*/ 418 w 660"/>
                    <a:gd name="T91" fmla="*/ 561 h 691"/>
                    <a:gd name="T92" fmla="*/ 330 w 660"/>
                    <a:gd name="T93" fmla="*/ 580 h 691"/>
                    <a:gd name="T94" fmla="*/ 243 w 660"/>
                    <a:gd name="T95" fmla="*/ 561 h 691"/>
                    <a:gd name="T96" fmla="*/ 187 w 660"/>
                    <a:gd name="T97" fmla="*/ 527 h 691"/>
                    <a:gd name="T98" fmla="*/ 157 w 660"/>
                    <a:gd name="T99" fmla="*/ 494 h 691"/>
                    <a:gd name="T100" fmla="*/ 124 w 660"/>
                    <a:gd name="T101" fmla="*/ 437 h 691"/>
                    <a:gd name="T102" fmla="*/ 113 w 660"/>
                    <a:gd name="T103" fmla="*/ 404 h 691"/>
                    <a:gd name="T104" fmla="*/ 108 w 660"/>
                    <a:gd name="T105" fmla="*/ 381 h 691"/>
                    <a:gd name="T106" fmla="*/ 107 w 660"/>
                    <a:gd name="T107" fmla="*/ 357 h 691"/>
                    <a:gd name="T108" fmla="*/ 107 w 660"/>
                    <a:gd name="T109" fmla="*/ 321 h 691"/>
                    <a:gd name="T110" fmla="*/ 113 w 660"/>
                    <a:gd name="T111" fmla="*/ 287 h 691"/>
                    <a:gd name="T112" fmla="*/ 121 w 660"/>
                    <a:gd name="T113" fmla="*/ 260 h 691"/>
                    <a:gd name="T114" fmla="*/ 129 w 660"/>
                    <a:gd name="T115" fmla="*/ 242 h 691"/>
                    <a:gd name="T116" fmla="*/ 147 w 660"/>
                    <a:gd name="T117" fmla="*/ 209 h 691"/>
                    <a:gd name="T118" fmla="*/ 165 w 660"/>
                    <a:gd name="T119" fmla="*/ 187 h 691"/>
                    <a:gd name="T120" fmla="*/ 253 w 660"/>
                    <a:gd name="T121" fmla="*/ 124 h 691"/>
                    <a:gd name="T122" fmla="*/ 330 w 660"/>
                    <a:gd name="T123" fmla="*/ 11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691">
                      <a:moveTo>
                        <a:pt x="376" y="0"/>
                      </a:moveTo>
                      <a:lnTo>
                        <a:pt x="374" y="6"/>
                      </a:lnTo>
                      <a:lnTo>
                        <a:pt x="371" y="16"/>
                      </a:lnTo>
                      <a:lnTo>
                        <a:pt x="367" y="25"/>
                      </a:lnTo>
                      <a:lnTo>
                        <a:pt x="359" y="34"/>
                      </a:lnTo>
                      <a:lnTo>
                        <a:pt x="352" y="42"/>
                      </a:lnTo>
                      <a:lnTo>
                        <a:pt x="343" y="46"/>
                      </a:lnTo>
                      <a:lnTo>
                        <a:pt x="334" y="51"/>
                      </a:lnTo>
                      <a:lnTo>
                        <a:pt x="322" y="52"/>
                      </a:lnTo>
                      <a:lnTo>
                        <a:pt x="318" y="54"/>
                      </a:lnTo>
                      <a:lnTo>
                        <a:pt x="312" y="52"/>
                      </a:lnTo>
                      <a:lnTo>
                        <a:pt x="303" y="51"/>
                      </a:lnTo>
                      <a:lnTo>
                        <a:pt x="292" y="48"/>
                      </a:lnTo>
                      <a:lnTo>
                        <a:pt x="283" y="42"/>
                      </a:lnTo>
                      <a:lnTo>
                        <a:pt x="276" y="36"/>
                      </a:lnTo>
                      <a:lnTo>
                        <a:pt x="270" y="28"/>
                      </a:lnTo>
                      <a:lnTo>
                        <a:pt x="265" y="19"/>
                      </a:lnTo>
                      <a:lnTo>
                        <a:pt x="261" y="9"/>
                      </a:lnTo>
                      <a:lnTo>
                        <a:pt x="259" y="4"/>
                      </a:lnTo>
                      <a:lnTo>
                        <a:pt x="252" y="6"/>
                      </a:lnTo>
                      <a:lnTo>
                        <a:pt x="237" y="10"/>
                      </a:lnTo>
                      <a:lnTo>
                        <a:pt x="222" y="15"/>
                      </a:lnTo>
                      <a:lnTo>
                        <a:pt x="207" y="21"/>
                      </a:lnTo>
                      <a:lnTo>
                        <a:pt x="199" y="24"/>
                      </a:lnTo>
                      <a:lnTo>
                        <a:pt x="202" y="30"/>
                      </a:lnTo>
                      <a:lnTo>
                        <a:pt x="204" y="40"/>
                      </a:lnTo>
                      <a:lnTo>
                        <a:pt x="204" y="51"/>
                      </a:lnTo>
                      <a:lnTo>
                        <a:pt x="202" y="61"/>
                      </a:lnTo>
                      <a:lnTo>
                        <a:pt x="199" y="71"/>
                      </a:lnTo>
                      <a:lnTo>
                        <a:pt x="193" y="80"/>
                      </a:lnTo>
                      <a:lnTo>
                        <a:pt x="187" y="89"/>
                      </a:lnTo>
                      <a:lnTo>
                        <a:pt x="180" y="97"/>
                      </a:lnTo>
                      <a:lnTo>
                        <a:pt x="175" y="100"/>
                      </a:lnTo>
                      <a:lnTo>
                        <a:pt x="171" y="101"/>
                      </a:lnTo>
                      <a:lnTo>
                        <a:pt x="160" y="106"/>
                      </a:lnTo>
                      <a:lnTo>
                        <a:pt x="151" y="107"/>
                      </a:lnTo>
                      <a:lnTo>
                        <a:pt x="142" y="107"/>
                      </a:lnTo>
                      <a:lnTo>
                        <a:pt x="132" y="106"/>
                      </a:lnTo>
                      <a:lnTo>
                        <a:pt x="123" y="103"/>
                      </a:lnTo>
                      <a:lnTo>
                        <a:pt x="115" y="98"/>
                      </a:lnTo>
                      <a:lnTo>
                        <a:pt x="107" y="92"/>
                      </a:lnTo>
                      <a:lnTo>
                        <a:pt x="104" y="89"/>
                      </a:lnTo>
                      <a:lnTo>
                        <a:pt x="95" y="98"/>
                      </a:lnTo>
                      <a:lnTo>
                        <a:pt x="77" y="119"/>
                      </a:lnTo>
                      <a:lnTo>
                        <a:pt x="68" y="130"/>
                      </a:lnTo>
                      <a:lnTo>
                        <a:pt x="72" y="134"/>
                      </a:lnTo>
                      <a:lnTo>
                        <a:pt x="80" y="142"/>
                      </a:lnTo>
                      <a:lnTo>
                        <a:pt x="84" y="151"/>
                      </a:lnTo>
                      <a:lnTo>
                        <a:pt x="89" y="161"/>
                      </a:lnTo>
                      <a:lnTo>
                        <a:pt x="90" y="172"/>
                      </a:lnTo>
                      <a:lnTo>
                        <a:pt x="90" y="182"/>
                      </a:lnTo>
                      <a:lnTo>
                        <a:pt x="89" y="194"/>
                      </a:lnTo>
                      <a:lnTo>
                        <a:pt x="86" y="205"/>
                      </a:lnTo>
                      <a:lnTo>
                        <a:pt x="83" y="209"/>
                      </a:lnTo>
                      <a:lnTo>
                        <a:pt x="80" y="214"/>
                      </a:lnTo>
                      <a:lnTo>
                        <a:pt x="74" y="223"/>
                      </a:lnTo>
                      <a:lnTo>
                        <a:pt x="66" y="229"/>
                      </a:lnTo>
                      <a:lnTo>
                        <a:pt x="57" y="235"/>
                      </a:lnTo>
                      <a:lnTo>
                        <a:pt x="48" y="238"/>
                      </a:lnTo>
                      <a:lnTo>
                        <a:pt x="38" y="241"/>
                      </a:lnTo>
                      <a:lnTo>
                        <a:pt x="29" y="241"/>
                      </a:lnTo>
                      <a:lnTo>
                        <a:pt x="18" y="239"/>
                      </a:lnTo>
                      <a:lnTo>
                        <a:pt x="14" y="238"/>
                      </a:lnTo>
                      <a:lnTo>
                        <a:pt x="11" y="245"/>
                      </a:lnTo>
                      <a:lnTo>
                        <a:pt x="8" y="260"/>
                      </a:lnTo>
                      <a:lnTo>
                        <a:pt x="3" y="275"/>
                      </a:lnTo>
                      <a:lnTo>
                        <a:pt x="0" y="292"/>
                      </a:lnTo>
                      <a:lnTo>
                        <a:pt x="0" y="299"/>
                      </a:lnTo>
                      <a:lnTo>
                        <a:pt x="5" y="301"/>
                      </a:lnTo>
                      <a:lnTo>
                        <a:pt x="15" y="304"/>
                      </a:lnTo>
                      <a:lnTo>
                        <a:pt x="26" y="308"/>
                      </a:lnTo>
                      <a:lnTo>
                        <a:pt x="33" y="315"/>
                      </a:lnTo>
                      <a:lnTo>
                        <a:pt x="41" y="323"/>
                      </a:lnTo>
                      <a:lnTo>
                        <a:pt x="47" y="333"/>
                      </a:lnTo>
                      <a:lnTo>
                        <a:pt x="51" y="342"/>
                      </a:lnTo>
                      <a:lnTo>
                        <a:pt x="53" y="354"/>
                      </a:lnTo>
                      <a:lnTo>
                        <a:pt x="53" y="360"/>
                      </a:lnTo>
                      <a:lnTo>
                        <a:pt x="53" y="366"/>
                      </a:lnTo>
                      <a:lnTo>
                        <a:pt x="51" y="377"/>
                      </a:lnTo>
                      <a:lnTo>
                        <a:pt x="47" y="387"/>
                      </a:lnTo>
                      <a:lnTo>
                        <a:pt x="42" y="396"/>
                      </a:lnTo>
                      <a:lnTo>
                        <a:pt x="36" y="404"/>
                      </a:lnTo>
                      <a:lnTo>
                        <a:pt x="29" y="411"/>
                      </a:lnTo>
                      <a:lnTo>
                        <a:pt x="20" y="416"/>
                      </a:lnTo>
                      <a:lnTo>
                        <a:pt x="11" y="420"/>
                      </a:lnTo>
                      <a:lnTo>
                        <a:pt x="5" y="420"/>
                      </a:lnTo>
                      <a:lnTo>
                        <a:pt x="8" y="435"/>
                      </a:lnTo>
                      <a:lnTo>
                        <a:pt x="12" y="449"/>
                      </a:lnTo>
                      <a:lnTo>
                        <a:pt x="17" y="449"/>
                      </a:lnTo>
                      <a:lnTo>
                        <a:pt x="24" y="447"/>
                      </a:lnTo>
                      <a:lnTo>
                        <a:pt x="29" y="447"/>
                      </a:lnTo>
                      <a:lnTo>
                        <a:pt x="32" y="447"/>
                      </a:lnTo>
                      <a:lnTo>
                        <a:pt x="39" y="449"/>
                      </a:lnTo>
                      <a:lnTo>
                        <a:pt x="47" y="450"/>
                      </a:lnTo>
                      <a:lnTo>
                        <a:pt x="53" y="453"/>
                      </a:lnTo>
                      <a:lnTo>
                        <a:pt x="60" y="458"/>
                      </a:lnTo>
                      <a:lnTo>
                        <a:pt x="66" y="462"/>
                      </a:lnTo>
                      <a:lnTo>
                        <a:pt x="71" y="468"/>
                      </a:lnTo>
                      <a:lnTo>
                        <a:pt x="77" y="474"/>
                      </a:lnTo>
                      <a:lnTo>
                        <a:pt x="78" y="477"/>
                      </a:lnTo>
                      <a:lnTo>
                        <a:pt x="81" y="483"/>
                      </a:lnTo>
                      <a:lnTo>
                        <a:pt x="84" y="494"/>
                      </a:lnTo>
                      <a:lnTo>
                        <a:pt x="86" y="504"/>
                      </a:lnTo>
                      <a:lnTo>
                        <a:pt x="86" y="515"/>
                      </a:lnTo>
                      <a:lnTo>
                        <a:pt x="84" y="525"/>
                      </a:lnTo>
                      <a:lnTo>
                        <a:pt x="81" y="536"/>
                      </a:lnTo>
                      <a:lnTo>
                        <a:pt x="75" y="545"/>
                      </a:lnTo>
                      <a:lnTo>
                        <a:pt x="69" y="552"/>
                      </a:lnTo>
                      <a:lnTo>
                        <a:pt x="65" y="557"/>
                      </a:lnTo>
                      <a:lnTo>
                        <a:pt x="69" y="562"/>
                      </a:lnTo>
                      <a:lnTo>
                        <a:pt x="80" y="574"/>
                      </a:lnTo>
                      <a:lnTo>
                        <a:pt x="89" y="585"/>
                      </a:lnTo>
                      <a:lnTo>
                        <a:pt x="99" y="597"/>
                      </a:lnTo>
                      <a:lnTo>
                        <a:pt x="105" y="601"/>
                      </a:lnTo>
                      <a:lnTo>
                        <a:pt x="107" y="600"/>
                      </a:lnTo>
                      <a:lnTo>
                        <a:pt x="111" y="594"/>
                      </a:lnTo>
                      <a:lnTo>
                        <a:pt x="117" y="591"/>
                      </a:lnTo>
                      <a:lnTo>
                        <a:pt x="121" y="586"/>
                      </a:lnTo>
                      <a:lnTo>
                        <a:pt x="127" y="583"/>
                      </a:lnTo>
                      <a:lnTo>
                        <a:pt x="133" y="582"/>
                      </a:lnTo>
                      <a:lnTo>
                        <a:pt x="139" y="580"/>
                      </a:lnTo>
                      <a:lnTo>
                        <a:pt x="145" y="579"/>
                      </a:lnTo>
                      <a:lnTo>
                        <a:pt x="148" y="579"/>
                      </a:lnTo>
                      <a:lnTo>
                        <a:pt x="153" y="579"/>
                      </a:lnTo>
                      <a:lnTo>
                        <a:pt x="160" y="580"/>
                      </a:lnTo>
                      <a:lnTo>
                        <a:pt x="168" y="582"/>
                      </a:lnTo>
                      <a:lnTo>
                        <a:pt x="175" y="585"/>
                      </a:lnTo>
                      <a:lnTo>
                        <a:pt x="180" y="588"/>
                      </a:lnTo>
                      <a:lnTo>
                        <a:pt x="184" y="591"/>
                      </a:lnTo>
                      <a:lnTo>
                        <a:pt x="193" y="598"/>
                      </a:lnTo>
                      <a:lnTo>
                        <a:pt x="199" y="607"/>
                      </a:lnTo>
                      <a:lnTo>
                        <a:pt x="204" y="618"/>
                      </a:lnTo>
                      <a:lnTo>
                        <a:pt x="207" y="628"/>
                      </a:lnTo>
                      <a:lnTo>
                        <a:pt x="208" y="640"/>
                      </a:lnTo>
                      <a:lnTo>
                        <a:pt x="208" y="651"/>
                      </a:lnTo>
                      <a:lnTo>
                        <a:pt x="205" y="663"/>
                      </a:lnTo>
                      <a:lnTo>
                        <a:pt x="202" y="667"/>
                      </a:lnTo>
                      <a:lnTo>
                        <a:pt x="210" y="670"/>
                      </a:lnTo>
                      <a:lnTo>
                        <a:pt x="223" y="676"/>
                      </a:lnTo>
                      <a:lnTo>
                        <a:pt x="238" y="681"/>
                      </a:lnTo>
                      <a:lnTo>
                        <a:pt x="252" y="685"/>
                      </a:lnTo>
                      <a:lnTo>
                        <a:pt x="259" y="687"/>
                      </a:lnTo>
                      <a:lnTo>
                        <a:pt x="261" y="681"/>
                      </a:lnTo>
                      <a:lnTo>
                        <a:pt x="265" y="672"/>
                      </a:lnTo>
                      <a:lnTo>
                        <a:pt x="270" y="663"/>
                      </a:lnTo>
                      <a:lnTo>
                        <a:pt x="276" y="655"/>
                      </a:lnTo>
                      <a:lnTo>
                        <a:pt x="283" y="648"/>
                      </a:lnTo>
                      <a:lnTo>
                        <a:pt x="292" y="643"/>
                      </a:lnTo>
                      <a:lnTo>
                        <a:pt x="303" y="639"/>
                      </a:lnTo>
                      <a:lnTo>
                        <a:pt x="312" y="637"/>
                      </a:lnTo>
                      <a:lnTo>
                        <a:pt x="318" y="637"/>
                      </a:lnTo>
                      <a:lnTo>
                        <a:pt x="322" y="637"/>
                      </a:lnTo>
                      <a:lnTo>
                        <a:pt x="334" y="640"/>
                      </a:lnTo>
                      <a:lnTo>
                        <a:pt x="343" y="643"/>
                      </a:lnTo>
                      <a:lnTo>
                        <a:pt x="352" y="649"/>
                      </a:lnTo>
                      <a:lnTo>
                        <a:pt x="359" y="657"/>
                      </a:lnTo>
                      <a:lnTo>
                        <a:pt x="367" y="666"/>
                      </a:lnTo>
                      <a:lnTo>
                        <a:pt x="371" y="675"/>
                      </a:lnTo>
                      <a:lnTo>
                        <a:pt x="374" y="685"/>
                      </a:lnTo>
                      <a:lnTo>
                        <a:pt x="376" y="691"/>
                      </a:lnTo>
                      <a:lnTo>
                        <a:pt x="389" y="688"/>
                      </a:lnTo>
                      <a:lnTo>
                        <a:pt x="415" y="682"/>
                      </a:lnTo>
                      <a:lnTo>
                        <a:pt x="427" y="679"/>
                      </a:lnTo>
                      <a:lnTo>
                        <a:pt x="425" y="673"/>
                      </a:lnTo>
                      <a:lnTo>
                        <a:pt x="424" y="663"/>
                      </a:lnTo>
                      <a:lnTo>
                        <a:pt x="424" y="652"/>
                      </a:lnTo>
                      <a:lnTo>
                        <a:pt x="427" y="643"/>
                      </a:lnTo>
                      <a:lnTo>
                        <a:pt x="430" y="633"/>
                      </a:lnTo>
                      <a:lnTo>
                        <a:pt x="434" y="624"/>
                      </a:lnTo>
                      <a:lnTo>
                        <a:pt x="442" y="616"/>
                      </a:lnTo>
                      <a:lnTo>
                        <a:pt x="449" y="609"/>
                      </a:lnTo>
                      <a:lnTo>
                        <a:pt x="454" y="606"/>
                      </a:lnTo>
                      <a:lnTo>
                        <a:pt x="457" y="604"/>
                      </a:lnTo>
                      <a:lnTo>
                        <a:pt x="464" y="601"/>
                      </a:lnTo>
                      <a:lnTo>
                        <a:pt x="470" y="598"/>
                      </a:lnTo>
                      <a:lnTo>
                        <a:pt x="478" y="598"/>
                      </a:lnTo>
                      <a:lnTo>
                        <a:pt x="481" y="598"/>
                      </a:lnTo>
                      <a:lnTo>
                        <a:pt x="485" y="598"/>
                      </a:lnTo>
                      <a:lnTo>
                        <a:pt x="493" y="598"/>
                      </a:lnTo>
                      <a:lnTo>
                        <a:pt x="499" y="600"/>
                      </a:lnTo>
                      <a:lnTo>
                        <a:pt x="506" y="603"/>
                      </a:lnTo>
                      <a:lnTo>
                        <a:pt x="512" y="606"/>
                      </a:lnTo>
                      <a:lnTo>
                        <a:pt x="518" y="610"/>
                      </a:lnTo>
                      <a:lnTo>
                        <a:pt x="524" y="615"/>
                      </a:lnTo>
                      <a:lnTo>
                        <a:pt x="529" y="621"/>
                      </a:lnTo>
                      <a:lnTo>
                        <a:pt x="530" y="624"/>
                      </a:lnTo>
                      <a:lnTo>
                        <a:pt x="538" y="618"/>
                      </a:lnTo>
                      <a:lnTo>
                        <a:pt x="550" y="607"/>
                      </a:lnTo>
                      <a:lnTo>
                        <a:pt x="561" y="597"/>
                      </a:lnTo>
                      <a:lnTo>
                        <a:pt x="572" y="585"/>
                      </a:lnTo>
                      <a:lnTo>
                        <a:pt x="578" y="579"/>
                      </a:lnTo>
                      <a:lnTo>
                        <a:pt x="573" y="574"/>
                      </a:lnTo>
                      <a:lnTo>
                        <a:pt x="567" y="567"/>
                      </a:lnTo>
                      <a:lnTo>
                        <a:pt x="563" y="558"/>
                      </a:lnTo>
                      <a:lnTo>
                        <a:pt x="560" y="548"/>
                      </a:lnTo>
                      <a:lnTo>
                        <a:pt x="558" y="537"/>
                      </a:lnTo>
                      <a:lnTo>
                        <a:pt x="558" y="527"/>
                      </a:lnTo>
                      <a:lnTo>
                        <a:pt x="560" y="516"/>
                      </a:lnTo>
                      <a:lnTo>
                        <a:pt x="563" y="507"/>
                      </a:lnTo>
                      <a:lnTo>
                        <a:pt x="566" y="501"/>
                      </a:lnTo>
                      <a:lnTo>
                        <a:pt x="567" y="498"/>
                      </a:lnTo>
                      <a:lnTo>
                        <a:pt x="572" y="492"/>
                      </a:lnTo>
                      <a:lnTo>
                        <a:pt x="578" y="486"/>
                      </a:lnTo>
                      <a:lnTo>
                        <a:pt x="584" y="482"/>
                      </a:lnTo>
                      <a:lnTo>
                        <a:pt x="590" y="477"/>
                      </a:lnTo>
                      <a:lnTo>
                        <a:pt x="597" y="474"/>
                      </a:lnTo>
                      <a:lnTo>
                        <a:pt x="605" y="473"/>
                      </a:lnTo>
                      <a:lnTo>
                        <a:pt x="611" y="471"/>
                      </a:lnTo>
                      <a:lnTo>
                        <a:pt x="615" y="471"/>
                      </a:lnTo>
                      <a:lnTo>
                        <a:pt x="618" y="471"/>
                      </a:lnTo>
                      <a:lnTo>
                        <a:pt x="624" y="471"/>
                      </a:lnTo>
                      <a:lnTo>
                        <a:pt x="630" y="473"/>
                      </a:lnTo>
                      <a:lnTo>
                        <a:pt x="636" y="474"/>
                      </a:lnTo>
                      <a:lnTo>
                        <a:pt x="639" y="476"/>
                      </a:lnTo>
                      <a:lnTo>
                        <a:pt x="644" y="462"/>
                      </a:lnTo>
                      <a:lnTo>
                        <a:pt x="653" y="434"/>
                      </a:lnTo>
                      <a:lnTo>
                        <a:pt x="656" y="420"/>
                      </a:lnTo>
                      <a:lnTo>
                        <a:pt x="650" y="419"/>
                      </a:lnTo>
                      <a:lnTo>
                        <a:pt x="642" y="414"/>
                      </a:lnTo>
                      <a:lnTo>
                        <a:pt x="633" y="410"/>
                      </a:lnTo>
                      <a:lnTo>
                        <a:pt x="626" y="402"/>
                      </a:lnTo>
                      <a:lnTo>
                        <a:pt x="620" y="395"/>
                      </a:lnTo>
                      <a:lnTo>
                        <a:pt x="615" y="386"/>
                      </a:lnTo>
                      <a:lnTo>
                        <a:pt x="612" y="377"/>
                      </a:lnTo>
                      <a:lnTo>
                        <a:pt x="611" y="366"/>
                      </a:lnTo>
                      <a:lnTo>
                        <a:pt x="611" y="360"/>
                      </a:lnTo>
                      <a:lnTo>
                        <a:pt x="611" y="354"/>
                      </a:lnTo>
                      <a:lnTo>
                        <a:pt x="612" y="344"/>
                      </a:lnTo>
                      <a:lnTo>
                        <a:pt x="617" y="333"/>
                      </a:lnTo>
                      <a:lnTo>
                        <a:pt x="621" y="324"/>
                      </a:lnTo>
                      <a:lnTo>
                        <a:pt x="629" y="317"/>
                      </a:lnTo>
                      <a:lnTo>
                        <a:pt x="636" y="310"/>
                      </a:lnTo>
                      <a:lnTo>
                        <a:pt x="645" y="305"/>
                      </a:lnTo>
                      <a:lnTo>
                        <a:pt x="656" y="301"/>
                      </a:lnTo>
                      <a:lnTo>
                        <a:pt x="660" y="299"/>
                      </a:lnTo>
                      <a:lnTo>
                        <a:pt x="659" y="289"/>
                      </a:lnTo>
                      <a:lnTo>
                        <a:pt x="654" y="265"/>
                      </a:lnTo>
                      <a:lnTo>
                        <a:pt x="648" y="242"/>
                      </a:lnTo>
                      <a:lnTo>
                        <a:pt x="641" y="221"/>
                      </a:lnTo>
                      <a:lnTo>
                        <a:pt x="638" y="211"/>
                      </a:lnTo>
                      <a:lnTo>
                        <a:pt x="632" y="212"/>
                      </a:lnTo>
                      <a:lnTo>
                        <a:pt x="621" y="215"/>
                      </a:lnTo>
                      <a:lnTo>
                        <a:pt x="611" y="217"/>
                      </a:lnTo>
                      <a:lnTo>
                        <a:pt x="600" y="215"/>
                      </a:lnTo>
                      <a:lnTo>
                        <a:pt x="590" y="212"/>
                      </a:lnTo>
                      <a:lnTo>
                        <a:pt x="579" y="206"/>
                      </a:lnTo>
                      <a:lnTo>
                        <a:pt x="572" y="200"/>
                      </a:lnTo>
                      <a:lnTo>
                        <a:pt x="564" y="191"/>
                      </a:lnTo>
                      <a:lnTo>
                        <a:pt x="561" y="185"/>
                      </a:lnTo>
                      <a:lnTo>
                        <a:pt x="558" y="181"/>
                      </a:lnTo>
                      <a:lnTo>
                        <a:pt x="555" y="170"/>
                      </a:lnTo>
                      <a:lnTo>
                        <a:pt x="554" y="160"/>
                      </a:lnTo>
                      <a:lnTo>
                        <a:pt x="554" y="149"/>
                      </a:lnTo>
                      <a:lnTo>
                        <a:pt x="555" y="139"/>
                      </a:lnTo>
                      <a:lnTo>
                        <a:pt x="558" y="128"/>
                      </a:lnTo>
                      <a:lnTo>
                        <a:pt x="563" y="119"/>
                      </a:lnTo>
                      <a:lnTo>
                        <a:pt x="570" y="112"/>
                      </a:lnTo>
                      <a:lnTo>
                        <a:pt x="573" y="107"/>
                      </a:lnTo>
                      <a:lnTo>
                        <a:pt x="564" y="97"/>
                      </a:lnTo>
                      <a:lnTo>
                        <a:pt x="544" y="77"/>
                      </a:lnTo>
                      <a:lnTo>
                        <a:pt x="532" y="68"/>
                      </a:lnTo>
                      <a:lnTo>
                        <a:pt x="529" y="71"/>
                      </a:lnTo>
                      <a:lnTo>
                        <a:pt x="521" y="79"/>
                      </a:lnTo>
                      <a:lnTo>
                        <a:pt x="512" y="83"/>
                      </a:lnTo>
                      <a:lnTo>
                        <a:pt x="503" y="88"/>
                      </a:lnTo>
                      <a:lnTo>
                        <a:pt x="493" y="89"/>
                      </a:lnTo>
                      <a:lnTo>
                        <a:pt x="482" y="89"/>
                      </a:lnTo>
                      <a:lnTo>
                        <a:pt x="473" y="88"/>
                      </a:lnTo>
                      <a:lnTo>
                        <a:pt x="463" y="83"/>
                      </a:lnTo>
                      <a:lnTo>
                        <a:pt x="458" y="82"/>
                      </a:lnTo>
                      <a:lnTo>
                        <a:pt x="454" y="79"/>
                      </a:lnTo>
                      <a:lnTo>
                        <a:pt x="446" y="71"/>
                      </a:lnTo>
                      <a:lnTo>
                        <a:pt x="440" y="64"/>
                      </a:lnTo>
                      <a:lnTo>
                        <a:pt x="436" y="57"/>
                      </a:lnTo>
                      <a:lnTo>
                        <a:pt x="431" y="48"/>
                      </a:lnTo>
                      <a:lnTo>
                        <a:pt x="430" y="37"/>
                      </a:lnTo>
                      <a:lnTo>
                        <a:pt x="428" y="28"/>
                      </a:lnTo>
                      <a:lnTo>
                        <a:pt x="430" y="18"/>
                      </a:lnTo>
                      <a:lnTo>
                        <a:pt x="431" y="13"/>
                      </a:lnTo>
                      <a:lnTo>
                        <a:pt x="424" y="10"/>
                      </a:lnTo>
                      <a:lnTo>
                        <a:pt x="410" y="7"/>
                      </a:lnTo>
                      <a:lnTo>
                        <a:pt x="397" y="3"/>
                      </a:lnTo>
                      <a:lnTo>
                        <a:pt x="382" y="1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  <a:moveTo>
                        <a:pt x="330" y="110"/>
                      </a:moveTo>
                      <a:lnTo>
                        <a:pt x="335" y="110"/>
                      </a:lnTo>
                      <a:lnTo>
                        <a:pt x="341" y="110"/>
                      </a:lnTo>
                      <a:lnTo>
                        <a:pt x="353" y="112"/>
                      </a:lnTo>
                      <a:lnTo>
                        <a:pt x="376" y="115"/>
                      </a:lnTo>
                      <a:lnTo>
                        <a:pt x="386" y="118"/>
                      </a:lnTo>
                      <a:lnTo>
                        <a:pt x="391" y="119"/>
                      </a:lnTo>
                      <a:lnTo>
                        <a:pt x="397" y="121"/>
                      </a:lnTo>
                      <a:lnTo>
                        <a:pt x="407" y="124"/>
                      </a:lnTo>
                      <a:lnTo>
                        <a:pt x="418" y="128"/>
                      </a:lnTo>
                      <a:lnTo>
                        <a:pt x="422" y="131"/>
                      </a:lnTo>
                      <a:lnTo>
                        <a:pt x="427" y="133"/>
                      </a:lnTo>
                      <a:lnTo>
                        <a:pt x="430" y="134"/>
                      </a:lnTo>
                      <a:lnTo>
                        <a:pt x="433" y="136"/>
                      </a:lnTo>
                      <a:lnTo>
                        <a:pt x="433" y="136"/>
                      </a:lnTo>
                      <a:lnTo>
                        <a:pt x="433" y="136"/>
                      </a:lnTo>
                      <a:lnTo>
                        <a:pt x="436" y="139"/>
                      </a:lnTo>
                      <a:lnTo>
                        <a:pt x="439" y="140"/>
                      </a:lnTo>
                      <a:lnTo>
                        <a:pt x="443" y="142"/>
                      </a:lnTo>
                      <a:lnTo>
                        <a:pt x="446" y="145"/>
                      </a:lnTo>
                      <a:lnTo>
                        <a:pt x="455" y="151"/>
                      </a:lnTo>
                      <a:lnTo>
                        <a:pt x="464" y="157"/>
                      </a:lnTo>
                      <a:lnTo>
                        <a:pt x="467" y="160"/>
                      </a:lnTo>
                      <a:lnTo>
                        <a:pt x="470" y="163"/>
                      </a:lnTo>
                      <a:lnTo>
                        <a:pt x="472" y="164"/>
                      </a:lnTo>
                      <a:lnTo>
                        <a:pt x="475" y="166"/>
                      </a:lnTo>
                      <a:lnTo>
                        <a:pt x="476" y="167"/>
                      </a:lnTo>
                      <a:lnTo>
                        <a:pt x="479" y="170"/>
                      </a:lnTo>
                      <a:lnTo>
                        <a:pt x="484" y="175"/>
                      </a:lnTo>
                      <a:lnTo>
                        <a:pt x="488" y="179"/>
                      </a:lnTo>
                      <a:lnTo>
                        <a:pt x="491" y="182"/>
                      </a:lnTo>
                      <a:lnTo>
                        <a:pt x="494" y="185"/>
                      </a:lnTo>
                      <a:lnTo>
                        <a:pt x="494" y="185"/>
                      </a:lnTo>
                      <a:lnTo>
                        <a:pt x="496" y="187"/>
                      </a:lnTo>
                      <a:lnTo>
                        <a:pt x="497" y="188"/>
                      </a:lnTo>
                      <a:lnTo>
                        <a:pt x="500" y="193"/>
                      </a:lnTo>
                      <a:lnTo>
                        <a:pt x="503" y="196"/>
                      </a:lnTo>
                      <a:lnTo>
                        <a:pt x="503" y="197"/>
                      </a:lnTo>
                      <a:lnTo>
                        <a:pt x="505" y="197"/>
                      </a:lnTo>
                      <a:lnTo>
                        <a:pt x="508" y="202"/>
                      </a:lnTo>
                      <a:lnTo>
                        <a:pt x="509" y="205"/>
                      </a:lnTo>
                      <a:lnTo>
                        <a:pt x="512" y="209"/>
                      </a:lnTo>
                      <a:lnTo>
                        <a:pt x="515" y="214"/>
                      </a:lnTo>
                      <a:lnTo>
                        <a:pt x="520" y="220"/>
                      </a:lnTo>
                      <a:lnTo>
                        <a:pt x="523" y="226"/>
                      </a:lnTo>
                      <a:lnTo>
                        <a:pt x="526" y="230"/>
                      </a:lnTo>
                      <a:lnTo>
                        <a:pt x="527" y="233"/>
                      </a:lnTo>
                      <a:lnTo>
                        <a:pt x="532" y="244"/>
                      </a:lnTo>
                      <a:lnTo>
                        <a:pt x="536" y="254"/>
                      </a:lnTo>
                      <a:lnTo>
                        <a:pt x="538" y="259"/>
                      </a:lnTo>
                      <a:lnTo>
                        <a:pt x="541" y="263"/>
                      </a:lnTo>
                      <a:lnTo>
                        <a:pt x="541" y="263"/>
                      </a:lnTo>
                      <a:lnTo>
                        <a:pt x="541" y="265"/>
                      </a:lnTo>
                      <a:lnTo>
                        <a:pt x="542" y="268"/>
                      </a:lnTo>
                      <a:lnTo>
                        <a:pt x="544" y="272"/>
                      </a:lnTo>
                      <a:lnTo>
                        <a:pt x="544" y="274"/>
                      </a:lnTo>
                      <a:lnTo>
                        <a:pt x="544" y="274"/>
                      </a:lnTo>
                      <a:lnTo>
                        <a:pt x="544" y="275"/>
                      </a:lnTo>
                      <a:lnTo>
                        <a:pt x="545" y="277"/>
                      </a:lnTo>
                      <a:lnTo>
                        <a:pt x="547" y="281"/>
                      </a:lnTo>
                      <a:lnTo>
                        <a:pt x="547" y="286"/>
                      </a:lnTo>
                      <a:lnTo>
                        <a:pt x="547" y="287"/>
                      </a:lnTo>
                      <a:lnTo>
                        <a:pt x="548" y="289"/>
                      </a:lnTo>
                      <a:lnTo>
                        <a:pt x="548" y="292"/>
                      </a:lnTo>
                      <a:lnTo>
                        <a:pt x="550" y="295"/>
                      </a:lnTo>
                      <a:lnTo>
                        <a:pt x="550" y="298"/>
                      </a:lnTo>
                      <a:lnTo>
                        <a:pt x="551" y="302"/>
                      </a:lnTo>
                      <a:lnTo>
                        <a:pt x="551" y="302"/>
                      </a:lnTo>
                      <a:lnTo>
                        <a:pt x="551" y="302"/>
                      </a:lnTo>
                      <a:lnTo>
                        <a:pt x="551" y="302"/>
                      </a:lnTo>
                      <a:lnTo>
                        <a:pt x="551" y="304"/>
                      </a:lnTo>
                      <a:lnTo>
                        <a:pt x="551" y="307"/>
                      </a:lnTo>
                      <a:lnTo>
                        <a:pt x="552" y="311"/>
                      </a:lnTo>
                      <a:lnTo>
                        <a:pt x="552" y="312"/>
                      </a:lnTo>
                      <a:lnTo>
                        <a:pt x="552" y="312"/>
                      </a:lnTo>
                      <a:lnTo>
                        <a:pt x="552" y="314"/>
                      </a:lnTo>
                      <a:lnTo>
                        <a:pt x="552" y="314"/>
                      </a:lnTo>
                      <a:lnTo>
                        <a:pt x="552" y="318"/>
                      </a:lnTo>
                      <a:lnTo>
                        <a:pt x="552" y="323"/>
                      </a:lnTo>
                      <a:lnTo>
                        <a:pt x="554" y="327"/>
                      </a:lnTo>
                      <a:lnTo>
                        <a:pt x="554" y="333"/>
                      </a:lnTo>
                      <a:lnTo>
                        <a:pt x="554" y="339"/>
                      </a:lnTo>
                      <a:lnTo>
                        <a:pt x="554" y="345"/>
                      </a:lnTo>
                      <a:lnTo>
                        <a:pt x="554" y="357"/>
                      </a:lnTo>
                      <a:lnTo>
                        <a:pt x="552" y="369"/>
                      </a:lnTo>
                      <a:lnTo>
                        <a:pt x="552" y="369"/>
                      </a:lnTo>
                      <a:lnTo>
                        <a:pt x="552" y="375"/>
                      </a:lnTo>
                      <a:lnTo>
                        <a:pt x="551" y="381"/>
                      </a:lnTo>
                      <a:lnTo>
                        <a:pt x="551" y="381"/>
                      </a:lnTo>
                      <a:lnTo>
                        <a:pt x="551" y="387"/>
                      </a:lnTo>
                      <a:lnTo>
                        <a:pt x="550" y="392"/>
                      </a:lnTo>
                      <a:lnTo>
                        <a:pt x="550" y="392"/>
                      </a:lnTo>
                      <a:lnTo>
                        <a:pt x="550" y="392"/>
                      </a:lnTo>
                      <a:lnTo>
                        <a:pt x="550" y="395"/>
                      </a:lnTo>
                      <a:lnTo>
                        <a:pt x="548" y="398"/>
                      </a:lnTo>
                      <a:lnTo>
                        <a:pt x="548" y="401"/>
                      </a:lnTo>
                      <a:lnTo>
                        <a:pt x="547" y="404"/>
                      </a:lnTo>
                      <a:lnTo>
                        <a:pt x="547" y="404"/>
                      </a:lnTo>
                      <a:lnTo>
                        <a:pt x="547" y="404"/>
                      </a:lnTo>
                      <a:lnTo>
                        <a:pt x="545" y="410"/>
                      </a:lnTo>
                      <a:lnTo>
                        <a:pt x="544" y="414"/>
                      </a:lnTo>
                      <a:lnTo>
                        <a:pt x="544" y="414"/>
                      </a:lnTo>
                      <a:lnTo>
                        <a:pt x="544" y="416"/>
                      </a:lnTo>
                      <a:lnTo>
                        <a:pt x="541" y="426"/>
                      </a:lnTo>
                      <a:lnTo>
                        <a:pt x="536" y="437"/>
                      </a:lnTo>
                      <a:lnTo>
                        <a:pt x="532" y="447"/>
                      </a:lnTo>
                      <a:lnTo>
                        <a:pt x="527" y="458"/>
                      </a:lnTo>
                      <a:lnTo>
                        <a:pt x="527" y="458"/>
                      </a:lnTo>
                      <a:lnTo>
                        <a:pt x="527" y="458"/>
                      </a:lnTo>
                      <a:lnTo>
                        <a:pt x="521" y="467"/>
                      </a:lnTo>
                      <a:lnTo>
                        <a:pt x="515" y="476"/>
                      </a:lnTo>
                      <a:lnTo>
                        <a:pt x="515" y="476"/>
                      </a:lnTo>
                      <a:lnTo>
                        <a:pt x="515" y="476"/>
                      </a:lnTo>
                      <a:lnTo>
                        <a:pt x="512" y="482"/>
                      </a:lnTo>
                      <a:lnTo>
                        <a:pt x="509" y="485"/>
                      </a:lnTo>
                      <a:lnTo>
                        <a:pt x="509" y="486"/>
                      </a:lnTo>
                      <a:lnTo>
                        <a:pt x="509" y="486"/>
                      </a:lnTo>
                      <a:lnTo>
                        <a:pt x="506" y="491"/>
                      </a:lnTo>
                      <a:lnTo>
                        <a:pt x="503" y="494"/>
                      </a:lnTo>
                      <a:lnTo>
                        <a:pt x="503" y="494"/>
                      </a:lnTo>
                      <a:lnTo>
                        <a:pt x="503" y="495"/>
                      </a:lnTo>
                      <a:lnTo>
                        <a:pt x="496" y="503"/>
                      </a:lnTo>
                      <a:lnTo>
                        <a:pt x="481" y="519"/>
                      </a:lnTo>
                      <a:lnTo>
                        <a:pt x="473" y="527"/>
                      </a:lnTo>
                      <a:lnTo>
                        <a:pt x="464" y="533"/>
                      </a:lnTo>
                      <a:lnTo>
                        <a:pt x="446" y="546"/>
                      </a:lnTo>
                      <a:lnTo>
                        <a:pt x="437" y="552"/>
                      </a:lnTo>
                      <a:lnTo>
                        <a:pt x="427" y="557"/>
                      </a:lnTo>
                      <a:lnTo>
                        <a:pt x="418" y="561"/>
                      </a:lnTo>
                      <a:lnTo>
                        <a:pt x="407" y="565"/>
                      </a:lnTo>
                      <a:lnTo>
                        <a:pt x="397" y="570"/>
                      </a:lnTo>
                      <a:lnTo>
                        <a:pt x="391" y="571"/>
                      </a:lnTo>
                      <a:lnTo>
                        <a:pt x="386" y="573"/>
                      </a:lnTo>
                      <a:lnTo>
                        <a:pt x="376" y="576"/>
                      </a:lnTo>
                      <a:lnTo>
                        <a:pt x="353" y="579"/>
                      </a:lnTo>
                      <a:lnTo>
                        <a:pt x="341" y="579"/>
                      </a:lnTo>
                      <a:lnTo>
                        <a:pt x="335" y="580"/>
                      </a:lnTo>
                      <a:lnTo>
                        <a:pt x="330" y="580"/>
                      </a:lnTo>
                      <a:lnTo>
                        <a:pt x="324" y="580"/>
                      </a:lnTo>
                      <a:lnTo>
                        <a:pt x="319" y="579"/>
                      </a:lnTo>
                      <a:lnTo>
                        <a:pt x="307" y="579"/>
                      </a:lnTo>
                      <a:lnTo>
                        <a:pt x="285" y="576"/>
                      </a:lnTo>
                      <a:lnTo>
                        <a:pt x="274" y="573"/>
                      </a:lnTo>
                      <a:lnTo>
                        <a:pt x="268" y="571"/>
                      </a:lnTo>
                      <a:lnTo>
                        <a:pt x="264" y="570"/>
                      </a:lnTo>
                      <a:lnTo>
                        <a:pt x="253" y="565"/>
                      </a:lnTo>
                      <a:lnTo>
                        <a:pt x="243" y="561"/>
                      </a:lnTo>
                      <a:lnTo>
                        <a:pt x="232" y="557"/>
                      </a:lnTo>
                      <a:lnTo>
                        <a:pt x="223" y="552"/>
                      </a:lnTo>
                      <a:lnTo>
                        <a:pt x="219" y="549"/>
                      </a:lnTo>
                      <a:lnTo>
                        <a:pt x="214" y="546"/>
                      </a:lnTo>
                      <a:lnTo>
                        <a:pt x="210" y="543"/>
                      </a:lnTo>
                      <a:lnTo>
                        <a:pt x="205" y="540"/>
                      </a:lnTo>
                      <a:lnTo>
                        <a:pt x="201" y="537"/>
                      </a:lnTo>
                      <a:lnTo>
                        <a:pt x="196" y="533"/>
                      </a:lnTo>
                      <a:lnTo>
                        <a:pt x="187" y="527"/>
                      </a:lnTo>
                      <a:lnTo>
                        <a:pt x="180" y="519"/>
                      </a:lnTo>
                      <a:lnTo>
                        <a:pt x="175" y="515"/>
                      </a:lnTo>
                      <a:lnTo>
                        <a:pt x="172" y="512"/>
                      </a:lnTo>
                      <a:lnTo>
                        <a:pt x="168" y="507"/>
                      </a:lnTo>
                      <a:lnTo>
                        <a:pt x="165" y="503"/>
                      </a:lnTo>
                      <a:lnTo>
                        <a:pt x="165" y="503"/>
                      </a:lnTo>
                      <a:lnTo>
                        <a:pt x="165" y="503"/>
                      </a:lnTo>
                      <a:lnTo>
                        <a:pt x="160" y="498"/>
                      </a:lnTo>
                      <a:lnTo>
                        <a:pt x="157" y="494"/>
                      </a:lnTo>
                      <a:lnTo>
                        <a:pt x="154" y="491"/>
                      </a:lnTo>
                      <a:lnTo>
                        <a:pt x="150" y="485"/>
                      </a:lnTo>
                      <a:lnTo>
                        <a:pt x="147" y="482"/>
                      </a:lnTo>
                      <a:lnTo>
                        <a:pt x="144" y="476"/>
                      </a:lnTo>
                      <a:lnTo>
                        <a:pt x="138" y="467"/>
                      </a:lnTo>
                      <a:lnTo>
                        <a:pt x="133" y="458"/>
                      </a:lnTo>
                      <a:lnTo>
                        <a:pt x="127" y="447"/>
                      </a:lnTo>
                      <a:lnTo>
                        <a:pt x="124" y="437"/>
                      </a:lnTo>
                      <a:lnTo>
                        <a:pt x="124" y="437"/>
                      </a:lnTo>
                      <a:lnTo>
                        <a:pt x="124" y="437"/>
                      </a:lnTo>
                      <a:lnTo>
                        <a:pt x="121" y="431"/>
                      </a:lnTo>
                      <a:lnTo>
                        <a:pt x="120" y="426"/>
                      </a:lnTo>
                      <a:lnTo>
                        <a:pt x="120" y="426"/>
                      </a:lnTo>
                      <a:lnTo>
                        <a:pt x="120" y="426"/>
                      </a:lnTo>
                      <a:lnTo>
                        <a:pt x="118" y="420"/>
                      </a:lnTo>
                      <a:lnTo>
                        <a:pt x="115" y="414"/>
                      </a:lnTo>
                      <a:lnTo>
                        <a:pt x="114" y="410"/>
                      </a:lnTo>
                      <a:lnTo>
                        <a:pt x="113" y="404"/>
                      </a:lnTo>
                      <a:lnTo>
                        <a:pt x="113" y="404"/>
                      </a:lnTo>
                      <a:lnTo>
                        <a:pt x="113" y="404"/>
                      </a:lnTo>
                      <a:lnTo>
                        <a:pt x="111" y="398"/>
                      </a:lnTo>
                      <a:lnTo>
                        <a:pt x="111" y="393"/>
                      </a:lnTo>
                      <a:lnTo>
                        <a:pt x="111" y="392"/>
                      </a:lnTo>
                      <a:lnTo>
                        <a:pt x="111" y="390"/>
                      </a:lnTo>
                      <a:lnTo>
                        <a:pt x="110" y="387"/>
                      </a:lnTo>
                      <a:lnTo>
                        <a:pt x="110" y="383"/>
                      </a:lnTo>
                      <a:lnTo>
                        <a:pt x="108" y="381"/>
                      </a:lnTo>
                      <a:lnTo>
                        <a:pt x="108" y="380"/>
                      </a:lnTo>
                      <a:lnTo>
                        <a:pt x="108" y="380"/>
                      </a:lnTo>
                      <a:lnTo>
                        <a:pt x="108" y="380"/>
                      </a:lnTo>
                      <a:lnTo>
                        <a:pt x="108" y="374"/>
                      </a:lnTo>
                      <a:lnTo>
                        <a:pt x="107" y="369"/>
                      </a:lnTo>
                      <a:lnTo>
                        <a:pt x="107" y="369"/>
                      </a:lnTo>
                      <a:lnTo>
                        <a:pt x="107" y="368"/>
                      </a:lnTo>
                      <a:lnTo>
                        <a:pt x="107" y="363"/>
                      </a:lnTo>
                      <a:lnTo>
                        <a:pt x="107" y="357"/>
                      </a:lnTo>
                      <a:lnTo>
                        <a:pt x="107" y="357"/>
                      </a:lnTo>
                      <a:lnTo>
                        <a:pt x="107" y="357"/>
                      </a:lnTo>
                      <a:lnTo>
                        <a:pt x="107" y="351"/>
                      </a:lnTo>
                      <a:lnTo>
                        <a:pt x="107" y="345"/>
                      </a:lnTo>
                      <a:lnTo>
                        <a:pt x="107" y="339"/>
                      </a:lnTo>
                      <a:lnTo>
                        <a:pt x="107" y="333"/>
                      </a:lnTo>
                      <a:lnTo>
                        <a:pt x="107" y="327"/>
                      </a:lnTo>
                      <a:lnTo>
                        <a:pt x="107" y="321"/>
                      </a:lnTo>
                      <a:lnTo>
                        <a:pt x="107" y="321"/>
                      </a:lnTo>
                      <a:lnTo>
                        <a:pt x="108" y="315"/>
                      </a:lnTo>
                      <a:lnTo>
                        <a:pt x="108" y="310"/>
                      </a:lnTo>
                      <a:lnTo>
                        <a:pt x="108" y="310"/>
                      </a:lnTo>
                      <a:lnTo>
                        <a:pt x="110" y="304"/>
                      </a:lnTo>
                      <a:lnTo>
                        <a:pt x="111" y="298"/>
                      </a:lnTo>
                      <a:lnTo>
                        <a:pt x="111" y="298"/>
                      </a:lnTo>
                      <a:lnTo>
                        <a:pt x="111" y="298"/>
                      </a:lnTo>
                      <a:lnTo>
                        <a:pt x="111" y="292"/>
                      </a:lnTo>
                      <a:lnTo>
                        <a:pt x="113" y="287"/>
                      </a:lnTo>
                      <a:lnTo>
                        <a:pt x="113" y="287"/>
                      </a:lnTo>
                      <a:lnTo>
                        <a:pt x="113" y="287"/>
                      </a:lnTo>
                      <a:lnTo>
                        <a:pt x="114" y="281"/>
                      </a:lnTo>
                      <a:lnTo>
                        <a:pt x="115" y="275"/>
                      </a:lnTo>
                      <a:lnTo>
                        <a:pt x="115" y="275"/>
                      </a:lnTo>
                      <a:lnTo>
                        <a:pt x="115" y="275"/>
                      </a:lnTo>
                      <a:lnTo>
                        <a:pt x="118" y="269"/>
                      </a:lnTo>
                      <a:lnTo>
                        <a:pt x="120" y="265"/>
                      </a:lnTo>
                      <a:lnTo>
                        <a:pt x="121" y="260"/>
                      </a:lnTo>
                      <a:lnTo>
                        <a:pt x="123" y="256"/>
                      </a:lnTo>
                      <a:lnTo>
                        <a:pt x="123" y="256"/>
                      </a:lnTo>
                      <a:lnTo>
                        <a:pt x="123" y="256"/>
                      </a:lnTo>
                      <a:lnTo>
                        <a:pt x="124" y="254"/>
                      </a:lnTo>
                      <a:lnTo>
                        <a:pt x="124" y="251"/>
                      </a:lnTo>
                      <a:lnTo>
                        <a:pt x="126" y="248"/>
                      </a:lnTo>
                      <a:lnTo>
                        <a:pt x="127" y="245"/>
                      </a:lnTo>
                      <a:lnTo>
                        <a:pt x="127" y="244"/>
                      </a:lnTo>
                      <a:lnTo>
                        <a:pt x="129" y="242"/>
                      </a:lnTo>
                      <a:lnTo>
                        <a:pt x="130" y="238"/>
                      </a:lnTo>
                      <a:lnTo>
                        <a:pt x="133" y="233"/>
                      </a:lnTo>
                      <a:lnTo>
                        <a:pt x="133" y="233"/>
                      </a:lnTo>
                      <a:lnTo>
                        <a:pt x="133" y="233"/>
                      </a:lnTo>
                      <a:lnTo>
                        <a:pt x="136" y="229"/>
                      </a:lnTo>
                      <a:lnTo>
                        <a:pt x="138" y="224"/>
                      </a:lnTo>
                      <a:lnTo>
                        <a:pt x="141" y="218"/>
                      </a:lnTo>
                      <a:lnTo>
                        <a:pt x="144" y="214"/>
                      </a:lnTo>
                      <a:lnTo>
                        <a:pt x="147" y="209"/>
                      </a:lnTo>
                      <a:lnTo>
                        <a:pt x="150" y="205"/>
                      </a:lnTo>
                      <a:lnTo>
                        <a:pt x="150" y="205"/>
                      </a:lnTo>
                      <a:lnTo>
                        <a:pt x="150" y="205"/>
                      </a:lnTo>
                      <a:lnTo>
                        <a:pt x="154" y="200"/>
                      </a:lnTo>
                      <a:lnTo>
                        <a:pt x="157" y="196"/>
                      </a:lnTo>
                      <a:lnTo>
                        <a:pt x="157" y="196"/>
                      </a:lnTo>
                      <a:lnTo>
                        <a:pt x="157" y="196"/>
                      </a:lnTo>
                      <a:lnTo>
                        <a:pt x="160" y="191"/>
                      </a:lnTo>
                      <a:lnTo>
                        <a:pt x="165" y="187"/>
                      </a:lnTo>
                      <a:lnTo>
                        <a:pt x="169" y="181"/>
                      </a:lnTo>
                      <a:lnTo>
                        <a:pt x="181" y="169"/>
                      </a:lnTo>
                      <a:lnTo>
                        <a:pt x="187" y="164"/>
                      </a:lnTo>
                      <a:lnTo>
                        <a:pt x="196" y="157"/>
                      </a:lnTo>
                      <a:lnTo>
                        <a:pt x="214" y="145"/>
                      </a:lnTo>
                      <a:lnTo>
                        <a:pt x="223" y="139"/>
                      </a:lnTo>
                      <a:lnTo>
                        <a:pt x="232" y="133"/>
                      </a:lnTo>
                      <a:lnTo>
                        <a:pt x="243" y="128"/>
                      </a:lnTo>
                      <a:lnTo>
                        <a:pt x="253" y="124"/>
                      </a:lnTo>
                      <a:lnTo>
                        <a:pt x="264" y="121"/>
                      </a:lnTo>
                      <a:lnTo>
                        <a:pt x="268" y="119"/>
                      </a:lnTo>
                      <a:lnTo>
                        <a:pt x="274" y="118"/>
                      </a:lnTo>
                      <a:lnTo>
                        <a:pt x="285" y="115"/>
                      </a:lnTo>
                      <a:lnTo>
                        <a:pt x="307" y="112"/>
                      </a:lnTo>
                      <a:lnTo>
                        <a:pt x="319" y="110"/>
                      </a:lnTo>
                      <a:lnTo>
                        <a:pt x="324" y="110"/>
                      </a:lnTo>
                      <a:lnTo>
                        <a:pt x="330" y="110"/>
                      </a:lnTo>
                      <a:lnTo>
                        <a:pt x="330" y="1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39">
                  <a:extLst>
                    <a:ext uri="{FF2B5EF4-FFF2-40B4-BE49-F238E27FC236}">
                      <a16:creationId xmlns:a16="http://schemas.microsoft.com/office/drawing/2014/main" id="{BF63EF0A-8E88-C280-48CD-DA1943A2E2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83601" y="4673600"/>
                  <a:ext cx="838200" cy="836612"/>
                </a:xfrm>
                <a:custGeom>
                  <a:avLst/>
                  <a:gdLst>
                    <a:gd name="T0" fmla="*/ 355 w 528"/>
                    <a:gd name="T1" fmla="*/ 13 h 527"/>
                    <a:gd name="T2" fmla="*/ 401 w 528"/>
                    <a:gd name="T3" fmla="*/ 36 h 527"/>
                    <a:gd name="T4" fmla="*/ 442 w 528"/>
                    <a:gd name="T5" fmla="*/ 66 h 527"/>
                    <a:gd name="T6" fmla="*/ 476 w 528"/>
                    <a:gd name="T7" fmla="*/ 103 h 527"/>
                    <a:gd name="T8" fmla="*/ 503 w 528"/>
                    <a:gd name="T9" fmla="*/ 147 h 527"/>
                    <a:gd name="T10" fmla="*/ 521 w 528"/>
                    <a:gd name="T11" fmla="*/ 196 h 527"/>
                    <a:gd name="T12" fmla="*/ 528 w 528"/>
                    <a:gd name="T13" fmla="*/ 248 h 527"/>
                    <a:gd name="T14" fmla="*/ 528 w 528"/>
                    <a:gd name="T15" fmla="*/ 275 h 527"/>
                    <a:gd name="T16" fmla="*/ 521 w 528"/>
                    <a:gd name="T17" fmla="*/ 328 h 527"/>
                    <a:gd name="T18" fmla="*/ 507 w 528"/>
                    <a:gd name="T19" fmla="*/ 364 h 527"/>
                    <a:gd name="T20" fmla="*/ 340 w 528"/>
                    <a:gd name="T21" fmla="*/ 253 h 527"/>
                    <a:gd name="T22" fmla="*/ 340 w 528"/>
                    <a:gd name="T23" fmla="*/ 239 h 527"/>
                    <a:gd name="T24" fmla="*/ 338 w 528"/>
                    <a:gd name="T25" fmla="*/ 233 h 527"/>
                    <a:gd name="T26" fmla="*/ 332 w 528"/>
                    <a:gd name="T27" fmla="*/ 220 h 527"/>
                    <a:gd name="T28" fmla="*/ 328 w 528"/>
                    <a:gd name="T29" fmla="*/ 211 h 527"/>
                    <a:gd name="T30" fmla="*/ 325 w 528"/>
                    <a:gd name="T31" fmla="*/ 207 h 527"/>
                    <a:gd name="T32" fmla="*/ 314 w 528"/>
                    <a:gd name="T33" fmla="*/ 196 h 527"/>
                    <a:gd name="T34" fmla="*/ 302 w 528"/>
                    <a:gd name="T35" fmla="*/ 186 h 527"/>
                    <a:gd name="T36" fmla="*/ 304 w 528"/>
                    <a:gd name="T37" fmla="*/ 0 h 527"/>
                    <a:gd name="T38" fmla="*/ 0 w 528"/>
                    <a:gd name="T39" fmla="*/ 248 h 527"/>
                    <a:gd name="T40" fmla="*/ 8 w 528"/>
                    <a:gd name="T41" fmla="*/ 196 h 527"/>
                    <a:gd name="T42" fmla="*/ 26 w 528"/>
                    <a:gd name="T43" fmla="*/ 147 h 527"/>
                    <a:gd name="T44" fmla="*/ 52 w 528"/>
                    <a:gd name="T45" fmla="*/ 103 h 527"/>
                    <a:gd name="T46" fmla="*/ 87 w 528"/>
                    <a:gd name="T47" fmla="*/ 66 h 527"/>
                    <a:gd name="T48" fmla="*/ 127 w 528"/>
                    <a:gd name="T49" fmla="*/ 36 h 527"/>
                    <a:gd name="T50" fmla="*/ 174 w 528"/>
                    <a:gd name="T51" fmla="*/ 13 h 527"/>
                    <a:gd name="T52" fmla="*/ 223 w 528"/>
                    <a:gd name="T53" fmla="*/ 0 h 527"/>
                    <a:gd name="T54" fmla="*/ 226 w 528"/>
                    <a:gd name="T55" fmla="*/ 184 h 527"/>
                    <a:gd name="T56" fmla="*/ 219 w 528"/>
                    <a:gd name="T57" fmla="*/ 189 h 527"/>
                    <a:gd name="T58" fmla="*/ 208 w 528"/>
                    <a:gd name="T59" fmla="*/ 196 h 527"/>
                    <a:gd name="T60" fmla="*/ 204 w 528"/>
                    <a:gd name="T61" fmla="*/ 201 h 527"/>
                    <a:gd name="T62" fmla="*/ 196 w 528"/>
                    <a:gd name="T63" fmla="*/ 211 h 527"/>
                    <a:gd name="T64" fmla="*/ 192 w 528"/>
                    <a:gd name="T65" fmla="*/ 219 h 527"/>
                    <a:gd name="T66" fmla="*/ 189 w 528"/>
                    <a:gd name="T67" fmla="*/ 226 h 527"/>
                    <a:gd name="T68" fmla="*/ 186 w 528"/>
                    <a:gd name="T69" fmla="*/ 233 h 527"/>
                    <a:gd name="T70" fmla="*/ 184 w 528"/>
                    <a:gd name="T71" fmla="*/ 242 h 527"/>
                    <a:gd name="T72" fmla="*/ 183 w 528"/>
                    <a:gd name="T73" fmla="*/ 251 h 527"/>
                    <a:gd name="T74" fmla="*/ 183 w 528"/>
                    <a:gd name="T75" fmla="*/ 256 h 527"/>
                    <a:gd name="T76" fmla="*/ 21 w 528"/>
                    <a:gd name="T77" fmla="*/ 364 h 527"/>
                    <a:gd name="T78" fmla="*/ 8 w 528"/>
                    <a:gd name="T79" fmla="*/ 328 h 527"/>
                    <a:gd name="T80" fmla="*/ 0 w 528"/>
                    <a:gd name="T81" fmla="*/ 275 h 527"/>
                    <a:gd name="T82" fmla="*/ 0 w 528"/>
                    <a:gd name="T83" fmla="*/ 248 h 527"/>
                    <a:gd name="T84" fmla="*/ 422 w 528"/>
                    <a:gd name="T85" fmla="*/ 473 h 527"/>
                    <a:gd name="T86" fmla="*/ 379 w 528"/>
                    <a:gd name="T87" fmla="*/ 500 h 527"/>
                    <a:gd name="T88" fmla="*/ 331 w 528"/>
                    <a:gd name="T89" fmla="*/ 518 h 527"/>
                    <a:gd name="T90" fmla="*/ 277 w 528"/>
                    <a:gd name="T91" fmla="*/ 525 h 527"/>
                    <a:gd name="T92" fmla="*/ 250 w 528"/>
                    <a:gd name="T93" fmla="*/ 525 h 527"/>
                    <a:gd name="T94" fmla="*/ 198 w 528"/>
                    <a:gd name="T95" fmla="*/ 518 h 527"/>
                    <a:gd name="T96" fmla="*/ 150 w 528"/>
                    <a:gd name="T97" fmla="*/ 500 h 527"/>
                    <a:gd name="T98" fmla="*/ 106 w 528"/>
                    <a:gd name="T99" fmla="*/ 473 h 527"/>
                    <a:gd name="T100" fmla="*/ 69 w 528"/>
                    <a:gd name="T101" fmla="*/ 440 h 527"/>
                    <a:gd name="T102" fmla="*/ 225 w 528"/>
                    <a:gd name="T103" fmla="*/ 323 h 527"/>
                    <a:gd name="T104" fmla="*/ 231 w 528"/>
                    <a:gd name="T105" fmla="*/ 326 h 527"/>
                    <a:gd name="T106" fmla="*/ 240 w 528"/>
                    <a:gd name="T107" fmla="*/ 329 h 527"/>
                    <a:gd name="T108" fmla="*/ 249 w 528"/>
                    <a:gd name="T109" fmla="*/ 332 h 527"/>
                    <a:gd name="T110" fmla="*/ 253 w 528"/>
                    <a:gd name="T111" fmla="*/ 332 h 527"/>
                    <a:gd name="T112" fmla="*/ 264 w 528"/>
                    <a:gd name="T113" fmla="*/ 332 h 527"/>
                    <a:gd name="T114" fmla="*/ 271 w 528"/>
                    <a:gd name="T115" fmla="*/ 332 h 527"/>
                    <a:gd name="T116" fmla="*/ 278 w 528"/>
                    <a:gd name="T117" fmla="*/ 331 h 527"/>
                    <a:gd name="T118" fmla="*/ 287 w 528"/>
                    <a:gd name="T119" fmla="*/ 328 h 527"/>
                    <a:gd name="T120" fmla="*/ 296 w 528"/>
                    <a:gd name="T121" fmla="*/ 325 h 527"/>
                    <a:gd name="T122" fmla="*/ 301 w 528"/>
                    <a:gd name="T123" fmla="*/ 322 h 527"/>
                    <a:gd name="T124" fmla="*/ 460 w 528"/>
                    <a:gd name="T125" fmla="*/ 440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28" h="527">
                      <a:moveTo>
                        <a:pt x="331" y="6"/>
                      </a:moveTo>
                      <a:lnTo>
                        <a:pt x="355" y="13"/>
                      </a:lnTo>
                      <a:lnTo>
                        <a:pt x="379" y="24"/>
                      </a:lnTo>
                      <a:lnTo>
                        <a:pt x="401" y="36"/>
                      </a:lnTo>
                      <a:lnTo>
                        <a:pt x="422" y="49"/>
                      </a:lnTo>
                      <a:lnTo>
                        <a:pt x="442" y="66"/>
                      </a:lnTo>
                      <a:lnTo>
                        <a:pt x="460" y="84"/>
                      </a:lnTo>
                      <a:lnTo>
                        <a:pt x="476" y="103"/>
                      </a:lnTo>
                      <a:lnTo>
                        <a:pt x="491" y="124"/>
                      </a:lnTo>
                      <a:lnTo>
                        <a:pt x="503" y="147"/>
                      </a:lnTo>
                      <a:lnTo>
                        <a:pt x="513" y="171"/>
                      </a:lnTo>
                      <a:lnTo>
                        <a:pt x="521" y="196"/>
                      </a:lnTo>
                      <a:lnTo>
                        <a:pt x="525" y="222"/>
                      </a:lnTo>
                      <a:lnTo>
                        <a:pt x="528" y="248"/>
                      </a:lnTo>
                      <a:lnTo>
                        <a:pt x="528" y="262"/>
                      </a:lnTo>
                      <a:lnTo>
                        <a:pt x="528" y="275"/>
                      </a:lnTo>
                      <a:lnTo>
                        <a:pt x="525" y="302"/>
                      </a:lnTo>
                      <a:lnTo>
                        <a:pt x="521" y="328"/>
                      </a:lnTo>
                      <a:lnTo>
                        <a:pt x="513" y="353"/>
                      </a:lnTo>
                      <a:lnTo>
                        <a:pt x="507" y="364"/>
                      </a:lnTo>
                      <a:lnTo>
                        <a:pt x="340" y="257"/>
                      </a:lnTo>
                      <a:lnTo>
                        <a:pt x="340" y="253"/>
                      </a:lnTo>
                      <a:lnTo>
                        <a:pt x="340" y="245"/>
                      </a:lnTo>
                      <a:lnTo>
                        <a:pt x="340" y="239"/>
                      </a:lnTo>
                      <a:lnTo>
                        <a:pt x="338" y="236"/>
                      </a:lnTo>
                      <a:lnTo>
                        <a:pt x="338" y="233"/>
                      </a:lnTo>
                      <a:lnTo>
                        <a:pt x="335" y="226"/>
                      </a:lnTo>
                      <a:lnTo>
                        <a:pt x="332" y="220"/>
                      </a:lnTo>
                      <a:lnTo>
                        <a:pt x="329" y="214"/>
                      </a:lnTo>
                      <a:lnTo>
                        <a:pt x="328" y="211"/>
                      </a:lnTo>
                      <a:lnTo>
                        <a:pt x="326" y="210"/>
                      </a:lnTo>
                      <a:lnTo>
                        <a:pt x="325" y="207"/>
                      </a:lnTo>
                      <a:lnTo>
                        <a:pt x="320" y="201"/>
                      </a:lnTo>
                      <a:lnTo>
                        <a:pt x="314" y="196"/>
                      </a:lnTo>
                      <a:lnTo>
                        <a:pt x="308" y="190"/>
                      </a:lnTo>
                      <a:lnTo>
                        <a:pt x="302" y="186"/>
                      </a:lnTo>
                      <a:lnTo>
                        <a:pt x="302" y="0"/>
                      </a:lnTo>
                      <a:lnTo>
                        <a:pt x="304" y="0"/>
                      </a:lnTo>
                      <a:lnTo>
                        <a:pt x="331" y="6"/>
                      </a:lnTo>
                      <a:close/>
                      <a:moveTo>
                        <a:pt x="0" y="248"/>
                      </a:moveTo>
                      <a:lnTo>
                        <a:pt x="3" y="222"/>
                      </a:lnTo>
                      <a:lnTo>
                        <a:pt x="8" y="196"/>
                      </a:lnTo>
                      <a:lnTo>
                        <a:pt x="15" y="171"/>
                      </a:lnTo>
                      <a:lnTo>
                        <a:pt x="26" y="147"/>
                      </a:lnTo>
                      <a:lnTo>
                        <a:pt x="38" y="124"/>
                      </a:lnTo>
                      <a:lnTo>
                        <a:pt x="52" y="103"/>
                      </a:lnTo>
                      <a:lnTo>
                        <a:pt x="69" y="84"/>
                      </a:lnTo>
                      <a:lnTo>
                        <a:pt x="87" y="66"/>
                      </a:lnTo>
                      <a:lnTo>
                        <a:pt x="106" y="49"/>
                      </a:lnTo>
                      <a:lnTo>
                        <a:pt x="127" y="36"/>
                      </a:lnTo>
                      <a:lnTo>
                        <a:pt x="150" y="24"/>
                      </a:lnTo>
                      <a:lnTo>
                        <a:pt x="174" y="13"/>
                      </a:lnTo>
                      <a:lnTo>
                        <a:pt x="198" y="6"/>
                      </a:lnTo>
                      <a:lnTo>
                        <a:pt x="223" y="0"/>
                      </a:lnTo>
                      <a:lnTo>
                        <a:pt x="226" y="0"/>
                      </a:lnTo>
                      <a:lnTo>
                        <a:pt x="226" y="184"/>
                      </a:lnTo>
                      <a:lnTo>
                        <a:pt x="225" y="184"/>
                      </a:lnTo>
                      <a:lnTo>
                        <a:pt x="219" y="189"/>
                      </a:lnTo>
                      <a:lnTo>
                        <a:pt x="213" y="192"/>
                      </a:lnTo>
                      <a:lnTo>
                        <a:pt x="208" y="196"/>
                      </a:lnTo>
                      <a:lnTo>
                        <a:pt x="205" y="199"/>
                      </a:lnTo>
                      <a:lnTo>
                        <a:pt x="204" y="201"/>
                      </a:lnTo>
                      <a:lnTo>
                        <a:pt x="199" y="207"/>
                      </a:lnTo>
                      <a:lnTo>
                        <a:pt x="196" y="211"/>
                      </a:lnTo>
                      <a:lnTo>
                        <a:pt x="193" y="217"/>
                      </a:lnTo>
                      <a:lnTo>
                        <a:pt x="192" y="219"/>
                      </a:lnTo>
                      <a:lnTo>
                        <a:pt x="190" y="222"/>
                      </a:lnTo>
                      <a:lnTo>
                        <a:pt x="189" y="226"/>
                      </a:lnTo>
                      <a:lnTo>
                        <a:pt x="187" y="230"/>
                      </a:lnTo>
                      <a:lnTo>
                        <a:pt x="186" y="233"/>
                      </a:lnTo>
                      <a:lnTo>
                        <a:pt x="184" y="238"/>
                      </a:lnTo>
                      <a:lnTo>
                        <a:pt x="184" y="242"/>
                      </a:lnTo>
                      <a:lnTo>
                        <a:pt x="183" y="247"/>
                      </a:lnTo>
                      <a:lnTo>
                        <a:pt x="183" y="251"/>
                      </a:lnTo>
                      <a:lnTo>
                        <a:pt x="183" y="254"/>
                      </a:lnTo>
                      <a:lnTo>
                        <a:pt x="183" y="256"/>
                      </a:lnTo>
                      <a:lnTo>
                        <a:pt x="183" y="260"/>
                      </a:lnTo>
                      <a:lnTo>
                        <a:pt x="21" y="364"/>
                      </a:lnTo>
                      <a:lnTo>
                        <a:pt x="15" y="353"/>
                      </a:lnTo>
                      <a:lnTo>
                        <a:pt x="8" y="328"/>
                      </a:lnTo>
                      <a:lnTo>
                        <a:pt x="3" y="302"/>
                      </a:lnTo>
                      <a:lnTo>
                        <a:pt x="0" y="275"/>
                      </a:lnTo>
                      <a:lnTo>
                        <a:pt x="0" y="262"/>
                      </a:lnTo>
                      <a:lnTo>
                        <a:pt x="0" y="248"/>
                      </a:lnTo>
                      <a:close/>
                      <a:moveTo>
                        <a:pt x="442" y="458"/>
                      </a:moveTo>
                      <a:lnTo>
                        <a:pt x="422" y="473"/>
                      </a:lnTo>
                      <a:lnTo>
                        <a:pt x="401" y="488"/>
                      </a:lnTo>
                      <a:lnTo>
                        <a:pt x="379" y="500"/>
                      </a:lnTo>
                      <a:lnTo>
                        <a:pt x="355" y="510"/>
                      </a:lnTo>
                      <a:lnTo>
                        <a:pt x="331" y="518"/>
                      </a:lnTo>
                      <a:lnTo>
                        <a:pt x="304" y="524"/>
                      </a:lnTo>
                      <a:lnTo>
                        <a:pt x="277" y="525"/>
                      </a:lnTo>
                      <a:lnTo>
                        <a:pt x="264" y="527"/>
                      </a:lnTo>
                      <a:lnTo>
                        <a:pt x="250" y="525"/>
                      </a:lnTo>
                      <a:lnTo>
                        <a:pt x="223" y="524"/>
                      </a:lnTo>
                      <a:lnTo>
                        <a:pt x="198" y="518"/>
                      </a:lnTo>
                      <a:lnTo>
                        <a:pt x="174" y="510"/>
                      </a:lnTo>
                      <a:lnTo>
                        <a:pt x="150" y="500"/>
                      </a:lnTo>
                      <a:lnTo>
                        <a:pt x="127" y="488"/>
                      </a:lnTo>
                      <a:lnTo>
                        <a:pt x="106" y="473"/>
                      </a:lnTo>
                      <a:lnTo>
                        <a:pt x="87" y="458"/>
                      </a:lnTo>
                      <a:lnTo>
                        <a:pt x="69" y="440"/>
                      </a:lnTo>
                      <a:lnTo>
                        <a:pt x="60" y="428"/>
                      </a:lnTo>
                      <a:lnTo>
                        <a:pt x="225" y="323"/>
                      </a:lnTo>
                      <a:lnTo>
                        <a:pt x="226" y="325"/>
                      </a:lnTo>
                      <a:lnTo>
                        <a:pt x="231" y="326"/>
                      </a:lnTo>
                      <a:lnTo>
                        <a:pt x="235" y="328"/>
                      </a:lnTo>
                      <a:lnTo>
                        <a:pt x="240" y="329"/>
                      </a:lnTo>
                      <a:lnTo>
                        <a:pt x="244" y="331"/>
                      </a:lnTo>
                      <a:lnTo>
                        <a:pt x="249" y="332"/>
                      </a:lnTo>
                      <a:lnTo>
                        <a:pt x="252" y="332"/>
                      </a:lnTo>
                      <a:lnTo>
                        <a:pt x="253" y="332"/>
                      </a:lnTo>
                      <a:lnTo>
                        <a:pt x="259" y="332"/>
                      </a:lnTo>
                      <a:lnTo>
                        <a:pt x="264" y="332"/>
                      </a:lnTo>
                      <a:lnTo>
                        <a:pt x="268" y="332"/>
                      </a:lnTo>
                      <a:lnTo>
                        <a:pt x="271" y="332"/>
                      </a:lnTo>
                      <a:lnTo>
                        <a:pt x="272" y="332"/>
                      </a:lnTo>
                      <a:lnTo>
                        <a:pt x="278" y="331"/>
                      </a:lnTo>
                      <a:lnTo>
                        <a:pt x="283" y="329"/>
                      </a:lnTo>
                      <a:lnTo>
                        <a:pt x="287" y="328"/>
                      </a:lnTo>
                      <a:lnTo>
                        <a:pt x="292" y="326"/>
                      </a:lnTo>
                      <a:lnTo>
                        <a:pt x="296" y="325"/>
                      </a:lnTo>
                      <a:lnTo>
                        <a:pt x="301" y="322"/>
                      </a:lnTo>
                      <a:lnTo>
                        <a:pt x="301" y="322"/>
                      </a:lnTo>
                      <a:lnTo>
                        <a:pt x="469" y="428"/>
                      </a:lnTo>
                      <a:lnTo>
                        <a:pt x="460" y="440"/>
                      </a:lnTo>
                      <a:lnTo>
                        <a:pt x="442" y="4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4" name="Freeform 48">
                <a:extLst>
                  <a:ext uri="{FF2B5EF4-FFF2-40B4-BE49-F238E27FC236}">
                    <a16:creationId xmlns:a16="http://schemas.microsoft.com/office/drawing/2014/main" id="{762B146B-ABA7-AB0B-CEA3-2458A6CA25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093167">
                <a:off x="5513159" y="2959345"/>
                <a:ext cx="241707" cy="241707"/>
              </a:xfrm>
              <a:custGeom>
                <a:avLst/>
                <a:gdLst>
                  <a:gd name="T0" fmla="*/ 291 w 699"/>
                  <a:gd name="T1" fmla="*/ 147 h 699"/>
                  <a:gd name="T2" fmla="*/ 258 w 699"/>
                  <a:gd name="T3" fmla="*/ 159 h 699"/>
                  <a:gd name="T4" fmla="*/ 130 w 699"/>
                  <a:gd name="T5" fmla="*/ 75 h 699"/>
                  <a:gd name="T6" fmla="*/ 165 w 699"/>
                  <a:gd name="T7" fmla="*/ 248 h 699"/>
                  <a:gd name="T8" fmla="*/ 150 w 699"/>
                  <a:gd name="T9" fmla="*/ 280 h 699"/>
                  <a:gd name="T10" fmla="*/ 0 w 699"/>
                  <a:gd name="T11" fmla="*/ 311 h 699"/>
                  <a:gd name="T12" fmla="*/ 147 w 699"/>
                  <a:gd name="T13" fmla="*/ 410 h 699"/>
                  <a:gd name="T14" fmla="*/ 159 w 699"/>
                  <a:gd name="T15" fmla="*/ 442 h 699"/>
                  <a:gd name="T16" fmla="*/ 75 w 699"/>
                  <a:gd name="T17" fmla="*/ 569 h 699"/>
                  <a:gd name="T18" fmla="*/ 249 w 699"/>
                  <a:gd name="T19" fmla="*/ 536 h 699"/>
                  <a:gd name="T20" fmla="*/ 279 w 699"/>
                  <a:gd name="T21" fmla="*/ 549 h 699"/>
                  <a:gd name="T22" fmla="*/ 310 w 699"/>
                  <a:gd name="T23" fmla="*/ 699 h 699"/>
                  <a:gd name="T24" fmla="*/ 409 w 699"/>
                  <a:gd name="T25" fmla="*/ 554 h 699"/>
                  <a:gd name="T26" fmla="*/ 442 w 699"/>
                  <a:gd name="T27" fmla="*/ 540 h 699"/>
                  <a:gd name="T28" fmla="*/ 569 w 699"/>
                  <a:gd name="T29" fmla="*/ 624 h 699"/>
                  <a:gd name="T30" fmla="*/ 536 w 699"/>
                  <a:gd name="T31" fmla="*/ 452 h 699"/>
                  <a:gd name="T32" fmla="*/ 549 w 699"/>
                  <a:gd name="T33" fmla="*/ 421 h 699"/>
                  <a:gd name="T34" fmla="*/ 699 w 699"/>
                  <a:gd name="T35" fmla="*/ 389 h 699"/>
                  <a:gd name="T36" fmla="*/ 552 w 699"/>
                  <a:gd name="T37" fmla="*/ 290 h 699"/>
                  <a:gd name="T38" fmla="*/ 540 w 699"/>
                  <a:gd name="T39" fmla="*/ 259 h 699"/>
                  <a:gd name="T40" fmla="*/ 624 w 699"/>
                  <a:gd name="T41" fmla="*/ 130 h 699"/>
                  <a:gd name="T42" fmla="*/ 451 w 699"/>
                  <a:gd name="T43" fmla="*/ 165 h 699"/>
                  <a:gd name="T44" fmla="*/ 421 w 699"/>
                  <a:gd name="T45" fmla="*/ 151 h 699"/>
                  <a:gd name="T46" fmla="*/ 389 w 699"/>
                  <a:gd name="T47" fmla="*/ 0 h 699"/>
                  <a:gd name="T48" fmla="*/ 308 w 699"/>
                  <a:gd name="T49" fmla="*/ 1 h 699"/>
                  <a:gd name="T50" fmla="*/ 503 w 699"/>
                  <a:gd name="T51" fmla="*/ 358 h 699"/>
                  <a:gd name="T52" fmla="*/ 499 w 699"/>
                  <a:gd name="T53" fmla="*/ 389 h 699"/>
                  <a:gd name="T54" fmla="*/ 488 w 699"/>
                  <a:gd name="T55" fmla="*/ 416 h 699"/>
                  <a:gd name="T56" fmla="*/ 473 w 699"/>
                  <a:gd name="T57" fmla="*/ 442 h 699"/>
                  <a:gd name="T58" fmla="*/ 454 w 699"/>
                  <a:gd name="T59" fmla="*/ 464 h 699"/>
                  <a:gd name="T60" fmla="*/ 430 w 699"/>
                  <a:gd name="T61" fmla="*/ 482 h 699"/>
                  <a:gd name="T62" fmla="*/ 403 w 699"/>
                  <a:gd name="T63" fmla="*/ 495 h 699"/>
                  <a:gd name="T64" fmla="*/ 373 w 699"/>
                  <a:gd name="T65" fmla="*/ 503 h 699"/>
                  <a:gd name="T66" fmla="*/ 350 w 699"/>
                  <a:gd name="T67" fmla="*/ 504 h 699"/>
                  <a:gd name="T68" fmla="*/ 326 w 699"/>
                  <a:gd name="T69" fmla="*/ 503 h 699"/>
                  <a:gd name="T70" fmla="*/ 297 w 699"/>
                  <a:gd name="T71" fmla="*/ 495 h 699"/>
                  <a:gd name="T72" fmla="*/ 270 w 699"/>
                  <a:gd name="T73" fmla="*/ 482 h 699"/>
                  <a:gd name="T74" fmla="*/ 246 w 699"/>
                  <a:gd name="T75" fmla="*/ 464 h 699"/>
                  <a:gd name="T76" fmla="*/ 226 w 699"/>
                  <a:gd name="T77" fmla="*/ 442 h 699"/>
                  <a:gd name="T78" fmla="*/ 211 w 699"/>
                  <a:gd name="T79" fmla="*/ 416 h 699"/>
                  <a:gd name="T80" fmla="*/ 201 w 699"/>
                  <a:gd name="T81" fmla="*/ 389 h 699"/>
                  <a:gd name="T82" fmla="*/ 196 w 699"/>
                  <a:gd name="T83" fmla="*/ 358 h 699"/>
                  <a:gd name="T84" fmla="*/ 196 w 699"/>
                  <a:gd name="T85" fmla="*/ 341 h 699"/>
                  <a:gd name="T86" fmla="*/ 201 w 699"/>
                  <a:gd name="T87" fmla="*/ 311 h 699"/>
                  <a:gd name="T88" fmla="*/ 211 w 699"/>
                  <a:gd name="T89" fmla="*/ 283 h 699"/>
                  <a:gd name="T90" fmla="*/ 226 w 699"/>
                  <a:gd name="T91" fmla="*/ 257 h 699"/>
                  <a:gd name="T92" fmla="*/ 246 w 699"/>
                  <a:gd name="T93" fmla="*/ 236 h 699"/>
                  <a:gd name="T94" fmla="*/ 270 w 699"/>
                  <a:gd name="T95" fmla="*/ 218 h 699"/>
                  <a:gd name="T96" fmla="*/ 297 w 699"/>
                  <a:gd name="T97" fmla="*/ 205 h 699"/>
                  <a:gd name="T98" fmla="*/ 326 w 699"/>
                  <a:gd name="T99" fmla="*/ 198 h 699"/>
                  <a:gd name="T100" fmla="*/ 350 w 699"/>
                  <a:gd name="T101" fmla="*/ 196 h 699"/>
                  <a:gd name="T102" fmla="*/ 373 w 699"/>
                  <a:gd name="T103" fmla="*/ 198 h 699"/>
                  <a:gd name="T104" fmla="*/ 403 w 699"/>
                  <a:gd name="T105" fmla="*/ 205 h 699"/>
                  <a:gd name="T106" fmla="*/ 430 w 699"/>
                  <a:gd name="T107" fmla="*/ 218 h 699"/>
                  <a:gd name="T108" fmla="*/ 454 w 699"/>
                  <a:gd name="T109" fmla="*/ 236 h 699"/>
                  <a:gd name="T110" fmla="*/ 473 w 699"/>
                  <a:gd name="T111" fmla="*/ 257 h 699"/>
                  <a:gd name="T112" fmla="*/ 488 w 699"/>
                  <a:gd name="T113" fmla="*/ 283 h 699"/>
                  <a:gd name="T114" fmla="*/ 499 w 699"/>
                  <a:gd name="T115" fmla="*/ 311 h 699"/>
                  <a:gd name="T116" fmla="*/ 503 w 699"/>
                  <a:gd name="T117" fmla="*/ 341 h 699"/>
                  <a:gd name="T118" fmla="*/ 505 w 699"/>
                  <a:gd name="T119" fmla="*/ 35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9" h="699">
                    <a:moveTo>
                      <a:pt x="308" y="1"/>
                    </a:moveTo>
                    <a:lnTo>
                      <a:pt x="291" y="147"/>
                    </a:lnTo>
                    <a:lnTo>
                      <a:pt x="279" y="151"/>
                    </a:lnTo>
                    <a:lnTo>
                      <a:pt x="258" y="159"/>
                    </a:lnTo>
                    <a:lnTo>
                      <a:pt x="249" y="165"/>
                    </a:lnTo>
                    <a:lnTo>
                      <a:pt x="130" y="75"/>
                    </a:lnTo>
                    <a:lnTo>
                      <a:pt x="74" y="132"/>
                    </a:lnTo>
                    <a:lnTo>
                      <a:pt x="165" y="248"/>
                    </a:lnTo>
                    <a:lnTo>
                      <a:pt x="159" y="259"/>
                    </a:lnTo>
                    <a:lnTo>
                      <a:pt x="150" y="280"/>
                    </a:lnTo>
                    <a:lnTo>
                      <a:pt x="147" y="290"/>
                    </a:lnTo>
                    <a:lnTo>
                      <a:pt x="0" y="311"/>
                    </a:lnTo>
                    <a:lnTo>
                      <a:pt x="0" y="391"/>
                    </a:lnTo>
                    <a:lnTo>
                      <a:pt x="147" y="410"/>
                    </a:lnTo>
                    <a:lnTo>
                      <a:pt x="150" y="421"/>
                    </a:lnTo>
                    <a:lnTo>
                      <a:pt x="159" y="442"/>
                    </a:lnTo>
                    <a:lnTo>
                      <a:pt x="163" y="452"/>
                    </a:lnTo>
                    <a:lnTo>
                      <a:pt x="75" y="569"/>
                    </a:lnTo>
                    <a:lnTo>
                      <a:pt x="132" y="626"/>
                    </a:lnTo>
                    <a:lnTo>
                      <a:pt x="249" y="536"/>
                    </a:lnTo>
                    <a:lnTo>
                      <a:pt x="258" y="542"/>
                    </a:lnTo>
                    <a:lnTo>
                      <a:pt x="279" y="549"/>
                    </a:lnTo>
                    <a:lnTo>
                      <a:pt x="291" y="554"/>
                    </a:lnTo>
                    <a:lnTo>
                      <a:pt x="310" y="699"/>
                    </a:lnTo>
                    <a:lnTo>
                      <a:pt x="391" y="699"/>
                    </a:lnTo>
                    <a:lnTo>
                      <a:pt x="409" y="554"/>
                    </a:lnTo>
                    <a:lnTo>
                      <a:pt x="421" y="549"/>
                    </a:lnTo>
                    <a:lnTo>
                      <a:pt x="442" y="540"/>
                    </a:lnTo>
                    <a:lnTo>
                      <a:pt x="452" y="536"/>
                    </a:lnTo>
                    <a:lnTo>
                      <a:pt x="569" y="624"/>
                    </a:lnTo>
                    <a:lnTo>
                      <a:pt x="626" y="567"/>
                    </a:lnTo>
                    <a:lnTo>
                      <a:pt x="536" y="452"/>
                    </a:lnTo>
                    <a:lnTo>
                      <a:pt x="540" y="442"/>
                    </a:lnTo>
                    <a:lnTo>
                      <a:pt x="549" y="421"/>
                    </a:lnTo>
                    <a:lnTo>
                      <a:pt x="552" y="410"/>
                    </a:lnTo>
                    <a:lnTo>
                      <a:pt x="699" y="389"/>
                    </a:lnTo>
                    <a:lnTo>
                      <a:pt x="699" y="310"/>
                    </a:lnTo>
                    <a:lnTo>
                      <a:pt x="552" y="290"/>
                    </a:lnTo>
                    <a:lnTo>
                      <a:pt x="549" y="280"/>
                    </a:lnTo>
                    <a:lnTo>
                      <a:pt x="540" y="259"/>
                    </a:lnTo>
                    <a:lnTo>
                      <a:pt x="536" y="248"/>
                    </a:lnTo>
                    <a:lnTo>
                      <a:pt x="624" y="130"/>
                    </a:lnTo>
                    <a:lnTo>
                      <a:pt x="567" y="75"/>
                    </a:lnTo>
                    <a:lnTo>
                      <a:pt x="451" y="165"/>
                    </a:lnTo>
                    <a:lnTo>
                      <a:pt x="442" y="159"/>
                    </a:lnTo>
                    <a:lnTo>
                      <a:pt x="421" y="151"/>
                    </a:lnTo>
                    <a:lnTo>
                      <a:pt x="409" y="147"/>
                    </a:lnTo>
                    <a:lnTo>
                      <a:pt x="389" y="0"/>
                    </a:lnTo>
                    <a:lnTo>
                      <a:pt x="308" y="1"/>
                    </a:lnTo>
                    <a:lnTo>
                      <a:pt x="308" y="1"/>
                    </a:lnTo>
                    <a:close/>
                    <a:moveTo>
                      <a:pt x="505" y="350"/>
                    </a:moveTo>
                    <a:lnTo>
                      <a:pt x="503" y="358"/>
                    </a:lnTo>
                    <a:lnTo>
                      <a:pt x="502" y="374"/>
                    </a:lnTo>
                    <a:lnTo>
                      <a:pt x="499" y="389"/>
                    </a:lnTo>
                    <a:lnTo>
                      <a:pt x="494" y="403"/>
                    </a:lnTo>
                    <a:lnTo>
                      <a:pt x="488" y="416"/>
                    </a:lnTo>
                    <a:lnTo>
                      <a:pt x="482" y="430"/>
                    </a:lnTo>
                    <a:lnTo>
                      <a:pt x="473" y="442"/>
                    </a:lnTo>
                    <a:lnTo>
                      <a:pt x="464" y="453"/>
                    </a:lnTo>
                    <a:lnTo>
                      <a:pt x="454" y="464"/>
                    </a:lnTo>
                    <a:lnTo>
                      <a:pt x="442" y="473"/>
                    </a:lnTo>
                    <a:lnTo>
                      <a:pt x="430" y="482"/>
                    </a:lnTo>
                    <a:lnTo>
                      <a:pt x="416" y="489"/>
                    </a:lnTo>
                    <a:lnTo>
                      <a:pt x="403" y="495"/>
                    </a:lnTo>
                    <a:lnTo>
                      <a:pt x="388" y="500"/>
                    </a:lnTo>
                    <a:lnTo>
                      <a:pt x="373" y="503"/>
                    </a:lnTo>
                    <a:lnTo>
                      <a:pt x="358" y="504"/>
                    </a:lnTo>
                    <a:lnTo>
                      <a:pt x="350" y="504"/>
                    </a:lnTo>
                    <a:lnTo>
                      <a:pt x="341" y="504"/>
                    </a:lnTo>
                    <a:lnTo>
                      <a:pt x="326" y="503"/>
                    </a:lnTo>
                    <a:lnTo>
                      <a:pt x="311" y="500"/>
                    </a:lnTo>
                    <a:lnTo>
                      <a:pt x="297" y="495"/>
                    </a:lnTo>
                    <a:lnTo>
                      <a:pt x="283" y="489"/>
                    </a:lnTo>
                    <a:lnTo>
                      <a:pt x="270" y="482"/>
                    </a:lnTo>
                    <a:lnTo>
                      <a:pt x="258" y="473"/>
                    </a:lnTo>
                    <a:lnTo>
                      <a:pt x="246" y="464"/>
                    </a:lnTo>
                    <a:lnTo>
                      <a:pt x="235" y="453"/>
                    </a:lnTo>
                    <a:lnTo>
                      <a:pt x="226" y="442"/>
                    </a:lnTo>
                    <a:lnTo>
                      <a:pt x="217" y="430"/>
                    </a:lnTo>
                    <a:lnTo>
                      <a:pt x="211" y="416"/>
                    </a:lnTo>
                    <a:lnTo>
                      <a:pt x="205" y="403"/>
                    </a:lnTo>
                    <a:lnTo>
                      <a:pt x="201" y="389"/>
                    </a:lnTo>
                    <a:lnTo>
                      <a:pt x="198" y="374"/>
                    </a:lnTo>
                    <a:lnTo>
                      <a:pt x="196" y="358"/>
                    </a:lnTo>
                    <a:lnTo>
                      <a:pt x="196" y="350"/>
                    </a:lnTo>
                    <a:lnTo>
                      <a:pt x="196" y="341"/>
                    </a:lnTo>
                    <a:lnTo>
                      <a:pt x="198" y="326"/>
                    </a:lnTo>
                    <a:lnTo>
                      <a:pt x="201" y="311"/>
                    </a:lnTo>
                    <a:lnTo>
                      <a:pt x="205" y="296"/>
                    </a:lnTo>
                    <a:lnTo>
                      <a:pt x="211" y="283"/>
                    </a:lnTo>
                    <a:lnTo>
                      <a:pt x="217" y="269"/>
                    </a:lnTo>
                    <a:lnTo>
                      <a:pt x="226" y="257"/>
                    </a:lnTo>
                    <a:lnTo>
                      <a:pt x="235" y="247"/>
                    </a:lnTo>
                    <a:lnTo>
                      <a:pt x="246" y="236"/>
                    </a:lnTo>
                    <a:lnTo>
                      <a:pt x="258" y="226"/>
                    </a:lnTo>
                    <a:lnTo>
                      <a:pt x="270" y="218"/>
                    </a:lnTo>
                    <a:lnTo>
                      <a:pt x="283" y="211"/>
                    </a:lnTo>
                    <a:lnTo>
                      <a:pt x="297" y="205"/>
                    </a:lnTo>
                    <a:lnTo>
                      <a:pt x="311" y="201"/>
                    </a:lnTo>
                    <a:lnTo>
                      <a:pt x="326" y="198"/>
                    </a:lnTo>
                    <a:lnTo>
                      <a:pt x="341" y="196"/>
                    </a:lnTo>
                    <a:lnTo>
                      <a:pt x="350" y="196"/>
                    </a:lnTo>
                    <a:lnTo>
                      <a:pt x="358" y="196"/>
                    </a:lnTo>
                    <a:lnTo>
                      <a:pt x="373" y="198"/>
                    </a:lnTo>
                    <a:lnTo>
                      <a:pt x="388" y="201"/>
                    </a:lnTo>
                    <a:lnTo>
                      <a:pt x="403" y="205"/>
                    </a:lnTo>
                    <a:lnTo>
                      <a:pt x="416" y="211"/>
                    </a:lnTo>
                    <a:lnTo>
                      <a:pt x="430" y="218"/>
                    </a:lnTo>
                    <a:lnTo>
                      <a:pt x="442" y="226"/>
                    </a:lnTo>
                    <a:lnTo>
                      <a:pt x="454" y="236"/>
                    </a:lnTo>
                    <a:lnTo>
                      <a:pt x="464" y="247"/>
                    </a:lnTo>
                    <a:lnTo>
                      <a:pt x="473" y="257"/>
                    </a:lnTo>
                    <a:lnTo>
                      <a:pt x="482" y="269"/>
                    </a:lnTo>
                    <a:lnTo>
                      <a:pt x="488" y="283"/>
                    </a:lnTo>
                    <a:lnTo>
                      <a:pt x="494" y="296"/>
                    </a:lnTo>
                    <a:lnTo>
                      <a:pt x="499" y="311"/>
                    </a:lnTo>
                    <a:lnTo>
                      <a:pt x="502" y="326"/>
                    </a:lnTo>
                    <a:lnTo>
                      <a:pt x="503" y="341"/>
                    </a:lnTo>
                    <a:lnTo>
                      <a:pt x="505" y="350"/>
                    </a:lnTo>
                    <a:lnTo>
                      <a:pt x="505" y="35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57">
                <a:extLst>
                  <a:ext uri="{FF2B5EF4-FFF2-40B4-BE49-F238E27FC236}">
                    <a16:creationId xmlns:a16="http://schemas.microsoft.com/office/drawing/2014/main" id="{0D034D6A-3A73-0799-F693-F3230F07B0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694655">
                <a:off x="7176858" y="2879482"/>
                <a:ext cx="183601" cy="183601"/>
              </a:xfrm>
              <a:custGeom>
                <a:avLst/>
                <a:gdLst>
                  <a:gd name="T0" fmla="*/ 467 w 467"/>
                  <a:gd name="T1" fmla="*/ 207 h 467"/>
                  <a:gd name="T2" fmla="*/ 358 w 467"/>
                  <a:gd name="T3" fmla="*/ 166 h 467"/>
                  <a:gd name="T4" fmla="*/ 295 w 467"/>
                  <a:gd name="T5" fmla="*/ 106 h 467"/>
                  <a:gd name="T6" fmla="*/ 206 w 467"/>
                  <a:gd name="T7" fmla="*/ 1 h 467"/>
                  <a:gd name="T8" fmla="*/ 166 w 467"/>
                  <a:gd name="T9" fmla="*/ 110 h 467"/>
                  <a:gd name="T10" fmla="*/ 106 w 467"/>
                  <a:gd name="T11" fmla="*/ 173 h 467"/>
                  <a:gd name="T12" fmla="*/ 0 w 467"/>
                  <a:gd name="T13" fmla="*/ 261 h 467"/>
                  <a:gd name="T14" fmla="*/ 109 w 467"/>
                  <a:gd name="T15" fmla="*/ 302 h 467"/>
                  <a:gd name="T16" fmla="*/ 172 w 467"/>
                  <a:gd name="T17" fmla="*/ 362 h 467"/>
                  <a:gd name="T18" fmla="*/ 261 w 467"/>
                  <a:gd name="T19" fmla="*/ 467 h 467"/>
                  <a:gd name="T20" fmla="*/ 302 w 467"/>
                  <a:gd name="T21" fmla="*/ 358 h 467"/>
                  <a:gd name="T22" fmla="*/ 361 w 467"/>
                  <a:gd name="T23" fmla="*/ 295 h 467"/>
                  <a:gd name="T24" fmla="*/ 292 w 467"/>
                  <a:gd name="T25" fmla="*/ 147 h 467"/>
                  <a:gd name="T26" fmla="*/ 316 w 467"/>
                  <a:gd name="T27" fmla="*/ 145 h 467"/>
                  <a:gd name="T28" fmla="*/ 325 w 467"/>
                  <a:gd name="T29" fmla="*/ 167 h 467"/>
                  <a:gd name="T30" fmla="*/ 309 w 467"/>
                  <a:gd name="T31" fmla="*/ 183 h 467"/>
                  <a:gd name="T32" fmla="*/ 287 w 467"/>
                  <a:gd name="T33" fmla="*/ 174 h 467"/>
                  <a:gd name="T34" fmla="*/ 216 w 467"/>
                  <a:gd name="T35" fmla="*/ 121 h 467"/>
                  <a:gd name="T36" fmla="*/ 238 w 467"/>
                  <a:gd name="T37" fmla="*/ 113 h 467"/>
                  <a:gd name="T38" fmla="*/ 254 w 467"/>
                  <a:gd name="T39" fmla="*/ 133 h 467"/>
                  <a:gd name="T40" fmla="*/ 238 w 467"/>
                  <a:gd name="T41" fmla="*/ 153 h 467"/>
                  <a:gd name="T42" fmla="*/ 216 w 467"/>
                  <a:gd name="T43" fmla="*/ 145 h 467"/>
                  <a:gd name="T44" fmla="*/ 142 w 467"/>
                  <a:gd name="T45" fmla="*/ 158 h 467"/>
                  <a:gd name="T46" fmla="*/ 158 w 467"/>
                  <a:gd name="T47" fmla="*/ 142 h 467"/>
                  <a:gd name="T48" fmla="*/ 180 w 467"/>
                  <a:gd name="T49" fmla="*/ 152 h 467"/>
                  <a:gd name="T50" fmla="*/ 175 w 467"/>
                  <a:gd name="T51" fmla="*/ 179 h 467"/>
                  <a:gd name="T52" fmla="*/ 151 w 467"/>
                  <a:gd name="T53" fmla="*/ 180 h 467"/>
                  <a:gd name="T54" fmla="*/ 142 w 467"/>
                  <a:gd name="T55" fmla="*/ 158 h 467"/>
                  <a:gd name="T56" fmla="*/ 115 w 467"/>
                  <a:gd name="T57" fmla="*/ 245 h 467"/>
                  <a:gd name="T58" fmla="*/ 115 w 467"/>
                  <a:gd name="T59" fmla="*/ 222 h 467"/>
                  <a:gd name="T60" fmla="*/ 137 w 467"/>
                  <a:gd name="T61" fmla="*/ 214 h 467"/>
                  <a:gd name="T62" fmla="*/ 154 w 467"/>
                  <a:gd name="T63" fmla="*/ 234 h 467"/>
                  <a:gd name="T64" fmla="*/ 138 w 467"/>
                  <a:gd name="T65" fmla="*/ 254 h 467"/>
                  <a:gd name="T66" fmla="*/ 175 w 467"/>
                  <a:gd name="T67" fmla="*/ 321 h 467"/>
                  <a:gd name="T68" fmla="*/ 151 w 467"/>
                  <a:gd name="T69" fmla="*/ 323 h 467"/>
                  <a:gd name="T70" fmla="*/ 142 w 467"/>
                  <a:gd name="T71" fmla="*/ 301 h 467"/>
                  <a:gd name="T72" fmla="*/ 158 w 467"/>
                  <a:gd name="T73" fmla="*/ 285 h 467"/>
                  <a:gd name="T74" fmla="*/ 180 w 467"/>
                  <a:gd name="T75" fmla="*/ 294 h 467"/>
                  <a:gd name="T76" fmla="*/ 251 w 467"/>
                  <a:gd name="T77" fmla="*/ 346 h 467"/>
                  <a:gd name="T78" fmla="*/ 229 w 467"/>
                  <a:gd name="T79" fmla="*/ 355 h 467"/>
                  <a:gd name="T80" fmla="*/ 213 w 467"/>
                  <a:gd name="T81" fmla="*/ 335 h 467"/>
                  <a:gd name="T82" fmla="*/ 229 w 467"/>
                  <a:gd name="T83" fmla="*/ 314 h 467"/>
                  <a:gd name="T84" fmla="*/ 251 w 467"/>
                  <a:gd name="T85" fmla="*/ 323 h 467"/>
                  <a:gd name="T86" fmla="*/ 234 w 467"/>
                  <a:gd name="T87" fmla="*/ 294 h 467"/>
                  <a:gd name="T88" fmla="*/ 234 w 467"/>
                  <a:gd name="T89" fmla="*/ 294 h 467"/>
                  <a:gd name="T90" fmla="*/ 316 w 467"/>
                  <a:gd name="T91" fmla="*/ 323 h 467"/>
                  <a:gd name="T92" fmla="*/ 289 w 467"/>
                  <a:gd name="T93" fmla="*/ 318 h 467"/>
                  <a:gd name="T94" fmla="*/ 287 w 467"/>
                  <a:gd name="T95" fmla="*/ 294 h 467"/>
                  <a:gd name="T96" fmla="*/ 309 w 467"/>
                  <a:gd name="T97" fmla="*/ 285 h 467"/>
                  <a:gd name="T98" fmla="*/ 325 w 467"/>
                  <a:gd name="T99" fmla="*/ 301 h 467"/>
                  <a:gd name="T100" fmla="*/ 346 w 467"/>
                  <a:gd name="T101" fmla="*/ 251 h 467"/>
                  <a:gd name="T102" fmla="*/ 322 w 467"/>
                  <a:gd name="T103" fmla="*/ 251 h 467"/>
                  <a:gd name="T104" fmla="*/ 317 w 467"/>
                  <a:gd name="T105" fmla="*/ 222 h 467"/>
                  <a:gd name="T106" fmla="*/ 339 w 467"/>
                  <a:gd name="T107" fmla="*/ 214 h 467"/>
                  <a:gd name="T108" fmla="*/ 355 w 467"/>
                  <a:gd name="T109" fmla="*/ 234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7" h="467">
                    <a:moveTo>
                      <a:pt x="367" y="281"/>
                    </a:moveTo>
                    <a:cubicBezTo>
                      <a:pt x="369" y="274"/>
                      <a:pt x="369" y="274"/>
                      <a:pt x="369" y="274"/>
                    </a:cubicBezTo>
                    <a:cubicBezTo>
                      <a:pt x="467" y="260"/>
                      <a:pt x="467" y="260"/>
                      <a:pt x="467" y="260"/>
                    </a:cubicBezTo>
                    <a:cubicBezTo>
                      <a:pt x="467" y="207"/>
                      <a:pt x="467" y="207"/>
                      <a:pt x="467" y="207"/>
                    </a:cubicBezTo>
                    <a:cubicBezTo>
                      <a:pt x="369" y="194"/>
                      <a:pt x="369" y="194"/>
                      <a:pt x="369" y="194"/>
                    </a:cubicBezTo>
                    <a:cubicBezTo>
                      <a:pt x="367" y="187"/>
                      <a:pt x="367" y="187"/>
                      <a:pt x="367" y="187"/>
                    </a:cubicBezTo>
                    <a:cubicBezTo>
                      <a:pt x="361" y="173"/>
                      <a:pt x="361" y="173"/>
                      <a:pt x="361" y="173"/>
                    </a:cubicBezTo>
                    <a:cubicBezTo>
                      <a:pt x="358" y="166"/>
                      <a:pt x="358" y="166"/>
                      <a:pt x="358" y="166"/>
                    </a:cubicBezTo>
                    <a:cubicBezTo>
                      <a:pt x="417" y="87"/>
                      <a:pt x="417" y="87"/>
                      <a:pt x="417" y="87"/>
                    </a:cubicBezTo>
                    <a:cubicBezTo>
                      <a:pt x="379" y="50"/>
                      <a:pt x="379" y="50"/>
                      <a:pt x="379" y="50"/>
                    </a:cubicBezTo>
                    <a:cubicBezTo>
                      <a:pt x="301" y="110"/>
                      <a:pt x="301" y="110"/>
                      <a:pt x="301" y="110"/>
                    </a:cubicBezTo>
                    <a:cubicBezTo>
                      <a:pt x="295" y="106"/>
                      <a:pt x="295" y="106"/>
                      <a:pt x="295" y="106"/>
                    </a:cubicBezTo>
                    <a:cubicBezTo>
                      <a:pt x="281" y="101"/>
                      <a:pt x="281" y="101"/>
                      <a:pt x="281" y="101"/>
                    </a:cubicBezTo>
                    <a:cubicBezTo>
                      <a:pt x="273" y="98"/>
                      <a:pt x="273" y="98"/>
                      <a:pt x="273" y="98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06" y="1"/>
                      <a:pt x="206" y="1"/>
                      <a:pt x="206" y="1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186" y="101"/>
                      <a:pt x="186" y="101"/>
                      <a:pt x="186" y="101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66" y="110"/>
                      <a:pt x="166" y="110"/>
                      <a:pt x="166" y="11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110" y="166"/>
                      <a:pt x="110" y="166"/>
                      <a:pt x="110" y="166"/>
                    </a:cubicBezTo>
                    <a:cubicBezTo>
                      <a:pt x="106" y="173"/>
                      <a:pt x="106" y="173"/>
                      <a:pt x="106" y="173"/>
                    </a:cubicBezTo>
                    <a:cubicBezTo>
                      <a:pt x="100" y="187"/>
                      <a:pt x="100" y="187"/>
                      <a:pt x="100" y="187"/>
                    </a:cubicBezTo>
                    <a:cubicBezTo>
                      <a:pt x="98" y="194"/>
                      <a:pt x="98" y="194"/>
                      <a:pt x="98" y="194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98" y="274"/>
                      <a:pt x="98" y="274"/>
                      <a:pt x="98" y="274"/>
                    </a:cubicBezTo>
                    <a:cubicBezTo>
                      <a:pt x="100" y="281"/>
                      <a:pt x="100" y="281"/>
                      <a:pt x="100" y="281"/>
                    </a:cubicBezTo>
                    <a:cubicBezTo>
                      <a:pt x="106" y="295"/>
                      <a:pt x="106" y="295"/>
                      <a:pt x="106" y="295"/>
                    </a:cubicBezTo>
                    <a:cubicBezTo>
                      <a:pt x="109" y="302"/>
                      <a:pt x="109" y="302"/>
                      <a:pt x="109" y="302"/>
                    </a:cubicBezTo>
                    <a:cubicBezTo>
                      <a:pt x="50" y="380"/>
                      <a:pt x="50" y="380"/>
                      <a:pt x="50" y="380"/>
                    </a:cubicBezTo>
                    <a:cubicBezTo>
                      <a:pt x="88" y="418"/>
                      <a:pt x="88" y="418"/>
                      <a:pt x="88" y="418"/>
                    </a:cubicBezTo>
                    <a:cubicBezTo>
                      <a:pt x="166" y="358"/>
                      <a:pt x="166" y="358"/>
                      <a:pt x="166" y="358"/>
                    </a:cubicBezTo>
                    <a:cubicBezTo>
                      <a:pt x="172" y="362"/>
                      <a:pt x="172" y="362"/>
                      <a:pt x="172" y="362"/>
                    </a:cubicBezTo>
                    <a:cubicBezTo>
                      <a:pt x="186" y="367"/>
                      <a:pt x="186" y="367"/>
                      <a:pt x="186" y="367"/>
                    </a:cubicBezTo>
                    <a:cubicBezTo>
                      <a:pt x="194" y="370"/>
                      <a:pt x="194" y="370"/>
                      <a:pt x="194" y="370"/>
                    </a:cubicBezTo>
                    <a:cubicBezTo>
                      <a:pt x="207" y="467"/>
                      <a:pt x="207" y="467"/>
                      <a:pt x="207" y="467"/>
                    </a:cubicBezTo>
                    <a:cubicBezTo>
                      <a:pt x="261" y="467"/>
                      <a:pt x="261" y="467"/>
                      <a:pt x="261" y="467"/>
                    </a:cubicBezTo>
                    <a:cubicBezTo>
                      <a:pt x="273" y="370"/>
                      <a:pt x="273" y="370"/>
                      <a:pt x="273" y="370"/>
                    </a:cubicBezTo>
                    <a:cubicBezTo>
                      <a:pt x="281" y="367"/>
                      <a:pt x="281" y="367"/>
                      <a:pt x="281" y="367"/>
                    </a:cubicBezTo>
                    <a:cubicBezTo>
                      <a:pt x="295" y="361"/>
                      <a:pt x="295" y="361"/>
                      <a:pt x="295" y="361"/>
                    </a:cubicBezTo>
                    <a:cubicBezTo>
                      <a:pt x="302" y="358"/>
                      <a:pt x="302" y="358"/>
                      <a:pt x="302" y="358"/>
                    </a:cubicBezTo>
                    <a:cubicBezTo>
                      <a:pt x="380" y="417"/>
                      <a:pt x="380" y="417"/>
                      <a:pt x="380" y="417"/>
                    </a:cubicBezTo>
                    <a:cubicBezTo>
                      <a:pt x="418" y="379"/>
                      <a:pt x="418" y="379"/>
                      <a:pt x="418" y="379"/>
                    </a:cubicBezTo>
                    <a:cubicBezTo>
                      <a:pt x="358" y="302"/>
                      <a:pt x="358" y="302"/>
                      <a:pt x="358" y="302"/>
                    </a:cubicBezTo>
                    <a:cubicBezTo>
                      <a:pt x="361" y="295"/>
                      <a:pt x="361" y="295"/>
                      <a:pt x="361" y="295"/>
                    </a:cubicBezTo>
                    <a:lnTo>
                      <a:pt x="367" y="281"/>
                    </a:lnTo>
                    <a:close/>
                    <a:moveTo>
                      <a:pt x="284" y="159"/>
                    </a:moveTo>
                    <a:cubicBezTo>
                      <a:pt x="287" y="152"/>
                      <a:pt x="287" y="152"/>
                      <a:pt x="287" y="152"/>
                    </a:cubicBezTo>
                    <a:cubicBezTo>
                      <a:pt x="292" y="147"/>
                      <a:pt x="292" y="147"/>
                      <a:pt x="292" y="147"/>
                    </a:cubicBezTo>
                    <a:cubicBezTo>
                      <a:pt x="294" y="145"/>
                      <a:pt x="294" y="145"/>
                      <a:pt x="294" y="145"/>
                    </a:cubicBezTo>
                    <a:cubicBezTo>
                      <a:pt x="301" y="142"/>
                      <a:pt x="301" y="142"/>
                      <a:pt x="301" y="142"/>
                    </a:cubicBezTo>
                    <a:cubicBezTo>
                      <a:pt x="309" y="142"/>
                      <a:pt x="309" y="142"/>
                      <a:pt x="309" y="142"/>
                    </a:cubicBezTo>
                    <a:cubicBezTo>
                      <a:pt x="316" y="145"/>
                      <a:pt x="316" y="145"/>
                      <a:pt x="316" y="145"/>
                    </a:cubicBezTo>
                    <a:cubicBezTo>
                      <a:pt x="321" y="150"/>
                      <a:pt x="321" y="150"/>
                      <a:pt x="321" y="150"/>
                    </a:cubicBezTo>
                    <a:cubicBezTo>
                      <a:pt x="322" y="152"/>
                      <a:pt x="322" y="152"/>
                      <a:pt x="322" y="152"/>
                    </a:cubicBezTo>
                    <a:cubicBezTo>
                      <a:pt x="325" y="159"/>
                      <a:pt x="325" y="159"/>
                      <a:pt x="325" y="159"/>
                    </a:cubicBezTo>
                    <a:cubicBezTo>
                      <a:pt x="325" y="167"/>
                      <a:pt x="325" y="167"/>
                      <a:pt x="325" y="167"/>
                    </a:cubicBezTo>
                    <a:cubicBezTo>
                      <a:pt x="322" y="174"/>
                      <a:pt x="322" y="174"/>
                      <a:pt x="322" y="174"/>
                    </a:cubicBezTo>
                    <a:cubicBezTo>
                      <a:pt x="318" y="179"/>
                      <a:pt x="318" y="179"/>
                      <a:pt x="318" y="179"/>
                    </a:cubicBezTo>
                    <a:cubicBezTo>
                      <a:pt x="316" y="180"/>
                      <a:pt x="316" y="180"/>
                      <a:pt x="316" y="180"/>
                    </a:cubicBezTo>
                    <a:cubicBezTo>
                      <a:pt x="309" y="183"/>
                      <a:pt x="309" y="183"/>
                      <a:pt x="309" y="183"/>
                    </a:cubicBezTo>
                    <a:cubicBezTo>
                      <a:pt x="301" y="183"/>
                      <a:pt x="301" y="183"/>
                      <a:pt x="301" y="183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89" y="176"/>
                      <a:pt x="289" y="176"/>
                      <a:pt x="289" y="176"/>
                    </a:cubicBezTo>
                    <a:cubicBezTo>
                      <a:pt x="287" y="174"/>
                      <a:pt x="287" y="174"/>
                      <a:pt x="287" y="174"/>
                    </a:cubicBezTo>
                    <a:cubicBezTo>
                      <a:pt x="284" y="167"/>
                      <a:pt x="284" y="167"/>
                      <a:pt x="284" y="167"/>
                    </a:cubicBezTo>
                    <a:lnTo>
                      <a:pt x="284" y="159"/>
                    </a:lnTo>
                    <a:close/>
                    <a:moveTo>
                      <a:pt x="213" y="128"/>
                    </a:moveTo>
                    <a:cubicBezTo>
                      <a:pt x="216" y="121"/>
                      <a:pt x="216" y="121"/>
                      <a:pt x="216" y="121"/>
                    </a:cubicBezTo>
                    <a:cubicBezTo>
                      <a:pt x="222" y="116"/>
                      <a:pt x="222" y="116"/>
                      <a:pt x="222" y="116"/>
                    </a:cubicBezTo>
                    <a:cubicBezTo>
                      <a:pt x="229" y="113"/>
                      <a:pt x="229" y="113"/>
                      <a:pt x="229" y="113"/>
                    </a:cubicBezTo>
                    <a:cubicBezTo>
                      <a:pt x="234" y="112"/>
                      <a:pt x="234" y="112"/>
                      <a:pt x="234" y="112"/>
                    </a:cubicBezTo>
                    <a:cubicBezTo>
                      <a:pt x="238" y="113"/>
                      <a:pt x="238" y="113"/>
                      <a:pt x="238" y="113"/>
                    </a:cubicBezTo>
                    <a:cubicBezTo>
                      <a:pt x="245" y="116"/>
                      <a:pt x="245" y="116"/>
                      <a:pt x="245" y="116"/>
                    </a:cubicBezTo>
                    <a:cubicBezTo>
                      <a:pt x="251" y="121"/>
                      <a:pt x="251" y="121"/>
                      <a:pt x="251" y="121"/>
                    </a:cubicBezTo>
                    <a:cubicBezTo>
                      <a:pt x="254" y="128"/>
                      <a:pt x="254" y="128"/>
                      <a:pt x="254" y="128"/>
                    </a:cubicBezTo>
                    <a:cubicBezTo>
                      <a:pt x="254" y="133"/>
                      <a:pt x="254" y="133"/>
                      <a:pt x="254" y="133"/>
                    </a:cubicBezTo>
                    <a:cubicBezTo>
                      <a:pt x="254" y="138"/>
                      <a:pt x="254" y="138"/>
                      <a:pt x="254" y="138"/>
                    </a:cubicBezTo>
                    <a:cubicBezTo>
                      <a:pt x="251" y="145"/>
                      <a:pt x="251" y="145"/>
                      <a:pt x="251" y="145"/>
                    </a:cubicBezTo>
                    <a:cubicBezTo>
                      <a:pt x="245" y="150"/>
                      <a:pt x="245" y="150"/>
                      <a:pt x="245" y="150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34" y="154"/>
                      <a:pt x="234" y="154"/>
                      <a:pt x="234" y="154"/>
                    </a:cubicBezTo>
                    <a:cubicBezTo>
                      <a:pt x="229" y="153"/>
                      <a:pt x="229" y="153"/>
                      <a:pt x="229" y="153"/>
                    </a:cubicBezTo>
                    <a:cubicBezTo>
                      <a:pt x="222" y="150"/>
                      <a:pt x="222" y="150"/>
                      <a:pt x="222" y="150"/>
                    </a:cubicBezTo>
                    <a:cubicBezTo>
                      <a:pt x="216" y="145"/>
                      <a:pt x="216" y="145"/>
                      <a:pt x="216" y="145"/>
                    </a:cubicBezTo>
                    <a:cubicBezTo>
                      <a:pt x="213" y="138"/>
                      <a:pt x="213" y="138"/>
                      <a:pt x="213" y="138"/>
                    </a:cubicBezTo>
                    <a:cubicBezTo>
                      <a:pt x="213" y="133"/>
                      <a:pt x="213" y="133"/>
                      <a:pt x="213" y="133"/>
                    </a:cubicBezTo>
                    <a:lnTo>
                      <a:pt x="213" y="128"/>
                    </a:lnTo>
                    <a:close/>
                    <a:moveTo>
                      <a:pt x="142" y="158"/>
                    </a:moveTo>
                    <a:cubicBezTo>
                      <a:pt x="145" y="152"/>
                      <a:pt x="145" y="152"/>
                      <a:pt x="145" y="152"/>
                    </a:cubicBezTo>
                    <a:cubicBezTo>
                      <a:pt x="147" y="148"/>
                      <a:pt x="147" y="148"/>
                      <a:pt x="147" y="148"/>
                    </a:cubicBezTo>
                    <a:cubicBezTo>
                      <a:pt x="151" y="145"/>
                      <a:pt x="151" y="145"/>
                      <a:pt x="151" y="145"/>
                    </a:cubicBezTo>
                    <a:cubicBezTo>
                      <a:pt x="158" y="142"/>
                      <a:pt x="158" y="142"/>
                      <a:pt x="158" y="142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73" y="145"/>
                      <a:pt x="173" y="145"/>
                      <a:pt x="173" y="145"/>
                    </a:cubicBezTo>
                    <a:cubicBezTo>
                      <a:pt x="178" y="150"/>
                      <a:pt x="178" y="150"/>
                      <a:pt x="178" y="150"/>
                    </a:cubicBezTo>
                    <a:cubicBezTo>
                      <a:pt x="180" y="152"/>
                      <a:pt x="180" y="152"/>
                      <a:pt x="180" y="152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3" y="167"/>
                      <a:pt x="183" y="167"/>
                      <a:pt x="183" y="167"/>
                    </a:cubicBezTo>
                    <a:cubicBezTo>
                      <a:pt x="180" y="174"/>
                      <a:pt x="180" y="174"/>
                      <a:pt x="180" y="174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3" y="180"/>
                      <a:pt x="173" y="180"/>
                      <a:pt x="173" y="180"/>
                    </a:cubicBezTo>
                    <a:cubicBezTo>
                      <a:pt x="166" y="183"/>
                      <a:pt x="166" y="183"/>
                      <a:pt x="166" y="183"/>
                    </a:cubicBezTo>
                    <a:cubicBezTo>
                      <a:pt x="158" y="183"/>
                      <a:pt x="158" y="183"/>
                      <a:pt x="158" y="183"/>
                    </a:cubicBezTo>
                    <a:cubicBezTo>
                      <a:pt x="151" y="180"/>
                      <a:pt x="151" y="180"/>
                      <a:pt x="151" y="180"/>
                    </a:cubicBezTo>
                    <a:cubicBezTo>
                      <a:pt x="147" y="177"/>
                      <a:pt x="147" y="177"/>
                      <a:pt x="147" y="177"/>
                    </a:cubicBezTo>
                    <a:cubicBezTo>
                      <a:pt x="145" y="174"/>
                      <a:pt x="145" y="174"/>
                      <a:pt x="145" y="174"/>
                    </a:cubicBezTo>
                    <a:cubicBezTo>
                      <a:pt x="142" y="167"/>
                      <a:pt x="142" y="167"/>
                      <a:pt x="142" y="167"/>
                    </a:cubicBezTo>
                    <a:lnTo>
                      <a:pt x="142" y="158"/>
                    </a:lnTo>
                    <a:close/>
                    <a:moveTo>
                      <a:pt x="133" y="254"/>
                    </a:moveTo>
                    <a:cubicBezTo>
                      <a:pt x="128" y="254"/>
                      <a:pt x="128" y="254"/>
                      <a:pt x="128" y="254"/>
                    </a:cubicBezTo>
                    <a:cubicBezTo>
                      <a:pt x="121" y="251"/>
                      <a:pt x="121" y="251"/>
                      <a:pt x="121" y="251"/>
                    </a:cubicBezTo>
                    <a:cubicBezTo>
                      <a:pt x="115" y="245"/>
                      <a:pt x="115" y="245"/>
                      <a:pt x="115" y="245"/>
                    </a:cubicBezTo>
                    <a:cubicBezTo>
                      <a:pt x="113" y="238"/>
                      <a:pt x="113" y="238"/>
                      <a:pt x="113" y="238"/>
                    </a:cubicBezTo>
                    <a:cubicBezTo>
                      <a:pt x="112" y="234"/>
                      <a:pt x="112" y="234"/>
                      <a:pt x="112" y="234"/>
                    </a:cubicBezTo>
                    <a:cubicBezTo>
                      <a:pt x="113" y="229"/>
                      <a:pt x="113" y="229"/>
                      <a:pt x="113" y="229"/>
                    </a:cubicBezTo>
                    <a:cubicBezTo>
                      <a:pt x="115" y="222"/>
                      <a:pt x="115" y="222"/>
                      <a:pt x="115" y="222"/>
                    </a:cubicBezTo>
                    <a:cubicBezTo>
                      <a:pt x="121" y="216"/>
                      <a:pt x="121" y="216"/>
                      <a:pt x="121" y="216"/>
                    </a:cubicBezTo>
                    <a:cubicBezTo>
                      <a:pt x="128" y="214"/>
                      <a:pt x="128" y="214"/>
                      <a:pt x="128" y="214"/>
                    </a:cubicBezTo>
                    <a:cubicBezTo>
                      <a:pt x="133" y="213"/>
                      <a:pt x="133" y="213"/>
                      <a:pt x="133" y="213"/>
                    </a:cubicBezTo>
                    <a:cubicBezTo>
                      <a:pt x="137" y="214"/>
                      <a:pt x="137" y="214"/>
                      <a:pt x="137" y="214"/>
                    </a:cubicBezTo>
                    <a:cubicBezTo>
                      <a:pt x="144" y="216"/>
                      <a:pt x="144" y="216"/>
                      <a:pt x="144" y="216"/>
                    </a:cubicBezTo>
                    <a:cubicBezTo>
                      <a:pt x="150" y="222"/>
                      <a:pt x="150" y="222"/>
                      <a:pt x="150" y="222"/>
                    </a:cubicBezTo>
                    <a:cubicBezTo>
                      <a:pt x="153" y="229"/>
                      <a:pt x="153" y="229"/>
                      <a:pt x="153" y="229"/>
                    </a:cubicBezTo>
                    <a:cubicBezTo>
                      <a:pt x="154" y="234"/>
                      <a:pt x="154" y="234"/>
                      <a:pt x="154" y="234"/>
                    </a:cubicBezTo>
                    <a:cubicBezTo>
                      <a:pt x="153" y="239"/>
                      <a:pt x="153" y="239"/>
                      <a:pt x="153" y="239"/>
                    </a:cubicBezTo>
                    <a:cubicBezTo>
                      <a:pt x="150" y="246"/>
                      <a:pt x="150" y="246"/>
                      <a:pt x="150" y="246"/>
                    </a:cubicBezTo>
                    <a:cubicBezTo>
                      <a:pt x="145" y="251"/>
                      <a:pt x="145" y="251"/>
                      <a:pt x="145" y="251"/>
                    </a:cubicBezTo>
                    <a:cubicBezTo>
                      <a:pt x="138" y="254"/>
                      <a:pt x="138" y="254"/>
                      <a:pt x="138" y="254"/>
                    </a:cubicBezTo>
                    <a:lnTo>
                      <a:pt x="133" y="254"/>
                    </a:lnTo>
                    <a:close/>
                    <a:moveTo>
                      <a:pt x="183" y="309"/>
                    </a:moveTo>
                    <a:cubicBezTo>
                      <a:pt x="180" y="316"/>
                      <a:pt x="180" y="316"/>
                      <a:pt x="180" y="316"/>
                    </a:cubicBezTo>
                    <a:cubicBezTo>
                      <a:pt x="175" y="321"/>
                      <a:pt x="175" y="321"/>
                      <a:pt x="175" y="321"/>
                    </a:cubicBezTo>
                    <a:cubicBezTo>
                      <a:pt x="173" y="323"/>
                      <a:pt x="173" y="323"/>
                      <a:pt x="173" y="323"/>
                    </a:cubicBezTo>
                    <a:cubicBezTo>
                      <a:pt x="166" y="326"/>
                      <a:pt x="166" y="326"/>
                      <a:pt x="166" y="326"/>
                    </a:cubicBezTo>
                    <a:cubicBezTo>
                      <a:pt x="158" y="326"/>
                      <a:pt x="158" y="326"/>
                      <a:pt x="158" y="326"/>
                    </a:cubicBezTo>
                    <a:cubicBezTo>
                      <a:pt x="151" y="323"/>
                      <a:pt x="151" y="323"/>
                      <a:pt x="151" y="323"/>
                    </a:cubicBezTo>
                    <a:cubicBezTo>
                      <a:pt x="146" y="318"/>
                      <a:pt x="146" y="318"/>
                      <a:pt x="146" y="318"/>
                    </a:cubicBezTo>
                    <a:cubicBezTo>
                      <a:pt x="145" y="316"/>
                      <a:pt x="145" y="316"/>
                      <a:pt x="145" y="316"/>
                    </a:cubicBezTo>
                    <a:cubicBezTo>
                      <a:pt x="142" y="309"/>
                      <a:pt x="142" y="309"/>
                      <a:pt x="142" y="309"/>
                    </a:cubicBezTo>
                    <a:cubicBezTo>
                      <a:pt x="142" y="301"/>
                      <a:pt x="142" y="301"/>
                      <a:pt x="142" y="301"/>
                    </a:cubicBezTo>
                    <a:cubicBezTo>
                      <a:pt x="145" y="294"/>
                      <a:pt x="145" y="294"/>
                      <a:pt x="145" y="294"/>
                    </a:cubicBezTo>
                    <a:cubicBezTo>
                      <a:pt x="149" y="289"/>
                      <a:pt x="149" y="289"/>
                      <a:pt x="149" y="289"/>
                    </a:cubicBezTo>
                    <a:cubicBezTo>
                      <a:pt x="151" y="287"/>
                      <a:pt x="151" y="287"/>
                      <a:pt x="151" y="287"/>
                    </a:cubicBezTo>
                    <a:cubicBezTo>
                      <a:pt x="158" y="285"/>
                      <a:pt x="158" y="285"/>
                      <a:pt x="158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73" y="287"/>
                      <a:pt x="173" y="287"/>
                      <a:pt x="173" y="287"/>
                    </a:cubicBezTo>
                    <a:cubicBezTo>
                      <a:pt x="178" y="292"/>
                      <a:pt x="178" y="292"/>
                      <a:pt x="178" y="292"/>
                    </a:cubicBezTo>
                    <a:cubicBezTo>
                      <a:pt x="180" y="294"/>
                      <a:pt x="180" y="294"/>
                      <a:pt x="180" y="294"/>
                    </a:cubicBezTo>
                    <a:cubicBezTo>
                      <a:pt x="183" y="301"/>
                      <a:pt x="183" y="301"/>
                      <a:pt x="183" y="301"/>
                    </a:cubicBezTo>
                    <a:lnTo>
                      <a:pt x="183" y="309"/>
                    </a:lnTo>
                    <a:close/>
                    <a:moveTo>
                      <a:pt x="254" y="339"/>
                    </a:moveTo>
                    <a:cubicBezTo>
                      <a:pt x="251" y="346"/>
                      <a:pt x="251" y="346"/>
                      <a:pt x="251" y="346"/>
                    </a:cubicBezTo>
                    <a:cubicBezTo>
                      <a:pt x="245" y="352"/>
                      <a:pt x="245" y="352"/>
                      <a:pt x="245" y="352"/>
                    </a:cubicBezTo>
                    <a:cubicBezTo>
                      <a:pt x="238" y="355"/>
                      <a:pt x="238" y="355"/>
                      <a:pt x="238" y="355"/>
                    </a:cubicBezTo>
                    <a:cubicBezTo>
                      <a:pt x="234" y="355"/>
                      <a:pt x="234" y="355"/>
                      <a:pt x="234" y="355"/>
                    </a:cubicBezTo>
                    <a:cubicBezTo>
                      <a:pt x="229" y="355"/>
                      <a:pt x="229" y="355"/>
                      <a:pt x="229" y="355"/>
                    </a:cubicBezTo>
                    <a:cubicBezTo>
                      <a:pt x="222" y="352"/>
                      <a:pt x="222" y="352"/>
                      <a:pt x="222" y="352"/>
                    </a:cubicBezTo>
                    <a:cubicBezTo>
                      <a:pt x="216" y="346"/>
                      <a:pt x="216" y="346"/>
                      <a:pt x="216" y="346"/>
                    </a:cubicBezTo>
                    <a:cubicBezTo>
                      <a:pt x="213" y="339"/>
                      <a:pt x="213" y="339"/>
                      <a:pt x="213" y="339"/>
                    </a:cubicBezTo>
                    <a:cubicBezTo>
                      <a:pt x="213" y="335"/>
                      <a:pt x="213" y="335"/>
                      <a:pt x="213" y="335"/>
                    </a:cubicBezTo>
                    <a:cubicBezTo>
                      <a:pt x="213" y="330"/>
                      <a:pt x="213" y="330"/>
                      <a:pt x="213" y="330"/>
                    </a:cubicBezTo>
                    <a:cubicBezTo>
                      <a:pt x="216" y="323"/>
                      <a:pt x="216" y="323"/>
                      <a:pt x="216" y="323"/>
                    </a:cubicBezTo>
                    <a:cubicBezTo>
                      <a:pt x="222" y="317"/>
                      <a:pt x="222" y="317"/>
                      <a:pt x="222" y="317"/>
                    </a:cubicBezTo>
                    <a:cubicBezTo>
                      <a:pt x="229" y="314"/>
                      <a:pt x="229" y="314"/>
                      <a:pt x="229" y="314"/>
                    </a:cubicBezTo>
                    <a:cubicBezTo>
                      <a:pt x="234" y="314"/>
                      <a:pt x="234" y="314"/>
                      <a:pt x="234" y="314"/>
                    </a:cubicBezTo>
                    <a:cubicBezTo>
                      <a:pt x="238" y="314"/>
                      <a:pt x="238" y="314"/>
                      <a:pt x="238" y="314"/>
                    </a:cubicBezTo>
                    <a:cubicBezTo>
                      <a:pt x="245" y="317"/>
                      <a:pt x="245" y="317"/>
                      <a:pt x="245" y="317"/>
                    </a:cubicBezTo>
                    <a:cubicBezTo>
                      <a:pt x="251" y="323"/>
                      <a:pt x="251" y="323"/>
                      <a:pt x="251" y="323"/>
                    </a:cubicBezTo>
                    <a:cubicBezTo>
                      <a:pt x="254" y="330"/>
                      <a:pt x="254" y="330"/>
                      <a:pt x="254" y="330"/>
                    </a:cubicBezTo>
                    <a:cubicBezTo>
                      <a:pt x="254" y="335"/>
                      <a:pt x="254" y="335"/>
                      <a:pt x="254" y="335"/>
                    </a:cubicBezTo>
                    <a:lnTo>
                      <a:pt x="254" y="339"/>
                    </a:lnTo>
                    <a:close/>
                    <a:moveTo>
                      <a:pt x="234" y="294"/>
                    </a:moveTo>
                    <a:cubicBezTo>
                      <a:pt x="200" y="294"/>
                      <a:pt x="173" y="267"/>
                      <a:pt x="173" y="234"/>
                    </a:cubicBezTo>
                    <a:cubicBezTo>
                      <a:pt x="173" y="201"/>
                      <a:pt x="200" y="173"/>
                      <a:pt x="234" y="173"/>
                    </a:cubicBezTo>
                    <a:cubicBezTo>
                      <a:pt x="267" y="173"/>
                      <a:pt x="294" y="201"/>
                      <a:pt x="294" y="234"/>
                    </a:cubicBezTo>
                    <a:cubicBezTo>
                      <a:pt x="294" y="267"/>
                      <a:pt x="267" y="294"/>
                      <a:pt x="234" y="294"/>
                    </a:cubicBezTo>
                    <a:close/>
                    <a:moveTo>
                      <a:pt x="325" y="309"/>
                    </a:moveTo>
                    <a:cubicBezTo>
                      <a:pt x="322" y="316"/>
                      <a:pt x="322" y="316"/>
                      <a:pt x="322" y="316"/>
                    </a:cubicBezTo>
                    <a:cubicBezTo>
                      <a:pt x="318" y="321"/>
                      <a:pt x="318" y="321"/>
                      <a:pt x="318" y="321"/>
                    </a:cubicBezTo>
                    <a:cubicBezTo>
                      <a:pt x="316" y="323"/>
                      <a:pt x="316" y="323"/>
                      <a:pt x="316" y="323"/>
                    </a:cubicBezTo>
                    <a:cubicBezTo>
                      <a:pt x="309" y="326"/>
                      <a:pt x="309" y="326"/>
                      <a:pt x="309" y="326"/>
                    </a:cubicBezTo>
                    <a:cubicBezTo>
                      <a:pt x="301" y="326"/>
                      <a:pt x="301" y="326"/>
                      <a:pt x="301" y="326"/>
                    </a:cubicBezTo>
                    <a:cubicBezTo>
                      <a:pt x="294" y="323"/>
                      <a:pt x="294" y="323"/>
                      <a:pt x="294" y="323"/>
                    </a:cubicBezTo>
                    <a:cubicBezTo>
                      <a:pt x="289" y="318"/>
                      <a:pt x="289" y="318"/>
                      <a:pt x="289" y="318"/>
                    </a:cubicBezTo>
                    <a:cubicBezTo>
                      <a:pt x="287" y="316"/>
                      <a:pt x="287" y="316"/>
                      <a:pt x="287" y="316"/>
                    </a:cubicBezTo>
                    <a:cubicBezTo>
                      <a:pt x="284" y="309"/>
                      <a:pt x="284" y="309"/>
                      <a:pt x="284" y="309"/>
                    </a:cubicBezTo>
                    <a:cubicBezTo>
                      <a:pt x="284" y="301"/>
                      <a:pt x="284" y="301"/>
                      <a:pt x="284" y="301"/>
                    </a:cubicBezTo>
                    <a:cubicBezTo>
                      <a:pt x="287" y="294"/>
                      <a:pt x="287" y="294"/>
                      <a:pt x="287" y="294"/>
                    </a:cubicBezTo>
                    <a:cubicBezTo>
                      <a:pt x="292" y="289"/>
                      <a:pt x="292" y="289"/>
                      <a:pt x="292" y="289"/>
                    </a:cubicBezTo>
                    <a:cubicBezTo>
                      <a:pt x="294" y="287"/>
                      <a:pt x="294" y="287"/>
                      <a:pt x="294" y="287"/>
                    </a:cubicBezTo>
                    <a:cubicBezTo>
                      <a:pt x="301" y="285"/>
                      <a:pt x="301" y="285"/>
                      <a:pt x="301" y="285"/>
                    </a:cubicBezTo>
                    <a:cubicBezTo>
                      <a:pt x="309" y="285"/>
                      <a:pt x="309" y="285"/>
                      <a:pt x="309" y="285"/>
                    </a:cubicBezTo>
                    <a:cubicBezTo>
                      <a:pt x="316" y="287"/>
                      <a:pt x="316" y="287"/>
                      <a:pt x="316" y="287"/>
                    </a:cubicBezTo>
                    <a:cubicBezTo>
                      <a:pt x="321" y="292"/>
                      <a:pt x="321" y="292"/>
                      <a:pt x="321" y="292"/>
                    </a:cubicBezTo>
                    <a:cubicBezTo>
                      <a:pt x="322" y="294"/>
                      <a:pt x="322" y="294"/>
                      <a:pt x="322" y="294"/>
                    </a:cubicBezTo>
                    <a:cubicBezTo>
                      <a:pt x="325" y="301"/>
                      <a:pt x="325" y="301"/>
                      <a:pt x="325" y="301"/>
                    </a:cubicBezTo>
                    <a:lnTo>
                      <a:pt x="325" y="309"/>
                    </a:lnTo>
                    <a:close/>
                    <a:moveTo>
                      <a:pt x="355" y="239"/>
                    </a:moveTo>
                    <a:cubicBezTo>
                      <a:pt x="351" y="246"/>
                      <a:pt x="351" y="246"/>
                      <a:pt x="351" y="246"/>
                    </a:cubicBezTo>
                    <a:cubicBezTo>
                      <a:pt x="346" y="251"/>
                      <a:pt x="346" y="251"/>
                      <a:pt x="346" y="251"/>
                    </a:cubicBezTo>
                    <a:cubicBezTo>
                      <a:pt x="339" y="254"/>
                      <a:pt x="339" y="254"/>
                      <a:pt x="339" y="254"/>
                    </a:cubicBezTo>
                    <a:cubicBezTo>
                      <a:pt x="334" y="254"/>
                      <a:pt x="334" y="254"/>
                      <a:pt x="334" y="254"/>
                    </a:cubicBezTo>
                    <a:cubicBezTo>
                      <a:pt x="329" y="254"/>
                      <a:pt x="329" y="254"/>
                      <a:pt x="329" y="254"/>
                    </a:cubicBezTo>
                    <a:cubicBezTo>
                      <a:pt x="322" y="251"/>
                      <a:pt x="322" y="251"/>
                      <a:pt x="322" y="251"/>
                    </a:cubicBezTo>
                    <a:cubicBezTo>
                      <a:pt x="317" y="246"/>
                      <a:pt x="317" y="246"/>
                      <a:pt x="317" y="246"/>
                    </a:cubicBezTo>
                    <a:cubicBezTo>
                      <a:pt x="314" y="238"/>
                      <a:pt x="314" y="238"/>
                      <a:pt x="314" y="238"/>
                    </a:cubicBezTo>
                    <a:cubicBezTo>
                      <a:pt x="314" y="230"/>
                      <a:pt x="314" y="230"/>
                      <a:pt x="314" y="230"/>
                    </a:cubicBezTo>
                    <a:cubicBezTo>
                      <a:pt x="317" y="222"/>
                      <a:pt x="317" y="222"/>
                      <a:pt x="317" y="222"/>
                    </a:cubicBezTo>
                    <a:cubicBezTo>
                      <a:pt x="323" y="216"/>
                      <a:pt x="323" y="216"/>
                      <a:pt x="323" y="216"/>
                    </a:cubicBezTo>
                    <a:cubicBezTo>
                      <a:pt x="330" y="214"/>
                      <a:pt x="330" y="214"/>
                      <a:pt x="330" y="214"/>
                    </a:cubicBezTo>
                    <a:cubicBezTo>
                      <a:pt x="334" y="213"/>
                      <a:pt x="334" y="213"/>
                      <a:pt x="334" y="213"/>
                    </a:cubicBezTo>
                    <a:cubicBezTo>
                      <a:pt x="339" y="214"/>
                      <a:pt x="339" y="214"/>
                      <a:pt x="339" y="214"/>
                    </a:cubicBezTo>
                    <a:cubicBezTo>
                      <a:pt x="346" y="216"/>
                      <a:pt x="346" y="216"/>
                      <a:pt x="346" y="216"/>
                    </a:cubicBezTo>
                    <a:cubicBezTo>
                      <a:pt x="351" y="222"/>
                      <a:pt x="351" y="222"/>
                      <a:pt x="351" y="222"/>
                    </a:cubicBezTo>
                    <a:cubicBezTo>
                      <a:pt x="355" y="229"/>
                      <a:pt x="355" y="229"/>
                      <a:pt x="355" y="229"/>
                    </a:cubicBezTo>
                    <a:cubicBezTo>
                      <a:pt x="355" y="234"/>
                      <a:pt x="355" y="234"/>
                      <a:pt x="355" y="234"/>
                    </a:cubicBezTo>
                    <a:lnTo>
                      <a:pt x="355" y="239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72">
                <a:extLst>
                  <a:ext uri="{FF2B5EF4-FFF2-40B4-BE49-F238E27FC236}">
                    <a16:creationId xmlns:a16="http://schemas.microsoft.com/office/drawing/2014/main" id="{D4CA8220-6F99-F427-6384-05A1213218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0872" y="3285967"/>
                <a:ext cx="227787" cy="227787"/>
              </a:xfrm>
              <a:custGeom>
                <a:avLst/>
                <a:gdLst>
                  <a:gd name="T0" fmla="*/ 552 w 699"/>
                  <a:gd name="T1" fmla="*/ 290 h 699"/>
                  <a:gd name="T2" fmla="*/ 567 w 699"/>
                  <a:gd name="T3" fmla="*/ 75 h 699"/>
                  <a:gd name="T4" fmla="*/ 389 w 699"/>
                  <a:gd name="T5" fmla="*/ 0 h 699"/>
                  <a:gd name="T6" fmla="*/ 248 w 699"/>
                  <a:gd name="T7" fmla="*/ 165 h 699"/>
                  <a:gd name="T8" fmla="*/ 149 w 699"/>
                  <a:gd name="T9" fmla="*/ 280 h 699"/>
                  <a:gd name="T10" fmla="*/ 149 w 699"/>
                  <a:gd name="T11" fmla="*/ 421 h 699"/>
                  <a:gd name="T12" fmla="*/ 247 w 699"/>
                  <a:gd name="T13" fmla="*/ 536 h 699"/>
                  <a:gd name="T14" fmla="*/ 390 w 699"/>
                  <a:gd name="T15" fmla="*/ 699 h 699"/>
                  <a:gd name="T16" fmla="*/ 568 w 699"/>
                  <a:gd name="T17" fmla="*/ 624 h 699"/>
                  <a:gd name="T18" fmla="*/ 245 w 699"/>
                  <a:gd name="T19" fmla="*/ 237 h 699"/>
                  <a:gd name="T20" fmla="*/ 311 w 699"/>
                  <a:gd name="T21" fmla="*/ 201 h 699"/>
                  <a:gd name="T22" fmla="*/ 372 w 699"/>
                  <a:gd name="T23" fmla="*/ 198 h 699"/>
                  <a:gd name="T24" fmla="*/ 441 w 699"/>
                  <a:gd name="T25" fmla="*/ 226 h 699"/>
                  <a:gd name="T26" fmla="*/ 446 w 699"/>
                  <a:gd name="T27" fmla="*/ 267 h 699"/>
                  <a:gd name="T28" fmla="*/ 396 w 699"/>
                  <a:gd name="T29" fmla="*/ 234 h 699"/>
                  <a:gd name="T30" fmla="*/ 347 w 699"/>
                  <a:gd name="T31" fmla="*/ 226 h 699"/>
                  <a:gd name="T32" fmla="*/ 288 w 699"/>
                  <a:gd name="T33" fmla="*/ 244 h 699"/>
                  <a:gd name="T34" fmla="*/ 232 w 699"/>
                  <a:gd name="T35" fmla="*/ 250 h 699"/>
                  <a:gd name="T36" fmla="*/ 300 w 699"/>
                  <a:gd name="T37" fmla="*/ 364 h 699"/>
                  <a:gd name="T38" fmla="*/ 312 w 699"/>
                  <a:gd name="T39" fmla="*/ 386 h 699"/>
                  <a:gd name="T40" fmla="*/ 330 w 699"/>
                  <a:gd name="T41" fmla="*/ 400 h 699"/>
                  <a:gd name="T42" fmla="*/ 299 w 699"/>
                  <a:gd name="T43" fmla="*/ 424 h 699"/>
                  <a:gd name="T44" fmla="*/ 270 w 699"/>
                  <a:gd name="T45" fmla="*/ 391 h 699"/>
                  <a:gd name="T46" fmla="*/ 262 w 699"/>
                  <a:gd name="T47" fmla="*/ 350 h 699"/>
                  <a:gd name="T48" fmla="*/ 299 w 699"/>
                  <a:gd name="T49" fmla="*/ 349 h 699"/>
                  <a:gd name="T50" fmla="*/ 362 w 699"/>
                  <a:gd name="T51" fmla="*/ 296 h 699"/>
                  <a:gd name="T52" fmla="*/ 339 w 699"/>
                  <a:gd name="T53" fmla="*/ 298 h 699"/>
                  <a:gd name="T54" fmla="*/ 288 w 699"/>
                  <a:gd name="T55" fmla="*/ 286 h 699"/>
                  <a:gd name="T56" fmla="*/ 321 w 699"/>
                  <a:gd name="T57" fmla="*/ 264 h 699"/>
                  <a:gd name="T58" fmla="*/ 357 w 699"/>
                  <a:gd name="T59" fmla="*/ 259 h 699"/>
                  <a:gd name="T60" fmla="*/ 401 w 699"/>
                  <a:gd name="T61" fmla="*/ 273 h 699"/>
                  <a:gd name="T62" fmla="*/ 381 w 699"/>
                  <a:gd name="T63" fmla="*/ 304 h 699"/>
                  <a:gd name="T64" fmla="*/ 381 w 699"/>
                  <a:gd name="T65" fmla="*/ 397 h 699"/>
                  <a:gd name="T66" fmla="*/ 399 w 699"/>
                  <a:gd name="T67" fmla="*/ 379 h 699"/>
                  <a:gd name="T68" fmla="*/ 407 w 699"/>
                  <a:gd name="T69" fmla="*/ 353 h 699"/>
                  <a:gd name="T70" fmla="*/ 444 w 699"/>
                  <a:gd name="T71" fmla="*/ 337 h 699"/>
                  <a:gd name="T72" fmla="*/ 443 w 699"/>
                  <a:gd name="T73" fmla="*/ 373 h 699"/>
                  <a:gd name="T74" fmla="*/ 422 w 699"/>
                  <a:gd name="T75" fmla="*/ 412 h 699"/>
                  <a:gd name="T76" fmla="*/ 384 w 699"/>
                  <a:gd name="T77" fmla="*/ 437 h 699"/>
                  <a:gd name="T78" fmla="*/ 282 w 699"/>
                  <a:gd name="T79" fmla="*/ 490 h 699"/>
                  <a:gd name="T80" fmla="*/ 226 w 699"/>
                  <a:gd name="T81" fmla="*/ 442 h 699"/>
                  <a:gd name="T82" fmla="*/ 197 w 699"/>
                  <a:gd name="T83" fmla="*/ 374 h 699"/>
                  <a:gd name="T84" fmla="*/ 200 w 699"/>
                  <a:gd name="T85" fmla="*/ 311 h 699"/>
                  <a:gd name="T86" fmla="*/ 230 w 699"/>
                  <a:gd name="T87" fmla="*/ 331 h 699"/>
                  <a:gd name="T88" fmla="*/ 232 w 699"/>
                  <a:gd name="T89" fmla="*/ 382 h 699"/>
                  <a:gd name="T90" fmla="*/ 260 w 699"/>
                  <a:gd name="T91" fmla="*/ 434 h 699"/>
                  <a:gd name="T92" fmla="*/ 311 w 699"/>
                  <a:gd name="T93" fmla="*/ 467 h 699"/>
                  <a:gd name="T94" fmla="*/ 311 w 699"/>
                  <a:gd name="T95" fmla="*/ 500 h 699"/>
                  <a:gd name="T96" fmla="*/ 487 w 699"/>
                  <a:gd name="T97" fmla="*/ 416 h 699"/>
                  <a:gd name="T98" fmla="*/ 441 w 699"/>
                  <a:gd name="T99" fmla="*/ 473 h 699"/>
                  <a:gd name="T100" fmla="*/ 377 w 699"/>
                  <a:gd name="T101" fmla="*/ 502 h 699"/>
                  <a:gd name="T102" fmla="*/ 419 w 699"/>
                  <a:gd name="T103" fmla="*/ 457 h 699"/>
                  <a:gd name="T104" fmla="*/ 461 w 699"/>
                  <a:gd name="T105" fmla="*/ 415 h 699"/>
                  <a:gd name="T106" fmla="*/ 477 w 699"/>
                  <a:gd name="T107" fmla="*/ 356 h 699"/>
                  <a:gd name="T108" fmla="*/ 471 w 699"/>
                  <a:gd name="T109" fmla="*/ 308 h 699"/>
                  <a:gd name="T110" fmla="*/ 502 w 699"/>
                  <a:gd name="T111" fmla="*/ 341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9" h="699">
                    <a:moveTo>
                      <a:pt x="549" y="421"/>
                    </a:moveTo>
                    <a:lnTo>
                      <a:pt x="552" y="410"/>
                    </a:lnTo>
                    <a:lnTo>
                      <a:pt x="699" y="389"/>
                    </a:lnTo>
                    <a:lnTo>
                      <a:pt x="699" y="310"/>
                    </a:lnTo>
                    <a:lnTo>
                      <a:pt x="552" y="290"/>
                    </a:lnTo>
                    <a:lnTo>
                      <a:pt x="549" y="280"/>
                    </a:lnTo>
                    <a:lnTo>
                      <a:pt x="540" y="259"/>
                    </a:lnTo>
                    <a:lnTo>
                      <a:pt x="534" y="249"/>
                    </a:lnTo>
                    <a:lnTo>
                      <a:pt x="624" y="130"/>
                    </a:lnTo>
                    <a:lnTo>
                      <a:pt x="567" y="75"/>
                    </a:lnTo>
                    <a:lnTo>
                      <a:pt x="450" y="165"/>
                    </a:lnTo>
                    <a:lnTo>
                      <a:pt x="440" y="159"/>
                    </a:lnTo>
                    <a:lnTo>
                      <a:pt x="419" y="151"/>
                    </a:lnTo>
                    <a:lnTo>
                      <a:pt x="408" y="147"/>
                    </a:lnTo>
                    <a:lnTo>
                      <a:pt x="389" y="0"/>
                    </a:lnTo>
                    <a:lnTo>
                      <a:pt x="308" y="2"/>
                    </a:lnTo>
                    <a:lnTo>
                      <a:pt x="290" y="147"/>
                    </a:lnTo>
                    <a:lnTo>
                      <a:pt x="278" y="151"/>
                    </a:lnTo>
                    <a:lnTo>
                      <a:pt x="257" y="159"/>
                    </a:lnTo>
                    <a:lnTo>
                      <a:pt x="248" y="165"/>
                    </a:lnTo>
                    <a:lnTo>
                      <a:pt x="130" y="75"/>
                    </a:lnTo>
                    <a:lnTo>
                      <a:pt x="73" y="132"/>
                    </a:lnTo>
                    <a:lnTo>
                      <a:pt x="163" y="249"/>
                    </a:lnTo>
                    <a:lnTo>
                      <a:pt x="158" y="259"/>
                    </a:lnTo>
                    <a:lnTo>
                      <a:pt x="149" y="280"/>
                    </a:lnTo>
                    <a:lnTo>
                      <a:pt x="146" y="290"/>
                    </a:lnTo>
                    <a:lnTo>
                      <a:pt x="0" y="311"/>
                    </a:lnTo>
                    <a:lnTo>
                      <a:pt x="0" y="391"/>
                    </a:lnTo>
                    <a:lnTo>
                      <a:pt x="146" y="410"/>
                    </a:lnTo>
                    <a:lnTo>
                      <a:pt x="149" y="421"/>
                    </a:lnTo>
                    <a:lnTo>
                      <a:pt x="158" y="442"/>
                    </a:lnTo>
                    <a:lnTo>
                      <a:pt x="163" y="452"/>
                    </a:lnTo>
                    <a:lnTo>
                      <a:pt x="74" y="569"/>
                    </a:lnTo>
                    <a:lnTo>
                      <a:pt x="131" y="626"/>
                    </a:lnTo>
                    <a:lnTo>
                      <a:pt x="247" y="536"/>
                    </a:lnTo>
                    <a:lnTo>
                      <a:pt x="257" y="542"/>
                    </a:lnTo>
                    <a:lnTo>
                      <a:pt x="278" y="549"/>
                    </a:lnTo>
                    <a:lnTo>
                      <a:pt x="290" y="554"/>
                    </a:lnTo>
                    <a:lnTo>
                      <a:pt x="309" y="699"/>
                    </a:lnTo>
                    <a:lnTo>
                      <a:pt x="390" y="699"/>
                    </a:lnTo>
                    <a:lnTo>
                      <a:pt x="408" y="554"/>
                    </a:lnTo>
                    <a:lnTo>
                      <a:pt x="419" y="549"/>
                    </a:lnTo>
                    <a:lnTo>
                      <a:pt x="441" y="540"/>
                    </a:lnTo>
                    <a:lnTo>
                      <a:pt x="450" y="536"/>
                    </a:lnTo>
                    <a:lnTo>
                      <a:pt x="568" y="624"/>
                    </a:lnTo>
                    <a:lnTo>
                      <a:pt x="625" y="567"/>
                    </a:lnTo>
                    <a:lnTo>
                      <a:pt x="535" y="452"/>
                    </a:lnTo>
                    <a:lnTo>
                      <a:pt x="540" y="442"/>
                    </a:lnTo>
                    <a:lnTo>
                      <a:pt x="549" y="421"/>
                    </a:lnTo>
                    <a:close/>
                    <a:moveTo>
                      <a:pt x="245" y="237"/>
                    </a:moveTo>
                    <a:lnTo>
                      <a:pt x="257" y="226"/>
                    </a:lnTo>
                    <a:lnTo>
                      <a:pt x="269" y="219"/>
                    </a:lnTo>
                    <a:lnTo>
                      <a:pt x="282" y="211"/>
                    </a:lnTo>
                    <a:lnTo>
                      <a:pt x="296" y="205"/>
                    </a:lnTo>
                    <a:lnTo>
                      <a:pt x="311" y="201"/>
                    </a:lnTo>
                    <a:lnTo>
                      <a:pt x="326" y="198"/>
                    </a:lnTo>
                    <a:lnTo>
                      <a:pt x="341" y="196"/>
                    </a:lnTo>
                    <a:lnTo>
                      <a:pt x="348" y="196"/>
                    </a:lnTo>
                    <a:lnTo>
                      <a:pt x="357" y="196"/>
                    </a:lnTo>
                    <a:lnTo>
                      <a:pt x="372" y="198"/>
                    </a:lnTo>
                    <a:lnTo>
                      <a:pt x="387" y="201"/>
                    </a:lnTo>
                    <a:lnTo>
                      <a:pt x="402" y="205"/>
                    </a:lnTo>
                    <a:lnTo>
                      <a:pt x="416" y="211"/>
                    </a:lnTo>
                    <a:lnTo>
                      <a:pt x="429" y="219"/>
                    </a:lnTo>
                    <a:lnTo>
                      <a:pt x="441" y="226"/>
                    </a:lnTo>
                    <a:lnTo>
                      <a:pt x="453" y="237"/>
                    </a:lnTo>
                    <a:lnTo>
                      <a:pt x="464" y="247"/>
                    </a:lnTo>
                    <a:lnTo>
                      <a:pt x="468" y="253"/>
                    </a:lnTo>
                    <a:lnTo>
                      <a:pt x="447" y="268"/>
                    </a:lnTo>
                    <a:lnTo>
                      <a:pt x="446" y="267"/>
                    </a:lnTo>
                    <a:lnTo>
                      <a:pt x="437" y="258"/>
                    </a:lnTo>
                    <a:lnTo>
                      <a:pt x="428" y="250"/>
                    </a:lnTo>
                    <a:lnTo>
                      <a:pt x="419" y="244"/>
                    </a:lnTo>
                    <a:lnTo>
                      <a:pt x="407" y="238"/>
                    </a:lnTo>
                    <a:lnTo>
                      <a:pt x="396" y="234"/>
                    </a:lnTo>
                    <a:lnTo>
                      <a:pt x="384" y="229"/>
                    </a:lnTo>
                    <a:lnTo>
                      <a:pt x="372" y="228"/>
                    </a:lnTo>
                    <a:lnTo>
                      <a:pt x="360" y="226"/>
                    </a:lnTo>
                    <a:lnTo>
                      <a:pt x="353" y="226"/>
                    </a:lnTo>
                    <a:lnTo>
                      <a:pt x="347" y="226"/>
                    </a:lnTo>
                    <a:lnTo>
                      <a:pt x="333" y="228"/>
                    </a:lnTo>
                    <a:lnTo>
                      <a:pt x="321" y="229"/>
                    </a:lnTo>
                    <a:lnTo>
                      <a:pt x="311" y="234"/>
                    </a:lnTo>
                    <a:lnTo>
                      <a:pt x="299" y="238"/>
                    </a:lnTo>
                    <a:lnTo>
                      <a:pt x="288" y="244"/>
                    </a:lnTo>
                    <a:lnTo>
                      <a:pt x="278" y="250"/>
                    </a:lnTo>
                    <a:lnTo>
                      <a:pt x="269" y="258"/>
                    </a:lnTo>
                    <a:lnTo>
                      <a:pt x="260" y="267"/>
                    </a:lnTo>
                    <a:lnTo>
                      <a:pt x="260" y="268"/>
                    </a:lnTo>
                    <a:lnTo>
                      <a:pt x="232" y="250"/>
                    </a:lnTo>
                    <a:lnTo>
                      <a:pt x="235" y="247"/>
                    </a:lnTo>
                    <a:lnTo>
                      <a:pt x="245" y="237"/>
                    </a:lnTo>
                    <a:close/>
                    <a:moveTo>
                      <a:pt x="299" y="353"/>
                    </a:moveTo>
                    <a:lnTo>
                      <a:pt x="299" y="359"/>
                    </a:lnTo>
                    <a:lnTo>
                      <a:pt x="300" y="364"/>
                    </a:lnTo>
                    <a:lnTo>
                      <a:pt x="302" y="368"/>
                    </a:lnTo>
                    <a:lnTo>
                      <a:pt x="305" y="374"/>
                    </a:lnTo>
                    <a:lnTo>
                      <a:pt x="306" y="379"/>
                    </a:lnTo>
                    <a:lnTo>
                      <a:pt x="309" y="383"/>
                    </a:lnTo>
                    <a:lnTo>
                      <a:pt x="312" y="386"/>
                    </a:lnTo>
                    <a:lnTo>
                      <a:pt x="317" y="391"/>
                    </a:lnTo>
                    <a:lnTo>
                      <a:pt x="321" y="394"/>
                    </a:lnTo>
                    <a:lnTo>
                      <a:pt x="324" y="397"/>
                    </a:lnTo>
                    <a:lnTo>
                      <a:pt x="330" y="400"/>
                    </a:lnTo>
                    <a:lnTo>
                      <a:pt x="330" y="400"/>
                    </a:lnTo>
                    <a:lnTo>
                      <a:pt x="330" y="439"/>
                    </a:lnTo>
                    <a:lnTo>
                      <a:pt x="321" y="437"/>
                    </a:lnTo>
                    <a:lnTo>
                      <a:pt x="314" y="433"/>
                    </a:lnTo>
                    <a:lnTo>
                      <a:pt x="305" y="428"/>
                    </a:lnTo>
                    <a:lnTo>
                      <a:pt x="299" y="424"/>
                    </a:lnTo>
                    <a:lnTo>
                      <a:pt x="291" y="418"/>
                    </a:lnTo>
                    <a:lnTo>
                      <a:pt x="285" y="412"/>
                    </a:lnTo>
                    <a:lnTo>
                      <a:pt x="279" y="406"/>
                    </a:lnTo>
                    <a:lnTo>
                      <a:pt x="275" y="398"/>
                    </a:lnTo>
                    <a:lnTo>
                      <a:pt x="270" y="391"/>
                    </a:lnTo>
                    <a:lnTo>
                      <a:pt x="267" y="382"/>
                    </a:lnTo>
                    <a:lnTo>
                      <a:pt x="265" y="373"/>
                    </a:lnTo>
                    <a:lnTo>
                      <a:pt x="263" y="364"/>
                    </a:lnTo>
                    <a:lnTo>
                      <a:pt x="262" y="355"/>
                    </a:lnTo>
                    <a:lnTo>
                      <a:pt x="262" y="350"/>
                    </a:lnTo>
                    <a:lnTo>
                      <a:pt x="262" y="346"/>
                    </a:lnTo>
                    <a:lnTo>
                      <a:pt x="263" y="337"/>
                    </a:lnTo>
                    <a:lnTo>
                      <a:pt x="265" y="328"/>
                    </a:lnTo>
                    <a:lnTo>
                      <a:pt x="265" y="326"/>
                    </a:lnTo>
                    <a:lnTo>
                      <a:pt x="299" y="349"/>
                    </a:lnTo>
                    <a:lnTo>
                      <a:pt x="299" y="350"/>
                    </a:lnTo>
                    <a:lnTo>
                      <a:pt x="299" y="353"/>
                    </a:lnTo>
                    <a:close/>
                    <a:moveTo>
                      <a:pt x="372" y="299"/>
                    </a:moveTo>
                    <a:lnTo>
                      <a:pt x="366" y="298"/>
                    </a:lnTo>
                    <a:lnTo>
                      <a:pt x="362" y="296"/>
                    </a:lnTo>
                    <a:lnTo>
                      <a:pt x="356" y="296"/>
                    </a:lnTo>
                    <a:lnTo>
                      <a:pt x="353" y="296"/>
                    </a:lnTo>
                    <a:lnTo>
                      <a:pt x="350" y="296"/>
                    </a:lnTo>
                    <a:lnTo>
                      <a:pt x="345" y="296"/>
                    </a:lnTo>
                    <a:lnTo>
                      <a:pt x="339" y="298"/>
                    </a:lnTo>
                    <a:lnTo>
                      <a:pt x="335" y="299"/>
                    </a:lnTo>
                    <a:lnTo>
                      <a:pt x="330" y="301"/>
                    </a:lnTo>
                    <a:lnTo>
                      <a:pt x="324" y="304"/>
                    </a:lnTo>
                    <a:lnTo>
                      <a:pt x="321" y="307"/>
                    </a:lnTo>
                    <a:lnTo>
                      <a:pt x="288" y="286"/>
                    </a:lnTo>
                    <a:lnTo>
                      <a:pt x="291" y="283"/>
                    </a:lnTo>
                    <a:lnTo>
                      <a:pt x="299" y="277"/>
                    </a:lnTo>
                    <a:lnTo>
                      <a:pt x="305" y="273"/>
                    </a:lnTo>
                    <a:lnTo>
                      <a:pt x="314" y="268"/>
                    </a:lnTo>
                    <a:lnTo>
                      <a:pt x="321" y="264"/>
                    </a:lnTo>
                    <a:lnTo>
                      <a:pt x="330" y="262"/>
                    </a:lnTo>
                    <a:lnTo>
                      <a:pt x="339" y="259"/>
                    </a:lnTo>
                    <a:lnTo>
                      <a:pt x="348" y="259"/>
                    </a:lnTo>
                    <a:lnTo>
                      <a:pt x="353" y="259"/>
                    </a:lnTo>
                    <a:lnTo>
                      <a:pt x="357" y="259"/>
                    </a:lnTo>
                    <a:lnTo>
                      <a:pt x="368" y="259"/>
                    </a:lnTo>
                    <a:lnTo>
                      <a:pt x="377" y="262"/>
                    </a:lnTo>
                    <a:lnTo>
                      <a:pt x="384" y="264"/>
                    </a:lnTo>
                    <a:lnTo>
                      <a:pt x="393" y="268"/>
                    </a:lnTo>
                    <a:lnTo>
                      <a:pt x="401" y="273"/>
                    </a:lnTo>
                    <a:lnTo>
                      <a:pt x="408" y="277"/>
                    </a:lnTo>
                    <a:lnTo>
                      <a:pt x="414" y="283"/>
                    </a:lnTo>
                    <a:lnTo>
                      <a:pt x="419" y="286"/>
                    </a:lnTo>
                    <a:lnTo>
                      <a:pt x="386" y="307"/>
                    </a:lnTo>
                    <a:lnTo>
                      <a:pt x="381" y="304"/>
                    </a:lnTo>
                    <a:lnTo>
                      <a:pt x="377" y="301"/>
                    </a:lnTo>
                    <a:lnTo>
                      <a:pt x="372" y="299"/>
                    </a:lnTo>
                    <a:close/>
                    <a:moveTo>
                      <a:pt x="377" y="400"/>
                    </a:moveTo>
                    <a:lnTo>
                      <a:pt x="377" y="400"/>
                    </a:lnTo>
                    <a:lnTo>
                      <a:pt x="381" y="397"/>
                    </a:lnTo>
                    <a:lnTo>
                      <a:pt x="386" y="394"/>
                    </a:lnTo>
                    <a:lnTo>
                      <a:pt x="390" y="391"/>
                    </a:lnTo>
                    <a:lnTo>
                      <a:pt x="393" y="386"/>
                    </a:lnTo>
                    <a:lnTo>
                      <a:pt x="396" y="383"/>
                    </a:lnTo>
                    <a:lnTo>
                      <a:pt x="399" y="379"/>
                    </a:lnTo>
                    <a:lnTo>
                      <a:pt x="402" y="374"/>
                    </a:lnTo>
                    <a:lnTo>
                      <a:pt x="404" y="368"/>
                    </a:lnTo>
                    <a:lnTo>
                      <a:pt x="405" y="364"/>
                    </a:lnTo>
                    <a:lnTo>
                      <a:pt x="407" y="359"/>
                    </a:lnTo>
                    <a:lnTo>
                      <a:pt x="407" y="353"/>
                    </a:lnTo>
                    <a:lnTo>
                      <a:pt x="407" y="350"/>
                    </a:lnTo>
                    <a:lnTo>
                      <a:pt x="407" y="349"/>
                    </a:lnTo>
                    <a:lnTo>
                      <a:pt x="441" y="326"/>
                    </a:lnTo>
                    <a:lnTo>
                      <a:pt x="443" y="328"/>
                    </a:lnTo>
                    <a:lnTo>
                      <a:pt x="444" y="337"/>
                    </a:lnTo>
                    <a:lnTo>
                      <a:pt x="444" y="346"/>
                    </a:lnTo>
                    <a:lnTo>
                      <a:pt x="444" y="350"/>
                    </a:lnTo>
                    <a:lnTo>
                      <a:pt x="444" y="355"/>
                    </a:lnTo>
                    <a:lnTo>
                      <a:pt x="444" y="364"/>
                    </a:lnTo>
                    <a:lnTo>
                      <a:pt x="443" y="373"/>
                    </a:lnTo>
                    <a:lnTo>
                      <a:pt x="440" y="382"/>
                    </a:lnTo>
                    <a:lnTo>
                      <a:pt x="435" y="391"/>
                    </a:lnTo>
                    <a:lnTo>
                      <a:pt x="432" y="398"/>
                    </a:lnTo>
                    <a:lnTo>
                      <a:pt x="426" y="406"/>
                    </a:lnTo>
                    <a:lnTo>
                      <a:pt x="422" y="412"/>
                    </a:lnTo>
                    <a:lnTo>
                      <a:pt x="414" y="418"/>
                    </a:lnTo>
                    <a:lnTo>
                      <a:pt x="408" y="424"/>
                    </a:lnTo>
                    <a:lnTo>
                      <a:pt x="401" y="428"/>
                    </a:lnTo>
                    <a:lnTo>
                      <a:pt x="393" y="433"/>
                    </a:lnTo>
                    <a:lnTo>
                      <a:pt x="384" y="437"/>
                    </a:lnTo>
                    <a:lnTo>
                      <a:pt x="377" y="439"/>
                    </a:lnTo>
                    <a:lnTo>
                      <a:pt x="377" y="400"/>
                    </a:lnTo>
                    <a:close/>
                    <a:moveTo>
                      <a:pt x="311" y="500"/>
                    </a:moveTo>
                    <a:lnTo>
                      <a:pt x="296" y="496"/>
                    </a:lnTo>
                    <a:lnTo>
                      <a:pt x="282" y="490"/>
                    </a:lnTo>
                    <a:lnTo>
                      <a:pt x="269" y="482"/>
                    </a:lnTo>
                    <a:lnTo>
                      <a:pt x="257" y="473"/>
                    </a:lnTo>
                    <a:lnTo>
                      <a:pt x="245" y="464"/>
                    </a:lnTo>
                    <a:lnTo>
                      <a:pt x="235" y="454"/>
                    </a:lnTo>
                    <a:lnTo>
                      <a:pt x="226" y="442"/>
                    </a:lnTo>
                    <a:lnTo>
                      <a:pt x="217" y="430"/>
                    </a:lnTo>
                    <a:lnTo>
                      <a:pt x="211" y="416"/>
                    </a:lnTo>
                    <a:lnTo>
                      <a:pt x="205" y="403"/>
                    </a:lnTo>
                    <a:lnTo>
                      <a:pt x="200" y="389"/>
                    </a:lnTo>
                    <a:lnTo>
                      <a:pt x="197" y="374"/>
                    </a:lnTo>
                    <a:lnTo>
                      <a:pt x="196" y="358"/>
                    </a:lnTo>
                    <a:lnTo>
                      <a:pt x="194" y="350"/>
                    </a:lnTo>
                    <a:lnTo>
                      <a:pt x="196" y="341"/>
                    </a:lnTo>
                    <a:lnTo>
                      <a:pt x="197" y="326"/>
                    </a:lnTo>
                    <a:lnTo>
                      <a:pt x="200" y="311"/>
                    </a:lnTo>
                    <a:lnTo>
                      <a:pt x="205" y="296"/>
                    </a:lnTo>
                    <a:lnTo>
                      <a:pt x="208" y="289"/>
                    </a:lnTo>
                    <a:lnTo>
                      <a:pt x="236" y="308"/>
                    </a:lnTo>
                    <a:lnTo>
                      <a:pt x="232" y="319"/>
                    </a:lnTo>
                    <a:lnTo>
                      <a:pt x="230" y="331"/>
                    </a:lnTo>
                    <a:lnTo>
                      <a:pt x="229" y="344"/>
                    </a:lnTo>
                    <a:lnTo>
                      <a:pt x="229" y="350"/>
                    </a:lnTo>
                    <a:lnTo>
                      <a:pt x="229" y="356"/>
                    </a:lnTo>
                    <a:lnTo>
                      <a:pt x="230" y="370"/>
                    </a:lnTo>
                    <a:lnTo>
                      <a:pt x="232" y="382"/>
                    </a:lnTo>
                    <a:lnTo>
                      <a:pt x="236" y="394"/>
                    </a:lnTo>
                    <a:lnTo>
                      <a:pt x="241" y="404"/>
                    </a:lnTo>
                    <a:lnTo>
                      <a:pt x="247" y="415"/>
                    </a:lnTo>
                    <a:lnTo>
                      <a:pt x="253" y="425"/>
                    </a:lnTo>
                    <a:lnTo>
                      <a:pt x="260" y="434"/>
                    </a:lnTo>
                    <a:lnTo>
                      <a:pt x="269" y="443"/>
                    </a:lnTo>
                    <a:lnTo>
                      <a:pt x="278" y="451"/>
                    </a:lnTo>
                    <a:lnTo>
                      <a:pt x="288" y="457"/>
                    </a:lnTo>
                    <a:lnTo>
                      <a:pt x="299" y="463"/>
                    </a:lnTo>
                    <a:lnTo>
                      <a:pt x="311" y="467"/>
                    </a:lnTo>
                    <a:lnTo>
                      <a:pt x="321" y="472"/>
                    </a:lnTo>
                    <a:lnTo>
                      <a:pt x="330" y="473"/>
                    </a:lnTo>
                    <a:lnTo>
                      <a:pt x="330" y="503"/>
                    </a:lnTo>
                    <a:lnTo>
                      <a:pt x="326" y="503"/>
                    </a:lnTo>
                    <a:lnTo>
                      <a:pt x="311" y="500"/>
                    </a:lnTo>
                    <a:close/>
                    <a:moveTo>
                      <a:pt x="502" y="358"/>
                    </a:moveTo>
                    <a:lnTo>
                      <a:pt x="501" y="374"/>
                    </a:lnTo>
                    <a:lnTo>
                      <a:pt x="498" y="389"/>
                    </a:lnTo>
                    <a:lnTo>
                      <a:pt x="493" y="403"/>
                    </a:lnTo>
                    <a:lnTo>
                      <a:pt x="487" y="416"/>
                    </a:lnTo>
                    <a:lnTo>
                      <a:pt x="480" y="430"/>
                    </a:lnTo>
                    <a:lnTo>
                      <a:pt x="473" y="442"/>
                    </a:lnTo>
                    <a:lnTo>
                      <a:pt x="464" y="454"/>
                    </a:lnTo>
                    <a:lnTo>
                      <a:pt x="453" y="464"/>
                    </a:lnTo>
                    <a:lnTo>
                      <a:pt x="441" y="473"/>
                    </a:lnTo>
                    <a:lnTo>
                      <a:pt x="429" y="482"/>
                    </a:lnTo>
                    <a:lnTo>
                      <a:pt x="416" y="490"/>
                    </a:lnTo>
                    <a:lnTo>
                      <a:pt x="402" y="496"/>
                    </a:lnTo>
                    <a:lnTo>
                      <a:pt x="387" y="500"/>
                    </a:lnTo>
                    <a:lnTo>
                      <a:pt x="377" y="502"/>
                    </a:lnTo>
                    <a:lnTo>
                      <a:pt x="377" y="473"/>
                    </a:lnTo>
                    <a:lnTo>
                      <a:pt x="384" y="472"/>
                    </a:lnTo>
                    <a:lnTo>
                      <a:pt x="396" y="467"/>
                    </a:lnTo>
                    <a:lnTo>
                      <a:pt x="407" y="463"/>
                    </a:lnTo>
                    <a:lnTo>
                      <a:pt x="419" y="457"/>
                    </a:lnTo>
                    <a:lnTo>
                      <a:pt x="428" y="451"/>
                    </a:lnTo>
                    <a:lnTo>
                      <a:pt x="437" y="443"/>
                    </a:lnTo>
                    <a:lnTo>
                      <a:pt x="446" y="434"/>
                    </a:lnTo>
                    <a:lnTo>
                      <a:pt x="453" y="425"/>
                    </a:lnTo>
                    <a:lnTo>
                      <a:pt x="461" y="415"/>
                    </a:lnTo>
                    <a:lnTo>
                      <a:pt x="465" y="404"/>
                    </a:lnTo>
                    <a:lnTo>
                      <a:pt x="471" y="394"/>
                    </a:lnTo>
                    <a:lnTo>
                      <a:pt x="474" y="382"/>
                    </a:lnTo>
                    <a:lnTo>
                      <a:pt x="477" y="370"/>
                    </a:lnTo>
                    <a:lnTo>
                      <a:pt x="477" y="356"/>
                    </a:lnTo>
                    <a:lnTo>
                      <a:pt x="479" y="350"/>
                    </a:lnTo>
                    <a:lnTo>
                      <a:pt x="477" y="344"/>
                    </a:lnTo>
                    <a:lnTo>
                      <a:pt x="477" y="331"/>
                    </a:lnTo>
                    <a:lnTo>
                      <a:pt x="474" y="319"/>
                    </a:lnTo>
                    <a:lnTo>
                      <a:pt x="471" y="308"/>
                    </a:lnTo>
                    <a:lnTo>
                      <a:pt x="492" y="293"/>
                    </a:lnTo>
                    <a:lnTo>
                      <a:pt x="493" y="296"/>
                    </a:lnTo>
                    <a:lnTo>
                      <a:pt x="498" y="311"/>
                    </a:lnTo>
                    <a:lnTo>
                      <a:pt x="501" y="326"/>
                    </a:lnTo>
                    <a:lnTo>
                      <a:pt x="502" y="341"/>
                    </a:lnTo>
                    <a:lnTo>
                      <a:pt x="502" y="350"/>
                    </a:lnTo>
                    <a:lnTo>
                      <a:pt x="502" y="358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7" name="Gruppieren 86">
                <a:extLst>
                  <a:ext uri="{FF2B5EF4-FFF2-40B4-BE49-F238E27FC236}">
                    <a16:creationId xmlns:a16="http://schemas.microsoft.com/office/drawing/2014/main" id="{5C98174E-19C9-8A78-203D-6DB53D0D717A}"/>
                  </a:ext>
                </a:extLst>
              </p:cNvPr>
              <p:cNvGrpSpPr/>
              <p:nvPr/>
            </p:nvGrpSpPr>
            <p:grpSpPr>
              <a:xfrm>
                <a:off x="4805517" y="3885733"/>
                <a:ext cx="166575" cy="166575"/>
                <a:chOff x="4635501" y="3082925"/>
                <a:chExt cx="1052513" cy="105251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22" name="Freeform 17">
                  <a:extLst>
                    <a:ext uri="{FF2B5EF4-FFF2-40B4-BE49-F238E27FC236}">
                      <a16:creationId xmlns:a16="http://schemas.microsoft.com/office/drawing/2014/main" id="{B47399E3-4B2D-12FE-41BF-ADD10CCC5B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5501" y="3082925"/>
                  <a:ext cx="1052513" cy="1052513"/>
                </a:xfrm>
                <a:custGeom>
                  <a:avLst/>
                  <a:gdLst>
                    <a:gd name="T0" fmla="*/ 624 w 663"/>
                    <a:gd name="T1" fmla="*/ 380 h 663"/>
                    <a:gd name="T2" fmla="*/ 613 w 663"/>
                    <a:gd name="T3" fmla="*/ 339 h 663"/>
                    <a:gd name="T4" fmla="*/ 612 w 663"/>
                    <a:gd name="T5" fmla="*/ 289 h 663"/>
                    <a:gd name="T6" fmla="*/ 663 w 663"/>
                    <a:gd name="T7" fmla="*/ 258 h 663"/>
                    <a:gd name="T8" fmla="*/ 645 w 663"/>
                    <a:gd name="T9" fmla="*/ 201 h 663"/>
                    <a:gd name="T10" fmla="*/ 612 w 663"/>
                    <a:gd name="T11" fmla="*/ 150 h 663"/>
                    <a:gd name="T12" fmla="*/ 538 w 663"/>
                    <a:gd name="T13" fmla="*/ 139 h 663"/>
                    <a:gd name="T14" fmla="*/ 499 w 663"/>
                    <a:gd name="T15" fmla="*/ 104 h 663"/>
                    <a:gd name="T16" fmla="*/ 513 w 663"/>
                    <a:gd name="T17" fmla="*/ 45 h 663"/>
                    <a:gd name="T18" fmla="*/ 461 w 663"/>
                    <a:gd name="T19" fmla="*/ 17 h 663"/>
                    <a:gd name="T20" fmla="*/ 405 w 663"/>
                    <a:gd name="T21" fmla="*/ 0 h 663"/>
                    <a:gd name="T22" fmla="*/ 374 w 663"/>
                    <a:gd name="T23" fmla="*/ 48 h 663"/>
                    <a:gd name="T24" fmla="*/ 341 w 663"/>
                    <a:gd name="T25" fmla="*/ 50 h 663"/>
                    <a:gd name="T26" fmla="*/ 291 w 663"/>
                    <a:gd name="T27" fmla="*/ 51 h 663"/>
                    <a:gd name="T28" fmla="*/ 259 w 663"/>
                    <a:gd name="T29" fmla="*/ 0 h 663"/>
                    <a:gd name="T30" fmla="*/ 211 w 663"/>
                    <a:gd name="T31" fmla="*/ 14 h 663"/>
                    <a:gd name="T32" fmla="*/ 152 w 663"/>
                    <a:gd name="T33" fmla="*/ 42 h 663"/>
                    <a:gd name="T34" fmla="*/ 161 w 663"/>
                    <a:gd name="T35" fmla="*/ 98 h 663"/>
                    <a:gd name="T36" fmla="*/ 149 w 663"/>
                    <a:gd name="T37" fmla="*/ 116 h 663"/>
                    <a:gd name="T38" fmla="*/ 109 w 663"/>
                    <a:gd name="T39" fmla="*/ 157 h 663"/>
                    <a:gd name="T40" fmla="*/ 45 w 663"/>
                    <a:gd name="T41" fmla="*/ 150 h 663"/>
                    <a:gd name="T42" fmla="*/ 18 w 663"/>
                    <a:gd name="T43" fmla="*/ 199 h 663"/>
                    <a:gd name="T44" fmla="*/ 6 w 663"/>
                    <a:gd name="T45" fmla="*/ 261 h 663"/>
                    <a:gd name="T46" fmla="*/ 49 w 663"/>
                    <a:gd name="T47" fmla="*/ 325 h 663"/>
                    <a:gd name="T48" fmla="*/ 31 w 663"/>
                    <a:gd name="T49" fmla="*/ 386 h 663"/>
                    <a:gd name="T50" fmla="*/ 7 w 663"/>
                    <a:gd name="T51" fmla="*/ 433 h 663"/>
                    <a:gd name="T52" fmla="*/ 45 w 663"/>
                    <a:gd name="T53" fmla="*/ 512 h 663"/>
                    <a:gd name="T54" fmla="*/ 113 w 663"/>
                    <a:gd name="T55" fmla="*/ 511 h 663"/>
                    <a:gd name="T56" fmla="*/ 158 w 663"/>
                    <a:gd name="T57" fmla="*/ 556 h 663"/>
                    <a:gd name="T58" fmla="*/ 151 w 663"/>
                    <a:gd name="T59" fmla="*/ 618 h 663"/>
                    <a:gd name="T60" fmla="*/ 205 w 663"/>
                    <a:gd name="T61" fmla="*/ 647 h 663"/>
                    <a:gd name="T62" fmla="*/ 257 w 663"/>
                    <a:gd name="T63" fmla="*/ 663 h 663"/>
                    <a:gd name="T64" fmla="*/ 296 w 663"/>
                    <a:gd name="T65" fmla="*/ 611 h 663"/>
                    <a:gd name="T66" fmla="*/ 354 w 663"/>
                    <a:gd name="T67" fmla="*/ 612 h 663"/>
                    <a:gd name="T68" fmla="*/ 405 w 663"/>
                    <a:gd name="T69" fmla="*/ 662 h 663"/>
                    <a:gd name="T70" fmla="*/ 431 w 663"/>
                    <a:gd name="T71" fmla="*/ 656 h 663"/>
                    <a:gd name="T72" fmla="*/ 505 w 663"/>
                    <a:gd name="T73" fmla="*/ 624 h 663"/>
                    <a:gd name="T74" fmla="*/ 501 w 663"/>
                    <a:gd name="T75" fmla="*/ 559 h 663"/>
                    <a:gd name="T76" fmla="*/ 547 w 663"/>
                    <a:gd name="T77" fmla="*/ 515 h 663"/>
                    <a:gd name="T78" fmla="*/ 567 w 663"/>
                    <a:gd name="T79" fmla="*/ 502 h 663"/>
                    <a:gd name="T80" fmla="*/ 622 w 663"/>
                    <a:gd name="T81" fmla="*/ 506 h 663"/>
                    <a:gd name="T82" fmla="*/ 652 w 663"/>
                    <a:gd name="T83" fmla="*/ 443 h 663"/>
                    <a:gd name="T84" fmla="*/ 663 w 663"/>
                    <a:gd name="T85" fmla="*/ 404 h 663"/>
                    <a:gd name="T86" fmla="*/ 541 w 663"/>
                    <a:gd name="T87" fmla="*/ 425 h 663"/>
                    <a:gd name="T88" fmla="*/ 510 w 663"/>
                    <a:gd name="T89" fmla="*/ 476 h 663"/>
                    <a:gd name="T90" fmla="*/ 458 w 663"/>
                    <a:gd name="T91" fmla="*/ 524 h 663"/>
                    <a:gd name="T92" fmla="*/ 392 w 663"/>
                    <a:gd name="T93" fmla="*/ 553 h 663"/>
                    <a:gd name="T94" fmla="*/ 336 w 663"/>
                    <a:gd name="T95" fmla="*/ 562 h 663"/>
                    <a:gd name="T96" fmla="*/ 279 w 663"/>
                    <a:gd name="T97" fmla="*/ 556 h 663"/>
                    <a:gd name="T98" fmla="*/ 215 w 663"/>
                    <a:gd name="T99" fmla="*/ 530 h 663"/>
                    <a:gd name="T100" fmla="*/ 161 w 663"/>
                    <a:gd name="T101" fmla="*/ 487 h 663"/>
                    <a:gd name="T102" fmla="*/ 125 w 663"/>
                    <a:gd name="T103" fmla="*/ 434 h 663"/>
                    <a:gd name="T104" fmla="*/ 106 w 663"/>
                    <a:gd name="T105" fmla="*/ 377 h 663"/>
                    <a:gd name="T106" fmla="*/ 101 w 663"/>
                    <a:gd name="T107" fmla="*/ 324 h 663"/>
                    <a:gd name="T108" fmla="*/ 112 w 663"/>
                    <a:gd name="T109" fmla="*/ 262 h 663"/>
                    <a:gd name="T110" fmla="*/ 137 w 663"/>
                    <a:gd name="T111" fmla="*/ 207 h 663"/>
                    <a:gd name="T112" fmla="*/ 188 w 663"/>
                    <a:gd name="T113" fmla="*/ 150 h 663"/>
                    <a:gd name="T114" fmla="*/ 276 w 663"/>
                    <a:gd name="T115" fmla="*/ 108 h 663"/>
                    <a:gd name="T116" fmla="*/ 347 w 663"/>
                    <a:gd name="T117" fmla="*/ 102 h 663"/>
                    <a:gd name="T118" fmla="*/ 404 w 663"/>
                    <a:gd name="T119" fmla="*/ 113 h 663"/>
                    <a:gd name="T120" fmla="*/ 502 w 663"/>
                    <a:gd name="T121" fmla="*/ 177 h 663"/>
                    <a:gd name="T122" fmla="*/ 538 w 663"/>
                    <a:gd name="T123" fmla="*/ 232 h 663"/>
                    <a:gd name="T124" fmla="*/ 559 w 663"/>
                    <a:gd name="T125" fmla="*/ 309 h 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63" h="663">
                      <a:moveTo>
                        <a:pt x="663" y="404"/>
                      </a:moveTo>
                      <a:lnTo>
                        <a:pt x="663" y="404"/>
                      </a:lnTo>
                      <a:lnTo>
                        <a:pt x="655" y="400"/>
                      </a:lnTo>
                      <a:lnTo>
                        <a:pt x="636" y="388"/>
                      </a:lnTo>
                      <a:lnTo>
                        <a:pt x="624" y="380"/>
                      </a:lnTo>
                      <a:lnTo>
                        <a:pt x="613" y="373"/>
                      </a:lnTo>
                      <a:lnTo>
                        <a:pt x="612" y="371"/>
                      </a:lnTo>
                      <a:lnTo>
                        <a:pt x="612" y="370"/>
                      </a:lnTo>
                      <a:lnTo>
                        <a:pt x="613" y="361"/>
                      </a:lnTo>
                      <a:lnTo>
                        <a:pt x="613" y="339"/>
                      </a:lnTo>
                      <a:lnTo>
                        <a:pt x="613" y="318"/>
                      </a:lnTo>
                      <a:lnTo>
                        <a:pt x="612" y="300"/>
                      </a:lnTo>
                      <a:lnTo>
                        <a:pt x="612" y="292"/>
                      </a:lnTo>
                      <a:lnTo>
                        <a:pt x="612" y="292"/>
                      </a:lnTo>
                      <a:lnTo>
                        <a:pt x="612" y="289"/>
                      </a:lnTo>
                      <a:lnTo>
                        <a:pt x="621" y="283"/>
                      </a:lnTo>
                      <a:lnTo>
                        <a:pt x="636" y="274"/>
                      </a:lnTo>
                      <a:lnTo>
                        <a:pt x="655" y="262"/>
                      </a:lnTo>
                      <a:lnTo>
                        <a:pt x="663" y="258"/>
                      </a:lnTo>
                      <a:lnTo>
                        <a:pt x="663" y="258"/>
                      </a:lnTo>
                      <a:lnTo>
                        <a:pt x="663" y="255"/>
                      </a:lnTo>
                      <a:lnTo>
                        <a:pt x="660" y="246"/>
                      </a:lnTo>
                      <a:lnTo>
                        <a:pt x="655" y="229"/>
                      </a:lnTo>
                      <a:lnTo>
                        <a:pt x="649" y="210"/>
                      </a:lnTo>
                      <a:lnTo>
                        <a:pt x="645" y="201"/>
                      </a:lnTo>
                      <a:lnTo>
                        <a:pt x="639" y="187"/>
                      </a:lnTo>
                      <a:lnTo>
                        <a:pt x="627" y="165"/>
                      </a:lnTo>
                      <a:lnTo>
                        <a:pt x="621" y="153"/>
                      </a:lnTo>
                      <a:lnTo>
                        <a:pt x="618" y="148"/>
                      </a:lnTo>
                      <a:lnTo>
                        <a:pt x="612" y="150"/>
                      </a:lnTo>
                      <a:lnTo>
                        <a:pt x="588" y="156"/>
                      </a:lnTo>
                      <a:lnTo>
                        <a:pt x="558" y="163"/>
                      </a:lnTo>
                      <a:lnTo>
                        <a:pt x="555" y="159"/>
                      </a:lnTo>
                      <a:lnTo>
                        <a:pt x="550" y="151"/>
                      </a:lnTo>
                      <a:lnTo>
                        <a:pt x="538" y="139"/>
                      </a:lnTo>
                      <a:lnTo>
                        <a:pt x="526" y="127"/>
                      </a:lnTo>
                      <a:lnTo>
                        <a:pt x="514" y="116"/>
                      </a:lnTo>
                      <a:lnTo>
                        <a:pt x="507" y="111"/>
                      </a:lnTo>
                      <a:lnTo>
                        <a:pt x="501" y="105"/>
                      </a:lnTo>
                      <a:lnTo>
                        <a:pt x="499" y="104"/>
                      </a:lnTo>
                      <a:lnTo>
                        <a:pt x="501" y="98"/>
                      </a:lnTo>
                      <a:lnTo>
                        <a:pt x="507" y="75"/>
                      </a:lnTo>
                      <a:lnTo>
                        <a:pt x="511" y="53"/>
                      </a:lnTo>
                      <a:lnTo>
                        <a:pt x="513" y="45"/>
                      </a:lnTo>
                      <a:lnTo>
                        <a:pt x="513" y="45"/>
                      </a:lnTo>
                      <a:lnTo>
                        <a:pt x="510" y="42"/>
                      </a:lnTo>
                      <a:lnTo>
                        <a:pt x="502" y="38"/>
                      </a:lnTo>
                      <a:lnTo>
                        <a:pt x="487" y="29"/>
                      </a:lnTo>
                      <a:lnTo>
                        <a:pt x="470" y="21"/>
                      </a:lnTo>
                      <a:lnTo>
                        <a:pt x="461" y="17"/>
                      </a:lnTo>
                      <a:lnTo>
                        <a:pt x="452" y="14"/>
                      </a:lnTo>
                      <a:lnTo>
                        <a:pt x="434" y="8"/>
                      </a:lnTo>
                      <a:lnTo>
                        <a:pt x="417" y="2"/>
                      </a:lnTo>
                      <a:lnTo>
                        <a:pt x="408" y="0"/>
                      </a:lnTo>
                      <a:lnTo>
                        <a:pt x="405" y="0"/>
                      </a:lnTo>
                      <a:lnTo>
                        <a:pt x="405" y="0"/>
                      </a:lnTo>
                      <a:lnTo>
                        <a:pt x="401" y="8"/>
                      </a:lnTo>
                      <a:lnTo>
                        <a:pt x="389" y="27"/>
                      </a:lnTo>
                      <a:lnTo>
                        <a:pt x="381" y="38"/>
                      </a:lnTo>
                      <a:lnTo>
                        <a:pt x="374" y="48"/>
                      </a:lnTo>
                      <a:lnTo>
                        <a:pt x="372" y="51"/>
                      </a:lnTo>
                      <a:lnTo>
                        <a:pt x="371" y="51"/>
                      </a:lnTo>
                      <a:lnTo>
                        <a:pt x="366" y="51"/>
                      </a:lnTo>
                      <a:lnTo>
                        <a:pt x="351" y="50"/>
                      </a:lnTo>
                      <a:lnTo>
                        <a:pt x="341" y="50"/>
                      </a:lnTo>
                      <a:lnTo>
                        <a:pt x="324" y="50"/>
                      </a:lnTo>
                      <a:lnTo>
                        <a:pt x="314" y="50"/>
                      </a:lnTo>
                      <a:lnTo>
                        <a:pt x="299" y="51"/>
                      </a:lnTo>
                      <a:lnTo>
                        <a:pt x="293" y="51"/>
                      </a:lnTo>
                      <a:lnTo>
                        <a:pt x="291" y="51"/>
                      </a:lnTo>
                      <a:lnTo>
                        <a:pt x="290" y="50"/>
                      </a:lnTo>
                      <a:lnTo>
                        <a:pt x="284" y="42"/>
                      </a:lnTo>
                      <a:lnTo>
                        <a:pt x="273" y="27"/>
                      </a:lnTo>
                      <a:lnTo>
                        <a:pt x="262" y="8"/>
                      </a:lnTo>
                      <a:lnTo>
                        <a:pt x="259" y="0"/>
                      </a:lnTo>
                      <a:lnTo>
                        <a:pt x="257" y="0"/>
                      </a:lnTo>
                      <a:lnTo>
                        <a:pt x="254" y="0"/>
                      </a:lnTo>
                      <a:lnTo>
                        <a:pt x="245" y="3"/>
                      </a:lnTo>
                      <a:lnTo>
                        <a:pt x="229" y="8"/>
                      </a:lnTo>
                      <a:lnTo>
                        <a:pt x="211" y="14"/>
                      </a:lnTo>
                      <a:lnTo>
                        <a:pt x="203" y="17"/>
                      </a:lnTo>
                      <a:lnTo>
                        <a:pt x="194" y="21"/>
                      </a:lnTo>
                      <a:lnTo>
                        <a:pt x="176" y="29"/>
                      </a:lnTo>
                      <a:lnTo>
                        <a:pt x="160" y="38"/>
                      </a:lnTo>
                      <a:lnTo>
                        <a:pt x="152" y="42"/>
                      </a:lnTo>
                      <a:lnTo>
                        <a:pt x="149" y="45"/>
                      </a:lnTo>
                      <a:lnTo>
                        <a:pt x="149" y="45"/>
                      </a:lnTo>
                      <a:lnTo>
                        <a:pt x="151" y="53"/>
                      </a:lnTo>
                      <a:lnTo>
                        <a:pt x="155" y="75"/>
                      </a:lnTo>
                      <a:lnTo>
                        <a:pt x="161" y="98"/>
                      </a:lnTo>
                      <a:lnTo>
                        <a:pt x="163" y="104"/>
                      </a:lnTo>
                      <a:lnTo>
                        <a:pt x="161" y="105"/>
                      </a:lnTo>
                      <a:lnTo>
                        <a:pt x="157" y="110"/>
                      </a:lnTo>
                      <a:lnTo>
                        <a:pt x="154" y="113"/>
                      </a:lnTo>
                      <a:lnTo>
                        <a:pt x="149" y="116"/>
                      </a:lnTo>
                      <a:lnTo>
                        <a:pt x="137" y="126"/>
                      </a:lnTo>
                      <a:lnTo>
                        <a:pt x="125" y="138"/>
                      </a:lnTo>
                      <a:lnTo>
                        <a:pt x="115" y="150"/>
                      </a:lnTo>
                      <a:lnTo>
                        <a:pt x="112" y="154"/>
                      </a:lnTo>
                      <a:lnTo>
                        <a:pt x="109" y="157"/>
                      </a:lnTo>
                      <a:lnTo>
                        <a:pt x="104" y="162"/>
                      </a:lnTo>
                      <a:lnTo>
                        <a:pt x="103" y="163"/>
                      </a:lnTo>
                      <a:lnTo>
                        <a:pt x="95" y="162"/>
                      </a:lnTo>
                      <a:lnTo>
                        <a:pt x="73" y="156"/>
                      </a:lnTo>
                      <a:lnTo>
                        <a:pt x="45" y="150"/>
                      </a:lnTo>
                      <a:lnTo>
                        <a:pt x="43" y="151"/>
                      </a:lnTo>
                      <a:lnTo>
                        <a:pt x="40" y="157"/>
                      </a:lnTo>
                      <a:lnTo>
                        <a:pt x="28" y="178"/>
                      </a:lnTo>
                      <a:lnTo>
                        <a:pt x="24" y="187"/>
                      </a:lnTo>
                      <a:lnTo>
                        <a:pt x="18" y="199"/>
                      </a:lnTo>
                      <a:lnTo>
                        <a:pt x="7" y="228"/>
                      </a:lnTo>
                      <a:lnTo>
                        <a:pt x="4" y="241"/>
                      </a:lnTo>
                      <a:lnTo>
                        <a:pt x="1" y="253"/>
                      </a:lnTo>
                      <a:lnTo>
                        <a:pt x="0" y="258"/>
                      </a:lnTo>
                      <a:lnTo>
                        <a:pt x="6" y="261"/>
                      </a:lnTo>
                      <a:lnTo>
                        <a:pt x="25" y="274"/>
                      </a:lnTo>
                      <a:lnTo>
                        <a:pt x="52" y="291"/>
                      </a:lnTo>
                      <a:lnTo>
                        <a:pt x="50" y="297"/>
                      </a:lnTo>
                      <a:lnTo>
                        <a:pt x="50" y="307"/>
                      </a:lnTo>
                      <a:lnTo>
                        <a:pt x="49" y="325"/>
                      </a:lnTo>
                      <a:lnTo>
                        <a:pt x="49" y="343"/>
                      </a:lnTo>
                      <a:lnTo>
                        <a:pt x="50" y="359"/>
                      </a:lnTo>
                      <a:lnTo>
                        <a:pt x="52" y="367"/>
                      </a:lnTo>
                      <a:lnTo>
                        <a:pt x="52" y="373"/>
                      </a:lnTo>
                      <a:lnTo>
                        <a:pt x="31" y="386"/>
                      </a:lnTo>
                      <a:lnTo>
                        <a:pt x="15" y="397"/>
                      </a:lnTo>
                      <a:lnTo>
                        <a:pt x="6" y="403"/>
                      </a:lnTo>
                      <a:lnTo>
                        <a:pt x="0" y="406"/>
                      </a:lnTo>
                      <a:lnTo>
                        <a:pt x="3" y="418"/>
                      </a:lnTo>
                      <a:lnTo>
                        <a:pt x="7" y="433"/>
                      </a:lnTo>
                      <a:lnTo>
                        <a:pt x="16" y="460"/>
                      </a:lnTo>
                      <a:lnTo>
                        <a:pt x="22" y="472"/>
                      </a:lnTo>
                      <a:lnTo>
                        <a:pt x="27" y="484"/>
                      </a:lnTo>
                      <a:lnTo>
                        <a:pt x="40" y="506"/>
                      </a:lnTo>
                      <a:lnTo>
                        <a:pt x="45" y="512"/>
                      </a:lnTo>
                      <a:lnTo>
                        <a:pt x="46" y="514"/>
                      </a:lnTo>
                      <a:lnTo>
                        <a:pt x="76" y="508"/>
                      </a:lnTo>
                      <a:lnTo>
                        <a:pt x="104" y="500"/>
                      </a:lnTo>
                      <a:lnTo>
                        <a:pt x="107" y="503"/>
                      </a:lnTo>
                      <a:lnTo>
                        <a:pt x="113" y="511"/>
                      </a:lnTo>
                      <a:lnTo>
                        <a:pt x="124" y="523"/>
                      </a:lnTo>
                      <a:lnTo>
                        <a:pt x="137" y="536"/>
                      </a:lnTo>
                      <a:lnTo>
                        <a:pt x="149" y="547"/>
                      </a:lnTo>
                      <a:lnTo>
                        <a:pt x="155" y="553"/>
                      </a:lnTo>
                      <a:lnTo>
                        <a:pt x="158" y="556"/>
                      </a:lnTo>
                      <a:lnTo>
                        <a:pt x="163" y="559"/>
                      </a:lnTo>
                      <a:lnTo>
                        <a:pt x="163" y="560"/>
                      </a:lnTo>
                      <a:lnTo>
                        <a:pt x="155" y="590"/>
                      </a:lnTo>
                      <a:lnTo>
                        <a:pt x="151" y="617"/>
                      </a:lnTo>
                      <a:lnTo>
                        <a:pt x="151" y="618"/>
                      </a:lnTo>
                      <a:lnTo>
                        <a:pt x="154" y="620"/>
                      </a:lnTo>
                      <a:lnTo>
                        <a:pt x="161" y="626"/>
                      </a:lnTo>
                      <a:lnTo>
                        <a:pt x="178" y="635"/>
                      </a:lnTo>
                      <a:lnTo>
                        <a:pt x="197" y="644"/>
                      </a:lnTo>
                      <a:lnTo>
                        <a:pt x="205" y="647"/>
                      </a:lnTo>
                      <a:lnTo>
                        <a:pt x="220" y="653"/>
                      </a:lnTo>
                      <a:lnTo>
                        <a:pt x="242" y="659"/>
                      </a:lnTo>
                      <a:lnTo>
                        <a:pt x="254" y="662"/>
                      </a:lnTo>
                      <a:lnTo>
                        <a:pt x="257" y="663"/>
                      </a:lnTo>
                      <a:lnTo>
                        <a:pt x="257" y="663"/>
                      </a:lnTo>
                      <a:lnTo>
                        <a:pt x="260" y="660"/>
                      </a:lnTo>
                      <a:lnTo>
                        <a:pt x="266" y="650"/>
                      </a:lnTo>
                      <a:lnTo>
                        <a:pt x="275" y="636"/>
                      </a:lnTo>
                      <a:lnTo>
                        <a:pt x="291" y="611"/>
                      </a:lnTo>
                      <a:lnTo>
                        <a:pt x="296" y="611"/>
                      </a:lnTo>
                      <a:lnTo>
                        <a:pt x="303" y="612"/>
                      </a:lnTo>
                      <a:lnTo>
                        <a:pt x="321" y="614"/>
                      </a:lnTo>
                      <a:lnTo>
                        <a:pt x="332" y="614"/>
                      </a:lnTo>
                      <a:lnTo>
                        <a:pt x="339" y="614"/>
                      </a:lnTo>
                      <a:lnTo>
                        <a:pt x="354" y="612"/>
                      </a:lnTo>
                      <a:lnTo>
                        <a:pt x="368" y="611"/>
                      </a:lnTo>
                      <a:lnTo>
                        <a:pt x="374" y="611"/>
                      </a:lnTo>
                      <a:lnTo>
                        <a:pt x="389" y="635"/>
                      </a:lnTo>
                      <a:lnTo>
                        <a:pt x="401" y="654"/>
                      </a:lnTo>
                      <a:lnTo>
                        <a:pt x="405" y="662"/>
                      </a:lnTo>
                      <a:lnTo>
                        <a:pt x="405" y="662"/>
                      </a:lnTo>
                      <a:lnTo>
                        <a:pt x="407" y="662"/>
                      </a:lnTo>
                      <a:lnTo>
                        <a:pt x="411" y="662"/>
                      </a:lnTo>
                      <a:lnTo>
                        <a:pt x="419" y="660"/>
                      </a:lnTo>
                      <a:lnTo>
                        <a:pt x="431" y="656"/>
                      </a:lnTo>
                      <a:lnTo>
                        <a:pt x="458" y="647"/>
                      </a:lnTo>
                      <a:lnTo>
                        <a:pt x="470" y="641"/>
                      </a:lnTo>
                      <a:lnTo>
                        <a:pt x="477" y="638"/>
                      </a:lnTo>
                      <a:lnTo>
                        <a:pt x="492" y="630"/>
                      </a:lnTo>
                      <a:lnTo>
                        <a:pt x="505" y="624"/>
                      </a:lnTo>
                      <a:lnTo>
                        <a:pt x="513" y="618"/>
                      </a:lnTo>
                      <a:lnTo>
                        <a:pt x="514" y="617"/>
                      </a:lnTo>
                      <a:lnTo>
                        <a:pt x="513" y="611"/>
                      </a:lnTo>
                      <a:lnTo>
                        <a:pt x="507" y="587"/>
                      </a:lnTo>
                      <a:lnTo>
                        <a:pt x="501" y="559"/>
                      </a:lnTo>
                      <a:lnTo>
                        <a:pt x="510" y="550"/>
                      </a:lnTo>
                      <a:lnTo>
                        <a:pt x="516" y="545"/>
                      </a:lnTo>
                      <a:lnTo>
                        <a:pt x="526" y="536"/>
                      </a:lnTo>
                      <a:lnTo>
                        <a:pt x="537" y="526"/>
                      </a:lnTo>
                      <a:lnTo>
                        <a:pt x="547" y="515"/>
                      </a:lnTo>
                      <a:lnTo>
                        <a:pt x="550" y="509"/>
                      </a:lnTo>
                      <a:lnTo>
                        <a:pt x="553" y="506"/>
                      </a:lnTo>
                      <a:lnTo>
                        <a:pt x="559" y="500"/>
                      </a:lnTo>
                      <a:lnTo>
                        <a:pt x="559" y="500"/>
                      </a:lnTo>
                      <a:lnTo>
                        <a:pt x="567" y="502"/>
                      </a:lnTo>
                      <a:lnTo>
                        <a:pt x="589" y="506"/>
                      </a:lnTo>
                      <a:lnTo>
                        <a:pt x="612" y="512"/>
                      </a:lnTo>
                      <a:lnTo>
                        <a:pt x="618" y="514"/>
                      </a:lnTo>
                      <a:lnTo>
                        <a:pt x="619" y="512"/>
                      </a:lnTo>
                      <a:lnTo>
                        <a:pt x="622" y="506"/>
                      </a:lnTo>
                      <a:lnTo>
                        <a:pt x="631" y="491"/>
                      </a:lnTo>
                      <a:lnTo>
                        <a:pt x="637" y="479"/>
                      </a:lnTo>
                      <a:lnTo>
                        <a:pt x="640" y="472"/>
                      </a:lnTo>
                      <a:lnTo>
                        <a:pt x="648" y="458"/>
                      </a:lnTo>
                      <a:lnTo>
                        <a:pt x="652" y="443"/>
                      </a:lnTo>
                      <a:lnTo>
                        <a:pt x="657" y="428"/>
                      </a:lnTo>
                      <a:lnTo>
                        <a:pt x="660" y="421"/>
                      </a:lnTo>
                      <a:lnTo>
                        <a:pt x="661" y="413"/>
                      </a:lnTo>
                      <a:lnTo>
                        <a:pt x="663" y="407"/>
                      </a:lnTo>
                      <a:lnTo>
                        <a:pt x="663" y="404"/>
                      </a:lnTo>
                      <a:close/>
                      <a:moveTo>
                        <a:pt x="561" y="349"/>
                      </a:moveTo>
                      <a:lnTo>
                        <a:pt x="558" y="368"/>
                      </a:lnTo>
                      <a:lnTo>
                        <a:pt x="553" y="388"/>
                      </a:lnTo>
                      <a:lnTo>
                        <a:pt x="549" y="407"/>
                      </a:lnTo>
                      <a:lnTo>
                        <a:pt x="541" y="425"/>
                      </a:lnTo>
                      <a:lnTo>
                        <a:pt x="537" y="434"/>
                      </a:lnTo>
                      <a:lnTo>
                        <a:pt x="534" y="442"/>
                      </a:lnTo>
                      <a:lnTo>
                        <a:pt x="526" y="454"/>
                      </a:lnTo>
                      <a:lnTo>
                        <a:pt x="519" y="466"/>
                      </a:lnTo>
                      <a:lnTo>
                        <a:pt x="510" y="476"/>
                      </a:lnTo>
                      <a:lnTo>
                        <a:pt x="501" y="488"/>
                      </a:lnTo>
                      <a:lnTo>
                        <a:pt x="490" y="497"/>
                      </a:lnTo>
                      <a:lnTo>
                        <a:pt x="480" y="508"/>
                      </a:lnTo>
                      <a:lnTo>
                        <a:pt x="468" y="515"/>
                      </a:lnTo>
                      <a:lnTo>
                        <a:pt x="458" y="524"/>
                      </a:lnTo>
                      <a:lnTo>
                        <a:pt x="446" y="532"/>
                      </a:lnTo>
                      <a:lnTo>
                        <a:pt x="432" y="538"/>
                      </a:lnTo>
                      <a:lnTo>
                        <a:pt x="419" y="544"/>
                      </a:lnTo>
                      <a:lnTo>
                        <a:pt x="405" y="550"/>
                      </a:lnTo>
                      <a:lnTo>
                        <a:pt x="392" y="553"/>
                      </a:lnTo>
                      <a:lnTo>
                        <a:pt x="378" y="557"/>
                      </a:lnTo>
                      <a:lnTo>
                        <a:pt x="363" y="559"/>
                      </a:lnTo>
                      <a:lnTo>
                        <a:pt x="356" y="560"/>
                      </a:lnTo>
                      <a:lnTo>
                        <a:pt x="351" y="560"/>
                      </a:lnTo>
                      <a:lnTo>
                        <a:pt x="336" y="562"/>
                      </a:lnTo>
                      <a:lnTo>
                        <a:pt x="321" y="562"/>
                      </a:lnTo>
                      <a:lnTo>
                        <a:pt x="306" y="560"/>
                      </a:lnTo>
                      <a:lnTo>
                        <a:pt x="302" y="560"/>
                      </a:lnTo>
                      <a:lnTo>
                        <a:pt x="294" y="559"/>
                      </a:lnTo>
                      <a:lnTo>
                        <a:pt x="279" y="556"/>
                      </a:lnTo>
                      <a:lnTo>
                        <a:pt x="266" y="553"/>
                      </a:lnTo>
                      <a:lnTo>
                        <a:pt x="253" y="548"/>
                      </a:lnTo>
                      <a:lnTo>
                        <a:pt x="239" y="542"/>
                      </a:lnTo>
                      <a:lnTo>
                        <a:pt x="227" y="536"/>
                      </a:lnTo>
                      <a:lnTo>
                        <a:pt x="215" y="530"/>
                      </a:lnTo>
                      <a:lnTo>
                        <a:pt x="203" y="523"/>
                      </a:lnTo>
                      <a:lnTo>
                        <a:pt x="191" y="514"/>
                      </a:lnTo>
                      <a:lnTo>
                        <a:pt x="181" y="506"/>
                      </a:lnTo>
                      <a:lnTo>
                        <a:pt x="170" y="496"/>
                      </a:lnTo>
                      <a:lnTo>
                        <a:pt x="161" y="487"/>
                      </a:lnTo>
                      <a:lnTo>
                        <a:pt x="151" y="476"/>
                      </a:lnTo>
                      <a:lnTo>
                        <a:pt x="143" y="464"/>
                      </a:lnTo>
                      <a:lnTo>
                        <a:pt x="136" y="452"/>
                      </a:lnTo>
                      <a:lnTo>
                        <a:pt x="128" y="440"/>
                      </a:lnTo>
                      <a:lnTo>
                        <a:pt x="125" y="434"/>
                      </a:lnTo>
                      <a:lnTo>
                        <a:pt x="122" y="427"/>
                      </a:lnTo>
                      <a:lnTo>
                        <a:pt x="116" y="415"/>
                      </a:lnTo>
                      <a:lnTo>
                        <a:pt x="112" y="403"/>
                      </a:lnTo>
                      <a:lnTo>
                        <a:pt x="109" y="389"/>
                      </a:lnTo>
                      <a:lnTo>
                        <a:pt x="106" y="377"/>
                      </a:lnTo>
                      <a:lnTo>
                        <a:pt x="103" y="365"/>
                      </a:lnTo>
                      <a:lnTo>
                        <a:pt x="103" y="352"/>
                      </a:lnTo>
                      <a:lnTo>
                        <a:pt x="101" y="339"/>
                      </a:lnTo>
                      <a:lnTo>
                        <a:pt x="101" y="331"/>
                      </a:lnTo>
                      <a:lnTo>
                        <a:pt x="101" y="324"/>
                      </a:lnTo>
                      <a:lnTo>
                        <a:pt x="101" y="310"/>
                      </a:lnTo>
                      <a:lnTo>
                        <a:pt x="103" y="298"/>
                      </a:lnTo>
                      <a:lnTo>
                        <a:pt x="106" y="286"/>
                      </a:lnTo>
                      <a:lnTo>
                        <a:pt x="107" y="274"/>
                      </a:lnTo>
                      <a:lnTo>
                        <a:pt x="112" y="262"/>
                      </a:lnTo>
                      <a:lnTo>
                        <a:pt x="116" y="249"/>
                      </a:lnTo>
                      <a:lnTo>
                        <a:pt x="122" y="237"/>
                      </a:lnTo>
                      <a:lnTo>
                        <a:pt x="125" y="231"/>
                      </a:lnTo>
                      <a:lnTo>
                        <a:pt x="128" y="222"/>
                      </a:lnTo>
                      <a:lnTo>
                        <a:pt x="137" y="207"/>
                      </a:lnTo>
                      <a:lnTo>
                        <a:pt x="148" y="192"/>
                      </a:lnTo>
                      <a:lnTo>
                        <a:pt x="160" y="178"/>
                      </a:lnTo>
                      <a:lnTo>
                        <a:pt x="167" y="171"/>
                      </a:lnTo>
                      <a:lnTo>
                        <a:pt x="173" y="163"/>
                      </a:lnTo>
                      <a:lnTo>
                        <a:pt x="188" y="150"/>
                      </a:lnTo>
                      <a:lnTo>
                        <a:pt x="205" y="139"/>
                      </a:lnTo>
                      <a:lnTo>
                        <a:pt x="221" y="129"/>
                      </a:lnTo>
                      <a:lnTo>
                        <a:pt x="239" y="120"/>
                      </a:lnTo>
                      <a:lnTo>
                        <a:pt x="259" y="113"/>
                      </a:lnTo>
                      <a:lnTo>
                        <a:pt x="276" y="108"/>
                      </a:lnTo>
                      <a:lnTo>
                        <a:pt x="296" y="104"/>
                      </a:lnTo>
                      <a:lnTo>
                        <a:pt x="306" y="102"/>
                      </a:lnTo>
                      <a:lnTo>
                        <a:pt x="312" y="102"/>
                      </a:lnTo>
                      <a:lnTo>
                        <a:pt x="329" y="102"/>
                      </a:lnTo>
                      <a:lnTo>
                        <a:pt x="347" y="102"/>
                      </a:lnTo>
                      <a:lnTo>
                        <a:pt x="363" y="104"/>
                      </a:lnTo>
                      <a:lnTo>
                        <a:pt x="368" y="104"/>
                      </a:lnTo>
                      <a:lnTo>
                        <a:pt x="374" y="105"/>
                      </a:lnTo>
                      <a:lnTo>
                        <a:pt x="386" y="108"/>
                      </a:lnTo>
                      <a:lnTo>
                        <a:pt x="404" y="113"/>
                      </a:lnTo>
                      <a:lnTo>
                        <a:pt x="426" y="122"/>
                      </a:lnTo>
                      <a:lnTo>
                        <a:pt x="447" y="133"/>
                      </a:lnTo>
                      <a:lnTo>
                        <a:pt x="467" y="145"/>
                      </a:lnTo>
                      <a:lnTo>
                        <a:pt x="486" y="160"/>
                      </a:lnTo>
                      <a:lnTo>
                        <a:pt x="502" y="177"/>
                      </a:lnTo>
                      <a:lnTo>
                        <a:pt x="513" y="192"/>
                      </a:lnTo>
                      <a:lnTo>
                        <a:pt x="520" y="201"/>
                      </a:lnTo>
                      <a:lnTo>
                        <a:pt x="523" y="205"/>
                      </a:lnTo>
                      <a:lnTo>
                        <a:pt x="529" y="214"/>
                      </a:lnTo>
                      <a:lnTo>
                        <a:pt x="538" y="232"/>
                      </a:lnTo>
                      <a:lnTo>
                        <a:pt x="546" y="252"/>
                      </a:lnTo>
                      <a:lnTo>
                        <a:pt x="553" y="270"/>
                      </a:lnTo>
                      <a:lnTo>
                        <a:pt x="555" y="279"/>
                      </a:lnTo>
                      <a:lnTo>
                        <a:pt x="558" y="289"/>
                      </a:lnTo>
                      <a:lnTo>
                        <a:pt x="559" y="309"/>
                      </a:lnTo>
                      <a:lnTo>
                        <a:pt x="561" y="328"/>
                      </a:lnTo>
                      <a:lnTo>
                        <a:pt x="561" y="3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18">
                  <a:extLst>
                    <a:ext uri="{FF2B5EF4-FFF2-40B4-BE49-F238E27FC236}">
                      <a16:creationId xmlns:a16="http://schemas.microsoft.com/office/drawing/2014/main" id="{47007AEB-BF6E-B1DB-B980-22B13DEB7E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52988" y="3302000"/>
                  <a:ext cx="615950" cy="615950"/>
                </a:xfrm>
                <a:custGeom>
                  <a:avLst/>
                  <a:gdLst>
                    <a:gd name="T0" fmla="*/ 376 w 388"/>
                    <a:gd name="T1" fmla="*/ 126 h 388"/>
                    <a:gd name="T2" fmla="*/ 353 w 388"/>
                    <a:gd name="T3" fmla="*/ 84 h 388"/>
                    <a:gd name="T4" fmla="*/ 309 w 388"/>
                    <a:gd name="T5" fmla="*/ 37 h 388"/>
                    <a:gd name="T6" fmla="*/ 240 w 388"/>
                    <a:gd name="T7" fmla="*/ 4 h 388"/>
                    <a:gd name="T8" fmla="*/ 207 w 388"/>
                    <a:gd name="T9" fmla="*/ 0 h 388"/>
                    <a:gd name="T10" fmla="*/ 165 w 388"/>
                    <a:gd name="T11" fmla="*/ 1 h 388"/>
                    <a:gd name="T12" fmla="*/ 102 w 388"/>
                    <a:gd name="T13" fmla="*/ 22 h 388"/>
                    <a:gd name="T14" fmla="*/ 56 w 388"/>
                    <a:gd name="T15" fmla="*/ 58 h 388"/>
                    <a:gd name="T16" fmla="*/ 24 w 388"/>
                    <a:gd name="T17" fmla="*/ 100 h 388"/>
                    <a:gd name="T18" fmla="*/ 9 w 388"/>
                    <a:gd name="T19" fmla="*/ 135 h 388"/>
                    <a:gd name="T20" fmla="*/ 0 w 388"/>
                    <a:gd name="T21" fmla="*/ 177 h 388"/>
                    <a:gd name="T22" fmla="*/ 2 w 388"/>
                    <a:gd name="T23" fmla="*/ 211 h 388"/>
                    <a:gd name="T24" fmla="*/ 9 w 388"/>
                    <a:gd name="T25" fmla="*/ 253 h 388"/>
                    <a:gd name="T26" fmla="*/ 23 w 388"/>
                    <a:gd name="T27" fmla="*/ 286 h 388"/>
                    <a:gd name="T28" fmla="*/ 50 w 388"/>
                    <a:gd name="T29" fmla="*/ 323 h 388"/>
                    <a:gd name="T30" fmla="*/ 86 w 388"/>
                    <a:gd name="T31" fmla="*/ 355 h 388"/>
                    <a:gd name="T32" fmla="*/ 127 w 388"/>
                    <a:gd name="T33" fmla="*/ 376 h 388"/>
                    <a:gd name="T34" fmla="*/ 169 w 388"/>
                    <a:gd name="T35" fmla="*/ 386 h 388"/>
                    <a:gd name="T36" fmla="*/ 211 w 388"/>
                    <a:gd name="T37" fmla="*/ 386 h 388"/>
                    <a:gd name="T38" fmla="*/ 246 w 388"/>
                    <a:gd name="T39" fmla="*/ 380 h 388"/>
                    <a:gd name="T40" fmla="*/ 291 w 388"/>
                    <a:gd name="T41" fmla="*/ 362 h 388"/>
                    <a:gd name="T42" fmla="*/ 328 w 388"/>
                    <a:gd name="T43" fmla="*/ 334 h 388"/>
                    <a:gd name="T44" fmla="*/ 358 w 388"/>
                    <a:gd name="T45" fmla="*/ 296 h 388"/>
                    <a:gd name="T46" fmla="*/ 377 w 388"/>
                    <a:gd name="T47" fmla="*/ 257 h 388"/>
                    <a:gd name="T48" fmla="*/ 388 w 388"/>
                    <a:gd name="T49" fmla="*/ 192 h 388"/>
                    <a:gd name="T50" fmla="*/ 265 w 388"/>
                    <a:gd name="T51" fmla="*/ 205 h 388"/>
                    <a:gd name="T52" fmla="*/ 258 w 388"/>
                    <a:gd name="T53" fmla="*/ 226 h 388"/>
                    <a:gd name="T54" fmla="*/ 250 w 388"/>
                    <a:gd name="T55" fmla="*/ 238 h 388"/>
                    <a:gd name="T56" fmla="*/ 237 w 388"/>
                    <a:gd name="T57" fmla="*/ 251 h 388"/>
                    <a:gd name="T58" fmla="*/ 222 w 388"/>
                    <a:gd name="T59" fmla="*/ 259 h 388"/>
                    <a:gd name="T60" fmla="*/ 204 w 388"/>
                    <a:gd name="T61" fmla="*/ 265 h 388"/>
                    <a:gd name="T62" fmla="*/ 190 w 388"/>
                    <a:gd name="T63" fmla="*/ 265 h 388"/>
                    <a:gd name="T64" fmla="*/ 178 w 388"/>
                    <a:gd name="T65" fmla="*/ 263 h 388"/>
                    <a:gd name="T66" fmla="*/ 162 w 388"/>
                    <a:gd name="T67" fmla="*/ 257 h 388"/>
                    <a:gd name="T68" fmla="*/ 147 w 388"/>
                    <a:gd name="T69" fmla="*/ 247 h 388"/>
                    <a:gd name="T70" fmla="*/ 136 w 388"/>
                    <a:gd name="T71" fmla="*/ 235 h 388"/>
                    <a:gd name="T72" fmla="*/ 129 w 388"/>
                    <a:gd name="T73" fmla="*/ 223 h 388"/>
                    <a:gd name="T74" fmla="*/ 125 w 388"/>
                    <a:gd name="T75" fmla="*/ 208 h 388"/>
                    <a:gd name="T76" fmla="*/ 123 w 388"/>
                    <a:gd name="T77" fmla="*/ 193 h 388"/>
                    <a:gd name="T78" fmla="*/ 125 w 388"/>
                    <a:gd name="T79" fmla="*/ 180 h 388"/>
                    <a:gd name="T80" fmla="*/ 129 w 388"/>
                    <a:gd name="T81" fmla="*/ 165 h 388"/>
                    <a:gd name="T82" fmla="*/ 138 w 388"/>
                    <a:gd name="T83" fmla="*/ 150 h 388"/>
                    <a:gd name="T84" fmla="*/ 150 w 388"/>
                    <a:gd name="T85" fmla="*/ 138 h 388"/>
                    <a:gd name="T86" fmla="*/ 171 w 388"/>
                    <a:gd name="T87" fmla="*/ 126 h 388"/>
                    <a:gd name="T88" fmla="*/ 189 w 388"/>
                    <a:gd name="T89" fmla="*/ 123 h 388"/>
                    <a:gd name="T90" fmla="*/ 205 w 388"/>
                    <a:gd name="T91" fmla="*/ 123 h 388"/>
                    <a:gd name="T92" fmla="*/ 223 w 388"/>
                    <a:gd name="T93" fmla="*/ 129 h 388"/>
                    <a:gd name="T94" fmla="*/ 247 w 388"/>
                    <a:gd name="T95" fmla="*/ 145 h 388"/>
                    <a:gd name="T96" fmla="*/ 256 w 388"/>
                    <a:gd name="T97" fmla="*/ 157 h 388"/>
                    <a:gd name="T98" fmla="*/ 264 w 388"/>
                    <a:gd name="T99" fmla="*/ 177 h 388"/>
                    <a:gd name="T100" fmla="*/ 265 w 388"/>
                    <a:gd name="T101" fmla="*/ 199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88" h="388">
                      <a:moveTo>
                        <a:pt x="385" y="157"/>
                      </a:moveTo>
                      <a:lnTo>
                        <a:pt x="383" y="150"/>
                      </a:lnTo>
                      <a:lnTo>
                        <a:pt x="380" y="142"/>
                      </a:lnTo>
                      <a:lnTo>
                        <a:pt x="376" y="126"/>
                      </a:lnTo>
                      <a:lnTo>
                        <a:pt x="368" y="109"/>
                      </a:lnTo>
                      <a:lnTo>
                        <a:pt x="361" y="94"/>
                      </a:lnTo>
                      <a:lnTo>
                        <a:pt x="356" y="88"/>
                      </a:lnTo>
                      <a:lnTo>
                        <a:pt x="353" y="84"/>
                      </a:lnTo>
                      <a:lnTo>
                        <a:pt x="347" y="75"/>
                      </a:lnTo>
                      <a:lnTo>
                        <a:pt x="339" y="64"/>
                      </a:lnTo>
                      <a:lnTo>
                        <a:pt x="324" y="49"/>
                      </a:lnTo>
                      <a:lnTo>
                        <a:pt x="309" y="37"/>
                      </a:lnTo>
                      <a:lnTo>
                        <a:pt x="292" y="25"/>
                      </a:lnTo>
                      <a:lnTo>
                        <a:pt x="274" y="16"/>
                      </a:lnTo>
                      <a:lnTo>
                        <a:pt x="255" y="9"/>
                      </a:lnTo>
                      <a:lnTo>
                        <a:pt x="240" y="4"/>
                      </a:lnTo>
                      <a:lnTo>
                        <a:pt x="231" y="3"/>
                      </a:lnTo>
                      <a:lnTo>
                        <a:pt x="225" y="1"/>
                      </a:lnTo>
                      <a:lnTo>
                        <a:pt x="220" y="1"/>
                      </a:lnTo>
                      <a:lnTo>
                        <a:pt x="207" y="0"/>
                      </a:lnTo>
                      <a:lnTo>
                        <a:pt x="192" y="0"/>
                      </a:lnTo>
                      <a:lnTo>
                        <a:pt x="178" y="0"/>
                      </a:lnTo>
                      <a:lnTo>
                        <a:pt x="172" y="0"/>
                      </a:lnTo>
                      <a:lnTo>
                        <a:pt x="165" y="1"/>
                      </a:lnTo>
                      <a:lnTo>
                        <a:pt x="148" y="4"/>
                      </a:lnTo>
                      <a:lnTo>
                        <a:pt x="132" y="9"/>
                      </a:lnTo>
                      <a:lnTo>
                        <a:pt x="117" y="15"/>
                      </a:lnTo>
                      <a:lnTo>
                        <a:pt x="102" y="22"/>
                      </a:lnTo>
                      <a:lnTo>
                        <a:pt x="87" y="31"/>
                      </a:lnTo>
                      <a:lnTo>
                        <a:pt x="74" y="40"/>
                      </a:lnTo>
                      <a:lnTo>
                        <a:pt x="62" y="52"/>
                      </a:lnTo>
                      <a:lnTo>
                        <a:pt x="56" y="58"/>
                      </a:lnTo>
                      <a:lnTo>
                        <a:pt x="50" y="64"/>
                      </a:lnTo>
                      <a:lnTo>
                        <a:pt x="39" y="76"/>
                      </a:lnTo>
                      <a:lnTo>
                        <a:pt x="32" y="88"/>
                      </a:lnTo>
                      <a:lnTo>
                        <a:pt x="24" y="100"/>
                      </a:lnTo>
                      <a:lnTo>
                        <a:pt x="20" y="108"/>
                      </a:lnTo>
                      <a:lnTo>
                        <a:pt x="18" y="114"/>
                      </a:lnTo>
                      <a:lnTo>
                        <a:pt x="12" y="124"/>
                      </a:lnTo>
                      <a:lnTo>
                        <a:pt x="9" y="135"/>
                      </a:lnTo>
                      <a:lnTo>
                        <a:pt x="6" y="145"/>
                      </a:lnTo>
                      <a:lnTo>
                        <a:pt x="3" y="154"/>
                      </a:lnTo>
                      <a:lnTo>
                        <a:pt x="2" y="165"/>
                      </a:lnTo>
                      <a:lnTo>
                        <a:pt x="0" y="177"/>
                      </a:lnTo>
                      <a:lnTo>
                        <a:pt x="0" y="187"/>
                      </a:lnTo>
                      <a:lnTo>
                        <a:pt x="0" y="193"/>
                      </a:lnTo>
                      <a:lnTo>
                        <a:pt x="0" y="199"/>
                      </a:lnTo>
                      <a:lnTo>
                        <a:pt x="2" y="211"/>
                      </a:lnTo>
                      <a:lnTo>
                        <a:pt x="2" y="221"/>
                      </a:lnTo>
                      <a:lnTo>
                        <a:pt x="3" y="232"/>
                      </a:lnTo>
                      <a:lnTo>
                        <a:pt x="6" y="242"/>
                      </a:lnTo>
                      <a:lnTo>
                        <a:pt x="9" y="253"/>
                      </a:lnTo>
                      <a:lnTo>
                        <a:pt x="14" y="263"/>
                      </a:lnTo>
                      <a:lnTo>
                        <a:pt x="18" y="274"/>
                      </a:lnTo>
                      <a:lnTo>
                        <a:pt x="21" y="280"/>
                      </a:lnTo>
                      <a:lnTo>
                        <a:pt x="23" y="286"/>
                      </a:lnTo>
                      <a:lnTo>
                        <a:pt x="29" y="295"/>
                      </a:lnTo>
                      <a:lnTo>
                        <a:pt x="36" y="305"/>
                      </a:lnTo>
                      <a:lnTo>
                        <a:pt x="42" y="314"/>
                      </a:lnTo>
                      <a:lnTo>
                        <a:pt x="50" y="323"/>
                      </a:lnTo>
                      <a:lnTo>
                        <a:pt x="59" y="332"/>
                      </a:lnTo>
                      <a:lnTo>
                        <a:pt x="68" y="340"/>
                      </a:lnTo>
                      <a:lnTo>
                        <a:pt x="77" y="347"/>
                      </a:lnTo>
                      <a:lnTo>
                        <a:pt x="86" y="355"/>
                      </a:lnTo>
                      <a:lnTo>
                        <a:pt x="96" y="361"/>
                      </a:lnTo>
                      <a:lnTo>
                        <a:pt x="107" y="367"/>
                      </a:lnTo>
                      <a:lnTo>
                        <a:pt x="117" y="371"/>
                      </a:lnTo>
                      <a:lnTo>
                        <a:pt x="127" y="376"/>
                      </a:lnTo>
                      <a:lnTo>
                        <a:pt x="139" y="380"/>
                      </a:lnTo>
                      <a:lnTo>
                        <a:pt x="151" y="383"/>
                      </a:lnTo>
                      <a:lnTo>
                        <a:pt x="163" y="385"/>
                      </a:lnTo>
                      <a:lnTo>
                        <a:pt x="169" y="386"/>
                      </a:lnTo>
                      <a:lnTo>
                        <a:pt x="174" y="386"/>
                      </a:lnTo>
                      <a:lnTo>
                        <a:pt x="186" y="388"/>
                      </a:lnTo>
                      <a:lnTo>
                        <a:pt x="199" y="388"/>
                      </a:lnTo>
                      <a:lnTo>
                        <a:pt x="211" y="386"/>
                      </a:lnTo>
                      <a:lnTo>
                        <a:pt x="216" y="386"/>
                      </a:lnTo>
                      <a:lnTo>
                        <a:pt x="222" y="386"/>
                      </a:lnTo>
                      <a:lnTo>
                        <a:pt x="234" y="383"/>
                      </a:lnTo>
                      <a:lnTo>
                        <a:pt x="246" y="380"/>
                      </a:lnTo>
                      <a:lnTo>
                        <a:pt x="258" y="377"/>
                      </a:lnTo>
                      <a:lnTo>
                        <a:pt x="268" y="373"/>
                      </a:lnTo>
                      <a:lnTo>
                        <a:pt x="280" y="368"/>
                      </a:lnTo>
                      <a:lnTo>
                        <a:pt x="291" y="362"/>
                      </a:lnTo>
                      <a:lnTo>
                        <a:pt x="300" y="356"/>
                      </a:lnTo>
                      <a:lnTo>
                        <a:pt x="310" y="349"/>
                      </a:lnTo>
                      <a:lnTo>
                        <a:pt x="319" y="341"/>
                      </a:lnTo>
                      <a:lnTo>
                        <a:pt x="328" y="334"/>
                      </a:lnTo>
                      <a:lnTo>
                        <a:pt x="337" y="325"/>
                      </a:lnTo>
                      <a:lnTo>
                        <a:pt x="345" y="316"/>
                      </a:lnTo>
                      <a:lnTo>
                        <a:pt x="352" y="307"/>
                      </a:lnTo>
                      <a:lnTo>
                        <a:pt x="358" y="296"/>
                      </a:lnTo>
                      <a:lnTo>
                        <a:pt x="364" y="286"/>
                      </a:lnTo>
                      <a:lnTo>
                        <a:pt x="367" y="280"/>
                      </a:lnTo>
                      <a:lnTo>
                        <a:pt x="371" y="272"/>
                      </a:lnTo>
                      <a:lnTo>
                        <a:pt x="377" y="257"/>
                      </a:lnTo>
                      <a:lnTo>
                        <a:pt x="382" y="241"/>
                      </a:lnTo>
                      <a:lnTo>
                        <a:pt x="385" y="224"/>
                      </a:lnTo>
                      <a:lnTo>
                        <a:pt x="388" y="208"/>
                      </a:lnTo>
                      <a:lnTo>
                        <a:pt x="388" y="192"/>
                      </a:lnTo>
                      <a:lnTo>
                        <a:pt x="386" y="174"/>
                      </a:lnTo>
                      <a:lnTo>
                        <a:pt x="385" y="157"/>
                      </a:lnTo>
                      <a:close/>
                      <a:moveTo>
                        <a:pt x="265" y="199"/>
                      </a:moveTo>
                      <a:lnTo>
                        <a:pt x="265" y="205"/>
                      </a:lnTo>
                      <a:lnTo>
                        <a:pt x="264" y="211"/>
                      </a:lnTo>
                      <a:lnTo>
                        <a:pt x="262" y="217"/>
                      </a:lnTo>
                      <a:lnTo>
                        <a:pt x="259" y="223"/>
                      </a:lnTo>
                      <a:lnTo>
                        <a:pt x="258" y="226"/>
                      </a:lnTo>
                      <a:lnTo>
                        <a:pt x="256" y="227"/>
                      </a:lnTo>
                      <a:lnTo>
                        <a:pt x="255" y="232"/>
                      </a:lnTo>
                      <a:lnTo>
                        <a:pt x="252" y="235"/>
                      </a:lnTo>
                      <a:lnTo>
                        <a:pt x="250" y="238"/>
                      </a:lnTo>
                      <a:lnTo>
                        <a:pt x="247" y="242"/>
                      </a:lnTo>
                      <a:lnTo>
                        <a:pt x="244" y="245"/>
                      </a:lnTo>
                      <a:lnTo>
                        <a:pt x="240" y="248"/>
                      </a:lnTo>
                      <a:lnTo>
                        <a:pt x="237" y="251"/>
                      </a:lnTo>
                      <a:lnTo>
                        <a:pt x="234" y="253"/>
                      </a:lnTo>
                      <a:lnTo>
                        <a:pt x="229" y="256"/>
                      </a:lnTo>
                      <a:lnTo>
                        <a:pt x="226" y="257"/>
                      </a:lnTo>
                      <a:lnTo>
                        <a:pt x="222" y="259"/>
                      </a:lnTo>
                      <a:lnTo>
                        <a:pt x="217" y="260"/>
                      </a:lnTo>
                      <a:lnTo>
                        <a:pt x="213" y="262"/>
                      </a:lnTo>
                      <a:lnTo>
                        <a:pt x="208" y="263"/>
                      </a:lnTo>
                      <a:lnTo>
                        <a:pt x="204" y="265"/>
                      </a:lnTo>
                      <a:lnTo>
                        <a:pt x="202" y="265"/>
                      </a:lnTo>
                      <a:lnTo>
                        <a:pt x="201" y="265"/>
                      </a:lnTo>
                      <a:lnTo>
                        <a:pt x="196" y="265"/>
                      </a:lnTo>
                      <a:lnTo>
                        <a:pt x="190" y="265"/>
                      </a:lnTo>
                      <a:lnTo>
                        <a:pt x="187" y="265"/>
                      </a:lnTo>
                      <a:lnTo>
                        <a:pt x="184" y="265"/>
                      </a:lnTo>
                      <a:lnTo>
                        <a:pt x="183" y="263"/>
                      </a:lnTo>
                      <a:lnTo>
                        <a:pt x="178" y="263"/>
                      </a:lnTo>
                      <a:lnTo>
                        <a:pt x="174" y="262"/>
                      </a:lnTo>
                      <a:lnTo>
                        <a:pt x="169" y="260"/>
                      </a:lnTo>
                      <a:lnTo>
                        <a:pt x="166" y="259"/>
                      </a:lnTo>
                      <a:lnTo>
                        <a:pt x="162" y="257"/>
                      </a:lnTo>
                      <a:lnTo>
                        <a:pt x="157" y="254"/>
                      </a:lnTo>
                      <a:lnTo>
                        <a:pt x="154" y="253"/>
                      </a:lnTo>
                      <a:lnTo>
                        <a:pt x="151" y="250"/>
                      </a:lnTo>
                      <a:lnTo>
                        <a:pt x="147" y="247"/>
                      </a:lnTo>
                      <a:lnTo>
                        <a:pt x="144" y="244"/>
                      </a:lnTo>
                      <a:lnTo>
                        <a:pt x="141" y="241"/>
                      </a:lnTo>
                      <a:lnTo>
                        <a:pt x="138" y="238"/>
                      </a:lnTo>
                      <a:lnTo>
                        <a:pt x="136" y="235"/>
                      </a:lnTo>
                      <a:lnTo>
                        <a:pt x="133" y="230"/>
                      </a:lnTo>
                      <a:lnTo>
                        <a:pt x="132" y="227"/>
                      </a:lnTo>
                      <a:lnTo>
                        <a:pt x="130" y="226"/>
                      </a:lnTo>
                      <a:lnTo>
                        <a:pt x="129" y="223"/>
                      </a:lnTo>
                      <a:lnTo>
                        <a:pt x="127" y="220"/>
                      </a:lnTo>
                      <a:lnTo>
                        <a:pt x="126" y="215"/>
                      </a:lnTo>
                      <a:lnTo>
                        <a:pt x="125" y="211"/>
                      </a:lnTo>
                      <a:lnTo>
                        <a:pt x="125" y="208"/>
                      </a:lnTo>
                      <a:lnTo>
                        <a:pt x="123" y="204"/>
                      </a:lnTo>
                      <a:lnTo>
                        <a:pt x="123" y="201"/>
                      </a:lnTo>
                      <a:lnTo>
                        <a:pt x="123" y="196"/>
                      </a:lnTo>
                      <a:lnTo>
                        <a:pt x="123" y="193"/>
                      </a:lnTo>
                      <a:lnTo>
                        <a:pt x="123" y="192"/>
                      </a:lnTo>
                      <a:lnTo>
                        <a:pt x="123" y="187"/>
                      </a:lnTo>
                      <a:lnTo>
                        <a:pt x="123" y="183"/>
                      </a:lnTo>
                      <a:lnTo>
                        <a:pt x="125" y="180"/>
                      </a:lnTo>
                      <a:lnTo>
                        <a:pt x="125" y="175"/>
                      </a:lnTo>
                      <a:lnTo>
                        <a:pt x="126" y="172"/>
                      </a:lnTo>
                      <a:lnTo>
                        <a:pt x="127" y="168"/>
                      </a:lnTo>
                      <a:lnTo>
                        <a:pt x="129" y="165"/>
                      </a:lnTo>
                      <a:lnTo>
                        <a:pt x="130" y="162"/>
                      </a:lnTo>
                      <a:lnTo>
                        <a:pt x="132" y="160"/>
                      </a:lnTo>
                      <a:lnTo>
                        <a:pt x="135" y="154"/>
                      </a:lnTo>
                      <a:lnTo>
                        <a:pt x="138" y="150"/>
                      </a:lnTo>
                      <a:lnTo>
                        <a:pt x="141" y="145"/>
                      </a:lnTo>
                      <a:lnTo>
                        <a:pt x="142" y="144"/>
                      </a:lnTo>
                      <a:lnTo>
                        <a:pt x="145" y="142"/>
                      </a:lnTo>
                      <a:lnTo>
                        <a:pt x="150" y="138"/>
                      </a:lnTo>
                      <a:lnTo>
                        <a:pt x="154" y="133"/>
                      </a:lnTo>
                      <a:lnTo>
                        <a:pt x="160" y="130"/>
                      </a:lnTo>
                      <a:lnTo>
                        <a:pt x="166" y="129"/>
                      </a:lnTo>
                      <a:lnTo>
                        <a:pt x="171" y="126"/>
                      </a:lnTo>
                      <a:lnTo>
                        <a:pt x="177" y="124"/>
                      </a:lnTo>
                      <a:lnTo>
                        <a:pt x="183" y="123"/>
                      </a:lnTo>
                      <a:lnTo>
                        <a:pt x="186" y="123"/>
                      </a:lnTo>
                      <a:lnTo>
                        <a:pt x="189" y="123"/>
                      </a:lnTo>
                      <a:lnTo>
                        <a:pt x="193" y="123"/>
                      </a:lnTo>
                      <a:lnTo>
                        <a:pt x="199" y="123"/>
                      </a:lnTo>
                      <a:lnTo>
                        <a:pt x="204" y="123"/>
                      </a:lnTo>
                      <a:lnTo>
                        <a:pt x="205" y="123"/>
                      </a:lnTo>
                      <a:lnTo>
                        <a:pt x="207" y="123"/>
                      </a:lnTo>
                      <a:lnTo>
                        <a:pt x="211" y="124"/>
                      </a:lnTo>
                      <a:lnTo>
                        <a:pt x="217" y="126"/>
                      </a:lnTo>
                      <a:lnTo>
                        <a:pt x="223" y="129"/>
                      </a:lnTo>
                      <a:lnTo>
                        <a:pt x="231" y="132"/>
                      </a:lnTo>
                      <a:lnTo>
                        <a:pt x="237" y="136"/>
                      </a:lnTo>
                      <a:lnTo>
                        <a:pt x="243" y="141"/>
                      </a:lnTo>
                      <a:lnTo>
                        <a:pt x="247" y="145"/>
                      </a:lnTo>
                      <a:lnTo>
                        <a:pt x="250" y="150"/>
                      </a:lnTo>
                      <a:lnTo>
                        <a:pt x="253" y="153"/>
                      </a:lnTo>
                      <a:lnTo>
                        <a:pt x="255" y="154"/>
                      </a:lnTo>
                      <a:lnTo>
                        <a:pt x="256" y="157"/>
                      </a:lnTo>
                      <a:lnTo>
                        <a:pt x="258" y="163"/>
                      </a:lnTo>
                      <a:lnTo>
                        <a:pt x="261" y="169"/>
                      </a:lnTo>
                      <a:lnTo>
                        <a:pt x="264" y="175"/>
                      </a:lnTo>
                      <a:lnTo>
                        <a:pt x="264" y="177"/>
                      </a:lnTo>
                      <a:lnTo>
                        <a:pt x="264" y="181"/>
                      </a:lnTo>
                      <a:lnTo>
                        <a:pt x="265" y="187"/>
                      </a:lnTo>
                      <a:lnTo>
                        <a:pt x="265" y="193"/>
                      </a:lnTo>
                      <a:lnTo>
                        <a:pt x="265" y="1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8" name="Freeform 22">
                <a:extLst>
                  <a:ext uri="{FF2B5EF4-FFF2-40B4-BE49-F238E27FC236}">
                    <a16:creationId xmlns:a16="http://schemas.microsoft.com/office/drawing/2014/main" id="{54EB7E3E-3A4A-9818-4630-C3BD263BE8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991357">
                <a:off x="5616498" y="4206786"/>
                <a:ext cx="153805" cy="153805"/>
              </a:xfrm>
              <a:custGeom>
                <a:avLst/>
                <a:gdLst>
                  <a:gd name="T0" fmla="*/ 614 w 663"/>
                  <a:gd name="T1" fmla="*/ 373 h 663"/>
                  <a:gd name="T2" fmla="*/ 612 w 663"/>
                  <a:gd name="T3" fmla="*/ 300 h 663"/>
                  <a:gd name="T4" fmla="*/ 656 w 663"/>
                  <a:gd name="T5" fmla="*/ 262 h 663"/>
                  <a:gd name="T6" fmla="*/ 650 w 663"/>
                  <a:gd name="T7" fmla="*/ 210 h 663"/>
                  <a:gd name="T8" fmla="*/ 612 w 663"/>
                  <a:gd name="T9" fmla="*/ 150 h 663"/>
                  <a:gd name="T10" fmla="*/ 527 w 663"/>
                  <a:gd name="T11" fmla="*/ 127 h 663"/>
                  <a:gd name="T12" fmla="*/ 508 w 663"/>
                  <a:gd name="T13" fmla="*/ 75 h 663"/>
                  <a:gd name="T14" fmla="*/ 488 w 663"/>
                  <a:gd name="T15" fmla="*/ 29 h 663"/>
                  <a:gd name="T16" fmla="*/ 409 w 663"/>
                  <a:gd name="T17" fmla="*/ 0 h 663"/>
                  <a:gd name="T18" fmla="*/ 374 w 663"/>
                  <a:gd name="T19" fmla="*/ 48 h 663"/>
                  <a:gd name="T20" fmla="*/ 323 w 663"/>
                  <a:gd name="T21" fmla="*/ 50 h 663"/>
                  <a:gd name="T22" fmla="*/ 285 w 663"/>
                  <a:gd name="T23" fmla="*/ 42 h 663"/>
                  <a:gd name="T24" fmla="*/ 246 w 663"/>
                  <a:gd name="T25" fmla="*/ 3 h 663"/>
                  <a:gd name="T26" fmla="*/ 160 w 663"/>
                  <a:gd name="T27" fmla="*/ 38 h 663"/>
                  <a:gd name="T28" fmla="*/ 162 w 663"/>
                  <a:gd name="T29" fmla="*/ 98 h 663"/>
                  <a:gd name="T30" fmla="*/ 138 w 663"/>
                  <a:gd name="T31" fmla="*/ 126 h 663"/>
                  <a:gd name="T32" fmla="*/ 103 w 663"/>
                  <a:gd name="T33" fmla="*/ 163 h 663"/>
                  <a:gd name="T34" fmla="*/ 29 w 663"/>
                  <a:gd name="T35" fmla="*/ 178 h 663"/>
                  <a:gd name="T36" fmla="*/ 0 w 663"/>
                  <a:gd name="T37" fmla="*/ 258 h 663"/>
                  <a:gd name="T38" fmla="*/ 50 w 663"/>
                  <a:gd name="T39" fmla="*/ 325 h 663"/>
                  <a:gd name="T40" fmla="*/ 14 w 663"/>
                  <a:gd name="T41" fmla="*/ 397 h 663"/>
                  <a:gd name="T42" fmla="*/ 23 w 663"/>
                  <a:gd name="T43" fmla="*/ 472 h 663"/>
                  <a:gd name="T44" fmla="*/ 105 w 663"/>
                  <a:gd name="T45" fmla="*/ 500 h 663"/>
                  <a:gd name="T46" fmla="*/ 156 w 663"/>
                  <a:gd name="T47" fmla="*/ 553 h 663"/>
                  <a:gd name="T48" fmla="*/ 151 w 663"/>
                  <a:gd name="T49" fmla="*/ 618 h 663"/>
                  <a:gd name="T50" fmla="*/ 220 w 663"/>
                  <a:gd name="T51" fmla="*/ 653 h 663"/>
                  <a:gd name="T52" fmla="*/ 267 w 663"/>
                  <a:gd name="T53" fmla="*/ 650 h 663"/>
                  <a:gd name="T54" fmla="*/ 331 w 663"/>
                  <a:gd name="T55" fmla="*/ 614 h 663"/>
                  <a:gd name="T56" fmla="*/ 401 w 663"/>
                  <a:gd name="T57" fmla="*/ 654 h 663"/>
                  <a:gd name="T58" fmla="*/ 431 w 663"/>
                  <a:gd name="T59" fmla="*/ 656 h 663"/>
                  <a:gd name="T60" fmla="*/ 514 w 663"/>
                  <a:gd name="T61" fmla="*/ 618 h 663"/>
                  <a:gd name="T62" fmla="*/ 517 w 663"/>
                  <a:gd name="T63" fmla="*/ 545 h 663"/>
                  <a:gd name="T64" fmla="*/ 558 w 663"/>
                  <a:gd name="T65" fmla="*/ 500 h 663"/>
                  <a:gd name="T66" fmla="*/ 620 w 663"/>
                  <a:gd name="T67" fmla="*/ 512 h 663"/>
                  <a:gd name="T68" fmla="*/ 653 w 663"/>
                  <a:gd name="T69" fmla="*/ 443 h 663"/>
                  <a:gd name="T70" fmla="*/ 539 w 663"/>
                  <a:gd name="T71" fmla="*/ 232 h 663"/>
                  <a:gd name="T72" fmla="*/ 561 w 663"/>
                  <a:gd name="T73" fmla="*/ 312 h 663"/>
                  <a:gd name="T74" fmla="*/ 515 w 663"/>
                  <a:gd name="T75" fmla="*/ 192 h 663"/>
                  <a:gd name="T76" fmla="*/ 374 w 663"/>
                  <a:gd name="T77" fmla="*/ 105 h 663"/>
                  <a:gd name="T78" fmla="*/ 479 w 663"/>
                  <a:gd name="T79" fmla="*/ 154 h 663"/>
                  <a:gd name="T80" fmla="*/ 364 w 663"/>
                  <a:gd name="T81" fmla="*/ 104 h 663"/>
                  <a:gd name="T82" fmla="*/ 277 w 663"/>
                  <a:gd name="T83" fmla="*/ 108 h 663"/>
                  <a:gd name="T84" fmla="*/ 303 w 663"/>
                  <a:gd name="T85" fmla="*/ 267 h 663"/>
                  <a:gd name="T86" fmla="*/ 105 w 663"/>
                  <a:gd name="T87" fmla="*/ 298 h 663"/>
                  <a:gd name="T88" fmla="*/ 126 w 663"/>
                  <a:gd name="T89" fmla="*/ 231 h 663"/>
                  <a:gd name="T90" fmla="*/ 268 w 663"/>
                  <a:gd name="T91" fmla="*/ 300 h 663"/>
                  <a:gd name="T92" fmla="*/ 103 w 663"/>
                  <a:gd name="T93" fmla="*/ 310 h 663"/>
                  <a:gd name="T94" fmla="*/ 106 w 663"/>
                  <a:gd name="T95" fmla="*/ 377 h 663"/>
                  <a:gd name="T96" fmla="*/ 265 w 663"/>
                  <a:gd name="T97" fmla="*/ 358 h 663"/>
                  <a:gd name="T98" fmla="*/ 153 w 663"/>
                  <a:gd name="T99" fmla="*/ 476 h 663"/>
                  <a:gd name="T100" fmla="*/ 303 w 663"/>
                  <a:gd name="T101" fmla="*/ 560 h 663"/>
                  <a:gd name="T102" fmla="*/ 228 w 663"/>
                  <a:gd name="T103" fmla="*/ 536 h 663"/>
                  <a:gd name="T104" fmla="*/ 300 w 663"/>
                  <a:gd name="T105" fmla="*/ 395 h 663"/>
                  <a:gd name="T106" fmla="*/ 303 w 663"/>
                  <a:gd name="T107" fmla="*/ 560 h 663"/>
                  <a:gd name="T108" fmla="*/ 407 w 663"/>
                  <a:gd name="T109" fmla="*/ 550 h 663"/>
                  <a:gd name="T110" fmla="*/ 352 w 663"/>
                  <a:gd name="T111" fmla="*/ 560 h 663"/>
                  <a:gd name="T112" fmla="*/ 479 w 663"/>
                  <a:gd name="T113" fmla="*/ 508 h 663"/>
                  <a:gd name="T114" fmla="*/ 537 w 663"/>
                  <a:gd name="T115" fmla="*/ 434 h 663"/>
                  <a:gd name="T116" fmla="*/ 394 w 663"/>
                  <a:gd name="T117" fmla="*/ 365 h 663"/>
                  <a:gd name="T118" fmla="*/ 561 w 663"/>
                  <a:gd name="T119" fmla="*/ 35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3" h="663">
                    <a:moveTo>
                      <a:pt x="663" y="404"/>
                    </a:moveTo>
                    <a:lnTo>
                      <a:pt x="663" y="404"/>
                    </a:lnTo>
                    <a:lnTo>
                      <a:pt x="656" y="400"/>
                    </a:lnTo>
                    <a:lnTo>
                      <a:pt x="636" y="388"/>
                    </a:lnTo>
                    <a:lnTo>
                      <a:pt x="623" y="380"/>
                    </a:lnTo>
                    <a:lnTo>
                      <a:pt x="614" y="373"/>
                    </a:lnTo>
                    <a:lnTo>
                      <a:pt x="612" y="371"/>
                    </a:lnTo>
                    <a:lnTo>
                      <a:pt x="612" y="370"/>
                    </a:lnTo>
                    <a:lnTo>
                      <a:pt x="612" y="361"/>
                    </a:lnTo>
                    <a:lnTo>
                      <a:pt x="614" y="338"/>
                    </a:lnTo>
                    <a:lnTo>
                      <a:pt x="614" y="318"/>
                    </a:lnTo>
                    <a:lnTo>
                      <a:pt x="612" y="300"/>
                    </a:lnTo>
                    <a:lnTo>
                      <a:pt x="611" y="292"/>
                    </a:lnTo>
                    <a:lnTo>
                      <a:pt x="611" y="292"/>
                    </a:lnTo>
                    <a:lnTo>
                      <a:pt x="612" y="289"/>
                    </a:lnTo>
                    <a:lnTo>
                      <a:pt x="621" y="283"/>
                    </a:lnTo>
                    <a:lnTo>
                      <a:pt x="636" y="274"/>
                    </a:lnTo>
                    <a:lnTo>
                      <a:pt x="656" y="262"/>
                    </a:lnTo>
                    <a:lnTo>
                      <a:pt x="662" y="258"/>
                    </a:lnTo>
                    <a:lnTo>
                      <a:pt x="663" y="258"/>
                    </a:lnTo>
                    <a:lnTo>
                      <a:pt x="662" y="255"/>
                    </a:lnTo>
                    <a:lnTo>
                      <a:pt x="660" y="246"/>
                    </a:lnTo>
                    <a:lnTo>
                      <a:pt x="656" y="229"/>
                    </a:lnTo>
                    <a:lnTo>
                      <a:pt x="650" y="210"/>
                    </a:lnTo>
                    <a:lnTo>
                      <a:pt x="645" y="201"/>
                    </a:lnTo>
                    <a:lnTo>
                      <a:pt x="639" y="187"/>
                    </a:lnTo>
                    <a:lnTo>
                      <a:pt x="627" y="165"/>
                    </a:lnTo>
                    <a:lnTo>
                      <a:pt x="621" y="153"/>
                    </a:lnTo>
                    <a:lnTo>
                      <a:pt x="618" y="148"/>
                    </a:lnTo>
                    <a:lnTo>
                      <a:pt x="612" y="150"/>
                    </a:lnTo>
                    <a:lnTo>
                      <a:pt x="588" y="156"/>
                    </a:lnTo>
                    <a:lnTo>
                      <a:pt x="558" y="163"/>
                    </a:lnTo>
                    <a:lnTo>
                      <a:pt x="555" y="159"/>
                    </a:lnTo>
                    <a:lnTo>
                      <a:pt x="549" y="151"/>
                    </a:lnTo>
                    <a:lnTo>
                      <a:pt x="539" y="139"/>
                    </a:lnTo>
                    <a:lnTo>
                      <a:pt x="527" y="127"/>
                    </a:lnTo>
                    <a:lnTo>
                      <a:pt x="515" y="115"/>
                    </a:lnTo>
                    <a:lnTo>
                      <a:pt x="508" y="111"/>
                    </a:lnTo>
                    <a:lnTo>
                      <a:pt x="502" y="105"/>
                    </a:lnTo>
                    <a:lnTo>
                      <a:pt x="500" y="104"/>
                    </a:lnTo>
                    <a:lnTo>
                      <a:pt x="502" y="98"/>
                    </a:lnTo>
                    <a:lnTo>
                      <a:pt x="508" y="75"/>
                    </a:lnTo>
                    <a:lnTo>
                      <a:pt x="512" y="53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1" y="42"/>
                    </a:lnTo>
                    <a:lnTo>
                      <a:pt x="503" y="38"/>
                    </a:lnTo>
                    <a:lnTo>
                      <a:pt x="488" y="29"/>
                    </a:lnTo>
                    <a:lnTo>
                      <a:pt x="470" y="21"/>
                    </a:lnTo>
                    <a:lnTo>
                      <a:pt x="461" y="17"/>
                    </a:lnTo>
                    <a:lnTo>
                      <a:pt x="452" y="14"/>
                    </a:lnTo>
                    <a:lnTo>
                      <a:pt x="434" y="8"/>
                    </a:lnTo>
                    <a:lnTo>
                      <a:pt x="418" y="2"/>
                    </a:lnTo>
                    <a:lnTo>
                      <a:pt x="409" y="0"/>
                    </a:lnTo>
                    <a:lnTo>
                      <a:pt x="406" y="0"/>
                    </a:lnTo>
                    <a:lnTo>
                      <a:pt x="404" y="0"/>
                    </a:lnTo>
                    <a:lnTo>
                      <a:pt x="401" y="8"/>
                    </a:lnTo>
                    <a:lnTo>
                      <a:pt x="389" y="27"/>
                    </a:lnTo>
                    <a:lnTo>
                      <a:pt x="382" y="38"/>
                    </a:lnTo>
                    <a:lnTo>
                      <a:pt x="374" y="48"/>
                    </a:lnTo>
                    <a:lnTo>
                      <a:pt x="371" y="51"/>
                    </a:lnTo>
                    <a:lnTo>
                      <a:pt x="371" y="51"/>
                    </a:lnTo>
                    <a:lnTo>
                      <a:pt x="367" y="51"/>
                    </a:lnTo>
                    <a:lnTo>
                      <a:pt x="352" y="50"/>
                    </a:lnTo>
                    <a:lnTo>
                      <a:pt x="341" y="50"/>
                    </a:lnTo>
                    <a:lnTo>
                      <a:pt x="323" y="50"/>
                    </a:lnTo>
                    <a:lnTo>
                      <a:pt x="314" y="50"/>
                    </a:lnTo>
                    <a:lnTo>
                      <a:pt x="300" y="51"/>
                    </a:lnTo>
                    <a:lnTo>
                      <a:pt x="292" y="51"/>
                    </a:lnTo>
                    <a:lnTo>
                      <a:pt x="292" y="51"/>
                    </a:lnTo>
                    <a:lnTo>
                      <a:pt x="291" y="50"/>
                    </a:lnTo>
                    <a:lnTo>
                      <a:pt x="285" y="42"/>
                    </a:lnTo>
                    <a:lnTo>
                      <a:pt x="274" y="27"/>
                    </a:lnTo>
                    <a:lnTo>
                      <a:pt x="262" y="8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5" y="0"/>
                    </a:lnTo>
                    <a:lnTo>
                      <a:pt x="246" y="3"/>
                    </a:lnTo>
                    <a:lnTo>
                      <a:pt x="229" y="8"/>
                    </a:lnTo>
                    <a:lnTo>
                      <a:pt x="211" y="14"/>
                    </a:lnTo>
                    <a:lnTo>
                      <a:pt x="204" y="17"/>
                    </a:lnTo>
                    <a:lnTo>
                      <a:pt x="195" y="21"/>
                    </a:lnTo>
                    <a:lnTo>
                      <a:pt x="177" y="29"/>
                    </a:lnTo>
                    <a:lnTo>
                      <a:pt x="160" y="38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1" y="53"/>
                    </a:lnTo>
                    <a:lnTo>
                      <a:pt x="156" y="75"/>
                    </a:lnTo>
                    <a:lnTo>
                      <a:pt x="162" y="98"/>
                    </a:lnTo>
                    <a:lnTo>
                      <a:pt x="163" y="104"/>
                    </a:lnTo>
                    <a:lnTo>
                      <a:pt x="162" y="105"/>
                    </a:lnTo>
                    <a:lnTo>
                      <a:pt x="157" y="110"/>
                    </a:lnTo>
                    <a:lnTo>
                      <a:pt x="154" y="112"/>
                    </a:lnTo>
                    <a:lnTo>
                      <a:pt x="150" y="115"/>
                    </a:lnTo>
                    <a:lnTo>
                      <a:pt x="138" y="126"/>
                    </a:lnTo>
                    <a:lnTo>
                      <a:pt x="126" y="138"/>
                    </a:lnTo>
                    <a:lnTo>
                      <a:pt x="115" y="150"/>
                    </a:lnTo>
                    <a:lnTo>
                      <a:pt x="112" y="154"/>
                    </a:lnTo>
                    <a:lnTo>
                      <a:pt x="109" y="157"/>
                    </a:lnTo>
                    <a:lnTo>
                      <a:pt x="105" y="162"/>
                    </a:lnTo>
                    <a:lnTo>
                      <a:pt x="103" y="163"/>
                    </a:lnTo>
                    <a:lnTo>
                      <a:pt x="96" y="162"/>
                    </a:lnTo>
                    <a:lnTo>
                      <a:pt x="74" y="156"/>
                    </a:lnTo>
                    <a:lnTo>
                      <a:pt x="45" y="150"/>
                    </a:lnTo>
                    <a:lnTo>
                      <a:pt x="44" y="151"/>
                    </a:lnTo>
                    <a:lnTo>
                      <a:pt x="41" y="157"/>
                    </a:lnTo>
                    <a:lnTo>
                      <a:pt x="29" y="178"/>
                    </a:lnTo>
                    <a:lnTo>
                      <a:pt x="24" y="187"/>
                    </a:lnTo>
                    <a:lnTo>
                      <a:pt x="18" y="199"/>
                    </a:lnTo>
                    <a:lnTo>
                      <a:pt x="8" y="228"/>
                    </a:lnTo>
                    <a:lnTo>
                      <a:pt x="5" y="241"/>
                    </a:lnTo>
                    <a:lnTo>
                      <a:pt x="2" y="253"/>
                    </a:lnTo>
                    <a:lnTo>
                      <a:pt x="0" y="258"/>
                    </a:lnTo>
                    <a:lnTo>
                      <a:pt x="6" y="261"/>
                    </a:lnTo>
                    <a:lnTo>
                      <a:pt x="26" y="274"/>
                    </a:lnTo>
                    <a:lnTo>
                      <a:pt x="53" y="291"/>
                    </a:lnTo>
                    <a:lnTo>
                      <a:pt x="51" y="297"/>
                    </a:lnTo>
                    <a:lnTo>
                      <a:pt x="51" y="307"/>
                    </a:lnTo>
                    <a:lnTo>
                      <a:pt x="50" y="325"/>
                    </a:lnTo>
                    <a:lnTo>
                      <a:pt x="50" y="343"/>
                    </a:lnTo>
                    <a:lnTo>
                      <a:pt x="51" y="359"/>
                    </a:lnTo>
                    <a:lnTo>
                      <a:pt x="51" y="367"/>
                    </a:lnTo>
                    <a:lnTo>
                      <a:pt x="53" y="373"/>
                    </a:lnTo>
                    <a:lnTo>
                      <a:pt x="32" y="386"/>
                    </a:lnTo>
                    <a:lnTo>
                      <a:pt x="14" y="397"/>
                    </a:lnTo>
                    <a:lnTo>
                      <a:pt x="6" y="403"/>
                    </a:lnTo>
                    <a:lnTo>
                      <a:pt x="0" y="406"/>
                    </a:lnTo>
                    <a:lnTo>
                      <a:pt x="3" y="418"/>
                    </a:lnTo>
                    <a:lnTo>
                      <a:pt x="8" y="433"/>
                    </a:lnTo>
                    <a:lnTo>
                      <a:pt x="17" y="460"/>
                    </a:lnTo>
                    <a:lnTo>
                      <a:pt x="23" y="472"/>
                    </a:lnTo>
                    <a:lnTo>
                      <a:pt x="27" y="484"/>
                    </a:lnTo>
                    <a:lnTo>
                      <a:pt x="41" y="506"/>
                    </a:lnTo>
                    <a:lnTo>
                      <a:pt x="44" y="512"/>
                    </a:lnTo>
                    <a:lnTo>
                      <a:pt x="47" y="514"/>
                    </a:lnTo>
                    <a:lnTo>
                      <a:pt x="77" y="508"/>
                    </a:lnTo>
                    <a:lnTo>
                      <a:pt x="105" y="500"/>
                    </a:lnTo>
                    <a:lnTo>
                      <a:pt x="108" y="503"/>
                    </a:lnTo>
                    <a:lnTo>
                      <a:pt x="112" y="511"/>
                    </a:lnTo>
                    <a:lnTo>
                      <a:pt x="124" y="523"/>
                    </a:lnTo>
                    <a:lnTo>
                      <a:pt x="136" y="536"/>
                    </a:lnTo>
                    <a:lnTo>
                      <a:pt x="150" y="547"/>
                    </a:lnTo>
                    <a:lnTo>
                      <a:pt x="156" y="553"/>
                    </a:lnTo>
                    <a:lnTo>
                      <a:pt x="159" y="556"/>
                    </a:lnTo>
                    <a:lnTo>
                      <a:pt x="163" y="559"/>
                    </a:lnTo>
                    <a:lnTo>
                      <a:pt x="163" y="560"/>
                    </a:lnTo>
                    <a:lnTo>
                      <a:pt x="156" y="590"/>
                    </a:lnTo>
                    <a:lnTo>
                      <a:pt x="150" y="617"/>
                    </a:lnTo>
                    <a:lnTo>
                      <a:pt x="151" y="618"/>
                    </a:lnTo>
                    <a:lnTo>
                      <a:pt x="154" y="620"/>
                    </a:lnTo>
                    <a:lnTo>
                      <a:pt x="162" y="626"/>
                    </a:lnTo>
                    <a:lnTo>
                      <a:pt x="178" y="635"/>
                    </a:lnTo>
                    <a:lnTo>
                      <a:pt x="198" y="644"/>
                    </a:lnTo>
                    <a:lnTo>
                      <a:pt x="205" y="647"/>
                    </a:lnTo>
                    <a:lnTo>
                      <a:pt x="220" y="653"/>
                    </a:lnTo>
                    <a:lnTo>
                      <a:pt x="243" y="659"/>
                    </a:lnTo>
                    <a:lnTo>
                      <a:pt x="255" y="662"/>
                    </a:lnTo>
                    <a:lnTo>
                      <a:pt x="256" y="663"/>
                    </a:lnTo>
                    <a:lnTo>
                      <a:pt x="258" y="663"/>
                    </a:lnTo>
                    <a:lnTo>
                      <a:pt x="259" y="660"/>
                    </a:lnTo>
                    <a:lnTo>
                      <a:pt x="267" y="650"/>
                    </a:lnTo>
                    <a:lnTo>
                      <a:pt x="276" y="636"/>
                    </a:lnTo>
                    <a:lnTo>
                      <a:pt x="291" y="611"/>
                    </a:lnTo>
                    <a:lnTo>
                      <a:pt x="297" y="611"/>
                    </a:lnTo>
                    <a:lnTo>
                      <a:pt x="304" y="612"/>
                    </a:lnTo>
                    <a:lnTo>
                      <a:pt x="322" y="614"/>
                    </a:lnTo>
                    <a:lnTo>
                      <a:pt x="331" y="614"/>
                    </a:lnTo>
                    <a:lnTo>
                      <a:pt x="340" y="614"/>
                    </a:lnTo>
                    <a:lnTo>
                      <a:pt x="355" y="612"/>
                    </a:lnTo>
                    <a:lnTo>
                      <a:pt x="367" y="611"/>
                    </a:lnTo>
                    <a:lnTo>
                      <a:pt x="374" y="611"/>
                    </a:lnTo>
                    <a:lnTo>
                      <a:pt x="389" y="635"/>
                    </a:lnTo>
                    <a:lnTo>
                      <a:pt x="401" y="654"/>
                    </a:lnTo>
                    <a:lnTo>
                      <a:pt x="404" y="662"/>
                    </a:lnTo>
                    <a:lnTo>
                      <a:pt x="406" y="662"/>
                    </a:lnTo>
                    <a:lnTo>
                      <a:pt x="407" y="662"/>
                    </a:lnTo>
                    <a:lnTo>
                      <a:pt x="412" y="662"/>
                    </a:lnTo>
                    <a:lnTo>
                      <a:pt x="418" y="660"/>
                    </a:lnTo>
                    <a:lnTo>
                      <a:pt x="431" y="656"/>
                    </a:lnTo>
                    <a:lnTo>
                      <a:pt x="458" y="647"/>
                    </a:lnTo>
                    <a:lnTo>
                      <a:pt x="470" y="641"/>
                    </a:lnTo>
                    <a:lnTo>
                      <a:pt x="478" y="638"/>
                    </a:lnTo>
                    <a:lnTo>
                      <a:pt x="493" y="630"/>
                    </a:lnTo>
                    <a:lnTo>
                      <a:pt x="506" y="624"/>
                    </a:lnTo>
                    <a:lnTo>
                      <a:pt x="514" y="618"/>
                    </a:lnTo>
                    <a:lnTo>
                      <a:pt x="515" y="617"/>
                    </a:lnTo>
                    <a:lnTo>
                      <a:pt x="514" y="611"/>
                    </a:lnTo>
                    <a:lnTo>
                      <a:pt x="508" y="587"/>
                    </a:lnTo>
                    <a:lnTo>
                      <a:pt x="500" y="559"/>
                    </a:lnTo>
                    <a:lnTo>
                      <a:pt x="511" y="550"/>
                    </a:lnTo>
                    <a:lnTo>
                      <a:pt x="517" y="545"/>
                    </a:lnTo>
                    <a:lnTo>
                      <a:pt x="527" y="536"/>
                    </a:lnTo>
                    <a:lnTo>
                      <a:pt x="537" y="526"/>
                    </a:lnTo>
                    <a:lnTo>
                      <a:pt x="546" y="515"/>
                    </a:lnTo>
                    <a:lnTo>
                      <a:pt x="551" y="509"/>
                    </a:lnTo>
                    <a:lnTo>
                      <a:pt x="554" y="506"/>
                    </a:lnTo>
                    <a:lnTo>
                      <a:pt x="558" y="500"/>
                    </a:lnTo>
                    <a:lnTo>
                      <a:pt x="560" y="500"/>
                    </a:lnTo>
                    <a:lnTo>
                      <a:pt x="567" y="502"/>
                    </a:lnTo>
                    <a:lnTo>
                      <a:pt x="590" y="506"/>
                    </a:lnTo>
                    <a:lnTo>
                      <a:pt x="612" y="512"/>
                    </a:lnTo>
                    <a:lnTo>
                      <a:pt x="618" y="514"/>
                    </a:lnTo>
                    <a:lnTo>
                      <a:pt x="620" y="512"/>
                    </a:lnTo>
                    <a:lnTo>
                      <a:pt x="623" y="506"/>
                    </a:lnTo>
                    <a:lnTo>
                      <a:pt x="632" y="491"/>
                    </a:lnTo>
                    <a:lnTo>
                      <a:pt x="638" y="479"/>
                    </a:lnTo>
                    <a:lnTo>
                      <a:pt x="641" y="472"/>
                    </a:lnTo>
                    <a:lnTo>
                      <a:pt x="647" y="458"/>
                    </a:lnTo>
                    <a:lnTo>
                      <a:pt x="653" y="443"/>
                    </a:lnTo>
                    <a:lnTo>
                      <a:pt x="657" y="428"/>
                    </a:lnTo>
                    <a:lnTo>
                      <a:pt x="660" y="421"/>
                    </a:lnTo>
                    <a:lnTo>
                      <a:pt x="662" y="413"/>
                    </a:lnTo>
                    <a:lnTo>
                      <a:pt x="663" y="407"/>
                    </a:lnTo>
                    <a:lnTo>
                      <a:pt x="663" y="404"/>
                    </a:lnTo>
                    <a:close/>
                    <a:moveTo>
                      <a:pt x="539" y="232"/>
                    </a:moveTo>
                    <a:lnTo>
                      <a:pt x="548" y="252"/>
                    </a:lnTo>
                    <a:lnTo>
                      <a:pt x="554" y="270"/>
                    </a:lnTo>
                    <a:lnTo>
                      <a:pt x="555" y="279"/>
                    </a:lnTo>
                    <a:lnTo>
                      <a:pt x="558" y="289"/>
                    </a:lnTo>
                    <a:lnTo>
                      <a:pt x="561" y="309"/>
                    </a:lnTo>
                    <a:lnTo>
                      <a:pt x="561" y="312"/>
                    </a:lnTo>
                    <a:lnTo>
                      <a:pt x="400" y="312"/>
                    </a:lnTo>
                    <a:lnTo>
                      <a:pt x="398" y="307"/>
                    </a:lnTo>
                    <a:lnTo>
                      <a:pt x="395" y="301"/>
                    </a:lnTo>
                    <a:lnTo>
                      <a:pt x="394" y="298"/>
                    </a:lnTo>
                    <a:lnTo>
                      <a:pt x="508" y="184"/>
                    </a:lnTo>
                    <a:lnTo>
                      <a:pt x="515" y="192"/>
                    </a:lnTo>
                    <a:lnTo>
                      <a:pt x="521" y="201"/>
                    </a:lnTo>
                    <a:lnTo>
                      <a:pt x="526" y="205"/>
                    </a:lnTo>
                    <a:lnTo>
                      <a:pt x="530" y="214"/>
                    </a:lnTo>
                    <a:lnTo>
                      <a:pt x="539" y="232"/>
                    </a:lnTo>
                    <a:close/>
                    <a:moveTo>
                      <a:pt x="368" y="104"/>
                    </a:moveTo>
                    <a:lnTo>
                      <a:pt x="374" y="105"/>
                    </a:lnTo>
                    <a:lnTo>
                      <a:pt x="386" y="108"/>
                    </a:lnTo>
                    <a:lnTo>
                      <a:pt x="404" y="112"/>
                    </a:lnTo>
                    <a:lnTo>
                      <a:pt x="427" y="121"/>
                    </a:lnTo>
                    <a:lnTo>
                      <a:pt x="448" y="133"/>
                    </a:lnTo>
                    <a:lnTo>
                      <a:pt x="467" y="145"/>
                    </a:lnTo>
                    <a:lnTo>
                      <a:pt x="479" y="154"/>
                    </a:lnTo>
                    <a:lnTo>
                      <a:pt x="365" y="268"/>
                    </a:lnTo>
                    <a:lnTo>
                      <a:pt x="361" y="267"/>
                    </a:lnTo>
                    <a:lnTo>
                      <a:pt x="353" y="264"/>
                    </a:lnTo>
                    <a:lnTo>
                      <a:pt x="352" y="264"/>
                    </a:lnTo>
                    <a:lnTo>
                      <a:pt x="352" y="102"/>
                    </a:lnTo>
                    <a:lnTo>
                      <a:pt x="364" y="104"/>
                    </a:lnTo>
                    <a:lnTo>
                      <a:pt x="368" y="104"/>
                    </a:lnTo>
                    <a:close/>
                    <a:moveTo>
                      <a:pt x="205" y="139"/>
                    </a:moveTo>
                    <a:lnTo>
                      <a:pt x="223" y="129"/>
                    </a:lnTo>
                    <a:lnTo>
                      <a:pt x="241" y="120"/>
                    </a:lnTo>
                    <a:lnTo>
                      <a:pt x="259" y="114"/>
                    </a:lnTo>
                    <a:lnTo>
                      <a:pt x="277" y="108"/>
                    </a:lnTo>
                    <a:lnTo>
                      <a:pt x="297" y="104"/>
                    </a:lnTo>
                    <a:lnTo>
                      <a:pt x="307" y="102"/>
                    </a:lnTo>
                    <a:lnTo>
                      <a:pt x="311" y="102"/>
                    </a:lnTo>
                    <a:lnTo>
                      <a:pt x="311" y="264"/>
                    </a:lnTo>
                    <a:lnTo>
                      <a:pt x="309" y="264"/>
                    </a:lnTo>
                    <a:lnTo>
                      <a:pt x="303" y="267"/>
                    </a:lnTo>
                    <a:lnTo>
                      <a:pt x="298" y="268"/>
                    </a:lnTo>
                    <a:lnTo>
                      <a:pt x="298" y="268"/>
                    </a:lnTo>
                    <a:lnTo>
                      <a:pt x="184" y="156"/>
                    </a:lnTo>
                    <a:lnTo>
                      <a:pt x="190" y="150"/>
                    </a:lnTo>
                    <a:lnTo>
                      <a:pt x="205" y="139"/>
                    </a:lnTo>
                    <a:close/>
                    <a:moveTo>
                      <a:pt x="105" y="298"/>
                    </a:moveTo>
                    <a:lnTo>
                      <a:pt x="106" y="286"/>
                    </a:lnTo>
                    <a:lnTo>
                      <a:pt x="109" y="274"/>
                    </a:lnTo>
                    <a:lnTo>
                      <a:pt x="112" y="262"/>
                    </a:lnTo>
                    <a:lnTo>
                      <a:pt x="117" y="249"/>
                    </a:lnTo>
                    <a:lnTo>
                      <a:pt x="123" y="237"/>
                    </a:lnTo>
                    <a:lnTo>
                      <a:pt x="126" y="231"/>
                    </a:lnTo>
                    <a:lnTo>
                      <a:pt x="130" y="222"/>
                    </a:lnTo>
                    <a:lnTo>
                      <a:pt x="139" y="207"/>
                    </a:lnTo>
                    <a:lnTo>
                      <a:pt x="148" y="192"/>
                    </a:lnTo>
                    <a:lnTo>
                      <a:pt x="156" y="184"/>
                    </a:lnTo>
                    <a:lnTo>
                      <a:pt x="270" y="298"/>
                    </a:lnTo>
                    <a:lnTo>
                      <a:pt x="268" y="300"/>
                    </a:lnTo>
                    <a:lnTo>
                      <a:pt x="267" y="303"/>
                    </a:lnTo>
                    <a:lnTo>
                      <a:pt x="265" y="306"/>
                    </a:lnTo>
                    <a:lnTo>
                      <a:pt x="264" y="310"/>
                    </a:lnTo>
                    <a:lnTo>
                      <a:pt x="264" y="312"/>
                    </a:lnTo>
                    <a:lnTo>
                      <a:pt x="103" y="312"/>
                    </a:lnTo>
                    <a:lnTo>
                      <a:pt x="103" y="310"/>
                    </a:lnTo>
                    <a:lnTo>
                      <a:pt x="105" y="298"/>
                    </a:lnTo>
                    <a:close/>
                    <a:moveTo>
                      <a:pt x="123" y="427"/>
                    </a:moveTo>
                    <a:lnTo>
                      <a:pt x="117" y="415"/>
                    </a:lnTo>
                    <a:lnTo>
                      <a:pt x="112" y="403"/>
                    </a:lnTo>
                    <a:lnTo>
                      <a:pt x="109" y="389"/>
                    </a:lnTo>
                    <a:lnTo>
                      <a:pt x="106" y="377"/>
                    </a:lnTo>
                    <a:lnTo>
                      <a:pt x="105" y="365"/>
                    </a:lnTo>
                    <a:lnTo>
                      <a:pt x="103" y="352"/>
                    </a:lnTo>
                    <a:lnTo>
                      <a:pt x="103" y="352"/>
                    </a:lnTo>
                    <a:lnTo>
                      <a:pt x="264" y="352"/>
                    </a:lnTo>
                    <a:lnTo>
                      <a:pt x="264" y="353"/>
                    </a:lnTo>
                    <a:lnTo>
                      <a:pt x="265" y="358"/>
                    </a:lnTo>
                    <a:lnTo>
                      <a:pt x="267" y="361"/>
                    </a:lnTo>
                    <a:lnTo>
                      <a:pt x="268" y="364"/>
                    </a:lnTo>
                    <a:lnTo>
                      <a:pt x="268" y="365"/>
                    </a:lnTo>
                    <a:lnTo>
                      <a:pt x="270" y="365"/>
                    </a:lnTo>
                    <a:lnTo>
                      <a:pt x="156" y="479"/>
                    </a:lnTo>
                    <a:lnTo>
                      <a:pt x="153" y="476"/>
                    </a:lnTo>
                    <a:lnTo>
                      <a:pt x="144" y="464"/>
                    </a:lnTo>
                    <a:lnTo>
                      <a:pt x="136" y="452"/>
                    </a:lnTo>
                    <a:lnTo>
                      <a:pt x="129" y="440"/>
                    </a:lnTo>
                    <a:lnTo>
                      <a:pt x="126" y="434"/>
                    </a:lnTo>
                    <a:lnTo>
                      <a:pt x="123" y="427"/>
                    </a:lnTo>
                    <a:close/>
                    <a:moveTo>
                      <a:pt x="303" y="560"/>
                    </a:moveTo>
                    <a:lnTo>
                      <a:pt x="295" y="559"/>
                    </a:lnTo>
                    <a:lnTo>
                      <a:pt x="282" y="556"/>
                    </a:lnTo>
                    <a:lnTo>
                      <a:pt x="267" y="553"/>
                    </a:lnTo>
                    <a:lnTo>
                      <a:pt x="253" y="548"/>
                    </a:lnTo>
                    <a:lnTo>
                      <a:pt x="241" y="542"/>
                    </a:lnTo>
                    <a:lnTo>
                      <a:pt x="228" y="536"/>
                    </a:lnTo>
                    <a:lnTo>
                      <a:pt x="216" y="530"/>
                    </a:lnTo>
                    <a:lnTo>
                      <a:pt x="204" y="523"/>
                    </a:lnTo>
                    <a:lnTo>
                      <a:pt x="192" y="514"/>
                    </a:lnTo>
                    <a:lnTo>
                      <a:pt x="184" y="508"/>
                    </a:lnTo>
                    <a:lnTo>
                      <a:pt x="298" y="394"/>
                    </a:lnTo>
                    <a:lnTo>
                      <a:pt x="300" y="395"/>
                    </a:lnTo>
                    <a:lnTo>
                      <a:pt x="303" y="397"/>
                    </a:lnTo>
                    <a:lnTo>
                      <a:pt x="307" y="398"/>
                    </a:lnTo>
                    <a:lnTo>
                      <a:pt x="311" y="400"/>
                    </a:lnTo>
                    <a:lnTo>
                      <a:pt x="311" y="560"/>
                    </a:lnTo>
                    <a:lnTo>
                      <a:pt x="307" y="560"/>
                    </a:lnTo>
                    <a:lnTo>
                      <a:pt x="303" y="560"/>
                    </a:lnTo>
                    <a:close/>
                    <a:moveTo>
                      <a:pt x="470" y="515"/>
                    </a:moveTo>
                    <a:lnTo>
                      <a:pt x="458" y="524"/>
                    </a:lnTo>
                    <a:lnTo>
                      <a:pt x="446" y="532"/>
                    </a:lnTo>
                    <a:lnTo>
                      <a:pt x="433" y="538"/>
                    </a:lnTo>
                    <a:lnTo>
                      <a:pt x="421" y="544"/>
                    </a:lnTo>
                    <a:lnTo>
                      <a:pt x="407" y="550"/>
                    </a:lnTo>
                    <a:lnTo>
                      <a:pt x="392" y="553"/>
                    </a:lnTo>
                    <a:lnTo>
                      <a:pt x="379" y="557"/>
                    </a:lnTo>
                    <a:lnTo>
                      <a:pt x="364" y="559"/>
                    </a:lnTo>
                    <a:lnTo>
                      <a:pt x="356" y="560"/>
                    </a:lnTo>
                    <a:lnTo>
                      <a:pt x="352" y="560"/>
                    </a:lnTo>
                    <a:lnTo>
                      <a:pt x="352" y="560"/>
                    </a:lnTo>
                    <a:lnTo>
                      <a:pt x="352" y="400"/>
                    </a:lnTo>
                    <a:lnTo>
                      <a:pt x="355" y="398"/>
                    </a:lnTo>
                    <a:lnTo>
                      <a:pt x="359" y="397"/>
                    </a:lnTo>
                    <a:lnTo>
                      <a:pt x="362" y="395"/>
                    </a:lnTo>
                    <a:lnTo>
                      <a:pt x="365" y="394"/>
                    </a:lnTo>
                    <a:lnTo>
                      <a:pt x="479" y="508"/>
                    </a:lnTo>
                    <a:lnTo>
                      <a:pt x="470" y="515"/>
                    </a:lnTo>
                    <a:close/>
                    <a:moveTo>
                      <a:pt x="558" y="368"/>
                    </a:moveTo>
                    <a:lnTo>
                      <a:pt x="555" y="388"/>
                    </a:lnTo>
                    <a:lnTo>
                      <a:pt x="549" y="407"/>
                    </a:lnTo>
                    <a:lnTo>
                      <a:pt x="542" y="425"/>
                    </a:lnTo>
                    <a:lnTo>
                      <a:pt x="537" y="434"/>
                    </a:lnTo>
                    <a:lnTo>
                      <a:pt x="534" y="442"/>
                    </a:lnTo>
                    <a:lnTo>
                      <a:pt x="527" y="454"/>
                    </a:lnTo>
                    <a:lnTo>
                      <a:pt x="520" y="466"/>
                    </a:lnTo>
                    <a:lnTo>
                      <a:pt x="511" y="476"/>
                    </a:lnTo>
                    <a:lnTo>
                      <a:pt x="508" y="479"/>
                    </a:lnTo>
                    <a:lnTo>
                      <a:pt x="394" y="365"/>
                    </a:lnTo>
                    <a:lnTo>
                      <a:pt x="394" y="365"/>
                    </a:lnTo>
                    <a:lnTo>
                      <a:pt x="395" y="364"/>
                    </a:lnTo>
                    <a:lnTo>
                      <a:pt x="397" y="361"/>
                    </a:lnTo>
                    <a:lnTo>
                      <a:pt x="398" y="355"/>
                    </a:lnTo>
                    <a:lnTo>
                      <a:pt x="400" y="352"/>
                    </a:lnTo>
                    <a:lnTo>
                      <a:pt x="561" y="352"/>
                    </a:lnTo>
                    <a:lnTo>
                      <a:pt x="558" y="368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24">
                <a:extLst>
                  <a:ext uri="{FF2B5EF4-FFF2-40B4-BE49-F238E27FC236}">
                    <a16:creationId xmlns:a16="http://schemas.microsoft.com/office/drawing/2014/main" id="{31DC8E2F-AF3C-3A7F-1C10-D30B3F4526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64727" y="4386294"/>
                <a:ext cx="181507" cy="181508"/>
              </a:xfrm>
              <a:custGeom>
                <a:avLst/>
                <a:gdLst>
                  <a:gd name="T0" fmla="*/ 613 w 663"/>
                  <a:gd name="T1" fmla="*/ 371 h 663"/>
                  <a:gd name="T2" fmla="*/ 611 w 663"/>
                  <a:gd name="T3" fmla="*/ 292 h 663"/>
                  <a:gd name="T4" fmla="*/ 663 w 663"/>
                  <a:gd name="T5" fmla="*/ 255 h 663"/>
                  <a:gd name="T6" fmla="*/ 621 w 663"/>
                  <a:gd name="T7" fmla="*/ 153 h 663"/>
                  <a:gd name="T8" fmla="*/ 539 w 663"/>
                  <a:gd name="T9" fmla="*/ 140 h 663"/>
                  <a:gd name="T10" fmla="*/ 508 w 663"/>
                  <a:gd name="T11" fmla="*/ 75 h 663"/>
                  <a:gd name="T12" fmla="*/ 470 w 663"/>
                  <a:gd name="T13" fmla="*/ 21 h 663"/>
                  <a:gd name="T14" fmla="*/ 404 w 663"/>
                  <a:gd name="T15" fmla="*/ 0 h 663"/>
                  <a:gd name="T16" fmla="*/ 367 w 663"/>
                  <a:gd name="T17" fmla="*/ 51 h 663"/>
                  <a:gd name="T18" fmla="*/ 292 w 663"/>
                  <a:gd name="T19" fmla="*/ 51 h 663"/>
                  <a:gd name="T20" fmla="*/ 255 w 663"/>
                  <a:gd name="T21" fmla="*/ 0 h 663"/>
                  <a:gd name="T22" fmla="*/ 161 w 663"/>
                  <a:gd name="T23" fmla="*/ 38 h 663"/>
                  <a:gd name="T24" fmla="*/ 164 w 663"/>
                  <a:gd name="T25" fmla="*/ 104 h 663"/>
                  <a:gd name="T26" fmla="*/ 116 w 663"/>
                  <a:gd name="T27" fmla="*/ 150 h 663"/>
                  <a:gd name="T28" fmla="*/ 45 w 663"/>
                  <a:gd name="T29" fmla="*/ 150 h 663"/>
                  <a:gd name="T30" fmla="*/ 5 w 663"/>
                  <a:gd name="T31" fmla="*/ 241 h 663"/>
                  <a:gd name="T32" fmla="*/ 51 w 663"/>
                  <a:gd name="T33" fmla="*/ 307 h 663"/>
                  <a:gd name="T34" fmla="*/ 14 w 663"/>
                  <a:gd name="T35" fmla="*/ 397 h 663"/>
                  <a:gd name="T36" fmla="*/ 27 w 663"/>
                  <a:gd name="T37" fmla="*/ 484 h 663"/>
                  <a:gd name="T38" fmla="*/ 114 w 663"/>
                  <a:gd name="T39" fmla="*/ 511 h 663"/>
                  <a:gd name="T40" fmla="*/ 164 w 663"/>
                  <a:gd name="T41" fmla="*/ 560 h 663"/>
                  <a:gd name="T42" fmla="*/ 198 w 663"/>
                  <a:gd name="T43" fmla="*/ 644 h 663"/>
                  <a:gd name="T44" fmla="*/ 261 w 663"/>
                  <a:gd name="T45" fmla="*/ 660 h 663"/>
                  <a:gd name="T46" fmla="*/ 331 w 663"/>
                  <a:gd name="T47" fmla="*/ 614 h 663"/>
                  <a:gd name="T48" fmla="*/ 406 w 663"/>
                  <a:gd name="T49" fmla="*/ 662 h 663"/>
                  <a:gd name="T50" fmla="*/ 470 w 663"/>
                  <a:gd name="T51" fmla="*/ 641 h 663"/>
                  <a:gd name="T52" fmla="*/ 508 w 663"/>
                  <a:gd name="T53" fmla="*/ 587 h 663"/>
                  <a:gd name="T54" fmla="*/ 551 w 663"/>
                  <a:gd name="T55" fmla="*/ 509 h 663"/>
                  <a:gd name="T56" fmla="*/ 618 w 663"/>
                  <a:gd name="T57" fmla="*/ 514 h 663"/>
                  <a:gd name="T58" fmla="*/ 653 w 663"/>
                  <a:gd name="T59" fmla="*/ 443 h 663"/>
                  <a:gd name="T60" fmla="*/ 524 w 663"/>
                  <a:gd name="T61" fmla="*/ 205 h 663"/>
                  <a:gd name="T62" fmla="*/ 560 w 663"/>
                  <a:gd name="T63" fmla="*/ 309 h 663"/>
                  <a:gd name="T64" fmla="*/ 478 w 663"/>
                  <a:gd name="T65" fmla="*/ 277 h 663"/>
                  <a:gd name="T66" fmla="*/ 448 w 663"/>
                  <a:gd name="T67" fmla="*/ 226 h 663"/>
                  <a:gd name="T68" fmla="*/ 369 w 663"/>
                  <a:gd name="T69" fmla="*/ 104 h 663"/>
                  <a:gd name="T70" fmla="*/ 485 w 663"/>
                  <a:gd name="T71" fmla="*/ 160 h 663"/>
                  <a:gd name="T72" fmla="*/ 381 w 663"/>
                  <a:gd name="T73" fmla="*/ 183 h 663"/>
                  <a:gd name="T74" fmla="*/ 339 w 663"/>
                  <a:gd name="T75" fmla="*/ 102 h 663"/>
                  <a:gd name="T76" fmla="*/ 277 w 663"/>
                  <a:gd name="T77" fmla="*/ 108 h 663"/>
                  <a:gd name="T78" fmla="*/ 315 w 663"/>
                  <a:gd name="T79" fmla="*/ 175 h 663"/>
                  <a:gd name="T80" fmla="*/ 235 w 663"/>
                  <a:gd name="T81" fmla="*/ 208 h 663"/>
                  <a:gd name="T82" fmla="*/ 108 w 663"/>
                  <a:gd name="T83" fmla="*/ 274 h 663"/>
                  <a:gd name="T84" fmla="*/ 149 w 663"/>
                  <a:gd name="T85" fmla="*/ 192 h 663"/>
                  <a:gd name="T86" fmla="*/ 193 w 663"/>
                  <a:gd name="T87" fmla="*/ 256 h 663"/>
                  <a:gd name="T88" fmla="*/ 177 w 663"/>
                  <a:gd name="T89" fmla="*/ 309 h 663"/>
                  <a:gd name="T90" fmla="*/ 137 w 663"/>
                  <a:gd name="T91" fmla="*/ 452 h 663"/>
                  <a:gd name="T92" fmla="*/ 107 w 663"/>
                  <a:gd name="T93" fmla="*/ 377 h 663"/>
                  <a:gd name="T94" fmla="*/ 178 w 663"/>
                  <a:gd name="T95" fmla="*/ 363 h 663"/>
                  <a:gd name="T96" fmla="*/ 198 w 663"/>
                  <a:gd name="T97" fmla="*/ 413 h 663"/>
                  <a:gd name="T98" fmla="*/ 152 w 663"/>
                  <a:gd name="T99" fmla="*/ 476 h 663"/>
                  <a:gd name="T100" fmla="*/ 267 w 663"/>
                  <a:gd name="T101" fmla="*/ 553 h 663"/>
                  <a:gd name="T102" fmla="*/ 181 w 663"/>
                  <a:gd name="T103" fmla="*/ 506 h 663"/>
                  <a:gd name="T104" fmla="*/ 261 w 663"/>
                  <a:gd name="T105" fmla="*/ 472 h 663"/>
                  <a:gd name="T106" fmla="*/ 315 w 663"/>
                  <a:gd name="T107" fmla="*/ 487 h 663"/>
                  <a:gd name="T108" fmla="*/ 433 w 663"/>
                  <a:gd name="T109" fmla="*/ 538 h 663"/>
                  <a:gd name="T110" fmla="*/ 352 w 663"/>
                  <a:gd name="T111" fmla="*/ 560 h 663"/>
                  <a:gd name="T112" fmla="*/ 373 w 663"/>
                  <a:gd name="T113" fmla="*/ 482 h 663"/>
                  <a:gd name="T114" fmla="*/ 433 w 663"/>
                  <a:gd name="T115" fmla="*/ 451 h 663"/>
                  <a:gd name="T116" fmla="*/ 550 w 663"/>
                  <a:gd name="T117" fmla="*/ 407 h 663"/>
                  <a:gd name="T118" fmla="*/ 500 w 663"/>
                  <a:gd name="T119" fmla="*/ 488 h 663"/>
                  <a:gd name="T120" fmla="*/ 472 w 663"/>
                  <a:gd name="T121" fmla="*/ 401 h 663"/>
                  <a:gd name="T122" fmla="*/ 562 w 663"/>
                  <a:gd name="T123" fmla="*/ 339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3" h="663">
                    <a:moveTo>
                      <a:pt x="663" y="404"/>
                    </a:moveTo>
                    <a:lnTo>
                      <a:pt x="663" y="404"/>
                    </a:lnTo>
                    <a:lnTo>
                      <a:pt x="656" y="400"/>
                    </a:lnTo>
                    <a:lnTo>
                      <a:pt x="636" y="388"/>
                    </a:lnTo>
                    <a:lnTo>
                      <a:pt x="624" y="380"/>
                    </a:lnTo>
                    <a:lnTo>
                      <a:pt x="614" y="373"/>
                    </a:lnTo>
                    <a:lnTo>
                      <a:pt x="613" y="371"/>
                    </a:lnTo>
                    <a:lnTo>
                      <a:pt x="613" y="370"/>
                    </a:lnTo>
                    <a:lnTo>
                      <a:pt x="613" y="361"/>
                    </a:lnTo>
                    <a:lnTo>
                      <a:pt x="614" y="339"/>
                    </a:lnTo>
                    <a:lnTo>
                      <a:pt x="614" y="318"/>
                    </a:lnTo>
                    <a:lnTo>
                      <a:pt x="613" y="300"/>
                    </a:lnTo>
                    <a:lnTo>
                      <a:pt x="613" y="292"/>
                    </a:lnTo>
                    <a:lnTo>
                      <a:pt x="611" y="292"/>
                    </a:lnTo>
                    <a:lnTo>
                      <a:pt x="613" y="289"/>
                    </a:lnTo>
                    <a:lnTo>
                      <a:pt x="621" y="283"/>
                    </a:lnTo>
                    <a:lnTo>
                      <a:pt x="636" y="274"/>
                    </a:lnTo>
                    <a:lnTo>
                      <a:pt x="656" y="262"/>
                    </a:lnTo>
                    <a:lnTo>
                      <a:pt x="662" y="258"/>
                    </a:lnTo>
                    <a:lnTo>
                      <a:pt x="663" y="258"/>
                    </a:lnTo>
                    <a:lnTo>
                      <a:pt x="663" y="255"/>
                    </a:lnTo>
                    <a:lnTo>
                      <a:pt x="660" y="246"/>
                    </a:lnTo>
                    <a:lnTo>
                      <a:pt x="656" y="229"/>
                    </a:lnTo>
                    <a:lnTo>
                      <a:pt x="650" y="210"/>
                    </a:lnTo>
                    <a:lnTo>
                      <a:pt x="645" y="201"/>
                    </a:lnTo>
                    <a:lnTo>
                      <a:pt x="639" y="187"/>
                    </a:lnTo>
                    <a:lnTo>
                      <a:pt x="627" y="165"/>
                    </a:lnTo>
                    <a:lnTo>
                      <a:pt x="621" y="153"/>
                    </a:lnTo>
                    <a:lnTo>
                      <a:pt x="618" y="148"/>
                    </a:lnTo>
                    <a:lnTo>
                      <a:pt x="613" y="150"/>
                    </a:lnTo>
                    <a:lnTo>
                      <a:pt x="589" y="156"/>
                    </a:lnTo>
                    <a:lnTo>
                      <a:pt x="559" y="163"/>
                    </a:lnTo>
                    <a:lnTo>
                      <a:pt x="556" y="159"/>
                    </a:lnTo>
                    <a:lnTo>
                      <a:pt x="551" y="151"/>
                    </a:lnTo>
                    <a:lnTo>
                      <a:pt x="539" y="140"/>
                    </a:lnTo>
                    <a:lnTo>
                      <a:pt x="527" y="128"/>
                    </a:lnTo>
                    <a:lnTo>
                      <a:pt x="515" y="116"/>
                    </a:lnTo>
                    <a:lnTo>
                      <a:pt x="508" y="111"/>
                    </a:lnTo>
                    <a:lnTo>
                      <a:pt x="502" y="105"/>
                    </a:lnTo>
                    <a:lnTo>
                      <a:pt x="500" y="104"/>
                    </a:lnTo>
                    <a:lnTo>
                      <a:pt x="502" y="98"/>
                    </a:lnTo>
                    <a:lnTo>
                      <a:pt x="508" y="75"/>
                    </a:lnTo>
                    <a:lnTo>
                      <a:pt x="512" y="53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1" y="42"/>
                    </a:lnTo>
                    <a:lnTo>
                      <a:pt x="503" y="38"/>
                    </a:lnTo>
                    <a:lnTo>
                      <a:pt x="488" y="29"/>
                    </a:lnTo>
                    <a:lnTo>
                      <a:pt x="470" y="21"/>
                    </a:lnTo>
                    <a:lnTo>
                      <a:pt x="461" y="17"/>
                    </a:lnTo>
                    <a:lnTo>
                      <a:pt x="452" y="14"/>
                    </a:lnTo>
                    <a:lnTo>
                      <a:pt x="434" y="8"/>
                    </a:lnTo>
                    <a:lnTo>
                      <a:pt x="418" y="2"/>
                    </a:lnTo>
                    <a:lnTo>
                      <a:pt x="409" y="0"/>
                    </a:lnTo>
                    <a:lnTo>
                      <a:pt x="406" y="0"/>
                    </a:lnTo>
                    <a:lnTo>
                      <a:pt x="404" y="0"/>
                    </a:lnTo>
                    <a:lnTo>
                      <a:pt x="401" y="8"/>
                    </a:lnTo>
                    <a:lnTo>
                      <a:pt x="390" y="27"/>
                    </a:lnTo>
                    <a:lnTo>
                      <a:pt x="382" y="38"/>
                    </a:lnTo>
                    <a:lnTo>
                      <a:pt x="375" y="48"/>
                    </a:lnTo>
                    <a:lnTo>
                      <a:pt x="373" y="51"/>
                    </a:lnTo>
                    <a:lnTo>
                      <a:pt x="372" y="51"/>
                    </a:lnTo>
                    <a:lnTo>
                      <a:pt x="367" y="51"/>
                    </a:lnTo>
                    <a:lnTo>
                      <a:pt x="352" y="50"/>
                    </a:lnTo>
                    <a:lnTo>
                      <a:pt x="342" y="50"/>
                    </a:lnTo>
                    <a:lnTo>
                      <a:pt x="324" y="50"/>
                    </a:lnTo>
                    <a:lnTo>
                      <a:pt x="315" y="50"/>
                    </a:lnTo>
                    <a:lnTo>
                      <a:pt x="300" y="51"/>
                    </a:lnTo>
                    <a:lnTo>
                      <a:pt x="294" y="51"/>
                    </a:lnTo>
                    <a:lnTo>
                      <a:pt x="292" y="51"/>
                    </a:lnTo>
                    <a:lnTo>
                      <a:pt x="291" y="50"/>
                    </a:lnTo>
                    <a:lnTo>
                      <a:pt x="285" y="42"/>
                    </a:lnTo>
                    <a:lnTo>
                      <a:pt x="274" y="27"/>
                    </a:lnTo>
                    <a:lnTo>
                      <a:pt x="262" y="8"/>
                    </a:lnTo>
                    <a:lnTo>
                      <a:pt x="259" y="0"/>
                    </a:lnTo>
                    <a:lnTo>
                      <a:pt x="258" y="0"/>
                    </a:lnTo>
                    <a:lnTo>
                      <a:pt x="255" y="0"/>
                    </a:lnTo>
                    <a:lnTo>
                      <a:pt x="246" y="3"/>
                    </a:lnTo>
                    <a:lnTo>
                      <a:pt x="229" y="8"/>
                    </a:lnTo>
                    <a:lnTo>
                      <a:pt x="211" y="14"/>
                    </a:lnTo>
                    <a:lnTo>
                      <a:pt x="204" y="17"/>
                    </a:lnTo>
                    <a:lnTo>
                      <a:pt x="195" y="21"/>
                    </a:lnTo>
                    <a:lnTo>
                      <a:pt x="177" y="29"/>
                    </a:lnTo>
                    <a:lnTo>
                      <a:pt x="161" y="38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2" y="53"/>
                    </a:lnTo>
                    <a:lnTo>
                      <a:pt x="156" y="75"/>
                    </a:lnTo>
                    <a:lnTo>
                      <a:pt x="162" y="98"/>
                    </a:lnTo>
                    <a:lnTo>
                      <a:pt x="164" y="104"/>
                    </a:lnTo>
                    <a:lnTo>
                      <a:pt x="162" y="105"/>
                    </a:lnTo>
                    <a:lnTo>
                      <a:pt x="158" y="110"/>
                    </a:lnTo>
                    <a:lnTo>
                      <a:pt x="155" y="113"/>
                    </a:lnTo>
                    <a:lnTo>
                      <a:pt x="150" y="116"/>
                    </a:lnTo>
                    <a:lnTo>
                      <a:pt x="138" y="126"/>
                    </a:lnTo>
                    <a:lnTo>
                      <a:pt x="126" y="138"/>
                    </a:lnTo>
                    <a:lnTo>
                      <a:pt x="116" y="150"/>
                    </a:lnTo>
                    <a:lnTo>
                      <a:pt x="113" y="154"/>
                    </a:lnTo>
                    <a:lnTo>
                      <a:pt x="110" y="157"/>
                    </a:lnTo>
                    <a:lnTo>
                      <a:pt x="105" y="162"/>
                    </a:lnTo>
                    <a:lnTo>
                      <a:pt x="104" y="163"/>
                    </a:lnTo>
                    <a:lnTo>
                      <a:pt x="96" y="162"/>
                    </a:lnTo>
                    <a:lnTo>
                      <a:pt x="74" y="156"/>
                    </a:lnTo>
                    <a:lnTo>
                      <a:pt x="45" y="150"/>
                    </a:lnTo>
                    <a:lnTo>
                      <a:pt x="44" y="151"/>
                    </a:lnTo>
                    <a:lnTo>
                      <a:pt x="41" y="157"/>
                    </a:lnTo>
                    <a:lnTo>
                      <a:pt x="29" y="178"/>
                    </a:lnTo>
                    <a:lnTo>
                      <a:pt x="24" y="187"/>
                    </a:lnTo>
                    <a:lnTo>
                      <a:pt x="18" y="199"/>
                    </a:lnTo>
                    <a:lnTo>
                      <a:pt x="8" y="228"/>
                    </a:lnTo>
                    <a:lnTo>
                      <a:pt x="5" y="241"/>
                    </a:lnTo>
                    <a:lnTo>
                      <a:pt x="2" y="253"/>
                    </a:lnTo>
                    <a:lnTo>
                      <a:pt x="0" y="258"/>
                    </a:lnTo>
                    <a:lnTo>
                      <a:pt x="6" y="261"/>
                    </a:lnTo>
                    <a:lnTo>
                      <a:pt x="26" y="274"/>
                    </a:lnTo>
                    <a:lnTo>
                      <a:pt x="53" y="291"/>
                    </a:lnTo>
                    <a:lnTo>
                      <a:pt x="51" y="297"/>
                    </a:lnTo>
                    <a:lnTo>
                      <a:pt x="51" y="307"/>
                    </a:lnTo>
                    <a:lnTo>
                      <a:pt x="50" y="325"/>
                    </a:lnTo>
                    <a:lnTo>
                      <a:pt x="50" y="343"/>
                    </a:lnTo>
                    <a:lnTo>
                      <a:pt x="51" y="360"/>
                    </a:lnTo>
                    <a:lnTo>
                      <a:pt x="51" y="367"/>
                    </a:lnTo>
                    <a:lnTo>
                      <a:pt x="53" y="373"/>
                    </a:lnTo>
                    <a:lnTo>
                      <a:pt x="32" y="386"/>
                    </a:lnTo>
                    <a:lnTo>
                      <a:pt x="14" y="397"/>
                    </a:lnTo>
                    <a:lnTo>
                      <a:pt x="6" y="403"/>
                    </a:lnTo>
                    <a:lnTo>
                      <a:pt x="0" y="406"/>
                    </a:lnTo>
                    <a:lnTo>
                      <a:pt x="3" y="418"/>
                    </a:lnTo>
                    <a:lnTo>
                      <a:pt x="8" y="433"/>
                    </a:lnTo>
                    <a:lnTo>
                      <a:pt x="17" y="460"/>
                    </a:lnTo>
                    <a:lnTo>
                      <a:pt x="23" y="472"/>
                    </a:lnTo>
                    <a:lnTo>
                      <a:pt x="27" y="484"/>
                    </a:lnTo>
                    <a:lnTo>
                      <a:pt x="41" y="506"/>
                    </a:lnTo>
                    <a:lnTo>
                      <a:pt x="44" y="512"/>
                    </a:lnTo>
                    <a:lnTo>
                      <a:pt x="47" y="514"/>
                    </a:lnTo>
                    <a:lnTo>
                      <a:pt x="77" y="508"/>
                    </a:lnTo>
                    <a:lnTo>
                      <a:pt x="105" y="500"/>
                    </a:lnTo>
                    <a:lnTo>
                      <a:pt x="108" y="503"/>
                    </a:lnTo>
                    <a:lnTo>
                      <a:pt x="114" y="511"/>
                    </a:lnTo>
                    <a:lnTo>
                      <a:pt x="125" y="523"/>
                    </a:lnTo>
                    <a:lnTo>
                      <a:pt x="137" y="536"/>
                    </a:lnTo>
                    <a:lnTo>
                      <a:pt x="150" y="547"/>
                    </a:lnTo>
                    <a:lnTo>
                      <a:pt x="156" y="553"/>
                    </a:lnTo>
                    <a:lnTo>
                      <a:pt x="159" y="556"/>
                    </a:lnTo>
                    <a:lnTo>
                      <a:pt x="164" y="559"/>
                    </a:lnTo>
                    <a:lnTo>
                      <a:pt x="164" y="560"/>
                    </a:lnTo>
                    <a:lnTo>
                      <a:pt x="156" y="590"/>
                    </a:lnTo>
                    <a:lnTo>
                      <a:pt x="152" y="617"/>
                    </a:lnTo>
                    <a:lnTo>
                      <a:pt x="152" y="618"/>
                    </a:lnTo>
                    <a:lnTo>
                      <a:pt x="155" y="620"/>
                    </a:lnTo>
                    <a:lnTo>
                      <a:pt x="162" y="626"/>
                    </a:lnTo>
                    <a:lnTo>
                      <a:pt x="178" y="635"/>
                    </a:lnTo>
                    <a:lnTo>
                      <a:pt x="198" y="644"/>
                    </a:lnTo>
                    <a:lnTo>
                      <a:pt x="205" y="647"/>
                    </a:lnTo>
                    <a:lnTo>
                      <a:pt x="220" y="653"/>
                    </a:lnTo>
                    <a:lnTo>
                      <a:pt x="243" y="659"/>
                    </a:lnTo>
                    <a:lnTo>
                      <a:pt x="255" y="662"/>
                    </a:lnTo>
                    <a:lnTo>
                      <a:pt x="258" y="663"/>
                    </a:lnTo>
                    <a:lnTo>
                      <a:pt x="258" y="663"/>
                    </a:lnTo>
                    <a:lnTo>
                      <a:pt x="261" y="660"/>
                    </a:lnTo>
                    <a:lnTo>
                      <a:pt x="267" y="650"/>
                    </a:lnTo>
                    <a:lnTo>
                      <a:pt x="276" y="636"/>
                    </a:lnTo>
                    <a:lnTo>
                      <a:pt x="292" y="611"/>
                    </a:lnTo>
                    <a:lnTo>
                      <a:pt x="297" y="611"/>
                    </a:lnTo>
                    <a:lnTo>
                      <a:pt x="304" y="612"/>
                    </a:lnTo>
                    <a:lnTo>
                      <a:pt x="322" y="614"/>
                    </a:lnTo>
                    <a:lnTo>
                      <a:pt x="331" y="614"/>
                    </a:lnTo>
                    <a:lnTo>
                      <a:pt x="340" y="614"/>
                    </a:lnTo>
                    <a:lnTo>
                      <a:pt x="355" y="612"/>
                    </a:lnTo>
                    <a:lnTo>
                      <a:pt x="369" y="611"/>
                    </a:lnTo>
                    <a:lnTo>
                      <a:pt x="375" y="611"/>
                    </a:lnTo>
                    <a:lnTo>
                      <a:pt x="390" y="635"/>
                    </a:lnTo>
                    <a:lnTo>
                      <a:pt x="401" y="654"/>
                    </a:lnTo>
                    <a:lnTo>
                      <a:pt x="406" y="662"/>
                    </a:lnTo>
                    <a:lnTo>
                      <a:pt x="406" y="662"/>
                    </a:lnTo>
                    <a:lnTo>
                      <a:pt x="407" y="662"/>
                    </a:lnTo>
                    <a:lnTo>
                      <a:pt x="412" y="662"/>
                    </a:lnTo>
                    <a:lnTo>
                      <a:pt x="419" y="660"/>
                    </a:lnTo>
                    <a:lnTo>
                      <a:pt x="431" y="656"/>
                    </a:lnTo>
                    <a:lnTo>
                      <a:pt x="458" y="647"/>
                    </a:lnTo>
                    <a:lnTo>
                      <a:pt x="470" y="641"/>
                    </a:lnTo>
                    <a:lnTo>
                      <a:pt x="478" y="638"/>
                    </a:lnTo>
                    <a:lnTo>
                      <a:pt x="493" y="630"/>
                    </a:lnTo>
                    <a:lnTo>
                      <a:pt x="506" y="624"/>
                    </a:lnTo>
                    <a:lnTo>
                      <a:pt x="514" y="618"/>
                    </a:lnTo>
                    <a:lnTo>
                      <a:pt x="515" y="617"/>
                    </a:lnTo>
                    <a:lnTo>
                      <a:pt x="514" y="611"/>
                    </a:lnTo>
                    <a:lnTo>
                      <a:pt x="508" y="587"/>
                    </a:lnTo>
                    <a:lnTo>
                      <a:pt x="500" y="559"/>
                    </a:lnTo>
                    <a:lnTo>
                      <a:pt x="511" y="550"/>
                    </a:lnTo>
                    <a:lnTo>
                      <a:pt x="517" y="545"/>
                    </a:lnTo>
                    <a:lnTo>
                      <a:pt x="527" y="536"/>
                    </a:lnTo>
                    <a:lnTo>
                      <a:pt x="538" y="526"/>
                    </a:lnTo>
                    <a:lnTo>
                      <a:pt x="548" y="515"/>
                    </a:lnTo>
                    <a:lnTo>
                      <a:pt x="551" y="509"/>
                    </a:lnTo>
                    <a:lnTo>
                      <a:pt x="554" y="506"/>
                    </a:lnTo>
                    <a:lnTo>
                      <a:pt x="559" y="500"/>
                    </a:lnTo>
                    <a:lnTo>
                      <a:pt x="560" y="500"/>
                    </a:lnTo>
                    <a:lnTo>
                      <a:pt x="568" y="502"/>
                    </a:lnTo>
                    <a:lnTo>
                      <a:pt x="590" y="506"/>
                    </a:lnTo>
                    <a:lnTo>
                      <a:pt x="613" y="512"/>
                    </a:lnTo>
                    <a:lnTo>
                      <a:pt x="618" y="514"/>
                    </a:lnTo>
                    <a:lnTo>
                      <a:pt x="620" y="512"/>
                    </a:lnTo>
                    <a:lnTo>
                      <a:pt x="623" y="506"/>
                    </a:lnTo>
                    <a:lnTo>
                      <a:pt x="632" y="491"/>
                    </a:lnTo>
                    <a:lnTo>
                      <a:pt x="638" y="479"/>
                    </a:lnTo>
                    <a:lnTo>
                      <a:pt x="641" y="472"/>
                    </a:lnTo>
                    <a:lnTo>
                      <a:pt x="647" y="458"/>
                    </a:lnTo>
                    <a:lnTo>
                      <a:pt x="653" y="443"/>
                    </a:lnTo>
                    <a:lnTo>
                      <a:pt x="657" y="428"/>
                    </a:lnTo>
                    <a:lnTo>
                      <a:pt x="660" y="421"/>
                    </a:lnTo>
                    <a:lnTo>
                      <a:pt x="662" y="413"/>
                    </a:lnTo>
                    <a:lnTo>
                      <a:pt x="663" y="407"/>
                    </a:lnTo>
                    <a:lnTo>
                      <a:pt x="663" y="404"/>
                    </a:lnTo>
                    <a:close/>
                    <a:moveTo>
                      <a:pt x="521" y="201"/>
                    </a:moveTo>
                    <a:lnTo>
                      <a:pt x="524" y="205"/>
                    </a:lnTo>
                    <a:lnTo>
                      <a:pt x="530" y="214"/>
                    </a:lnTo>
                    <a:lnTo>
                      <a:pt x="539" y="232"/>
                    </a:lnTo>
                    <a:lnTo>
                      <a:pt x="547" y="252"/>
                    </a:lnTo>
                    <a:lnTo>
                      <a:pt x="554" y="270"/>
                    </a:lnTo>
                    <a:lnTo>
                      <a:pt x="556" y="279"/>
                    </a:lnTo>
                    <a:lnTo>
                      <a:pt x="557" y="289"/>
                    </a:lnTo>
                    <a:lnTo>
                      <a:pt x="560" y="309"/>
                    </a:lnTo>
                    <a:lnTo>
                      <a:pt x="562" y="324"/>
                    </a:lnTo>
                    <a:lnTo>
                      <a:pt x="488" y="324"/>
                    </a:lnTo>
                    <a:lnTo>
                      <a:pt x="488" y="316"/>
                    </a:lnTo>
                    <a:lnTo>
                      <a:pt x="485" y="303"/>
                    </a:lnTo>
                    <a:lnTo>
                      <a:pt x="484" y="295"/>
                    </a:lnTo>
                    <a:lnTo>
                      <a:pt x="482" y="289"/>
                    </a:lnTo>
                    <a:lnTo>
                      <a:pt x="478" y="277"/>
                    </a:lnTo>
                    <a:lnTo>
                      <a:pt x="473" y="264"/>
                    </a:lnTo>
                    <a:lnTo>
                      <a:pt x="466" y="252"/>
                    </a:lnTo>
                    <a:lnTo>
                      <a:pt x="463" y="246"/>
                    </a:lnTo>
                    <a:lnTo>
                      <a:pt x="461" y="243"/>
                    </a:lnTo>
                    <a:lnTo>
                      <a:pt x="457" y="237"/>
                    </a:lnTo>
                    <a:lnTo>
                      <a:pt x="448" y="226"/>
                    </a:lnTo>
                    <a:lnTo>
                      <a:pt x="448" y="226"/>
                    </a:lnTo>
                    <a:lnTo>
                      <a:pt x="500" y="174"/>
                    </a:lnTo>
                    <a:lnTo>
                      <a:pt x="503" y="177"/>
                    </a:lnTo>
                    <a:lnTo>
                      <a:pt x="514" y="192"/>
                    </a:lnTo>
                    <a:lnTo>
                      <a:pt x="521" y="201"/>
                    </a:lnTo>
                    <a:close/>
                    <a:moveTo>
                      <a:pt x="348" y="102"/>
                    </a:moveTo>
                    <a:lnTo>
                      <a:pt x="363" y="104"/>
                    </a:lnTo>
                    <a:lnTo>
                      <a:pt x="369" y="104"/>
                    </a:lnTo>
                    <a:lnTo>
                      <a:pt x="375" y="105"/>
                    </a:lnTo>
                    <a:lnTo>
                      <a:pt x="387" y="108"/>
                    </a:lnTo>
                    <a:lnTo>
                      <a:pt x="404" y="113"/>
                    </a:lnTo>
                    <a:lnTo>
                      <a:pt x="427" y="122"/>
                    </a:lnTo>
                    <a:lnTo>
                      <a:pt x="448" y="134"/>
                    </a:lnTo>
                    <a:lnTo>
                      <a:pt x="467" y="145"/>
                    </a:lnTo>
                    <a:lnTo>
                      <a:pt x="485" y="160"/>
                    </a:lnTo>
                    <a:lnTo>
                      <a:pt x="490" y="163"/>
                    </a:lnTo>
                    <a:lnTo>
                      <a:pt x="437" y="216"/>
                    </a:lnTo>
                    <a:lnTo>
                      <a:pt x="437" y="216"/>
                    </a:lnTo>
                    <a:lnTo>
                      <a:pt x="424" y="205"/>
                    </a:lnTo>
                    <a:lnTo>
                      <a:pt x="410" y="196"/>
                    </a:lnTo>
                    <a:lnTo>
                      <a:pt x="397" y="189"/>
                    </a:lnTo>
                    <a:lnTo>
                      <a:pt x="381" y="183"/>
                    </a:lnTo>
                    <a:lnTo>
                      <a:pt x="369" y="180"/>
                    </a:lnTo>
                    <a:lnTo>
                      <a:pt x="361" y="177"/>
                    </a:lnTo>
                    <a:lnTo>
                      <a:pt x="357" y="177"/>
                    </a:lnTo>
                    <a:lnTo>
                      <a:pt x="354" y="175"/>
                    </a:lnTo>
                    <a:lnTo>
                      <a:pt x="343" y="175"/>
                    </a:lnTo>
                    <a:lnTo>
                      <a:pt x="339" y="175"/>
                    </a:lnTo>
                    <a:lnTo>
                      <a:pt x="339" y="102"/>
                    </a:lnTo>
                    <a:lnTo>
                      <a:pt x="348" y="102"/>
                    </a:lnTo>
                    <a:close/>
                    <a:moveTo>
                      <a:pt x="189" y="150"/>
                    </a:moveTo>
                    <a:lnTo>
                      <a:pt x="205" y="140"/>
                    </a:lnTo>
                    <a:lnTo>
                      <a:pt x="222" y="129"/>
                    </a:lnTo>
                    <a:lnTo>
                      <a:pt x="240" y="120"/>
                    </a:lnTo>
                    <a:lnTo>
                      <a:pt x="259" y="114"/>
                    </a:lnTo>
                    <a:lnTo>
                      <a:pt x="277" y="108"/>
                    </a:lnTo>
                    <a:lnTo>
                      <a:pt x="297" y="104"/>
                    </a:lnTo>
                    <a:lnTo>
                      <a:pt x="307" y="102"/>
                    </a:lnTo>
                    <a:lnTo>
                      <a:pt x="313" y="102"/>
                    </a:lnTo>
                    <a:lnTo>
                      <a:pt x="325" y="102"/>
                    </a:lnTo>
                    <a:lnTo>
                      <a:pt x="325" y="175"/>
                    </a:lnTo>
                    <a:lnTo>
                      <a:pt x="319" y="175"/>
                    </a:lnTo>
                    <a:lnTo>
                      <a:pt x="315" y="175"/>
                    </a:lnTo>
                    <a:lnTo>
                      <a:pt x="309" y="177"/>
                    </a:lnTo>
                    <a:lnTo>
                      <a:pt x="295" y="178"/>
                    </a:lnTo>
                    <a:lnTo>
                      <a:pt x="282" y="183"/>
                    </a:lnTo>
                    <a:lnTo>
                      <a:pt x="270" y="187"/>
                    </a:lnTo>
                    <a:lnTo>
                      <a:pt x="258" y="193"/>
                    </a:lnTo>
                    <a:lnTo>
                      <a:pt x="246" y="201"/>
                    </a:lnTo>
                    <a:lnTo>
                      <a:pt x="235" y="208"/>
                    </a:lnTo>
                    <a:lnTo>
                      <a:pt x="226" y="216"/>
                    </a:lnTo>
                    <a:lnTo>
                      <a:pt x="174" y="163"/>
                    </a:lnTo>
                    <a:lnTo>
                      <a:pt x="174" y="163"/>
                    </a:lnTo>
                    <a:lnTo>
                      <a:pt x="189" y="150"/>
                    </a:lnTo>
                    <a:close/>
                    <a:moveTo>
                      <a:pt x="104" y="298"/>
                    </a:moveTo>
                    <a:lnTo>
                      <a:pt x="107" y="286"/>
                    </a:lnTo>
                    <a:lnTo>
                      <a:pt x="108" y="274"/>
                    </a:lnTo>
                    <a:lnTo>
                      <a:pt x="113" y="262"/>
                    </a:lnTo>
                    <a:lnTo>
                      <a:pt x="117" y="249"/>
                    </a:lnTo>
                    <a:lnTo>
                      <a:pt x="122" y="237"/>
                    </a:lnTo>
                    <a:lnTo>
                      <a:pt x="126" y="231"/>
                    </a:lnTo>
                    <a:lnTo>
                      <a:pt x="129" y="222"/>
                    </a:lnTo>
                    <a:lnTo>
                      <a:pt x="138" y="207"/>
                    </a:lnTo>
                    <a:lnTo>
                      <a:pt x="149" y="192"/>
                    </a:lnTo>
                    <a:lnTo>
                      <a:pt x="161" y="178"/>
                    </a:lnTo>
                    <a:lnTo>
                      <a:pt x="164" y="174"/>
                    </a:lnTo>
                    <a:lnTo>
                      <a:pt x="216" y="226"/>
                    </a:lnTo>
                    <a:lnTo>
                      <a:pt x="216" y="226"/>
                    </a:lnTo>
                    <a:lnTo>
                      <a:pt x="207" y="237"/>
                    </a:lnTo>
                    <a:lnTo>
                      <a:pt x="201" y="246"/>
                    </a:lnTo>
                    <a:lnTo>
                      <a:pt x="193" y="256"/>
                    </a:lnTo>
                    <a:lnTo>
                      <a:pt x="192" y="262"/>
                    </a:lnTo>
                    <a:lnTo>
                      <a:pt x="189" y="267"/>
                    </a:lnTo>
                    <a:lnTo>
                      <a:pt x="186" y="276"/>
                    </a:lnTo>
                    <a:lnTo>
                      <a:pt x="183" y="283"/>
                    </a:lnTo>
                    <a:lnTo>
                      <a:pt x="180" y="292"/>
                    </a:lnTo>
                    <a:lnTo>
                      <a:pt x="178" y="300"/>
                    </a:lnTo>
                    <a:lnTo>
                      <a:pt x="177" y="309"/>
                    </a:lnTo>
                    <a:lnTo>
                      <a:pt x="176" y="318"/>
                    </a:lnTo>
                    <a:lnTo>
                      <a:pt x="176" y="324"/>
                    </a:lnTo>
                    <a:lnTo>
                      <a:pt x="102" y="324"/>
                    </a:lnTo>
                    <a:lnTo>
                      <a:pt x="102" y="310"/>
                    </a:lnTo>
                    <a:lnTo>
                      <a:pt x="104" y="298"/>
                    </a:lnTo>
                    <a:close/>
                    <a:moveTo>
                      <a:pt x="144" y="464"/>
                    </a:moveTo>
                    <a:lnTo>
                      <a:pt x="137" y="452"/>
                    </a:lnTo>
                    <a:lnTo>
                      <a:pt x="129" y="440"/>
                    </a:lnTo>
                    <a:lnTo>
                      <a:pt x="126" y="434"/>
                    </a:lnTo>
                    <a:lnTo>
                      <a:pt x="123" y="427"/>
                    </a:lnTo>
                    <a:lnTo>
                      <a:pt x="117" y="415"/>
                    </a:lnTo>
                    <a:lnTo>
                      <a:pt x="113" y="403"/>
                    </a:lnTo>
                    <a:lnTo>
                      <a:pt x="110" y="389"/>
                    </a:lnTo>
                    <a:lnTo>
                      <a:pt x="107" y="377"/>
                    </a:lnTo>
                    <a:lnTo>
                      <a:pt x="104" y="366"/>
                    </a:lnTo>
                    <a:lnTo>
                      <a:pt x="102" y="352"/>
                    </a:lnTo>
                    <a:lnTo>
                      <a:pt x="102" y="339"/>
                    </a:lnTo>
                    <a:lnTo>
                      <a:pt x="176" y="339"/>
                    </a:lnTo>
                    <a:lnTo>
                      <a:pt x="176" y="346"/>
                    </a:lnTo>
                    <a:lnTo>
                      <a:pt x="177" y="355"/>
                    </a:lnTo>
                    <a:lnTo>
                      <a:pt x="178" y="363"/>
                    </a:lnTo>
                    <a:lnTo>
                      <a:pt x="180" y="371"/>
                    </a:lnTo>
                    <a:lnTo>
                      <a:pt x="183" y="380"/>
                    </a:lnTo>
                    <a:lnTo>
                      <a:pt x="186" y="388"/>
                    </a:lnTo>
                    <a:lnTo>
                      <a:pt x="189" y="397"/>
                    </a:lnTo>
                    <a:lnTo>
                      <a:pt x="192" y="401"/>
                    </a:lnTo>
                    <a:lnTo>
                      <a:pt x="193" y="406"/>
                    </a:lnTo>
                    <a:lnTo>
                      <a:pt x="198" y="413"/>
                    </a:lnTo>
                    <a:lnTo>
                      <a:pt x="204" y="422"/>
                    </a:lnTo>
                    <a:lnTo>
                      <a:pt x="210" y="430"/>
                    </a:lnTo>
                    <a:lnTo>
                      <a:pt x="216" y="437"/>
                    </a:lnTo>
                    <a:lnTo>
                      <a:pt x="216" y="437"/>
                    </a:lnTo>
                    <a:lnTo>
                      <a:pt x="164" y="490"/>
                    </a:lnTo>
                    <a:lnTo>
                      <a:pt x="161" y="487"/>
                    </a:lnTo>
                    <a:lnTo>
                      <a:pt x="152" y="476"/>
                    </a:lnTo>
                    <a:lnTo>
                      <a:pt x="144" y="464"/>
                    </a:lnTo>
                    <a:close/>
                    <a:moveTo>
                      <a:pt x="322" y="562"/>
                    </a:moveTo>
                    <a:lnTo>
                      <a:pt x="307" y="560"/>
                    </a:lnTo>
                    <a:lnTo>
                      <a:pt x="303" y="560"/>
                    </a:lnTo>
                    <a:lnTo>
                      <a:pt x="295" y="559"/>
                    </a:lnTo>
                    <a:lnTo>
                      <a:pt x="280" y="556"/>
                    </a:lnTo>
                    <a:lnTo>
                      <a:pt x="267" y="553"/>
                    </a:lnTo>
                    <a:lnTo>
                      <a:pt x="253" y="548"/>
                    </a:lnTo>
                    <a:lnTo>
                      <a:pt x="240" y="542"/>
                    </a:lnTo>
                    <a:lnTo>
                      <a:pt x="228" y="536"/>
                    </a:lnTo>
                    <a:lnTo>
                      <a:pt x="214" y="530"/>
                    </a:lnTo>
                    <a:lnTo>
                      <a:pt x="204" y="523"/>
                    </a:lnTo>
                    <a:lnTo>
                      <a:pt x="192" y="514"/>
                    </a:lnTo>
                    <a:lnTo>
                      <a:pt x="181" y="506"/>
                    </a:lnTo>
                    <a:lnTo>
                      <a:pt x="174" y="500"/>
                    </a:lnTo>
                    <a:lnTo>
                      <a:pt x="226" y="448"/>
                    </a:lnTo>
                    <a:lnTo>
                      <a:pt x="229" y="451"/>
                    </a:lnTo>
                    <a:lnTo>
                      <a:pt x="237" y="457"/>
                    </a:lnTo>
                    <a:lnTo>
                      <a:pt x="244" y="461"/>
                    </a:lnTo>
                    <a:lnTo>
                      <a:pt x="252" y="467"/>
                    </a:lnTo>
                    <a:lnTo>
                      <a:pt x="261" y="472"/>
                    </a:lnTo>
                    <a:lnTo>
                      <a:pt x="270" y="475"/>
                    </a:lnTo>
                    <a:lnTo>
                      <a:pt x="279" y="479"/>
                    </a:lnTo>
                    <a:lnTo>
                      <a:pt x="288" y="482"/>
                    </a:lnTo>
                    <a:lnTo>
                      <a:pt x="297" y="484"/>
                    </a:lnTo>
                    <a:lnTo>
                      <a:pt x="307" y="487"/>
                    </a:lnTo>
                    <a:lnTo>
                      <a:pt x="312" y="487"/>
                    </a:lnTo>
                    <a:lnTo>
                      <a:pt x="315" y="487"/>
                    </a:lnTo>
                    <a:lnTo>
                      <a:pt x="325" y="488"/>
                    </a:lnTo>
                    <a:lnTo>
                      <a:pt x="325" y="562"/>
                    </a:lnTo>
                    <a:lnTo>
                      <a:pt x="322" y="562"/>
                    </a:lnTo>
                    <a:close/>
                    <a:moveTo>
                      <a:pt x="469" y="515"/>
                    </a:moveTo>
                    <a:lnTo>
                      <a:pt x="458" y="524"/>
                    </a:lnTo>
                    <a:lnTo>
                      <a:pt x="446" y="532"/>
                    </a:lnTo>
                    <a:lnTo>
                      <a:pt x="433" y="538"/>
                    </a:lnTo>
                    <a:lnTo>
                      <a:pt x="419" y="544"/>
                    </a:lnTo>
                    <a:lnTo>
                      <a:pt x="406" y="550"/>
                    </a:lnTo>
                    <a:lnTo>
                      <a:pt x="393" y="553"/>
                    </a:lnTo>
                    <a:lnTo>
                      <a:pt x="379" y="557"/>
                    </a:lnTo>
                    <a:lnTo>
                      <a:pt x="364" y="559"/>
                    </a:lnTo>
                    <a:lnTo>
                      <a:pt x="357" y="560"/>
                    </a:lnTo>
                    <a:lnTo>
                      <a:pt x="352" y="560"/>
                    </a:lnTo>
                    <a:lnTo>
                      <a:pt x="339" y="562"/>
                    </a:lnTo>
                    <a:lnTo>
                      <a:pt x="339" y="488"/>
                    </a:lnTo>
                    <a:lnTo>
                      <a:pt x="346" y="488"/>
                    </a:lnTo>
                    <a:lnTo>
                      <a:pt x="349" y="487"/>
                    </a:lnTo>
                    <a:lnTo>
                      <a:pt x="354" y="487"/>
                    </a:lnTo>
                    <a:lnTo>
                      <a:pt x="364" y="485"/>
                    </a:lnTo>
                    <a:lnTo>
                      <a:pt x="373" y="482"/>
                    </a:lnTo>
                    <a:lnTo>
                      <a:pt x="384" y="479"/>
                    </a:lnTo>
                    <a:lnTo>
                      <a:pt x="393" y="476"/>
                    </a:lnTo>
                    <a:lnTo>
                      <a:pt x="401" y="472"/>
                    </a:lnTo>
                    <a:lnTo>
                      <a:pt x="409" y="467"/>
                    </a:lnTo>
                    <a:lnTo>
                      <a:pt x="418" y="463"/>
                    </a:lnTo>
                    <a:lnTo>
                      <a:pt x="425" y="457"/>
                    </a:lnTo>
                    <a:lnTo>
                      <a:pt x="433" y="451"/>
                    </a:lnTo>
                    <a:lnTo>
                      <a:pt x="437" y="448"/>
                    </a:lnTo>
                    <a:lnTo>
                      <a:pt x="490" y="499"/>
                    </a:lnTo>
                    <a:lnTo>
                      <a:pt x="481" y="508"/>
                    </a:lnTo>
                    <a:lnTo>
                      <a:pt x="469" y="515"/>
                    </a:lnTo>
                    <a:close/>
                    <a:moveTo>
                      <a:pt x="559" y="369"/>
                    </a:moveTo>
                    <a:lnTo>
                      <a:pt x="554" y="388"/>
                    </a:lnTo>
                    <a:lnTo>
                      <a:pt x="550" y="407"/>
                    </a:lnTo>
                    <a:lnTo>
                      <a:pt x="542" y="425"/>
                    </a:lnTo>
                    <a:lnTo>
                      <a:pt x="538" y="434"/>
                    </a:lnTo>
                    <a:lnTo>
                      <a:pt x="535" y="442"/>
                    </a:lnTo>
                    <a:lnTo>
                      <a:pt x="527" y="454"/>
                    </a:lnTo>
                    <a:lnTo>
                      <a:pt x="518" y="466"/>
                    </a:lnTo>
                    <a:lnTo>
                      <a:pt x="511" y="476"/>
                    </a:lnTo>
                    <a:lnTo>
                      <a:pt x="500" y="488"/>
                    </a:lnTo>
                    <a:lnTo>
                      <a:pt x="500" y="488"/>
                    </a:lnTo>
                    <a:lnTo>
                      <a:pt x="448" y="437"/>
                    </a:lnTo>
                    <a:lnTo>
                      <a:pt x="454" y="430"/>
                    </a:lnTo>
                    <a:lnTo>
                      <a:pt x="460" y="422"/>
                    </a:lnTo>
                    <a:lnTo>
                      <a:pt x="464" y="415"/>
                    </a:lnTo>
                    <a:lnTo>
                      <a:pt x="470" y="406"/>
                    </a:lnTo>
                    <a:lnTo>
                      <a:pt x="472" y="401"/>
                    </a:lnTo>
                    <a:lnTo>
                      <a:pt x="475" y="395"/>
                    </a:lnTo>
                    <a:lnTo>
                      <a:pt x="479" y="383"/>
                    </a:lnTo>
                    <a:lnTo>
                      <a:pt x="484" y="370"/>
                    </a:lnTo>
                    <a:lnTo>
                      <a:pt x="487" y="357"/>
                    </a:lnTo>
                    <a:lnTo>
                      <a:pt x="488" y="343"/>
                    </a:lnTo>
                    <a:lnTo>
                      <a:pt x="488" y="339"/>
                    </a:lnTo>
                    <a:lnTo>
                      <a:pt x="562" y="339"/>
                    </a:lnTo>
                    <a:lnTo>
                      <a:pt x="562" y="349"/>
                    </a:lnTo>
                    <a:lnTo>
                      <a:pt x="559" y="369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19">
                <a:extLst>
                  <a:ext uri="{FF2B5EF4-FFF2-40B4-BE49-F238E27FC236}">
                    <a16:creationId xmlns:a16="http://schemas.microsoft.com/office/drawing/2014/main" id="{7DED9712-AC78-A219-946B-91E2CCB022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99427">
                <a:off x="6658684" y="1951497"/>
                <a:ext cx="409839" cy="409839"/>
              </a:xfrm>
              <a:custGeom>
                <a:avLst/>
                <a:gdLst>
                  <a:gd name="T0" fmla="*/ 614 w 663"/>
                  <a:gd name="T1" fmla="*/ 373 h 663"/>
                  <a:gd name="T2" fmla="*/ 613 w 663"/>
                  <a:gd name="T3" fmla="*/ 300 h 663"/>
                  <a:gd name="T4" fmla="*/ 656 w 663"/>
                  <a:gd name="T5" fmla="*/ 262 h 663"/>
                  <a:gd name="T6" fmla="*/ 650 w 663"/>
                  <a:gd name="T7" fmla="*/ 210 h 663"/>
                  <a:gd name="T8" fmla="*/ 613 w 663"/>
                  <a:gd name="T9" fmla="*/ 150 h 663"/>
                  <a:gd name="T10" fmla="*/ 527 w 663"/>
                  <a:gd name="T11" fmla="*/ 127 h 663"/>
                  <a:gd name="T12" fmla="*/ 508 w 663"/>
                  <a:gd name="T13" fmla="*/ 75 h 663"/>
                  <a:gd name="T14" fmla="*/ 488 w 663"/>
                  <a:gd name="T15" fmla="*/ 29 h 663"/>
                  <a:gd name="T16" fmla="*/ 409 w 663"/>
                  <a:gd name="T17" fmla="*/ 0 h 663"/>
                  <a:gd name="T18" fmla="*/ 375 w 663"/>
                  <a:gd name="T19" fmla="*/ 48 h 663"/>
                  <a:gd name="T20" fmla="*/ 324 w 663"/>
                  <a:gd name="T21" fmla="*/ 50 h 663"/>
                  <a:gd name="T22" fmla="*/ 285 w 663"/>
                  <a:gd name="T23" fmla="*/ 42 h 663"/>
                  <a:gd name="T24" fmla="*/ 246 w 663"/>
                  <a:gd name="T25" fmla="*/ 3 h 663"/>
                  <a:gd name="T26" fmla="*/ 161 w 663"/>
                  <a:gd name="T27" fmla="*/ 38 h 663"/>
                  <a:gd name="T28" fmla="*/ 162 w 663"/>
                  <a:gd name="T29" fmla="*/ 98 h 663"/>
                  <a:gd name="T30" fmla="*/ 138 w 663"/>
                  <a:gd name="T31" fmla="*/ 126 h 663"/>
                  <a:gd name="T32" fmla="*/ 104 w 663"/>
                  <a:gd name="T33" fmla="*/ 163 h 663"/>
                  <a:gd name="T34" fmla="*/ 29 w 663"/>
                  <a:gd name="T35" fmla="*/ 178 h 663"/>
                  <a:gd name="T36" fmla="*/ 0 w 663"/>
                  <a:gd name="T37" fmla="*/ 258 h 663"/>
                  <a:gd name="T38" fmla="*/ 50 w 663"/>
                  <a:gd name="T39" fmla="*/ 325 h 663"/>
                  <a:gd name="T40" fmla="*/ 14 w 663"/>
                  <a:gd name="T41" fmla="*/ 397 h 663"/>
                  <a:gd name="T42" fmla="*/ 23 w 663"/>
                  <a:gd name="T43" fmla="*/ 472 h 663"/>
                  <a:gd name="T44" fmla="*/ 105 w 663"/>
                  <a:gd name="T45" fmla="*/ 500 h 663"/>
                  <a:gd name="T46" fmla="*/ 156 w 663"/>
                  <a:gd name="T47" fmla="*/ 553 h 663"/>
                  <a:gd name="T48" fmla="*/ 152 w 663"/>
                  <a:gd name="T49" fmla="*/ 618 h 663"/>
                  <a:gd name="T50" fmla="*/ 220 w 663"/>
                  <a:gd name="T51" fmla="*/ 653 h 663"/>
                  <a:gd name="T52" fmla="*/ 267 w 663"/>
                  <a:gd name="T53" fmla="*/ 650 h 663"/>
                  <a:gd name="T54" fmla="*/ 331 w 663"/>
                  <a:gd name="T55" fmla="*/ 614 h 663"/>
                  <a:gd name="T56" fmla="*/ 401 w 663"/>
                  <a:gd name="T57" fmla="*/ 654 h 663"/>
                  <a:gd name="T58" fmla="*/ 431 w 663"/>
                  <a:gd name="T59" fmla="*/ 656 h 663"/>
                  <a:gd name="T60" fmla="*/ 514 w 663"/>
                  <a:gd name="T61" fmla="*/ 618 h 663"/>
                  <a:gd name="T62" fmla="*/ 517 w 663"/>
                  <a:gd name="T63" fmla="*/ 545 h 663"/>
                  <a:gd name="T64" fmla="*/ 559 w 663"/>
                  <a:gd name="T65" fmla="*/ 500 h 663"/>
                  <a:gd name="T66" fmla="*/ 620 w 663"/>
                  <a:gd name="T67" fmla="*/ 512 h 663"/>
                  <a:gd name="T68" fmla="*/ 653 w 663"/>
                  <a:gd name="T69" fmla="*/ 443 h 663"/>
                  <a:gd name="T70" fmla="*/ 491 w 663"/>
                  <a:gd name="T71" fmla="*/ 371 h 663"/>
                  <a:gd name="T72" fmla="*/ 466 w 663"/>
                  <a:gd name="T73" fmla="*/ 427 h 663"/>
                  <a:gd name="T74" fmla="*/ 410 w 663"/>
                  <a:gd name="T75" fmla="*/ 367 h 663"/>
                  <a:gd name="T76" fmla="*/ 491 w 663"/>
                  <a:gd name="T77" fmla="*/ 371 h 663"/>
                  <a:gd name="T78" fmla="*/ 181 w 663"/>
                  <a:gd name="T79" fmla="*/ 400 h 663"/>
                  <a:gd name="T80" fmla="*/ 168 w 663"/>
                  <a:gd name="T81" fmla="*/ 350 h 663"/>
                  <a:gd name="T82" fmla="*/ 253 w 663"/>
                  <a:gd name="T83" fmla="*/ 370 h 663"/>
                  <a:gd name="T84" fmla="*/ 173 w 663"/>
                  <a:gd name="T85" fmla="*/ 291 h 663"/>
                  <a:gd name="T86" fmla="*/ 193 w 663"/>
                  <a:gd name="T87" fmla="*/ 241 h 663"/>
                  <a:gd name="T88" fmla="*/ 253 w 663"/>
                  <a:gd name="T89" fmla="*/ 295 h 663"/>
                  <a:gd name="T90" fmla="*/ 170 w 663"/>
                  <a:gd name="T91" fmla="*/ 307 h 663"/>
                  <a:gd name="T92" fmla="*/ 410 w 663"/>
                  <a:gd name="T93" fmla="*/ 294 h 663"/>
                  <a:gd name="T94" fmla="*/ 470 w 663"/>
                  <a:gd name="T95" fmla="*/ 241 h 663"/>
                  <a:gd name="T96" fmla="*/ 494 w 663"/>
                  <a:gd name="T97" fmla="*/ 301 h 663"/>
                  <a:gd name="T98" fmla="*/ 372 w 663"/>
                  <a:gd name="T99" fmla="*/ 171 h 663"/>
                  <a:gd name="T100" fmla="*/ 378 w 663"/>
                  <a:gd name="T101" fmla="*/ 258 h 663"/>
                  <a:gd name="T102" fmla="*/ 351 w 663"/>
                  <a:gd name="T103" fmla="*/ 168 h 663"/>
                  <a:gd name="T104" fmla="*/ 292 w 663"/>
                  <a:gd name="T105" fmla="*/ 171 h 663"/>
                  <a:gd name="T106" fmla="*/ 297 w 663"/>
                  <a:gd name="T107" fmla="*/ 252 h 663"/>
                  <a:gd name="T108" fmla="*/ 306 w 663"/>
                  <a:gd name="T109" fmla="*/ 494 h 663"/>
                  <a:gd name="T110" fmla="*/ 249 w 663"/>
                  <a:gd name="T111" fmla="*/ 473 h 663"/>
                  <a:gd name="T112" fmla="*/ 292 w 663"/>
                  <a:gd name="T113" fmla="*/ 409 h 663"/>
                  <a:gd name="T114" fmla="*/ 313 w 663"/>
                  <a:gd name="T115" fmla="*/ 496 h 663"/>
                  <a:gd name="T116" fmla="*/ 404 w 663"/>
                  <a:gd name="T117" fmla="*/ 479 h 663"/>
                  <a:gd name="T118" fmla="*/ 351 w 663"/>
                  <a:gd name="T119" fmla="*/ 496 h 663"/>
                  <a:gd name="T120" fmla="*/ 375 w 663"/>
                  <a:gd name="T121" fmla="*/ 407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3" h="663">
                    <a:moveTo>
                      <a:pt x="663" y="404"/>
                    </a:moveTo>
                    <a:lnTo>
                      <a:pt x="663" y="404"/>
                    </a:lnTo>
                    <a:lnTo>
                      <a:pt x="656" y="400"/>
                    </a:lnTo>
                    <a:lnTo>
                      <a:pt x="636" y="388"/>
                    </a:lnTo>
                    <a:lnTo>
                      <a:pt x="624" y="380"/>
                    </a:lnTo>
                    <a:lnTo>
                      <a:pt x="614" y="373"/>
                    </a:lnTo>
                    <a:lnTo>
                      <a:pt x="613" y="371"/>
                    </a:lnTo>
                    <a:lnTo>
                      <a:pt x="613" y="370"/>
                    </a:lnTo>
                    <a:lnTo>
                      <a:pt x="613" y="361"/>
                    </a:lnTo>
                    <a:lnTo>
                      <a:pt x="614" y="338"/>
                    </a:lnTo>
                    <a:lnTo>
                      <a:pt x="614" y="318"/>
                    </a:lnTo>
                    <a:lnTo>
                      <a:pt x="613" y="300"/>
                    </a:lnTo>
                    <a:lnTo>
                      <a:pt x="613" y="292"/>
                    </a:lnTo>
                    <a:lnTo>
                      <a:pt x="611" y="292"/>
                    </a:lnTo>
                    <a:lnTo>
                      <a:pt x="613" y="289"/>
                    </a:lnTo>
                    <a:lnTo>
                      <a:pt x="621" y="283"/>
                    </a:lnTo>
                    <a:lnTo>
                      <a:pt x="636" y="274"/>
                    </a:lnTo>
                    <a:lnTo>
                      <a:pt x="656" y="262"/>
                    </a:lnTo>
                    <a:lnTo>
                      <a:pt x="662" y="258"/>
                    </a:lnTo>
                    <a:lnTo>
                      <a:pt x="663" y="258"/>
                    </a:lnTo>
                    <a:lnTo>
                      <a:pt x="663" y="255"/>
                    </a:lnTo>
                    <a:lnTo>
                      <a:pt x="660" y="246"/>
                    </a:lnTo>
                    <a:lnTo>
                      <a:pt x="656" y="229"/>
                    </a:lnTo>
                    <a:lnTo>
                      <a:pt x="650" y="210"/>
                    </a:lnTo>
                    <a:lnTo>
                      <a:pt x="645" y="201"/>
                    </a:lnTo>
                    <a:lnTo>
                      <a:pt x="639" y="187"/>
                    </a:lnTo>
                    <a:lnTo>
                      <a:pt x="627" y="165"/>
                    </a:lnTo>
                    <a:lnTo>
                      <a:pt x="621" y="153"/>
                    </a:lnTo>
                    <a:lnTo>
                      <a:pt x="618" y="148"/>
                    </a:lnTo>
                    <a:lnTo>
                      <a:pt x="613" y="150"/>
                    </a:lnTo>
                    <a:lnTo>
                      <a:pt x="589" y="156"/>
                    </a:lnTo>
                    <a:lnTo>
                      <a:pt x="559" y="163"/>
                    </a:lnTo>
                    <a:lnTo>
                      <a:pt x="556" y="159"/>
                    </a:lnTo>
                    <a:lnTo>
                      <a:pt x="551" y="151"/>
                    </a:lnTo>
                    <a:lnTo>
                      <a:pt x="539" y="139"/>
                    </a:lnTo>
                    <a:lnTo>
                      <a:pt x="527" y="127"/>
                    </a:lnTo>
                    <a:lnTo>
                      <a:pt x="515" y="115"/>
                    </a:lnTo>
                    <a:lnTo>
                      <a:pt x="508" y="111"/>
                    </a:lnTo>
                    <a:lnTo>
                      <a:pt x="502" y="105"/>
                    </a:lnTo>
                    <a:lnTo>
                      <a:pt x="500" y="104"/>
                    </a:lnTo>
                    <a:lnTo>
                      <a:pt x="502" y="98"/>
                    </a:lnTo>
                    <a:lnTo>
                      <a:pt x="508" y="75"/>
                    </a:lnTo>
                    <a:lnTo>
                      <a:pt x="512" y="53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1" y="42"/>
                    </a:lnTo>
                    <a:lnTo>
                      <a:pt x="503" y="38"/>
                    </a:lnTo>
                    <a:lnTo>
                      <a:pt x="488" y="29"/>
                    </a:lnTo>
                    <a:lnTo>
                      <a:pt x="470" y="21"/>
                    </a:lnTo>
                    <a:lnTo>
                      <a:pt x="461" y="17"/>
                    </a:lnTo>
                    <a:lnTo>
                      <a:pt x="452" y="14"/>
                    </a:lnTo>
                    <a:lnTo>
                      <a:pt x="434" y="8"/>
                    </a:lnTo>
                    <a:lnTo>
                      <a:pt x="418" y="2"/>
                    </a:lnTo>
                    <a:lnTo>
                      <a:pt x="409" y="0"/>
                    </a:lnTo>
                    <a:lnTo>
                      <a:pt x="406" y="0"/>
                    </a:lnTo>
                    <a:lnTo>
                      <a:pt x="404" y="0"/>
                    </a:lnTo>
                    <a:lnTo>
                      <a:pt x="401" y="8"/>
                    </a:lnTo>
                    <a:lnTo>
                      <a:pt x="390" y="27"/>
                    </a:lnTo>
                    <a:lnTo>
                      <a:pt x="382" y="38"/>
                    </a:lnTo>
                    <a:lnTo>
                      <a:pt x="375" y="48"/>
                    </a:lnTo>
                    <a:lnTo>
                      <a:pt x="373" y="51"/>
                    </a:lnTo>
                    <a:lnTo>
                      <a:pt x="372" y="51"/>
                    </a:lnTo>
                    <a:lnTo>
                      <a:pt x="367" y="51"/>
                    </a:lnTo>
                    <a:lnTo>
                      <a:pt x="352" y="50"/>
                    </a:lnTo>
                    <a:lnTo>
                      <a:pt x="342" y="50"/>
                    </a:lnTo>
                    <a:lnTo>
                      <a:pt x="324" y="50"/>
                    </a:lnTo>
                    <a:lnTo>
                      <a:pt x="315" y="50"/>
                    </a:lnTo>
                    <a:lnTo>
                      <a:pt x="300" y="51"/>
                    </a:lnTo>
                    <a:lnTo>
                      <a:pt x="294" y="51"/>
                    </a:lnTo>
                    <a:lnTo>
                      <a:pt x="292" y="51"/>
                    </a:lnTo>
                    <a:lnTo>
                      <a:pt x="291" y="50"/>
                    </a:lnTo>
                    <a:lnTo>
                      <a:pt x="285" y="42"/>
                    </a:lnTo>
                    <a:lnTo>
                      <a:pt x="274" y="27"/>
                    </a:lnTo>
                    <a:lnTo>
                      <a:pt x="262" y="8"/>
                    </a:lnTo>
                    <a:lnTo>
                      <a:pt x="259" y="0"/>
                    </a:lnTo>
                    <a:lnTo>
                      <a:pt x="258" y="0"/>
                    </a:lnTo>
                    <a:lnTo>
                      <a:pt x="255" y="0"/>
                    </a:lnTo>
                    <a:lnTo>
                      <a:pt x="246" y="3"/>
                    </a:lnTo>
                    <a:lnTo>
                      <a:pt x="229" y="8"/>
                    </a:lnTo>
                    <a:lnTo>
                      <a:pt x="211" y="14"/>
                    </a:lnTo>
                    <a:lnTo>
                      <a:pt x="204" y="17"/>
                    </a:lnTo>
                    <a:lnTo>
                      <a:pt x="195" y="21"/>
                    </a:lnTo>
                    <a:lnTo>
                      <a:pt x="177" y="29"/>
                    </a:lnTo>
                    <a:lnTo>
                      <a:pt x="161" y="38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2" y="53"/>
                    </a:lnTo>
                    <a:lnTo>
                      <a:pt x="156" y="75"/>
                    </a:lnTo>
                    <a:lnTo>
                      <a:pt x="162" y="98"/>
                    </a:lnTo>
                    <a:lnTo>
                      <a:pt x="164" y="104"/>
                    </a:lnTo>
                    <a:lnTo>
                      <a:pt x="162" y="105"/>
                    </a:lnTo>
                    <a:lnTo>
                      <a:pt x="158" y="110"/>
                    </a:lnTo>
                    <a:lnTo>
                      <a:pt x="155" y="112"/>
                    </a:lnTo>
                    <a:lnTo>
                      <a:pt x="150" y="115"/>
                    </a:lnTo>
                    <a:lnTo>
                      <a:pt x="138" y="126"/>
                    </a:lnTo>
                    <a:lnTo>
                      <a:pt x="126" y="138"/>
                    </a:lnTo>
                    <a:lnTo>
                      <a:pt x="116" y="150"/>
                    </a:lnTo>
                    <a:lnTo>
                      <a:pt x="113" y="154"/>
                    </a:lnTo>
                    <a:lnTo>
                      <a:pt x="110" y="157"/>
                    </a:lnTo>
                    <a:lnTo>
                      <a:pt x="105" y="162"/>
                    </a:lnTo>
                    <a:lnTo>
                      <a:pt x="104" y="163"/>
                    </a:lnTo>
                    <a:lnTo>
                      <a:pt x="96" y="162"/>
                    </a:lnTo>
                    <a:lnTo>
                      <a:pt x="74" y="156"/>
                    </a:lnTo>
                    <a:lnTo>
                      <a:pt x="45" y="150"/>
                    </a:lnTo>
                    <a:lnTo>
                      <a:pt x="44" y="151"/>
                    </a:lnTo>
                    <a:lnTo>
                      <a:pt x="41" y="157"/>
                    </a:lnTo>
                    <a:lnTo>
                      <a:pt x="29" y="178"/>
                    </a:lnTo>
                    <a:lnTo>
                      <a:pt x="24" y="187"/>
                    </a:lnTo>
                    <a:lnTo>
                      <a:pt x="18" y="199"/>
                    </a:lnTo>
                    <a:lnTo>
                      <a:pt x="8" y="228"/>
                    </a:lnTo>
                    <a:lnTo>
                      <a:pt x="5" y="241"/>
                    </a:lnTo>
                    <a:lnTo>
                      <a:pt x="2" y="253"/>
                    </a:lnTo>
                    <a:lnTo>
                      <a:pt x="0" y="258"/>
                    </a:lnTo>
                    <a:lnTo>
                      <a:pt x="6" y="261"/>
                    </a:lnTo>
                    <a:lnTo>
                      <a:pt x="26" y="274"/>
                    </a:lnTo>
                    <a:lnTo>
                      <a:pt x="53" y="291"/>
                    </a:lnTo>
                    <a:lnTo>
                      <a:pt x="51" y="297"/>
                    </a:lnTo>
                    <a:lnTo>
                      <a:pt x="51" y="307"/>
                    </a:lnTo>
                    <a:lnTo>
                      <a:pt x="50" y="325"/>
                    </a:lnTo>
                    <a:lnTo>
                      <a:pt x="50" y="343"/>
                    </a:lnTo>
                    <a:lnTo>
                      <a:pt x="51" y="359"/>
                    </a:lnTo>
                    <a:lnTo>
                      <a:pt x="51" y="367"/>
                    </a:lnTo>
                    <a:lnTo>
                      <a:pt x="53" y="373"/>
                    </a:lnTo>
                    <a:lnTo>
                      <a:pt x="32" y="386"/>
                    </a:lnTo>
                    <a:lnTo>
                      <a:pt x="14" y="397"/>
                    </a:lnTo>
                    <a:lnTo>
                      <a:pt x="6" y="403"/>
                    </a:lnTo>
                    <a:lnTo>
                      <a:pt x="0" y="406"/>
                    </a:lnTo>
                    <a:lnTo>
                      <a:pt x="3" y="418"/>
                    </a:lnTo>
                    <a:lnTo>
                      <a:pt x="8" y="433"/>
                    </a:lnTo>
                    <a:lnTo>
                      <a:pt x="17" y="460"/>
                    </a:lnTo>
                    <a:lnTo>
                      <a:pt x="23" y="472"/>
                    </a:lnTo>
                    <a:lnTo>
                      <a:pt x="27" y="484"/>
                    </a:lnTo>
                    <a:lnTo>
                      <a:pt x="41" y="506"/>
                    </a:lnTo>
                    <a:lnTo>
                      <a:pt x="44" y="512"/>
                    </a:lnTo>
                    <a:lnTo>
                      <a:pt x="47" y="514"/>
                    </a:lnTo>
                    <a:lnTo>
                      <a:pt x="77" y="508"/>
                    </a:lnTo>
                    <a:lnTo>
                      <a:pt x="105" y="500"/>
                    </a:lnTo>
                    <a:lnTo>
                      <a:pt x="108" y="503"/>
                    </a:lnTo>
                    <a:lnTo>
                      <a:pt x="114" y="511"/>
                    </a:lnTo>
                    <a:lnTo>
                      <a:pt x="125" y="523"/>
                    </a:lnTo>
                    <a:lnTo>
                      <a:pt x="137" y="536"/>
                    </a:lnTo>
                    <a:lnTo>
                      <a:pt x="150" y="547"/>
                    </a:lnTo>
                    <a:lnTo>
                      <a:pt x="156" y="553"/>
                    </a:lnTo>
                    <a:lnTo>
                      <a:pt x="159" y="556"/>
                    </a:lnTo>
                    <a:lnTo>
                      <a:pt x="164" y="559"/>
                    </a:lnTo>
                    <a:lnTo>
                      <a:pt x="164" y="560"/>
                    </a:lnTo>
                    <a:lnTo>
                      <a:pt x="156" y="590"/>
                    </a:lnTo>
                    <a:lnTo>
                      <a:pt x="152" y="617"/>
                    </a:lnTo>
                    <a:lnTo>
                      <a:pt x="152" y="618"/>
                    </a:lnTo>
                    <a:lnTo>
                      <a:pt x="155" y="620"/>
                    </a:lnTo>
                    <a:lnTo>
                      <a:pt x="162" y="626"/>
                    </a:lnTo>
                    <a:lnTo>
                      <a:pt x="178" y="635"/>
                    </a:lnTo>
                    <a:lnTo>
                      <a:pt x="198" y="644"/>
                    </a:lnTo>
                    <a:lnTo>
                      <a:pt x="205" y="647"/>
                    </a:lnTo>
                    <a:lnTo>
                      <a:pt x="220" y="653"/>
                    </a:lnTo>
                    <a:lnTo>
                      <a:pt x="243" y="659"/>
                    </a:lnTo>
                    <a:lnTo>
                      <a:pt x="255" y="662"/>
                    </a:lnTo>
                    <a:lnTo>
                      <a:pt x="258" y="663"/>
                    </a:lnTo>
                    <a:lnTo>
                      <a:pt x="258" y="663"/>
                    </a:lnTo>
                    <a:lnTo>
                      <a:pt x="261" y="660"/>
                    </a:lnTo>
                    <a:lnTo>
                      <a:pt x="267" y="650"/>
                    </a:lnTo>
                    <a:lnTo>
                      <a:pt x="276" y="636"/>
                    </a:lnTo>
                    <a:lnTo>
                      <a:pt x="292" y="611"/>
                    </a:lnTo>
                    <a:lnTo>
                      <a:pt x="297" y="611"/>
                    </a:lnTo>
                    <a:lnTo>
                      <a:pt x="304" y="612"/>
                    </a:lnTo>
                    <a:lnTo>
                      <a:pt x="322" y="614"/>
                    </a:lnTo>
                    <a:lnTo>
                      <a:pt x="331" y="614"/>
                    </a:lnTo>
                    <a:lnTo>
                      <a:pt x="340" y="614"/>
                    </a:lnTo>
                    <a:lnTo>
                      <a:pt x="355" y="612"/>
                    </a:lnTo>
                    <a:lnTo>
                      <a:pt x="369" y="611"/>
                    </a:lnTo>
                    <a:lnTo>
                      <a:pt x="375" y="611"/>
                    </a:lnTo>
                    <a:lnTo>
                      <a:pt x="390" y="635"/>
                    </a:lnTo>
                    <a:lnTo>
                      <a:pt x="401" y="654"/>
                    </a:lnTo>
                    <a:lnTo>
                      <a:pt x="406" y="662"/>
                    </a:lnTo>
                    <a:lnTo>
                      <a:pt x="406" y="662"/>
                    </a:lnTo>
                    <a:lnTo>
                      <a:pt x="407" y="662"/>
                    </a:lnTo>
                    <a:lnTo>
                      <a:pt x="412" y="662"/>
                    </a:lnTo>
                    <a:lnTo>
                      <a:pt x="419" y="660"/>
                    </a:lnTo>
                    <a:lnTo>
                      <a:pt x="431" y="656"/>
                    </a:lnTo>
                    <a:lnTo>
                      <a:pt x="458" y="647"/>
                    </a:lnTo>
                    <a:lnTo>
                      <a:pt x="470" y="641"/>
                    </a:lnTo>
                    <a:lnTo>
                      <a:pt x="478" y="638"/>
                    </a:lnTo>
                    <a:lnTo>
                      <a:pt x="493" y="630"/>
                    </a:lnTo>
                    <a:lnTo>
                      <a:pt x="506" y="624"/>
                    </a:lnTo>
                    <a:lnTo>
                      <a:pt x="514" y="618"/>
                    </a:lnTo>
                    <a:lnTo>
                      <a:pt x="515" y="617"/>
                    </a:lnTo>
                    <a:lnTo>
                      <a:pt x="514" y="611"/>
                    </a:lnTo>
                    <a:lnTo>
                      <a:pt x="508" y="587"/>
                    </a:lnTo>
                    <a:lnTo>
                      <a:pt x="500" y="559"/>
                    </a:lnTo>
                    <a:lnTo>
                      <a:pt x="511" y="550"/>
                    </a:lnTo>
                    <a:lnTo>
                      <a:pt x="517" y="545"/>
                    </a:lnTo>
                    <a:lnTo>
                      <a:pt x="527" y="536"/>
                    </a:lnTo>
                    <a:lnTo>
                      <a:pt x="538" y="526"/>
                    </a:lnTo>
                    <a:lnTo>
                      <a:pt x="548" y="515"/>
                    </a:lnTo>
                    <a:lnTo>
                      <a:pt x="551" y="509"/>
                    </a:lnTo>
                    <a:lnTo>
                      <a:pt x="554" y="506"/>
                    </a:lnTo>
                    <a:lnTo>
                      <a:pt x="559" y="500"/>
                    </a:lnTo>
                    <a:lnTo>
                      <a:pt x="560" y="500"/>
                    </a:lnTo>
                    <a:lnTo>
                      <a:pt x="568" y="502"/>
                    </a:lnTo>
                    <a:lnTo>
                      <a:pt x="590" y="506"/>
                    </a:lnTo>
                    <a:lnTo>
                      <a:pt x="613" y="512"/>
                    </a:lnTo>
                    <a:lnTo>
                      <a:pt x="618" y="514"/>
                    </a:lnTo>
                    <a:lnTo>
                      <a:pt x="620" y="512"/>
                    </a:lnTo>
                    <a:lnTo>
                      <a:pt x="623" y="506"/>
                    </a:lnTo>
                    <a:lnTo>
                      <a:pt x="632" y="491"/>
                    </a:lnTo>
                    <a:lnTo>
                      <a:pt x="638" y="479"/>
                    </a:lnTo>
                    <a:lnTo>
                      <a:pt x="641" y="472"/>
                    </a:lnTo>
                    <a:lnTo>
                      <a:pt x="647" y="458"/>
                    </a:lnTo>
                    <a:lnTo>
                      <a:pt x="653" y="443"/>
                    </a:lnTo>
                    <a:lnTo>
                      <a:pt x="657" y="428"/>
                    </a:lnTo>
                    <a:lnTo>
                      <a:pt x="660" y="421"/>
                    </a:lnTo>
                    <a:lnTo>
                      <a:pt x="662" y="413"/>
                    </a:lnTo>
                    <a:lnTo>
                      <a:pt x="663" y="407"/>
                    </a:lnTo>
                    <a:lnTo>
                      <a:pt x="663" y="404"/>
                    </a:lnTo>
                    <a:close/>
                    <a:moveTo>
                      <a:pt x="491" y="371"/>
                    </a:moveTo>
                    <a:lnTo>
                      <a:pt x="487" y="385"/>
                    </a:lnTo>
                    <a:lnTo>
                      <a:pt x="482" y="398"/>
                    </a:lnTo>
                    <a:lnTo>
                      <a:pt x="479" y="406"/>
                    </a:lnTo>
                    <a:lnTo>
                      <a:pt x="476" y="410"/>
                    </a:lnTo>
                    <a:lnTo>
                      <a:pt x="472" y="419"/>
                    </a:lnTo>
                    <a:lnTo>
                      <a:pt x="466" y="427"/>
                    </a:lnTo>
                    <a:lnTo>
                      <a:pt x="461" y="434"/>
                    </a:lnTo>
                    <a:lnTo>
                      <a:pt x="406" y="377"/>
                    </a:lnTo>
                    <a:lnTo>
                      <a:pt x="406" y="377"/>
                    </a:lnTo>
                    <a:lnTo>
                      <a:pt x="409" y="373"/>
                    </a:lnTo>
                    <a:lnTo>
                      <a:pt x="409" y="370"/>
                    </a:lnTo>
                    <a:lnTo>
                      <a:pt x="410" y="367"/>
                    </a:lnTo>
                    <a:lnTo>
                      <a:pt x="413" y="359"/>
                    </a:lnTo>
                    <a:lnTo>
                      <a:pt x="416" y="353"/>
                    </a:lnTo>
                    <a:lnTo>
                      <a:pt x="416" y="350"/>
                    </a:lnTo>
                    <a:lnTo>
                      <a:pt x="496" y="350"/>
                    </a:lnTo>
                    <a:lnTo>
                      <a:pt x="494" y="358"/>
                    </a:lnTo>
                    <a:lnTo>
                      <a:pt x="491" y="371"/>
                    </a:lnTo>
                    <a:close/>
                    <a:moveTo>
                      <a:pt x="202" y="434"/>
                    </a:moveTo>
                    <a:lnTo>
                      <a:pt x="198" y="427"/>
                    </a:lnTo>
                    <a:lnTo>
                      <a:pt x="192" y="418"/>
                    </a:lnTo>
                    <a:lnTo>
                      <a:pt x="186" y="409"/>
                    </a:lnTo>
                    <a:lnTo>
                      <a:pt x="184" y="404"/>
                    </a:lnTo>
                    <a:lnTo>
                      <a:pt x="181" y="400"/>
                    </a:lnTo>
                    <a:lnTo>
                      <a:pt x="178" y="391"/>
                    </a:lnTo>
                    <a:lnTo>
                      <a:pt x="176" y="382"/>
                    </a:lnTo>
                    <a:lnTo>
                      <a:pt x="173" y="373"/>
                    </a:lnTo>
                    <a:lnTo>
                      <a:pt x="171" y="364"/>
                    </a:lnTo>
                    <a:lnTo>
                      <a:pt x="170" y="355"/>
                    </a:lnTo>
                    <a:lnTo>
                      <a:pt x="168" y="350"/>
                    </a:lnTo>
                    <a:lnTo>
                      <a:pt x="247" y="350"/>
                    </a:lnTo>
                    <a:lnTo>
                      <a:pt x="247" y="353"/>
                    </a:lnTo>
                    <a:lnTo>
                      <a:pt x="249" y="358"/>
                    </a:lnTo>
                    <a:lnTo>
                      <a:pt x="250" y="362"/>
                    </a:lnTo>
                    <a:lnTo>
                      <a:pt x="253" y="367"/>
                    </a:lnTo>
                    <a:lnTo>
                      <a:pt x="253" y="370"/>
                    </a:lnTo>
                    <a:lnTo>
                      <a:pt x="255" y="373"/>
                    </a:lnTo>
                    <a:lnTo>
                      <a:pt x="258" y="377"/>
                    </a:lnTo>
                    <a:lnTo>
                      <a:pt x="258" y="377"/>
                    </a:lnTo>
                    <a:lnTo>
                      <a:pt x="202" y="434"/>
                    </a:lnTo>
                    <a:close/>
                    <a:moveTo>
                      <a:pt x="170" y="298"/>
                    </a:moveTo>
                    <a:lnTo>
                      <a:pt x="173" y="291"/>
                    </a:lnTo>
                    <a:lnTo>
                      <a:pt x="176" y="282"/>
                    </a:lnTo>
                    <a:lnTo>
                      <a:pt x="178" y="273"/>
                    </a:lnTo>
                    <a:lnTo>
                      <a:pt x="181" y="264"/>
                    </a:lnTo>
                    <a:lnTo>
                      <a:pt x="184" y="259"/>
                    </a:lnTo>
                    <a:lnTo>
                      <a:pt x="187" y="253"/>
                    </a:lnTo>
                    <a:lnTo>
                      <a:pt x="193" y="241"/>
                    </a:lnTo>
                    <a:lnTo>
                      <a:pt x="201" y="232"/>
                    </a:lnTo>
                    <a:lnTo>
                      <a:pt x="202" y="229"/>
                    </a:lnTo>
                    <a:lnTo>
                      <a:pt x="258" y="285"/>
                    </a:lnTo>
                    <a:lnTo>
                      <a:pt x="255" y="291"/>
                    </a:lnTo>
                    <a:lnTo>
                      <a:pt x="253" y="294"/>
                    </a:lnTo>
                    <a:lnTo>
                      <a:pt x="253" y="295"/>
                    </a:lnTo>
                    <a:lnTo>
                      <a:pt x="250" y="301"/>
                    </a:lnTo>
                    <a:lnTo>
                      <a:pt x="249" y="306"/>
                    </a:lnTo>
                    <a:lnTo>
                      <a:pt x="247" y="310"/>
                    </a:lnTo>
                    <a:lnTo>
                      <a:pt x="247" y="313"/>
                    </a:lnTo>
                    <a:lnTo>
                      <a:pt x="168" y="313"/>
                    </a:lnTo>
                    <a:lnTo>
                      <a:pt x="170" y="307"/>
                    </a:lnTo>
                    <a:lnTo>
                      <a:pt x="170" y="298"/>
                    </a:lnTo>
                    <a:close/>
                    <a:moveTo>
                      <a:pt x="416" y="313"/>
                    </a:moveTo>
                    <a:lnTo>
                      <a:pt x="416" y="312"/>
                    </a:lnTo>
                    <a:lnTo>
                      <a:pt x="415" y="309"/>
                    </a:lnTo>
                    <a:lnTo>
                      <a:pt x="413" y="301"/>
                    </a:lnTo>
                    <a:lnTo>
                      <a:pt x="410" y="294"/>
                    </a:lnTo>
                    <a:lnTo>
                      <a:pt x="406" y="288"/>
                    </a:lnTo>
                    <a:lnTo>
                      <a:pt x="406" y="285"/>
                    </a:lnTo>
                    <a:lnTo>
                      <a:pt x="461" y="229"/>
                    </a:lnTo>
                    <a:lnTo>
                      <a:pt x="463" y="231"/>
                    </a:lnTo>
                    <a:lnTo>
                      <a:pt x="467" y="238"/>
                    </a:lnTo>
                    <a:lnTo>
                      <a:pt x="470" y="241"/>
                    </a:lnTo>
                    <a:lnTo>
                      <a:pt x="473" y="247"/>
                    </a:lnTo>
                    <a:lnTo>
                      <a:pt x="479" y="261"/>
                    </a:lnTo>
                    <a:lnTo>
                      <a:pt x="485" y="274"/>
                    </a:lnTo>
                    <a:lnTo>
                      <a:pt x="491" y="288"/>
                    </a:lnTo>
                    <a:lnTo>
                      <a:pt x="493" y="294"/>
                    </a:lnTo>
                    <a:lnTo>
                      <a:pt x="494" y="301"/>
                    </a:lnTo>
                    <a:lnTo>
                      <a:pt x="496" y="313"/>
                    </a:lnTo>
                    <a:lnTo>
                      <a:pt x="416" y="313"/>
                    </a:lnTo>
                    <a:close/>
                    <a:moveTo>
                      <a:pt x="355" y="168"/>
                    </a:moveTo>
                    <a:lnTo>
                      <a:pt x="358" y="169"/>
                    </a:lnTo>
                    <a:lnTo>
                      <a:pt x="363" y="169"/>
                    </a:lnTo>
                    <a:lnTo>
                      <a:pt x="372" y="171"/>
                    </a:lnTo>
                    <a:lnTo>
                      <a:pt x="384" y="175"/>
                    </a:lnTo>
                    <a:lnTo>
                      <a:pt x="400" y="181"/>
                    </a:lnTo>
                    <a:lnTo>
                      <a:pt x="415" y="189"/>
                    </a:lnTo>
                    <a:lnTo>
                      <a:pt x="428" y="198"/>
                    </a:lnTo>
                    <a:lnTo>
                      <a:pt x="434" y="202"/>
                    </a:lnTo>
                    <a:lnTo>
                      <a:pt x="378" y="258"/>
                    </a:lnTo>
                    <a:lnTo>
                      <a:pt x="376" y="256"/>
                    </a:lnTo>
                    <a:lnTo>
                      <a:pt x="367" y="252"/>
                    </a:lnTo>
                    <a:lnTo>
                      <a:pt x="360" y="249"/>
                    </a:lnTo>
                    <a:lnTo>
                      <a:pt x="352" y="247"/>
                    </a:lnTo>
                    <a:lnTo>
                      <a:pt x="351" y="247"/>
                    </a:lnTo>
                    <a:lnTo>
                      <a:pt x="351" y="168"/>
                    </a:lnTo>
                    <a:lnTo>
                      <a:pt x="355" y="168"/>
                    </a:lnTo>
                    <a:close/>
                    <a:moveTo>
                      <a:pt x="241" y="193"/>
                    </a:moveTo>
                    <a:lnTo>
                      <a:pt x="253" y="186"/>
                    </a:lnTo>
                    <a:lnTo>
                      <a:pt x="267" y="180"/>
                    </a:lnTo>
                    <a:lnTo>
                      <a:pt x="279" y="175"/>
                    </a:lnTo>
                    <a:lnTo>
                      <a:pt x="292" y="171"/>
                    </a:lnTo>
                    <a:lnTo>
                      <a:pt x="307" y="168"/>
                    </a:lnTo>
                    <a:lnTo>
                      <a:pt x="313" y="168"/>
                    </a:lnTo>
                    <a:lnTo>
                      <a:pt x="313" y="247"/>
                    </a:lnTo>
                    <a:lnTo>
                      <a:pt x="312" y="247"/>
                    </a:lnTo>
                    <a:lnTo>
                      <a:pt x="304" y="249"/>
                    </a:lnTo>
                    <a:lnTo>
                      <a:pt x="297" y="252"/>
                    </a:lnTo>
                    <a:lnTo>
                      <a:pt x="291" y="255"/>
                    </a:lnTo>
                    <a:lnTo>
                      <a:pt x="286" y="258"/>
                    </a:lnTo>
                    <a:lnTo>
                      <a:pt x="229" y="202"/>
                    </a:lnTo>
                    <a:lnTo>
                      <a:pt x="229" y="202"/>
                    </a:lnTo>
                    <a:lnTo>
                      <a:pt x="241" y="193"/>
                    </a:lnTo>
                    <a:close/>
                    <a:moveTo>
                      <a:pt x="306" y="494"/>
                    </a:moveTo>
                    <a:lnTo>
                      <a:pt x="295" y="493"/>
                    </a:lnTo>
                    <a:lnTo>
                      <a:pt x="285" y="490"/>
                    </a:lnTo>
                    <a:lnTo>
                      <a:pt x="276" y="487"/>
                    </a:lnTo>
                    <a:lnTo>
                      <a:pt x="267" y="482"/>
                    </a:lnTo>
                    <a:lnTo>
                      <a:pt x="258" y="478"/>
                    </a:lnTo>
                    <a:lnTo>
                      <a:pt x="249" y="473"/>
                    </a:lnTo>
                    <a:lnTo>
                      <a:pt x="240" y="469"/>
                    </a:lnTo>
                    <a:lnTo>
                      <a:pt x="232" y="463"/>
                    </a:lnTo>
                    <a:lnTo>
                      <a:pt x="229" y="461"/>
                    </a:lnTo>
                    <a:lnTo>
                      <a:pt x="286" y="404"/>
                    </a:lnTo>
                    <a:lnTo>
                      <a:pt x="288" y="406"/>
                    </a:lnTo>
                    <a:lnTo>
                      <a:pt x="292" y="409"/>
                    </a:lnTo>
                    <a:lnTo>
                      <a:pt x="297" y="412"/>
                    </a:lnTo>
                    <a:lnTo>
                      <a:pt x="303" y="413"/>
                    </a:lnTo>
                    <a:lnTo>
                      <a:pt x="307" y="415"/>
                    </a:lnTo>
                    <a:lnTo>
                      <a:pt x="313" y="416"/>
                    </a:lnTo>
                    <a:lnTo>
                      <a:pt x="313" y="416"/>
                    </a:lnTo>
                    <a:lnTo>
                      <a:pt x="313" y="496"/>
                    </a:lnTo>
                    <a:lnTo>
                      <a:pt x="310" y="494"/>
                    </a:lnTo>
                    <a:lnTo>
                      <a:pt x="306" y="494"/>
                    </a:lnTo>
                    <a:close/>
                    <a:moveTo>
                      <a:pt x="430" y="463"/>
                    </a:moveTo>
                    <a:lnTo>
                      <a:pt x="422" y="469"/>
                    </a:lnTo>
                    <a:lnTo>
                      <a:pt x="413" y="475"/>
                    </a:lnTo>
                    <a:lnTo>
                      <a:pt x="404" y="479"/>
                    </a:lnTo>
                    <a:lnTo>
                      <a:pt x="396" y="484"/>
                    </a:lnTo>
                    <a:lnTo>
                      <a:pt x="385" y="487"/>
                    </a:lnTo>
                    <a:lnTo>
                      <a:pt x="376" y="490"/>
                    </a:lnTo>
                    <a:lnTo>
                      <a:pt x="366" y="493"/>
                    </a:lnTo>
                    <a:lnTo>
                      <a:pt x="355" y="494"/>
                    </a:lnTo>
                    <a:lnTo>
                      <a:pt x="351" y="496"/>
                    </a:lnTo>
                    <a:lnTo>
                      <a:pt x="351" y="416"/>
                    </a:lnTo>
                    <a:lnTo>
                      <a:pt x="355" y="415"/>
                    </a:lnTo>
                    <a:lnTo>
                      <a:pt x="360" y="413"/>
                    </a:lnTo>
                    <a:lnTo>
                      <a:pt x="366" y="412"/>
                    </a:lnTo>
                    <a:lnTo>
                      <a:pt x="370" y="409"/>
                    </a:lnTo>
                    <a:lnTo>
                      <a:pt x="375" y="407"/>
                    </a:lnTo>
                    <a:lnTo>
                      <a:pt x="378" y="404"/>
                    </a:lnTo>
                    <a:lnTo>
                      <a:pt x="434" y="461"/>
                    </a:lnTo>
                    <a:lnTo>
                      <a:pt x="430" y="46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22">
                <a:extLst>
                  <a:ext uri="{FF2B5EF4-FFF2-40B4-BE49-F238E27FC236}">
                    <a16:creationId xmlns:a16="http://schemas.microsoft.com/office/drawing/2014/main" id="{CE2C59C1-AE6D-EEAC-AE81-5DC29C73FD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5521324" y="5356812"/>
                <a:ext cx="168012" cy="168012"/>
              </a:xfrm>
              <a:custGeom>
                <a:avLst/>
                <a:gdLst>
                  <a:gd name="T0" fmla="*/ 614 w 663"/>
                  <a:gd name="T1" fmla="*/ 373 h 663"/>
                  <a:gd name="T2" fmla="*/ 612 w 663"/>
                  <a:gd name="T3" fmla="*/ 300 h 663"/>
                  <a:gd name="T4" fmla="*/ 656 w 663"/>
                  <a:gd name="T5" fmla="*/ 262 h 663"/>
                  <a:gd name="T6" fmla="*/ 650 w 663"/>
                  <a:gd name="T7" fmla="*/ 210 h 663"/>
                  <a:gd name="T8" fmla="*/ 612 w 663"/>
                  <a:gd name="T9" fmla="*/ 150 h 663"/>
                  <a:gd name="T10" fmla="*/ 527 w 663"/>
                  <a:gd name="T11" fmla="*/ 127 h 663"/>
                  <a:gd name="T12" fmla="*/ 508 w 663"/>
                  <a:gd name="T13" fmla="*/ 75 h 663"/>
                  <a:gd name="T14" fmla="*/ 488 w 663"/>
                  <a:gd name="T15" fmla="*/ 29 h 663"/>
                  <a:gd name="T16" fmla="*/ 409 w 663"/>
                  <a:gd name="T17" fmla="*/ 0 h 663"/>
                  <a:gd name="T18" fmla="*/ 374 w 663"/>
                  <a:gd name="T19" fmla="*/ 48 h 663"/>
                  <a:gd name="T20" fmla="*/ 323 w 663"/>
                  <a:gd name="T21" fmla="*/ 50 h 663"/>
                  <a:gd name="T22" fmla="*/ 285 w 663"/>
                  <a:gd name="T23" fmla="*/ 42 h 663"/>
                  <a:gd name="T24" fmla="*/ 246 w 663"/>
                  <a:gd name="T25" fmla="*/ 3 h 663"/>
                  <a:gd name="T26" fmla="*/ 160 w 663"/>
                  <a:gd name="T27" fmla="*/ 38 h 663"/>
                  <a:gd name="T28" fmla="*/ 162 w 663"/>
                  <a:gd name="T29" fmla="*/ 98 h 663"/>
                  <a:gd name="T30" fmla="*/ 138 w 663"/>
                  <a:gd name="T31" fmla="*/ 126 h 663"/>
                  <a:gd name="T32" fmla="*/ 103 w 663"/>
                  <a:gd name="T33" fmla="*/ 163 h 663"/>
                  <a:gd name="T34" fmla="*/ 29 w 663"/>
                  <a:gd name="T35" fmla="*/ 178 h 663"/>
                  <a:gd name="T36" fmla="*/ 0 w 663"/>
                  <a:gd name="T37" fmla="*/ 258 h 663"/>
                  <a:gd name="T38" fmla="*/ 50 w 663"/>
                  <a:gd name="T39" fmla="*/ 325 h 663"/>
                  <a:gd name="T40" fmla="*/ 14 w 663"/>
                  <a:gd name="T41" fmla="*/ 397 h 663"/>
                  <a:gd name="T42" fmla="*/ 23 w 663"/>
                  <a:gd name="T43" fmla="*/ 472 h 663"/>
                  <a:gd name="T44" fmla="*/ 105 w 663"/>
                  <a:gd name="T45" fmla="*/ 500 h 663"/>
                  <a:gd name="T46" fmla="*/ 156 w 663"/>
                  <a:gd name="T47" fmla="*/ 553 h 663"/>
                  <a:gd name="T48" fmla="*/ 151 w 663"/>
                  <a:gd name="T49" fmla="*/ 618 h 663"/>
                  <a:gd name="T50" fmla="*/ 220 w 663"/>
                  <a:gd name="T51" fmla="*/ 653 h 663"/>
                  <a:gd name="T52" fmla="*/ 267 w 663"/>
                  <a:gd name="T53" fmla="*/ 650 h 663"/>
                  <a:gd name="T54" fmla="*/ 331 w 663"/>
                  <a:gd name="T55" fmla="*/ 614 h 663"/>
                  <a:gd name="T56" fmla="*/ 401 w 663"/>
                  <a:gd name="T57" fmla="*/ 654 h 663"/>
                  <a:gd name="T58" fmla="*/ 431 w 663"/>
                  <a:gd name="T59" fmla="*/ 656 h 663"/>
                  <a:gd name="T60" fmla="*/ 514 w 663"/>
                  <a:gd name="T61" fmla="*/ 618 h 663"/>
                  <a:gd name="T62" fmla="*/ 517 w 663"/>
                  <a:gd name="T63" fmla="*/ 545 h 663"/>
                  <a:gd name="T64" fmla="*/ 558 w 663"/>
                  <a:gd name="T65" fmla="*/ 500 h 663"/>
                  <a:gd name="T66" fmla="*/ 620 w 663"/>
                  <a:gd name="T67" fmla="*/ 512 h 663"/>
                  <a:gd name="T68" fmla="*/ 653 w 663"/>
                  <a:gd name="T69" fmla="*/ 443 h 663"/>
                  <a:gd name="T70" fmla="*/ 539 w 663"/>
                  <a:gd name="T71" fmla="*/ 232 h 663"/>
                  <a:gd name="T72" fmla="*/ 561 w 663"/>
                  <a:gd name="T73" fmla="*/ 312 h 663"/>
                  <a:gd name="T74" fmla="*/ 515 w 663"/>
                  <a:gd name="T75" fmla="*/ 192 h 663"/>
                  <a:gd name="T76" fmla="*/ 374 w 663"/>
                  <a:gd name="T77" fmla="*/ 105 h 663"/>
                  <a:gd name="T78" fmla="*/ 479 w 663"/>
                  <a:gd name="T79" fmla="*/ 154 h 663"/>
                  <a:gd name="T80" fmla="*/ 364 w 663"/>
                  <a:gd name="T81" fmla="*/ 104 h 663"/>
                  <a:gd name="T82" fmla="*/ 277 w 663"/>
                  <a:gd name="T83" fmla="*/ 108 h 663"/>
                  <a:gd name="T84" fmla="*/ 303 w 663"/>
                  <a:gd name="T85" fmla="*/ 267 h 663"/>
                  <a:gd name="T86" fmla="*/ 105 w 663"/>
                  <a:gd name="T87" fmla="*/ 298 h 663"/>
                  <a:gd name="T88" fmla="*/ 126 w 663"/>
                  <a:gd name="T89" fmla="*/ 231 h 663"/>
                  <a:gd name="T90" fmla="*/ 268 w 663"/>
                  <a:gd name="T91" fmla="*/ 300 h 663"/>
                  <a:gd name="T92" fmla="*/ 103 w 663"/>
                  <a:gd name="T93" fmla="*/ 310 h 663"/>
                  <a:gd name="T94" fmla="*/ 106 w 663"/>
                  <a:gd name="T95" fmla="*/ 377 h 663"/>
                  <a:gd name="T96" fmla="*/ 265 w 663"/>
                  <a:gd name="T97" fmla="*/ 358 h 663"/>
                  <a:gd name="T98" fmla="*/ 153 w 663"/>
                  <a:gd name="T99" fmla="*/ 476 h 663"/>
                  <a:gd name="T100" fmla="*/ 303 w 663"/>
                  <a:gd name="T101" fmla="*/ 560 h 663"/>
                  <a:gd name="T102" fmla="*/ 228 w 663"/>
                  <a:gd name="T103" fmla="*/ 536 h 663"/>
                  <a:gd name="T104" fmla="*/ 300 w 663"/>
                  <a:gd name="T105" fmla="*/ 395 h 663"/>
                  <a:gd name="T106" fmla="*/ 303 w 663"/>
                  <a:gd name="T107" fmla="*/ 560 h 663"/>
                  <a:gd name="T108" fmla="*/ 407 w 663"/>
                  <a:gd name="T109" fmla="*/ 550 h 663"/>
                  <a:gd name="T110" fmla="*/ 352 w 663"/>
                  <a:gd name="T111" fmla="*/ 560 h 663"/>
                  <a:gd name="T112" fmla="*/ 479 w 663"/>
                  <a:gd name="T113" fmla="*/ 508 h 663"/>
                  <a:gd name="T114" fmla="*/ 537 w 663"/>
                  <a:gd name="T115" fmla="*/ 434 h 663"/>
                  <a:gd name="T116" fmla="*/ 394 w 663"/>
                  <a:gd name="T117" fmla="*/ 365 h 663"/>
                  <a:gd name="T118" fmla="*/ 561 w 663"/>
                  <a:gd name="T119" fmla="*/ 35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3" h="663">
                    <a:moveTo>
                      <a:pt x="663" y="404"/>
                    </a:moveTo>
                    <a:lnTo>
                      <a:pt x="663" y="404"/>
                    </a:lnTo>
                    <a:lnTo>
                      <a:pt x="656" y="400"/>
                    </a:lnTo>
                    <a:lnTo>
                      <a:pt x="636" y="388"/>
                    </a:lnTo>
                    <a:lnTo>
                      <a:pt x="623" y="380"/>
                    </a:lnTo>
                    <a:lnTo>
                      <a:pt x="614" y="373"/>
                    </a:lnTo>
                    <a:lnTo>
                      <a:pt x="612" y="371"/>
                    </a:lnTo>
                    <a:lnTo>
                      <a:pt x="612" y="370"/>
                    </a:lnTo>
                    <a:lnTo>
                      <a:pt x="612" y="361"/>
                    </a:lnTo>
                    <a:lnTo>
                      <a:pt x="614" y="338"/>
                    </a:lnTo>
                    <a:lnTo>
                      <a:pt x="614" y="318"/>
                    </a:lnTo>
                    <a:lnTo>
                      <a:pt x="612" y="300"/>
                    </a:lnTo>
                    <a:lnTo>
                      <a:pt x="611" y="292"/>
                    </a:lnTo>
                    <a:lnTo>
                      <a:pt x="611" y="292"/>
                    </a:lnTo>
                    <a:lnTo>
                      <a:pt x="612" y="289"/>
                    </a:lnTo>
                    <a:lnTo>
                      <a:pt x="621" y="283"/>
                    </a:lnTo>
                    <a:lnTo>
                      <a:pt x="636" y="274"/>
                    </a:lnTo>
                    <a:lnTo>
                      <a:pt x="656" y="262"/>
                    </a:lnTo>
                    <a:lnTo>
                      <a:pt x="662" y="258"/>
                    </a:lnTo>
                    <a:lnTo>
                      <a:pt x="663" y="258"/>
                    </a:lnTo>
                    <a:lnTo>
                      <a:pt x="662" y="255"/>
                    </a:lnTo>
                    <a:lnTo>
                      <a:pt x="660" y="246"/>
                    </a:lnTo>
                    <a:lnTo>
                      <a:pt x="656" y="229"/>
                    </a:lnTo>
                    <a:lnTo>
                      <a:pt x="650" y="210"/>
                    </a:lnTo>
                    <a:lnTo>
                      <a:pt x="645" y="201"/>
                    </a:lnTo>
                    <a:lnTo>
                      <a:pt x="639" y="187"/>
                    </a:lnTo>
                    <a:lnTo>
                      <a:pt x="627" y="165"/>
                    </a:lnTo>
                    <a:lnTo>
                      <a:pt x="621" y="153"/>
                    </a:lnTo>
                    <a:lnTo>
                      <a:pt x="618" y="148"/>
                    </a:lnTo>
                    <a:lnTo>
                      <a:pt x="612" y="150"/>
                    </a:lnTo>
                    <a:lnTo>
                      <a:pt x="588" y="156"/>
                    </a:lnTo>
                    <a:lnTo>
                      <a:pt x="558" y="163"/>
                    </a:lnTo>
                    <a:lnTo>
                      <a:pt x="555" y="159"/>
                    </a:lnTo>
                    <a:lnTo>
                      <a:pt x="549" y="151"/>
                    </a:lnTo>
                    <a:lnTo>
                      <a:pt x="539" y="139"/>
                    </a:lnTo>
                    <a:lnTo>
                      <a:pt x="527" y="127"/>
                    </a:lnTo>
                    <a:lnTo>
                      <a:pt x="515" y="115"/>
                    </a:lnTo>
                    <a:lnTo>
                      <a:pt x="508" y="111"/>
                    </a:lnTo>
                    <a:lnTo>
                      <a:pt x="502" y="105"/>
                    </a:lnTo>
                    <a:lnTo>
                      <a:pt x="500" y="104"/>
                    </a:lnTo>
                    <a:lnTo>
                      <a:pt x="502" y="98"/>
                    </a:lnTo>
                    <a:lnTo>
                      <a:pt x="508" y="75"/>
                    </a:lnTo>
                    <a:lnTo>
                      <a:pt x="512" y="53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1" y="42"/>
                    </a:lnTo>
                    <a:lnTo>
                      <a:pt x="503" y="38"/>
                    </a:lnTo>
                    <a:lnTo>
                      <a:pt x="488" y="29"/>
                    </a:lnTo>
                    <a:lnTo>
                      <a:pt x="470" y="21"/>
                    </a:lnTo>
                    <a:lnTo>
                      <a:pt x="461" y="17"/>
                    </a:lnTo>
                    <a:lnTo>
                      <a:pt x="452" y="14"/>
                    </a:lnTo>
                    <a:lnTo>
                      <a:pt x="434" y="8"/>
                    </a:lnTo>
                    <a:lnTo>
                      <a:pt x="418" y="2"/>
                    </a:lnTo>
                    <a:lnTo>
                      <a:pt x="409" y="0"/>
                    </a:lnTo>
                    <a:lnTo>
                      <a:pt x="406" y="0"/>
                    </a:lnTo>
                    <a:lnTo>
                      <a:pt x="404" y="0"/>
                    </a:lnTo>
                    <a:lnTo>
                      <a:pt x="401" y="8"/>
                    </a:lnTo>
                    <a:lnTo>
                      <a:pt x="389" y="27"/>
                    </a:lnTo>
                    <a:lnTo>
                      <a:pt x="382" y="38"/>
                    </a:lnTo>
                    <a:lnTo>
                      <a:pt x="374" y="48"/>
                    </a:lnTo>
                    <a:lnTo>
                      <a:pt x="371" y="51"/>
                    </a:lnTo>
                    <a:lnTo>
                      <a:pt x="371" y="51"/>
                    </a:lnTo>
                    <a:lnTo>
                      <a:pt x="367" y="51"/>
                    </a:lnTo>
                    <a:lnTo>
                      <a:pt x="352" y="50"/>
                    </a:lnTo>
                    <a:lnTo>
                      <a:pt x="341" y="50"/>
                    </a:lnTo>
                    <a:lnTo>
                      <a:pt x="323" y="50"/>
                    </a:lnTo>
                    <a:lnTo>
                      <a:pt x="314" y="50"/>
                    </a:lnTo>
                    <a:lnTo>
                      <a:pt x="300" y="51"/>
                    </a:lnTo>
                    <a:lnTo>
                      <a:pt x="292" y="51"/>
                    </a:lnTo>
                    <a:lnTo>
                      <a:pt x="292" y="51"/>
                    </a:lnTo>
                    <a:lnTo>
                      <a:pt x="291" y="50"/>
                    </a:lnTo>
                    <a:lnTo>
                      <a:pt x="285" y="42"/>
                    </a:lnTo>
                    <a:lnTo>
                      <a:pt x="274" y="27"/>
                    </a:lnTo>
                    <a:lnTo>
                      <a:pt x="262" y="8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5" y="0"/>
                    </a:lnTo>
                    <a:lnTo>
                      <a:pt x="246" y="3"/>
                    </a:lnTo>
                    <a:lnTo>
                      <a:pt x="229" y="8"/>
                    </a:lnTo>
                    <a:lnTo>
                      <a:pt x="211" y="14"/>
                    </a:lnTo>
                    <a:lnTo>
                      <a:pt x="204" y="17"/>
                    </a:lnTo>
                    <a:lnTo>
                      <a:pt x="195" y="21"/>
                    </a:lnTo>
                    <a:lnTo>
                      <a:pt x="177" y="29"/>
                    </a:lnTo>
                    <a:lnTo>
                      <a:pt x="160" y="38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1" y="53"/>
                    </a:lnTo>
                    <a:lnTo>
                      <a:pt x="156" y="75"/>
                    </a:lnTo>
                    <a:lnTo>
                      <a:pt x="162" y="98"/>
                    </a:lnTo>
                    <a:lnTo>
                      <a:pt x="163" y="104"/>
                    </a:lnTo>
                    <a:lnTo>
                      <a:pt x="162" y="105"/>
                    </a:lnTo>
                    <a:lnTo>
                      <a:pt x="157" y="110"/>
                    </a:lnTo>
                    <a:lnTo>
                      <a:pt x="154" y="112"/>
                    </a:lnTo>
                    <a:lnTo>
                      <a:pt x="150" y="115"/>
                    </a:lnTo>
                    <a:lnTo>
                      <a:pt x="138" y="126"/>
                    </a:lnTo>
                    <a:lnTo>
                      <a:pt x="126" y="138"/>
                    </a:lnTo>
                    <a:lnTo>
                      <a:pt x="115" y="150"/>
                    </a:lnTo>
                    <a:lnTo>
                      <a:pt x="112" y="154"/>
                    </a:lnTo>
                    <a:lnTo>
                      <a:pt x="109" y="157"/>
                    </a:lnTo>
                    <a:lnTo>
                      <a:pt x="105" y="162"/>
                    </a:lnTo>
                    <a:lnTo>
                      <a:pt x="103" y="163"/>
                    </a:lnTo>
                    <a:lnTo>
                      <a:pt x="96" y="162"/>
                    </a:lnTo>
                    <a:lnTo>
                      <a:pt x="74" y="156"/>
                    </a:lnTo>
                    <a:lnTo>
                      <a:pt x="45" y="150"/>
                    </a:lnTo>
                    <a:lnTo>
                      <a:pt x="44" y="151"/>
                    </a:lnTo>
                    <a:lnTo>
                      <a:pt x="41" y="157"/>
                    </a:lnTo>
                    <a:lnTo>
                      <a:pt x="29" y="178"/>
                    </a:lnTo>
                    <a:lnTo>
                      <a:pt x="24" y="187"/>
                    </a:lnTo>
                    <a:lnTo>
                      <a:pt x="18" y="199"/>
                    </a:lnTo>
                    <a:lnTo>
                      <a:pt x="8" y="228"/>
                    </a:lnTo>
                    <a:lnTo>
                      <a:pt x="5" y="241"/>
                    </a:lnTo>
                    <a:lnTo>
                      <a:pt x="2" y="253"/>
                    </a:lnTo>
                    <a:lnTo>
                      <a:pt x="0" y="258"/>
                    </a:lnTo>
                    <a:lnTo>
                      <a:pt x="6" y="261"/>
                    </a:lnTo>
                    <a:lnTo>
                      <a:pt x="26" y="274"/>
                    </a:lnTo>
                    <a:lnTo>
                      <a:pt x="53" y="291"/>
                    </a:lnTo>
                    <a:lnTo>
                      <a:pt x="51" y="297"/>
                    </a:lnTo>
                    <a:lnTo>
                      <a:pt x="51" y="307"/>
                    </a:lnTo>
                    <a:lnTo>
                      <a:pt x="50" y="325"/>
                    </a:lnTo>
                    <a:lnTo>
                      <a:pt x="50" y="343"/>
                    </a:lnTo>
                    <a:lnTo>
                      <a:pt x="51" y="359"/>
                    </a:lnTo>
                    <a:lnTo>
                      <a:pt x="51" y="367"/>
                    </a:lnTo>
                    <a:lnTo>
                      <a:pt x="53" y="373"/>
                    </a:lnTo>
                    <a:lnTo>
                      <a:pt x="32" y="386"/>
                    </a:lnTo>
                    <a:lnTo>
                      <a:pt x="14" y="397"/>
                    </a:lnTo>
                    <a:lnTo>
                      <a:pt x="6" y="403"/>
                    </a:lnTo>
                    <a:lnTo>
                      <a:pt x="0" y="406"/>
                    </a:lnTo>
                    <a:lnTo>
                      <a:pt x="3" y="418"/>
                    </a:lnTo>
                    <a:lnTo>
                      <a:pt x="8" y="433"/>
                    </a:lnTo>
                    <a:lnTo>
                      <a:pt x="17" y="460"/>
                    </a:lnTo>
                    <a:lnTo>
                      <a:pt x="23" y="472"/>
                    </a:lnTo>
                    <a:lnTo>
                      <a:pt x="27" y="484"/>
                    </a:lnTo>
                    <a:lnTo>
                      <a:pt x="41" y="506"/>
                    </a:lnTo>
                    <a:lnTo>
                      <a:pt x="44" y="512"/>
                    </a:lnTo>
                    <a:lnTo>
                      <a:pt x="47" y="514"/>
                    </a:lnTo>
                    <a:lnTo>
                      <a:pt x="77" y="508"/>
                    </a:lnTo>
                    <a:lnTo>
                      <a:pt x="105" y="500"/>
                    </a:lnTo>
                    <a:lnTo>
                      <a:pt x="108" y="503"/>
                    </a:lnTo>
                    <a:lnTo>
                      <a:pt x="112" y="511"/>
                    </a:lnTo>
                    <a:lnTo>
                      <a:pt x="124" y="523"/>
                    </a:lnTo>
                    <a:lnTo>
                      <a:pt x="136" y="536"/>
                    </a:lnTo>
                    <a:lnTo>
                      <a:pt x="150" y="547"/>
                    </a:lnTo>
                    <a:lnTo>
                      <a:pt x="156" y="553"/>
                    </a:lnTo>
                    <a:lnTo>
                      <a:pt x="159" y="556"/>
                    </a:lnTo>
                    <a:lnTo>
                      <a:pt x="163" y="559"/>
                    </a:lnTo>
                    <a:lnTo>
                      <a:pt x="163" y="560"/>
                    </a:lnTo>
                    <a:lnTo>
                      <a:pt x="156" y="590"/>
                    </a:lnTo>
                    <a:lnTo>
                      <a:pt x="150" y="617"/>
                    </a:lnTo>
                    <a:lnTo>
                      <a:pt x="151" y="618"/>
                    </a:lnTo>
                    <a:lnTo>
                      <a:pt x="154" y="620"/>
                    </a:lnTo>
                    <a:lnTo>
                      <a:pt x="162" y="626"/>
                    </a:lnTo>
                    <a:lnTo>
                      <a:pt x="178" y="635"/>
                    </a:lnTo>
                    <a:lnTo>
                      <a:pt x="198" y="644"/>
                    </a:lnTo>
                    <a:lnTo>
                      <a:pt x="205" y="647"/>
                    </a:lnTo>
                    <a:lnTo>
                      <a:pt x="220" y="653"/>
                    </a:lnTo>
                    <a:lnTo>
                      <a:pt x="243" y="659"/>
                    </a:lnTo>
                    <a:lnTo>
                      <a:pt x="255" y="662"/>
                    </a:lnTo>
                    <a:lnTo>
                      <a:pt x="256" y="663"/>
                    </a:lnTo>
                    <a:lnTo>
                      <a:pt x="258" y="663"/>
                    </a:lnTo>
                    <a:lnTo>
                      <a:pt x="259" y="660"/>
                    </a:lnTo>
                    <a:lnTo>
                      <a:pt x="267" y="650"/>
                    </a:lnTo>
                    <a:lnTo>
                      <a:pt x="276" y="636"/>
                    </a:lnTo>
                    <a:lnTo>
                      <a:pt x="291" y="611"/>
                    </a:lnTo>
                    <a:lnTo>
                      <a:pt x="297" y="611"/>
                    </a:lnTo>
                    <a:lnTo>
                      <a:pt x="304" y="612"/>
                    </a:lnTo>
                    <a:lnTo>
                      <a:pt x="322" y="614"/>
                    </a:lnTo>
                    <a:lnTo>
                      <a:pt x="331" y="614"/>
                    </a:lnTo>
                    <a:lnTo>
                      <a:pt x="340" y="614"/>
                    </a:lnTo>
                    <a:lnTo>
                      <a:pt x="355" y="612"/>
                    </a:lnTo>
                    <a:lnTo>
                      <a:pt x="367" y="611"/>
                    </a:lnTo>
                    <a:lnTo>
                      <a:pt x="374" y="611"/>
                    </a:lnTo>
                    <a:lnTo>
                      <a:pt x="389" y="635"/>
                    </a:lnTo>
                    <a:lnTo>
                      <a:pt x="401" y="654"/>
                    </a:lnTo>
                    <a:lnTo>
                      <a:pt x="404" y="662"/>
                    </a:lnTo>
                    <a:lnTo>
                      <a:pt x="406" y="662"/>
                    </a:lnTo>
                    <a:lnTo>
                      <a:pt x="407" y="662"/>
                    </a:lnTo>
                    <a:lnTo>
                      <a:pt x="412" y="662"/>
                    </a:lnTo>
                    <a:lnTo>
                      <a:pt x="418" y="660"/>
                    </a:lnTo>
                    <a:lnTo>
                      <a:pt x="431" y="656"/>
                    </a:lnTo>
                    <a:lnTo>
                      <a:pt x="458" y="647"/>
                    </a:lnTo>
                    <a:lnTo>
                      <a:pt x="470" y="641"/>
                    </a:lnTo>
                    <a:lnTo>
                      <a:pt x="478" y="638"/>
                    </a:lnTo>
                    <a:lnTo>
                      <a:pt x="493" y="630"/>
                    </a:lnTo>
                    <a:lnTo>
                      <a:pt x="506" y="624"/>
                    </a:lnTo>
                    <a:lnTo>
                      <a:pt x="514" y="618"/>
                    </a:lnTo>
                    <a:lnTo>
                      <a:pt x="515" y="617"/>
                    </a:lnTo>
                    <a:lnTo>
                      <a:pt x="514" y="611"/>
                    </a:lnTo>
                    <a:lnTo>
                      <a:pt x="508" y="587"/>
                    </a:lnTo>
                    <a:lnTo>
                      <a:pt x="500" y="559"/>
                    </a:lnTo>
                    <a:lnTo>
                      <a:pt x="511" y="550"/>
                    </a:lnTo>
                    <a:lnTo>
                      <a:pt x="517" y="545"/>
                    </a:lnTo>
                    <a:lnTo>
                      <a:pt x="527" y="536"/>
                    </a:lnTo>
                    <a:lnTo>
                      <a:pt x="537" y="526"/>
                    </a:lnTo>
                    <a:lnTo>
                      <a:pt x="546" y="515"/>
                    </a:lnTo>
                    <a:lnTo>
                      <a:pt x="551" y="509"/>
                    </a:lnTo>
                    <a:lnTo>
                      <a:pt x="554" y="506"/>
                    </a:lnTo>
                    <a:lnTo>
                      <a:pt x="558" y="500"/>
                    </a:lnTo>
                    <a:lnTo>
                      <a:pt x="560" y="500"/>
                    </a:lnTo>
                    <a:lnTo>
                      <a:pt x="567" y="502"/>
                    </a:lnTo>
                    <a:lnTo>
                      <a:pt x="590" y="506"/>
                    </a:lnTo>
                    <a:lnTo>
                      <a:pt x="612" y="512"/>
                    </a:lnTo>
                    <a:lnTo>
                      <a:pt x="618" y="514"/>
                    </a:lnTo>
                    <a:lnTo>
                      <a:pt x="620" y="512"/>
                    </a:lnTo>
                    <a:lnTo>
                      <a:pt x="623" y="506"/>
                    </a:lnTo>
                    <a:lnTo>
                      <a:pt x="632" y="491"/>
                    </a:lnTo>
                    <a:lnTo>
                      <a:pt x="638" y="479"/>
                    </a:lnTo>
                    <a:lnTo>
                      <a:pt x="641" y="472"/>
                    </a:lnTo>
                    <a:lnTo>
                      <a:pt x="647" y="458"/>
                    </a:lnTo>
                    <a:lnTo>
                      <a:pt x="653" y="443"/>
                    </a:lnTo>
                    <a:lnTo>
                      <a:pt x="657" y="428"/>
                    </a:lnTo>
                    <a:lnTo>
                      <a:pt x="660" y="421"/>
                    </a:lnTo>
                    <a:lnTo>
                      <a:pt x="662" y="413"/>
                    </a:lnTo>
                    <a:lnTo>
                      <a:pt x="663" y="407"/>
                    </a:lnTo>
                    <a:lnTo>
                      <a:pt x="663" y="404"/>
                    </a:lnTo>
                    <a:close/>
                    <a:moveTo>
                      <a:pt x="539" y="232"/>
                    </a:moveTo>
                    <a:lnTo>
                      <a:pt x="548" y="252"/>
                    </a:lnTo>
                    <a:lnTo>
                      <a:pt x="554" y="270"/>
                    </a:lnTo>
                    <a:lnTo>
                      <a:pt x="555" y="279"/>
                    </a:lnTo>
                    <a:lnTo>
                      <a:pt x="558" y="289"/>
                    </a:lnTo>
                    <a:lnTo>
                      <a:pt x="561" y="309"/>
                    </a:lnTo>
                    <a:lnTo>
                      <a:pt x="561" y="312"/>
                    </a:lnTo>
                    <a:lnTo>
                      <a:pt x="400" y="312"/>
                    </a:lnTo>
                    <a:lnTo>
                      <a:pt x="398" y="307"/>
                    </a:lnTo>
                    <a:lnTo>
                      <a:pt x="395" y="301"/>
                    </a:lnTo>
                    <a:lnTo>
                      <a:pt x="394" y="298"/>
                    </a:lnTo>
                    <a:lnTo>
                      <a:pt x="508" y="184"/>
                    </a:lnTo>
                    <a:lnTo>
                      <a:pt x="515" y="192"/>
                    </a:lnTo>
                    <a:lnTo>
                      <a:pt x="521" y="201"/>
                    </a:lnTo>
                    <a:lnTo>
                      <a:pt x="526" y="205"/>
                    </a:lnTo>
                    <a:lnTo>
                      <a:pt x="530" y="214"/>
                    </a:lnTo>
                    <a:lnTo>
                      <a:pt x="539" y="232"/>
                    </a:lnTo>
                    <a:close/>
                    <a:moveTo>
                      <a:pt x="368" y="104"/>
                    </a:moveTo>
                    <a:lnTo>
                      <a:pt x="374" y="105"/>
                    </a:lnTo>
                    <a:lnTo>
                      <a:pt x="386" y="108"/>
                    </a:lnTo>
                    <a:lnTo>
                      <a:pt x="404" y="112"/>
                    </a:lnTo>
                    <a:lnTo>
                      <a:pt x="427" y="121"/>
                    </a:lnTo>
                    <a:lnTo>
                      <a:pt x="448" y="133"/>
                    </a:lnTo>
                    <a:lnTo>
                      <a:pt x="467" y="145"/>
                    </a:lnTo>
                    <a:lnTo>
                      <a:pt x="479" y="154"/>
                    </a:lnTo>
                    <a:lnTo>
                      <a:pt x="365" y="268"/>
                    </a:lnTo>
                    <a:lnTo>
                      <a:pt x="361" y="267"/>
                    </a:lnTo>
                    <a:lnTo>
                      <a:pt x="353" y="264"/>
                    </a:lnTo>
                    <a:lnTo>
                      <a:pt x="352" y="264"/>
                    </a:lnTo>
                    <a:lnTo>
                      <a:pt x="352" y="102"/>
                    </a:lnTo>
                    <a:lnTo>
                      <a:pt x="364" y="104"/>
                    </a:lnTo>
                    <a:lnTo>
                      <a:pt x="368" y="104"/>
                    </a:lnTo>
                    <a:close/>
                    <a:moveTo>
                      <a:pt x="205" y="139"/>
                    </a:moveTo>
                    <a:lnTo>
                      <a:pt x="223" y="129"/>
                    </a:lnTo>
                    <a:lnTo>
                      <a:pt x="241" y="120"/>
                    </a:lnTo>
                    <a:lnTo>
                      <a:pt x="259" y="114"/>
                    </a:lnTo>
                    <a:lnTo>
                      <a:pt x="277" y="108"/>
                    </a:lnTo>
                    <a:lnTo>
                      <a:pt x="297" y="104"/>
                    </a:lnTo>
                    <a:lnTo>
                      <a:pt x="307" y="102"/>
                    </a:lnTo>
                    <a:lnTo>
                      <a:pt x="311" y="102"/>
                    </a:lnTo>
                    <a:lnTo>
                      <a:pt x="311" y="264"/>
                    </a:lnTo>
                    <a:lnTo>
                      <a:pt x="309" y="264"/>
                    </a:lnTo>
                    <a:lnTo>
                      <a:pt x="303" y="267"/>
                    </a:lnTo>
                    <a:lnTo>
                      <a:pt x="298" y="268"/>
                    </a:lnTo>
                    <a:lnTo>
                      <a:pt x="298" y="268"/>
                    </a:lnTo>
                    <a:lnTo>
                      <a:pt x="184" y="156"/>
                    </a:lnTo>
                    <a:lnTo>
                      <a:pt x="190" y="150"/>
                    </a:lnTo>
                    <a:lnTo>
                      <a:pt x="205" y="139"/>
                    </a:lnTo>
                    <a:close/>
                    <a:moveTo>
                      <a:pt x="105" y="298"/>
                    </a:moveTo>
                    <a:lnTo>
                      <a:pt x="106" y="286"/>
                    </a:lnTo>
                    <a:lnTo>
                      <a:pt x="109" y="274"/>
                    </a:lnTo>
                    <a:lnTo>
                      <a:pt x="112" y="262"/>
                    </a:lnTo>
                    <a:lnTo>
                      <a:pt x="117" y="249"/>
                    </a:lnTo>
                    <a:lnTo>
                      <a:pt x="123" y="237"/>
                    </a:lnTo>
                    <a:lnTo>
                      <a:pt x="126" y="231"/>
                    </a:lnTo>
                    <a:lnTo>
                      <a:pt x="130" y="222"/>
                    </a:lnTo>
                    <a:lnTo>
                      <a:pt x="139" y="207"/>
                    </a:lnTo>
                    <a:lnTo>
                      <a:pt x="148" y="192"/>
                    </a:lnTo>
                    <a:lnTo>
                      <a:pt x="156" y="184"/>
                    </a:lnTo>
                    <a:lnTo>
                      <a:pt x="270" y="298"/>
                    </a:lnTo>
                    <a:lnTo>
                      <a:pt x="268" y="300"/>
                    </a:lnTo>
                    <a:lnTo>
                      <a:pt x="267" y="303"/>
                    </a:lnTo>
                    <a:lnTo>
                      <a:pt x="265" y="306"/>
                    </a:lnTo>
                    <a:lnTo>
                      <a:pt x="264" y="310"/>
                    </a:lnTo>
                    <a:lnTo>
                      <a:pt x="264" y="312"/>
                    </a:lnTo>
                    <a:lnTo>
                      <a:pt x="103" y="312"/>
                    </a:lnTo>
                    <a:lnTo>
                      <a:pt x="103" y="310"/>
                    </a:lnTo>
                    <a:lnTo>
                      <a:pt x="105" y="298"/>
                    </a:lnTo>
                    <a:close/>
                    <a:moveTo>
                      <a:pt x="123" y="427"/>
                    </a:moveTo>
                    <a:lnTo>
                      <a:pt x="117" y="415"/>
                    </a:lnTo>
                    <a:lnTo>
                      <a:pt x="112" y="403"/>
                    </a:lnTo>
                    <a:lnTo>
                      <a:pt x="109" y="389"/>
                    </a:lnTo>
                    <a:lnTo>
                      <a:pt x="106" y="377"/>
                    </a:lnTo>
                    <a:lnTo>
                      <a:pt x="105" y="365"/>
                    </a:lnTo>
                    <a:lnTo>
                      <a:pt x="103" y="352"/>
                    </a:lnTo>
                    <a:lnTo>
                      <a:pt x="103" y="352"/>
                    </a:lnTo>
                    <a:lnTo>
                      <a:pt x="264" y="352"/>
                    </a:lnTo>
                    <a:lnTo>
                      <a:pt x="264" y="353"/>
                    </a:lnTo>
                    <a:lnTo>
                      <a:pt x="265" y="358"/>
                    </a:lnTo>
                    <a:lnTo>
                      <a:pt x="267" y="361"/>
                    </a:lnTo>
                    <a:lnTo>
                      <a:pt x="268" y="364"/>
                    </a:lnTo>
                    <a:lnTo>
                      <a:pt x="268" y="365"/>
                    </a:lnTo>
                    <a:lnTo>
                      <a:pt x="270" y="365"/>
                    </a:lnTo>
                    <a:lnTo>
                      <a:pt x="156" y="479"/>
                    </a:lnTo>
                    <a:lnTo>
                      <a:pt x="153" y="476"/>
                    </a:lnTo>
                    <a:lnTo>
                      <a:pt x="144" y="464"/>
                    </a:lnTo>
                    <a:lnTo>
                      <a:pt x="136" y="452"/>
                    </a:lnTo>
                    <a:lnTo>
                      <a:pt x="129" y="440"/>
                    </a:lnTo>
                    <a:lnTo>
                      <a:pt x="126" y="434"/>
                    </a:lnTo>
                    <a:lnTo>
                      <a:pt x="123" y="427"/>
                    </a:lnTo>
                    <a:close/>
                    <a:moveTo>
                      <a:pt x="303" y="560"/>
                    </a:moveTo>
                    <a:lnTo>
                      <a:pt x="295" y="559"/>
                    </a:lnTo>
                    <a:lnTo>
                      <a:pt x="282" y="556"/>
                    </a:lnTo>
                    <a:lnTo>
                      <a:pt x="267" y="553"/>
                    </a:lnTo>
                    <a:lnTo>
                      <a:pt x="253" y="548"/>
                    </a:lnTo>
                    <a:lnTo>
                      <a:pt x="241" y="542"/>
                    </a:lnTo>
                    <a:lnTo>
                      <a:pt x="228" y="536"/>
                    </a:lnTo>
                    <a:lnTo>
                      <a:pt x="216" y="530"/>
                    </a:lnTo>
                    <a:lnTo>
                      <a:pt x="204" y="523"/>
                    </a:lnTo>
                    <a:lnTo>
                      <a:pt x="192" y="514"/>
                    </a:lnTo>
                    <a:lnTo>
                      <a:pt x="184" y="508"/>
                    </a:lnTo>
                    <a:lnTo>
                      <a:pt x="298" y="394"/>
                    </a:lnTo>
                    <a:lnTo>
                      <a:pt x="300" y="395"/>
                    </a:lnTo>
                    <a:lnTo>
                      <a:pt x="303" y="397"/>
                    </a:lnTo>
                    <a:lnTo>
                      <a:pt x="307" y="398"/>
                    </a:lnTo>
                    <a:lnTo>
                      <a:pt x="311" y="400"/>
                    </a:lnTo>
                    <a:lnTo>
                      <a:pt x="311" y="560"/>
                    </a:lnTo>
                    <a:lnTo>
                      <a:pt x="307" y="560"/>
                    </a:lnTo>
                    <a:lnTo>
                      <a:pt x="303" y="560"/>
                    </a:lnTo>
                    <a:close/>
                    <a:moveTo>
                      <a:pt x="470" y="515"/>
                    </a:moveTo>
                    <a:lnTo>
                      <a:pt x="458" y="524"/>
                    </a:lnTo>
                    <a:lnTo>
                      <a:pt x="446" y="532"/>
                    </a:lnTo>
                    <a:lnTo>
                      <a:pt x="433" y="538"/>
                    </a:lnTo>
                    <a:lnTo>
                      <a:pt x="421" y="544"/>
                    </a:lnTo>
                    <a:lnTo>
                      <a:pt x="407" y="550"/>
                    </a:lnTo>
                    <a:lnTo>
                      <a:pt x="392" y="553"/>
                    </a:lnTo>
                    <a:lnTo>
                      <a:pt x="379" y="557"/>
                    </a:lnTo>
                    <a:lnTo>
                      <a:pt x="364" y="559"/>
                    </a:lnTo>
                    <a:lnTo>
                      <a:pt x="356" y="560"/>
                    </a:lnTo>
                    <a:lnTo>
                      <a:pt x="352" y="560"/>
                    </a:lnTo>
                    <a:lnTo>
                      <a:pt x="352" y="560"/>
                    </a:lnTo>
                    <a:lnTo>
                      <a:pt x="352" y="400"/>
                    </a:lnTo>
                    <a:lnTo>
                      <a:pt x="355" y="398"/>
                    </a:lnTo>
                    <a:lnTo>
                      <a:pt x="359" y="397"/>
                    </a:lnTo>
                    <a:lnTo>
                      <a:pt x="362" y="395"/>
                    </a:lnTo>
                    <a:lnTo>
                      <a:pt x="365" y="394"/>
                    </a:lnTo>
                    <a:lnTo>
                      <a:pt x="479" y="508"/>
                    </a:lnTo>
                    <a:lnTo>
                      <a:pt x="470" y="515"/>
                    </a:lnTo>
                    <a:close/>
                    <a:moveTo>
                      <a:pt x="558" y="368"/>
                    </a:moveTo>
                    <a:lnTo>
                      <a:pt x="555" y="388"/>
                    </a:lnTo>
                    <a:lnTo>
                      <a:pt x="549" y="407"/>
                    </a:lnTo>
                    <a:lnTo>
                      <a:pt x="542" y="425"/>
                    </a:lnTo>
                    <a:lnTo>
                      <a:pt x="537" y="434"/>
                    </a:lnTo>
                    <a:lnTo>
                      <a:pt x="534" y="442"/>
                    </a:lnTo>
                    <a:lnTo>
                      <a:pt x="527" y="454"/>
                    </a:lnTo>
                    <a:lnTo>
                      <a:pt x="520" y="466"/>
                    </a:lnTo>
                    <a:lnTo>
                      <a:pt x="511" y="476"/>
                    </a:lnTo>
                    <a:lnTo>
                      <a:pt x="508" y="479"/>
                    </a:lnTo>
                    <a:lnTo>
                      <a:pt x="394" y="365"/>
                    </a:lnTo>
                    <a:lnTo>
                      <a:pt x="394" y="365"/>
                    </a:lnTo>
                    <a:lnTo>
                      <a:pt x="395" y="364"/>
                    </a:lnTo>
                    <a:lnTo>
                      <a:pt x="397" y="361"/>
                    </a:lnTo>
                    <a:lnTo>
                      <a:pt x="398" y="355"/>
                    </a:lnTo>
                    <a:lnTo>
                      <a:pt x="400" y="352"/>
                    </a:lnTo>
                    <a:lnTo>
                      <a:pt x="561" y="352"/>
                    </a:lnTo>
                    <a:lnTo>
                      <a:pt x="558" y="368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25">
                <a:extLst>
                  <a:ext uri="{FF2B5EF4-FFF2-40B4-BE49-F238E27FC236}">
                    <a16:creationId xmlns:a16="http://schemas.microsoft.com/office/drawing/2014/main" id="{E8A73DB4-8430-4E41-E1A1-2673913AE6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9050" y="1377602"/>
                <a:ext cx="206820" cy="206821"/>
              </a:xfrm>
              <a:custGeom>
                <a:avLst/>
                <a:gdLst>
                  <a:gd name="T0" fmla="*/ 612 w 663"/>
                  <a:gd name="T1" fmla="*/ 371 h 663"/>
                  <a:gd name="T2" fmla="*/ 612 w 663"/>
                  <a:gd name="T3" fmla="*/ 292 h 663"/>
                  <a:gd name="T4" fmla="*/ 663 w 663"/>
                  <a:gd name="T5" fmla="*/ 255 h 663"/>
                  <a:gd name="T6" fmla="*/ 621 w 663"/>
                  <a:gd name="T7" fmla="*/ 153 h 663"/>
                  <a:gd name="T8" fmla="*/ 539 w 663"/>
                  <a:gd name="T9" fmla="*/ 140 h 663"/>
                  <a:gd name="T10" fmla="*/ 507 w 663"/>
                  <a:gd name="T11" fmla="*/ 75 h 663"/>
                  <a:gd name="T12" fmla="*/ 470 w 663"/>
                  <a:gd name="T13" fmla="*/ 21 h 663"/>
                  <a:gd name="T14" fmla="*/ 405 w 663"/>
                  <a:gd name="T15" fmla="*/ 0 h 663"/>
                  <a:gd name="T16" fmla="*/ 366 w 663"/>
                  <a:gd name="T17" fmla="*/ 51 h 663"/>
                  <a:gd name="T18" fmla="*/ 292 w 663"/>
                  <a:gd name="T19" fmla="*/ 51 h 663"/>
                  <a:gd name="T20" fmla="*/ 254 w 663"/>
                  <a:gd name="T21" fmla="*/ 0 h 663"/>
                  <a:gd name="T22" fmla="*/ 160 w 663"/>
                  <a:gd name="T23" fmla="*/ 38 h 663"/>
                  <a:gd name="T24" fmla="*/ 163 w 663"/>
                  <a:gd name="T25" fmla="*/ 104 h 663"/>
                  <a:gd name="T26" fmla="*/ 115 w 663"/>
                  <a:gd name="T27" fmla="*/ 150 h 663"/>
                  <a:gd name="T28" fmla="*/ 45 w 663"/>
                  <a:gd name="T29" fmla="*/ 150 h 663"/>
                  <a:gd name="T30" fmla="*/ 4 w 663"/>
                  <a:gd name="T31" fmla="*/ 241 h 663"/>
                  <a:gd name="T32" fmla="*/ 51 w 663"/>
                  <a:gd name="T33" fmla="*/ 307 h 663"/>
                  <a:gd name="T34" fmla="*/ 15 w 663"/>
                  <a:gd name="T35" fmla="*/ 397 h 663"/>
                  <a:gd name="T36" fmla="*/ 28 w 663"/>
                  <a:gd name="T37" fmla="*/ 484 h 663"/>
                  <a:gd name="T38" fmla="*/ 114 w 663"/>
                  <a:gd name="T39" fmla="*/ 511 h 663"/>
                  <a:gd name="T40" fmla="*/ 163 w 663"/>
                  <a:gd name="T41" fmla="*/ 560 h 663"/>
                  <a:gd name="T42" fmla="*/ 197 w 663"/>
                  <a:gd name="T43" fmla="*/ 644 h 663"/>
                  <a:gd name="T44" fmla="*/ 260 w 663"/>
                  <a:gd name="T45" fmla="*/ 660 h 663"/>
                  <a:gd name="T46" fmla="*/ 332 w 663"/>
                  <a:gd name="T47" fmla="*/ 614 h 663"/>
                  <a:gd name="T48" fmla="*/ 405 w 663"/>
                  <a:gd name="T49" fmla="*/ 662 h 663"/>
                  <a:gd name="T50" fmla="*/ 470 w 663"/>
                  <a:gd name="T51" fmla="*/ 641 h 663"/>
                  <a:gd name="T52" fmla="*/ 507 w 663"/>
                  <a:gd name="T53" fmla="*/ 587 h 663"/>
                  <a:gd name="T54" fmla="*/ 551 w 663"/>
                  <a:gd name="T55" fmla="*/ 509 h 663"/>
                  <a:gd name="T56" fmla="*/ 618 w 663"/>
                  <a:gd name="T57" fmla="*/ 514 h 663"/>
                  <a:gd name="T58" fmla="*/ 652 w 663"/>
                  <a:gd name="T59" fmla="*/ 443 h 663"/>
                  <a:gd name="T60" fmla="*/ 530 w 663"/>
                  <a:gd name="T61" fmla="*/ 214 h 663"/>
                  <a:gd name="T62" fmla="*/ 561 w 663"/>
                  <a:gd name="T63" fmla="*/ 324 h 663"/>
                  <a:gd name="T64" fmla="*/ 393 w 663"/>
                  <a:gd name="T65" fmla="*/ 295 h 663"/>
                  <a:gd name="T66" fmla="*/ 515 w 663"/>
                  <a:gd name="T67" fmla="*/ 192 h 663"/>
                  <a:gd name="T68" fmla="*/ 387 w 663"/>
                  <a:gd name="T69" fmla="*/ 108 h 663"/>
                  <a:gd name="T70" fmla="*/ 375 w 663"/>
                  <a:gd name="T71" fmla="*/ 276 h 663"/>
                  <a:gd name="T72" fmla="*/ 343 w 663"/>
                  <a:gd name="T73" fmla="*/ 261 h 663"/>
                  <a:gd name="T74" fmla="*/ 223 w 663"/>
                  <a:gd name="T75" fmla="*/ 129 h 663"/>
                  <a:gd name="T76" fmla="*/ 323 w 663"/>
                  <a:gd name="T77" fmla="*/ 102 h 663"/>
                  <a:gd name="T78" fmla="*/ 292 w 663"/>
                  <a:gd name="T79" fmla="*/ 271 h 663"/>
                  <a:gd name="T80" fmla="*/ 106 w 663"/>
                  <a:gd name="T81" fmla="*/ 286 h 663"/>
                  <a:gd name="T82" fmla="*/ 139 w 663"/>
                  <a:gd name="T83" fmla="*/ 207 h 663"/>
                  <a:gd name="T84" fmla="*/ 269 w 663"/>
                  <a:gd name="T85" fmla="*/ 298 h 663"/>
                  <a:gd name="T86" fmla="*/ 260 w 663"/>
                  <a:gd name="T87" fmla="*/ 321 h 663"/>
                  <a:gd name="T88" fmla="*/ 126 w 663"/>
                  <a:gd name="T89" fmla="*/ 434 h 663"/>
                  <a:gd name="T90" fmla="*/ 103 w 663"/>
                  <a:gd name="T91" fmla="*/ 352 h 663"/>
                  <a:gd name="T92" fmla="*/ 265 w 663"/>
                  <a:gd name="T93" fmla="*/ 358 h 663"/>
                  <a:gd name="T94" fmla="*/ 163 w 663"/>
                  <a:gd name="T95" fmla="*/ 488 h 663"/>
                  <a:gd name="T96" fmla="*/ 302 w 663"/>
                  <a:gd name="T97" fmla="*/ 560 h 663"/>
                  <a:gd name="T98" fmla="*/ 215 w 663"/>
                  <a:gd name="T99" fmla="*/ 530 h 663"/>
                  <a:gd name="T100" fmla="*/ 292 w 663"/>
                  <a:gd name="T101" fmla="*/ 391 h 663"/>
                  <a:gd name="T102" fmla="*/ 320 w 663"/>
                  <a:gd name="T103" fmla="*/ 401 h 663"/>
                  <a:gd name="T104" fmla="*/ 446 w 663"/>
                  <a:gd name="T105" fmla="*/ 532 h 663"/>
                  <a:gd name="T106" fmla="*/ 357 w 663"/>
                  <a:gd name="T107" fmla="*/ 560 h 663"/>
                  <a:gd name="T108" fmla="*/ 354 w 663"/>
                  <a:gd name="T109" fmla="*/ 398 h 663"/>
                  <a:gd name="T110" fmla="*/ 489 w 663"/>
                  <a:gd name="T111" fmla="*/ 500 h 663"/>
                  <a:gd name="T112" fmla="*/ 537 w 663"/>
                  <a:gd name="T113" fmla="*/ 434 h 663"/>
                  <a:gd name="T114" fmla="*/ 387 w 663"/>
                  <a:gd name="T115" fmla="*/ 376 h 663"/>
                  <a:gd name="T116" fmla="*/ 401 w 663"/>
                  <a:gd name="T117" fmla="*/ 349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3" h="663">
                    <a:moveTo>
                      <a:pt x="663" y="404"/>
                    </a:moveTo>
                    <a:lnTo>
                      <a:pt x="663" y="404"/>
                    </a:lnTo>
                    <a:lnTo>
                      <a:pt x="655" y="400"/>
                    </a:lnTo>
                    <a:lnTo>
                      <a:pt x="636" y="388"/>
                    </a:lnTo>
                    <a:lnTo>
                      <a:pt x="624" y="380"/>
                    </a:lnTo>
                    <a:lnTo>
                      <a:pt x="613" y="373"/>
                    </a:lnTo>
                    <a:lnTo>
                      <a:pt x="612" y="371"/>
                    </a:lnTo>
                    <a:lnTo>
                      <a:pt x="612" y="370"/>
                    </a:lnTo>
                    <a:lnTo>
                      <a:pt x="613" y="361"/>
                    </a:lnTo>
                    <a:lnTo>
                      <a:pt x="613" y="339"/>
                    </a:lnTo>
                    <a:lnTo>
                      <a:pt x="613" y="318"/>
                    </a:lnTo>
                    <a:lnTo>
                      <a:pt x="612" y="300"/>
                    </a:lnTo>
                    <a:lnTo>
                      <a:pt x="612" y="292"/>
                    </a:lnTo>
                    <a:lnTo>
                      <a:pt x="612" y="292"/>
                    </a:lnTo>
                    <a:lnTo>
                      <a:pt x="612" y="289"/>
                    </a:lnTo>
                    <a:lnTo>
                      <a:pt x="621" y="283"/>
                    </a:lnTo>
                    <a:lnTo>
                      <a:pt x="636" y="274"/>
                    </a:lnTo>
                    <a:lnTo>
                      <a:pt x="655" y="262"/>
                    </a:lnTo>
                    <a:lnTo>
                      <a:pt x="663" y="258"/>
                    </a:lnTo>
                    <a:lnTo>
                      <a:pt x="663" y="258"/>
                    </a:lnTo>
                    <a:lnTo>
                      <a:pt x="663" y="255"/>
                    </a:lnTo>
                    <a:lnTo>
                      <a:pt x="660" y="246"/>
                    </a:lnTo>
                    <a:lnTo>
                      <a:pt x="655" y="229"/>
                    </a:lnTo>
                    <a:lnTo>
                      <a:pt x="649" y="210"/>
                    </a:lnTo>
                    <a:lnTo>
                      <a:pt x="646" y="201"/>
                    </a:lnTo>
                    <a:lnTo>
                      <a:pt x="639" y="187"/>
                    </a:lnTo>
                    <a:lnTo>
                      <a:pt x="628" y="165"/>
                    </a:lnTo>
                    <a:lnTo>
                      <a:pt x="621" y="153"/>
                    </a:lnTo>
                    <a:lnTo>
                      <a:pt x="618" y="148"/>
                    </a:lnTo>
                    <a:lnTo>
                      <a:pt x="612" y="150"/>
                    </a:lnTo>
                    <a:lnTo>
                      <a:pt x="588" y="156"/>
                    </a:lnTo>
                    <a:lnTo>
                      <a:pt x="558" y="163"/>
                    </a:lnTo>
                    <a:lnTo>
                      <a:pt x="555" y="159"/>
                    </a:lnTo>
                    <a:lnTo>
                      <a:pt x="551" y="151"/>
                    </a:lnTo>
                    <a:lnTo>
                      <a:pt x="539" y="140"/>
                    </a:lnTo>
                    <a:lnTo>
                      <a:pt x="527" y="128"/>
                    </a:lnTo>
                    <a:lnTo>
                      <a:pt x="515" y="116"/>
                    </a:lnTo>
                    <a:lnTo>
                      <a:pt x="507" y="111"/>
                    </a:lnTo>
                    <a:lnTo>
                      <a:pt x="501" y="105"/>
                    </a:lnTo>
                    <a:lnTo>
                      <a:pt x="500" y="104"/>
                    </a:lnTo>
                    <a:lnTo>
                      <a:pt x="501" y="98"/>
                    </a:lnTo>
                    <a:lnTo>
                      <a:pt x="507" y="75"/>
                    </a:lnTo>
                    <a:lnTo>
                      <a:pt x="512" y="53"/>
                    </a:lnTo>
                    <a:lnTo>
                      <a:pt x="513" y="45"/>
                    </a:lnTo>
                    <a:lnTo>
                      <a:pt x="513" y="45"/>
                    </a:lnTo>
                    <a:lnTo>
                      <a:pt x="510" y="42"/>
                    </a:lnTo>
                    <a:lnTo>
                      <a:pt x="503" y="38"/>
                    </a:lnTo>
                    <a:lnTo>
                      <a:pt x="488" y="29"/>
                    </a:lnTo>
                    <a:lnTo>
                      <a:pt x="470" y="21"/>
                    </a:lnTo>
                    <a:lnTo>
                      <a:pt x="461" y="17"/>
                    </a:lnTo>
                    <a:lnTo>
                      <a:pt x="453" y="14"/>
                    </a:lnTo>
                    <a:lnTo>
                      <a:pt x="434" y="8"/>
                    </a:lnTo>
                    <a:lnTo>
                      <a:pt x="417" y="2"/>
                    </a:lnTo>
                    <a:lnTo>
                      <a:pt x="408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1" y="8"/>
                    </a:lnTo>
                    <a:lnTo>
                      <a:pt x="389" y="27"/>
                    </a:lnTo>
                    <a:lnTo>
                      <a:pt x="381" y="38"/>
                    </a:lnTo>
                    <a:lnTo>
                      <a:pt x="374" y="48"/>
                    </a:lnTo>
                    <a:lnTo>
                      <a:pt x="372" y="51"/>
                    </a:lnTo>
                    <a:lnTo>
                      <a:pt x="371" y="51"/>
                    </a:lnTo>
                    <a:lnTo>
                      <a:pt x="366" y="51"/>
                    </a:lnTo>
                    <a:lnTo>
                      <a:pt x="351" y="50"/>
                    </a:lnTo>
                    <a:lnTo>
                      <a:pt x="341" y="50"/>
                    </a:lnTo>
                    <a:lnTo>
                      <a:pt x="325" y="50"/>
                    </a:lnTo>
                    <a:lnTo>
                      <a:pt x="314" y="50"/>
                    </a:lnTo>
                    <a:lnTo>
                      <a:pt x="299" y="51"/>
                    </a:lnTo>
                    <a:lnTo>
                      <a:pt x="293" y="51"/>
                    </a:lnTo>
                    <a:lnTo>
                      <a:pt x="292" y="51"/>
                    </a:lnTo>
                    <a:lnTo>
                      <a:pt x="290" y="50"/>
                    </a:lnTo>
                    <a:lnTo>
                      <a:pt x="284" y="42"/>
                    </a:lnTo>
                    <a:lnTo>
                      <a:pt x="275" y="27"/>
                    </a:lnTo>
                    <a:lnTo>
                      <a:pt x="262" y="8"/>
                    </a:lnTo>
                    <a:lnTo>
                      <a:pt x="259" y="0"/>
                    </a:lnTo>
                    <a:lnTo>
                      <a:pt x="257" y="0"/>
                    </a:lnTo>
                    <a:lnTo>
                      <a:pt x="254" y="0"/>
                    </a:lnTo>
                    <a:lnTo>
                      <a:pt x="245" y="3"/>
                    </a:lnTo>
                    <a:lnTo>
                      <a:pt x="229" y="8"/>
                    </a:lnTo>
                    <a:lnTo>
                      <a:pt x="211" y="14"/>
                    </a:lnTo>
                    <a:lnTo>
                      <a:pt x="203" y="17"/>
                    </a:lnTo>
                    <a:lnTo>
                      <a:pt x="194" y="21"/>
                    </a:lnTo>
                    <a:lnTo>
                      <a:pt x="176" y="29"/>
                    </a:lnTo>
                    <a:lnTo>
                      <a:pt x="160" y="38"/>
                    </a:lnTo>
                    <a:lnTo>
                      <a:pt x="152" y="42"/>
                    </a:lnTo>
                    <a:lnTo>
                      <a:pt x="149" y="45"/>
                    </a:lnTo>
                    <a:lnTo>
                      <a:pt x="149" y="45"/>
                    </a:lnTo>
                    <a:lnTo>
                      <a:pt x="151" y="53"/>
                    </a:lnTo>
                    <a:lnTo>
                      <a:pt x="155" y="75"/>
                    </a:lnTo>
                    <a:lnTo>
                      <a:pt x="161" y="98"/>
                    </a:lnTo>
                    <a:lnTo>
                      <a:pt x="163" y="104"/>
                    </a:lnTo>
                    <a:lnTo>
                      <a:pt x="161" y="105"/>
                    </a:lnTo>
                    <a:lnTo>
                      <a:pt x="157" y="110"/>
                    </a:lnTo>
                    <a:lnTo>
                      <a:pt x="154" y="113"/>
                    </a:lnTo>
                    <a:lnTo>
                      <a:pt x="149" y="116"/>
                    </a:lnTo>
                    <a:lnTo>
                      <a:pt x="137" y="126"/>
                    </a:lnTo>
                    <a:lnTo>
                      <a:pt x="126" y="138"/>
                    </a:lnTo>
                    <a:lnTo>
                      <a:pt x="115" y="150"/>
                    </a:lnTo>
                    <a:lnTo>
                      <a:pt x="112" y="154"/>
                    </a:lnTo>
                    <a:lnTo>
                      <a:pt x="109" y="157"/>
                    </a:lnTo>
                    <a:lnTo>
                      <a:pt x="105" y="162"/>
                    </a:lnTo>
                    <a:lnTo>
                      <a:pt x="103" y="163"/>
                    </a:lnTo>
                    <a:lnTo>
                      <a:pt x="96" y="162"/>
                    </a:lnTo>
                    <a:lnTo>
                      <a:pt x="73" y="156"/>
                    </a:lnTo>
                    <a:lnTo>
                      <a:pt x="45" y="150"/>
                    </a:lnTo>
                    <a:lnTo>
                      <a:pt x="43" y="151"/>
                    </a:lnTo>
                    <a:lnTo>
                      <a:pt x="40" y="157"/>
                    </a:lnTo>
                    <a:lnTo>
                      <a:pt x="28" y="178"/>
                    </a:lnTo>
                    <a:lnTo>
                      <a:pt x="24" y="187"/>
                    </a:lnTo>
                    <a:lnTo>
                      <a:pt x="18" y="199"/>
                    </a:lnTo>
                    <a:lnTo>
                      <a:pt x="9" y="228"/>
                    </a:lnTo>
                    <a:lnTo>
                      <a:pt x="4" y="241"/>
                    </a:lnTo>
                    <a:lnTo>
                      <a:pt x="1" y="253"/>
                    </a:lnTo>
                    <a:lnTo>
                      <a:pt x="0" y="258"/>
                    </a:lnTo>
                    <a:lnTo>
                      <a:pt x="6" y="261"/>
                    </a:lnTo>
                    <a:lnTo>
                      <a:pt x="25" y="274"/>
                    </a:lnTo>
                    <a:lnTo>
                      <a:pt x="52" y="291"/>
                    </a:lnTo>
                    <a:lnTo>
                      <a:pt x="51" y="297"/>
                    </a:lnTo>
                    <a:lnTo>
                      <a:pt x="51" y="307"/>
                    </a:lnTo>
                    <a:lnTo>
                      <a:pt x="49" y="325"/>
                    </a:lnTo>
                    <a:lnTo>
                      <a:pt x="49" y="343"/>
                    </a:lnTo>
                    <a:lnTo>
                      <a:pt x="51" y="360"/>
                    </a:lnTo>
                    <a:lnTo>
                      <a:pt x="52" y="367"/>
                    </a:lnTo>
                    <a:lnTo>
                      <a:pt x="52" y="373"/>
                    </a:lnTo>
                    <a:lnTo>
                      <a:pt x="31" y="386"/>
                    </a:lnTo>
                    <a:lnTo>
                      <a:pt x="15" y="397"/>
                    </a:lnTo>
                    <a:lnTo>
                      <a:pt x="6" y="403"/>
                    </a:lnTo>
                    <a:lnTo>
                      <a:pt x="0" y="406"/>
                    </a:lnTo>
                    <a:lnTo>
                      <a:pt x="3" y="418"/>
                    </a:lnTo>
                    <a:lnTo>
                      <a:pt x="7" y="433"/>
                    </a:lnTo>
                    <a:lnTo>
                      <a:pt x="16" y="460"/>
                    </a:lnTo>
                    <a:lnTo>
                      <a:pt x="22" y="472"/>
                    </a:lnTo>
                    <a:lnTo>
                      <a:pt x="28" y="484"/>
                    </a:lnTo>
                    <a:lnTo>
                      <a:pt x="40" y="506"/>
                    </a:lnTo>
                    <a:lnTo>
                      <a:pt x="45" y="512"/>
                    </a:lnTo>
                    <a:lnTo>
                      <a:pt x="46" y="514"/>
                    </a:lnTo>
                    <a:lnTo>
                      <a:pt x="76" y="508"/>
                    </a:lnTo>
                    <a:lnTo>
                      <a:pt x="105" y="500"/>
                    </a:lnTo>
                    <a:lnTo>
                      <a:pt x="108" y="503"/>
                    </a:lnTo>
                    <a:lnTo>
                      <a:pt x="114" y="511"/>
                    </a:lnTo>
                    <a:lnTo>
                      <a:pt x="124" y="523"/>
                    </a:lnTo>
                    <a:lnTo>
                      <a:pt x="137" y="536"/>
                    </a:lnTo>
                    <a:lnTo>
                      <a:pt x="149" y="547"/>
                    </a:lnTo>
                    <a:lnTo>
                      <a:pt x="155" y="553"/>
                    </a:lnTo>
                    <a:lnTo>
                      <a:pt x="158" y="556"/>
                    </a:lnTo>
                    <a:lnTo>
                      <a:pt x="163" y="559"/>
                    </a:lnTo>
                    <a:lnTo>
                      <a:pt x="163" y="560"/>
                    </a:lnTo>
                    <a:lnTo>
                      <a:pt x="155" y="590"/>
                    </a:lnTo>
                    <a:lnTo>
                      <a:pt x="151" y="617"/>
                    </a:lnTo>
                    <a:lnTo>
                      <a:pt x="151" y="618"/>
                    </a:lnTo>
                    <a:lnTo>
                      <a:pt x="154" y="620"/>
                    </a:lnTo>
                    <a:lnTo>
                      <a:pt x="161" y="626"/>
                    </a:lnTo>
                    <a:lnTo>
                      <a:pt x="178" y="635"/>
                    </a:lnTo>
                    <a:lnTo>
                      <a:pt x="197" y="644"/>
                    </a:lnTo>
                    <a:lnTo>
                      <a:pt x="205" y="647"/>
                    </a:lnTo>
                    <a:lnTo>
                      <a:pt x="220" y="653"/>
                    </a:lnTo>
                    <a:lnTo>
                      <a:pt x="242" y="659"/>
                    </a:lnTo>
                    <a:lnTo>
                      <a:pt x="254" y="662"/>
                    </a:lnTo>
                    <a:lnTo>
                      <a:pt x="257" y="663"/>
                    </a:lnTo>
                    <a:lnTo>
                      <a:pt x="257" y="663"/>
                    </a:lnTo>
                    <a:lnTo>
                      <a:pt x="260" y="660"/>
                    </a:lnTo>
                    <a:lnTo>
                      <a:pt x="266" y="650"/>
                    </a:lnTo>
                    <a:lnTo>
                      <a:pt x="275" y="636"/>
                    </a:lnTo>
                    <a:lnTo>
                      <a:pt x="292" y="611"/>
                    </a:lnTo>
                    <a:lnTo>
                      <a:pt x="296" y="611"/>
                    </a:lnTo>
                    <a:lnTo>
                      <a:pt x="304" y="612"/>
                    </a:lnTo>
                    <a:lnTo>
                      <a:pt x="323" y="614"/>
                    </a:lnTo>
                    <a:lnTo>
                      <a:pt x="332" y="614"/>
                    </a:lnTo>
                    <a:lnTo>
                      <a:pt x="340" y="614"/>
                    </a:lnTo>
                    <a:lnTo>
                      <a:pt x="354" y="612"/>
                    </a:lnTo>
                    <a:lnTo>
                      <a:pt x="368" y="611"/>
                    </a:lnTo>
                    <a:lnTo>
                      <a:pt x="374" y="611"/>
                    </a:lnTo>
                    <a:lnTo>
                      <a:pt x="389" y="635"/>
                    </a:lnTo>
                    <a:lnTo>
                      <a:pt x="401" y="654"/>
                    </a:lnTo>
                    <a:lnTo>
                      <a:pt x="405" y="662"/>
                    </a:lnTo>
                    <a:lnTo>
                      <a:pt x="405" y="662"/>
                    </a:lnTo>
                    <a:lnTo>
                      <a:pt x="407" y="662"/>
                    </a:lnTo>
                    <a:lnTo>
                      <a:pt x="411" y="662"/>
                    </a:lnTo>
                    <a:lnTo>
                      <a:pt x="419" y="660"/>
                    </a:lnTo>
                    <a:lnTo>
                      <a:pt x="431" y="656"/>
                    </a:lnTo>
                    <a:lnTo>
                      <a:pt x="458" y="647"/>
                    </a:lnTo>
                    <a:lnTo>
                      <a:pt x="470" y="641"/>
                    </a:lnTo>
                    <a:lnTo>
                      <a:pt x="477" y="638"/>
                    </a:lnTo>
                    <a:lnTo>
                      <a:pt x="492" y="630"/>
                    </a:lnTo>
                    <a:lnTo>
                      <a:pt x="506" y="624"/>
                    </a:lnTo>
                    <a:lnTo>
                      <a:pt x="513" y="618"/>
                    </a:lnTo>
                    <a:lnTo>
                      <a:pt x="515" y="617"/>
                    </a:lnTo>
                    <a:lnTo>
                      <a:pt x="513" y="611"/>
                    </a:lnTo>
                    <a:lnTo>
                      <a:pt x="507" y="587"/>
                    </a:lnTo>
                    <a:lnTo>
                      <a:pt x="501" y="559"/>
                    </a:lnTo>
                    <a:lnTo>
                      <a:pt x="510" y="550"/>
                    </a:lnTo>
                    <a:lnTo>
                      <a:pt x="516" y="545"/>
                    </a:lnTo>
                    <a:lnTo>
                      <a:pt x="527" y="536"/>
                    </a:lnTo>
                    <a:lnTo>
                      <a:pt x="537" y="526"/>
                    </a:lnTo>
                    <a:lnTo>
                      <a:pt x="548" y="515"/>
                    </a:lnTo>
                    <a:lnTo>
                      <a:pt x="551" y="509"/>
                    </a:lnTo>
                    <a:lnTo>
                      <a:pt x="554" y="506"/>
                    </a:lnTo>
                    <a:lnTo>
                      <a:pt x="560" y="500"/>
                    </a:lnTo>
                    <a:lnTo>
                      <a:pt x="560" y="500"/>
                    </a:lnTo>
                    <a:lnTo>
                      <a:pt x="567" y="502"/>
                    </a:lnTo>
                    <a:lnTo>
                      <a:pt x="589" y="506"/>
                    </a:lnTo>
                    <a:lnTo>
                      <a:pt x="612" y="512"/>
                    </a:lnTo>
                    <a:lnTo>
                      <a:pt x="618" y="514"/>
                    </a:lnTo>
                    <a:lnTo>
                      <a:pt x="619" y="512"/>
                    </a:lnTo>
                    <a:lnTo>
                      <a:pt x="622" y="506"/>
                    </a:lnTo>
                    <a:lnTo>
                      <a:pt x="631" y="491"/>
                    </a:lnTo>
                    <a:lnTo>
                      <a:pt x="637" y="479"/>
                    </a:lnTo>
                    <a:lnTo>
                      <a:pt x="640" y="472"/>
                    </a:lnTo>
                    <a:lnTo>
                      <a:pt x="648" y="458"/>
                    </a:lnTo>
                    <a:lnTo>
                      <a:pt x="652" y="443"/>
                    </a:lnTo>
                    <a:lnTo>
                      <a:pt x="658" y="428"/>
                    </a:lnTo>
                    <a:lnTo>
                      <a:pt x="660" y="421"/>
                    </a:lnTo>
                    <a:lnTo>
                      <a:pt x="661" y="413"/>
                    </a:lnTo>
                    <a:lnTo>
                      <a:pt x="663" y="407"/>
                    </a:lnTo>
                    <a:lnTo>
                      <a:pt x="663" y="404"/>
                    </a:lnTo>
                    <a:close/>
                    <a:moveTo>
                      <a:pt x="525" y="205"/>
                    </a:moveTo>
                    <a:lnTo>
                      <a:pt x="530" y="214"/>
                    </a:lnTo>
                    <a:lnTo>
                      <a:pt x="539" y="232"/>
                    </a:lnTo>
                    <a:lnTo>
                      <a:pt x="548" y="252"/>
                    </a:lnTo>
                    <a:lnTo>
                      <a:pt x="554" y="270"/>
                    </a:lnTo>
                    <a:lnTo>
                      <a:pt x="557" y="279"/>
                    </a:lnTo>
                    <a:lnTo>
                      <a:pt x="558" y="289"/>
                    </a:lnTo>
                    <a:lnTo>
                      <a:pt x="561" y="309"/>
                    </a:lnTo>
                    <a:lnTo>
                      <a:pt x="561" y="324"/>
                    </a:lnTo>
                    <a:lnTo>
                      <a:pt x="402" y="324"/>
                    </a:lnTo>
                    <a:lnTo>
                      <a:pt x="401" y="319"/>
                    </a:lnTo>
                    <a:lnTo>
                      <a:pt x="401" y="315"/>
                    </a:lnTo>
                    <a:lnTo>
                      <a:pt x="401" y="313"/>
                    </a:lnTo>
                    <a:lnTo>
                      <a:pt x="398" y="307"/>
                    </a:lnTo>
                    <a:lnTo>
                      <a:pt x="396" y="301"/>
                    </a:lnTo>
                    <a:lnTo>
                      <a:pt x="393" y="295"/>
                    </a:lnTo>
                    <a:lnTo>
                      <a:pt x="392" y="292"/>
                    </a:lnTo>
                    <a:lnTo>
                      <a:pt x="390" y="291"/>
                    </a:lnTo>
                    <a:lnTo>
                      <a:pt x="387" y="288"/>
                    </a:lnTo>
                    <a:lnTo>
                      <a:pt x="387" y="288"/>
                    </a:lnTo>
                    <a:lnTo>
                      <a:pt x="500" y="174"/>
                    </a:lnTo>
                    <a:lnTo>
                      <a:pt x="503" y="177"/>
                    </a:lnTo>
                    <a:lnTo>
                      <a:pt x="515" y="192"/>
                    </a:lnTo>
                    <a:lnTo>
                      <a:pt x="522" y="201"/>
                    </a:lnTo>
                    <a:lnTo>
                      <a:pt x="525" y="205"/>
                    </a:lnTo>
                    <a:close/>
                    <a:moveTo>
                      <a:pt x="347" y="102"/>
                    </a:moveTo>
                    <a:lnTo>
                      <a:pt x="363" y="104"/>
                    </a:lnTo>
                    <a:lnTo>
                      <a:pt x="369" y="104"/>
                    </a:lnTo>
                    <a:lnTo>
                      <a:pt x="375" y="105"/>
                    </a:lnTo>
                    <a:lnTo>
                      <a:pt x="387" y="108"/>
                    </a:lnTo>
                    <a:lnTo>
                      <a:pt x="404" y="113"/>
                    </a:lnTo>
                    <a:lnTo>
                      <a:pt x="426" y="122"/>
                    </a:lnTo>
                    <a:lnTo>
                      <a:pt x="447" y="134"/>
                    </a:lnTo>
                    <a:lnTo>
                      <a:pt x="468" y="145"/>
                    </a:lnTo>
                    <a:lnTo>
                      <a:pt x="486" y="160"/>
                    </a:lnTo>
                    <a:lnTo>
                      <a:pt x="489" y="163"/>
                    </a:lnTo>
                    <a:lnTo>
                      <a:pt x="375" y="276"/>
                    </a:lnTo>
                    <a:lnTo>
                      <a:pt x="374" y="274"/>
                    </a:lnTo>
                    <a:lnTo>
                      <a:pt x="368" y="270"/>
                    </a:lnTo>
                    <a:lnTo>
                      <a:pt x="360" y="267"/>
                    </a:lnTo>
                    <a:lnTo>
                      <a:pt x="354" y="264"/>
                    </a:lnTo>
                    <a:lnTo>
                      <a:pt x="349" y="262"/>
                    </a:lnTo>
                    <a:lnTo>
                      <a:pt x="346" y="261"/>
                    </a:lnTo>
                    <a:lnTo>
                      <a:pt x="343" y="261"/>
                    </a:lnTo>
                    <a:lnTo>
                      <a:pt x="341" y="261"/>
                    </a:lnTo>
                    <a:lnTo>
                      <a:pt x="340" y="261"/>
                    </a:lnTo>
                    <a:lnTo>
                      <a:pt x="340" y="102"/>
                    </a:lnTo>
                    <a:lnTo>
                      <a:pt x="347" y="102"/>
                    </a:lnTo>
                    <a:close/>
                    <a:moveTo>
                      <a:pt x="190" y="150"/>
                    </a:moveTo>
                    <a:lnTo>
                      <a:pt x="206" y="140"/>
                    </a:lnTo>
                    <a:lnTo>
                      <a:pt x="223" y="129"/>
                    </a:lnTo>
                    <a:lnTo>
                      <a:pt x="241" y="120"/>
                    </a:lnTo>
                    <a:lnTo>
                      <a:pt x="259" y="113"/>
                    </a:lnTo>
                    <a:lnTo>
                      <a:pt x="278" y="108"/>
                    </a:lnTo>
                    <a:lnTo>
                      <a:pt x="298" y="104"/>
                    </a:lnTo>
                    <a:lnTo>
                      <a:pt x="307" y="102"/>
                    </a:lnTo>
                    <a:lnTo>
                      <a:pt x="313" y="102"/>
                    </a:lnTo>
                    <a:lnTo>
                      <a:pt x="323" y="102"/>
                    </a:lnTo>
                    <a:lnTo>
                      <a:pt x="323" y="261"/>
                    </a:lnTo>
                    <a:lnTo>
                      <a:pt x="320" y="261"/>
                    </a:lnTo>
                    <a:lnTo>
                      <a:pt x="314" y="262"/>
                    </a:lnTo>
                    <a:lnTo>
                      <a:pt x="308" y="264"/>
                    </a:lnTo>
                    <a:lnTo>
                      <a:pt x="304" y="267"/>
                    </a:lnTo>
                    <a:lnTo>
                      <a:pt x="298" y="268"/>
                    </a:lnTo>
                    <a:lnTo>
                      <a:pt x="292" y="271"/>
                    </a:lnTo>
                    <a:lnTo>
                      <a:pt x="287" y="276"/>
                    </a:lnTo>
                    <a:lnTo>
                      <a:pt x="287" y="276"/>
                    </a:lnTo>
                    <a:lnTo>
                      <a:pt x="175" y="163"/>
                    </a:lnTo>
                    <a:lnTo>
                      <a:pt x="175" y="163"/>
                    </a:lnTo>
                    <a:lnTo>
                      <a:pt x="190" y="150"/>
                    </a:lnTo>
                    <a:close/>
                    <a:moveTo>
                      <a:pt x="105" y="298"/>
                    </a:moveTo>
                    <a:lnTo>
                      <a:pt x="106" y="286"/>
                    </a:lnTo>
                    <a:lnTo>
                      <a:pt x="109" y="274"/>
                    </a:lnTo>
                    <a:lnTo>
                      <a:pt x="112" y="262"/>
                    </a:lnTo>
                    <a:lnTo>
                      <a:pt x="117" y="249"/>
                    </a:lnTo>
                    <a:lnTo>
                      <a:pt x="123" y="237"/>
                    </a:lnTo>
                    <a:lnTo>
                      <a:pt x="126" y="231"/>
                    </a:lnTo>
                    <a:lnTo>
                      <a:pt x="130" y="222"/>
                    </a:lnTo>
                    <a:lnTo>
                      <a:pt x="139" y="207"/>
                    </a:lnTo>
                    <a:lnTo>
                      <a:pt x="149" y="192"/>
                    </a:lnTo>
                    <a:lnTo>
                      <a:pt x="161" y="178"/>
                    </a:lnTo>
                    <a:lnTo>
                      <a:pt x="163" y="175"/>
                    </a:lnTo>
                    <a:lnTo>
                      <a:pt x="275" y="288"/>
                    </a:lnTo>
                    <a:lnTo>
                      <a:pt x="275" y="288"/>
                    </a:lnTo>
                    <a:lnTo>
                      <a:pt x="272" y="292"/>
                    </a:lnTo>
                    <a:lnTo>
                      <a:pt x="269" y="298"/>
                    </a:lnTo>
                    <a:lnTo>
                      <a:pt x="268" y="300"/>
                    </a:lnTo>
                    <a:lnTo>
                      <a:pt x="266" y="303"/>
                    </a:lnTo>
                    <a:lnTo>
                      <a:pt x="265" y="306"/>
                    </a:lnTo>
                    <a:lnTo>
                      <a:pt x="263" y="310"/>
                    </a:lnTo>
                    <a:lnTo>
                      <a:pt x="262" y="313"/>
                    </a:lnTo>
                    <a:lnTo>
                      <a:pt x="262" y="318"/>
                    </a:lnTo>
                    <a:lnTo>
                      <a:pt x="260" y="321"/>
                    </a:lnTo>
                    <a:lnTo>
                      <a:pt x="260" y="324"/>
                    </a:lnTo>
                    <a:lnTo>
                      <a:pt x="103" y="324"/>
                    </a:lnTo>
                    <a:lnTo>
                      <a:pt x="103" y="310"/>
                    </a:lnTo>
                    <a:lnTo>
                      <a:pt x="105" y="298"/>
                    </a:lnTo>
                    <a:close/>
                    <a:moveTo>
                      <a:pt x="136" y="452"/>
                    </a:moveTo>
                    <a:lnTo>
                      <a:pt x="129" y="440"/>
                    </a:lnTo>
                    <a:lnTo>
                      <a:pt x="126" y="434"/>
                    </a:lnTo>
                    <a:lnTo>
                      <a:pt x="123" y="427"/>
                    </a:lnTo>
                    <a:lnTo>
                      <a:pt x="118" y="415"/>
                    </a:lnTo>
                    <a:lnTo>
                      <a:pt x="112" y="403"/>
                    </a:lnTo>
                    <a:lnTo>
                      <a:pt x="109" y="389"/>
                    </a:lnTo>
                    <a:lnTo>
                      <a:pt x="106" y="377"/>
                    </a:lnTo>
                    <a:lnTo>
                      <a:pt x="105" y="366"/>
                    </a:lnTo>
                    <a:lnTo>
                      <a:pt x="103" y="352"/>
                    </a:lnTo>
                    <a:lnTo>
                      <a:pt x="103" y="340"/>
                    </a:lnTo>
                    <a:lnTo>
                      <a:pt x="260" y="340"/>
                    </a:lnTo>
                    <a:lnTo>
                      <a:pt x="260" y="342"/>
                    </a:lnTo>
                    <a:lnTo>
                      <a:pt x="262" y="346"/>
                    </a:lnTo>
                    <a:lnTo>
                      <a:pt x="262" y="349"/>
                    </a:lnTo>
                    <a:lnTo>
                      <a:pt x="263" y="354"/>
                    </a:lnTo>
                    <a:lnTo>
                      <a:pt x="265" y="358"/>
                    </a:lnTo>
                    <a:lnTo>
                      <a:pt x="266" y="361"/>
                    </a:lnTo>
                    <a:lnTo>
                      <a:pt x="268" y="364"/>
                    </a:lnTo>
                    <a:lnTo>
                      <a:pt x="269" y="366"/>
                    </a:lnTo>
                    <a:lnTo>
                      <a:pt x="271" y="369"/>
                    </a:lnTo>
                    <a:lnTo>
                      <a:pt x="274" y="373"/>
                    </a:lnTo>
                    <a:lnTo>
                      <a:pt x="275" y="376"/>
                    </a:lnTo>
                    <a:lnTo>
                      <a:pt x="163" y="488"/>
                    </a:lnTo>
                    <a:lnTo>
                      <a:pt x="161" y="487"/>
                    </a:lnTo>
                    <a:lnTo>
                      <a:pt x="152" y="476"/>
                    </a:lnTo>
                    <a:lnTo>
                      <a:pt x="143" y="464"/>
                    </a:lnTo>
                    <a:lnTo>
                      <a:pt x="136" y="452"/>
                    </a:lnTo>
                    <a:close/>
                    <a:moveTo>
                      <a:pt x="322" y="562"/>
                    </a:moveTo>
                    <a:lnTo>
                      <a:pt x="308" y="560"/>
                    </a:lnTo>
                    <a:lnTo>
                      <a:pt x="302" y="560"/>
                    </a:lnTo>
                    <a:lnTo>
                      <a:pt x="295" y="559"/>
                    </a:lnTo>
                    <a:lnTo>
                      <a:pt x="281" y="556"/>
                    </a:lnTo>
                    <a:lnTo>
                      <a:pt x="268" y="553"/>
                    </a:lnTo>
                    <a:lnTo>
                      <a:pt x="254" y="548"/>
                    </a:lnTo>
                    <a:lnTo>
                      <a:pt x="241" y="542"/>
                    </a:lnTo>
                    <a:lnTo>
                      <a:pt x="227" y="536"/>
                    </a:lnTo>
                    <a:lnTo>
                      <a:pt x="215" y="530"/>
                    </a:lnTo>
                    <a:lnTo>
                      <a:pt x="203" y="523"/>
                    </a:lnTo>
                    <a:lnTo>
                      <a:pt x="191" y="514"/>
                    </a:lnTo>
                    <a:lnTo>
                      <a:pt x="181" y="506"/>
                    </a:lnTo>
                    <a:lnTo>
                      <a:pt x="175" y="500"/>
                    </a:lnTo>
                    <a:lnTo>
                      <a:pt x="287" y="388"/>
                    </a:lnTo>
                    <a:lnTo>
                      <a:pt x="289" y="388"/>
                    </a:lnTo>
                    <a:lnTo>
                      <a:pt x="292" y="391"/>
                    </a:lnTo>
                    <a:lnTo>
                      <a:pt x="295" y="392"/>
                    </a:lnTo>
                    <a:lnTo>
                      <a:pt x="299" y="395"/>
                    </a:lnTo>
                    <a:lnTo>
                      <a:pt x="304" y="397"/>
                    </a:lnTo>
                    <a:lnTo>
                      <a:pt x="307" y="398"/>
                    </a:lnTo>
                    <a:lnTo>
                      <a:pt x="311" y="400"/>
                    </a:lnTo>
                    <a:lnTo>
                      <a:pt x="316" y="401"/>
                    </a:lnTo>
                    <a:lnTo>
                      <a:pt x="320" y="401"/>
                    </a:lnTo>
                    <a:lnTo>
                      <a:pt x="323" y="403"/>
                    </a:lnTo>
                    <a:lnTo>
                      <a:pt x="323" y="403"/>
                    </a:lnTo>
                    <a:lnTo>
                      <a:pt x="323" y="562"/>
                    </a:lnTo>
                    <a:lnTo>
                      <a:pt x="322" y="562"/>
                    </a:lnTo>
                    <a:close/>
                    <a:moveTo>
                      <a:pt x="470" y="515"/>
                    </a:moveTo>
                    <a:lnTo>
                      <a:pt x="458" y="524"/>
                    </a:lnTo>
                    <a:lnTo>
                      <a:pt x="446" y="532"/>
                    </a:lnTo>
                    <a:lnTo>
                      <a:pt x="434" y="538"/>
                    </a:lnTo>
                    <a:lnTo>
                      <a:pt x="420" y="544"/>
                    </a:lnTo>
                    <a:lnTo>
                      <a:pt x="407" y="550"/>
                    </a:lnTo>
                    <a:lnTo>
                      <a:pt x="393" y="553"/>
                    </a:lnTo>
                    <a:lnTo>
                      <a:pt x="378" y="557"/>
                    </a:lnTo>
                    <a:lnTo>
                      <a:pt x="365" y="559"/>
                    </a:lnTo>
                    <a:lnTo>
                      <a:pt x="357" y="560"/>
                    </a:lnTo>
                    <a:lnTo>
                      <a:pt x="351" y="560"/>
                    </a:lnTo>
                    <a:lnTo>
                      <a:pt x="340" y="562"/>
                    </a:lnTo>
                    <a:lnTo>
                      <a:pt x="340" y="403"/>
                    </a:lnTo>
                    <a:lnTo>
                      <a:pt x="341" y="403"/>
                    </a:lnTo>
                    <a:lnTo>
                      <a:pt x="346" y="401"/>
                    </a:lnTo>
                    <a:lnTo>
                      <a:pt x="350" y="400"/>
                    </a:lnTo>
                    <a:lnTo>
                      <a:pt x="354" y="398"/>
                    </a:lnTo>
                    <a:lnTo>
                      <a:pt x="359" y="397"/>
                    </a:lnTo>
                    <a:lnTo>
                      <a:pt x="363" y="395"/>
                    </a:lnTo>
                    <a:lnTo>
                      <a:pt x="366" y="394"/>
                    </a:lnTo>
                    <a:lnTo>
                      <a:pt x="371" y="391"/>
                    </a:lnTo>
                    <a:lnTo>
                      <a:pt x="374" y="389"/>
                    </a:lnTo>
                    <a:lnTo>
                      <a:pt x="375" y="388"/>
                    </a:lnTo>
                    <a:lnTo>
                      <a:pt x="489" y="500"/>
                    </a:lnTo>
                    <a:lnTo>
                      <a:pt x="480" y="508"/>
                    </a:lnTo>
                    <a:lnTo>
                      <a:pt x="470" y="515"/>
                    </a:lnTo>
                    <a:close/>
                    <a:moveTo>
                      <a:pt x="560" y="369"/>
                    </a:moveTo>
                    <a:lnTo>
                      <a:pt x="555" y="388"/>
                    </a:lnTo>
                    <a:lnTo>
                      <a:pt x="549" y="407"/>
                    </a:lnTo>
                    <a:lnTo>
                      <a:pt x="542" y="425"/>
                    </a:lnTo>
                    <a:lnTo>
                      <a:pt x="537" y="434"/>
                    </a:lnTo>
                    <a:lnTo>
                      <a:pt x="534" y="442"/>
                    </a:lnTo>
                    <a:lnTo>
                      <a:pt x="527" y="454"/>
                    </a:lnTo>
                    <a:lnTo>
                      <a:pt x="519" y="466"/>
                    </a:lnTo>
                    <a:lnTo>
                      <a:pt x="510" y="476"/>
                    </a:lnTo>
                    <a:lnTo>
                      <a:pt x="501" y="488"/>
                    </a:lnTo>
                    <a:lnTo>
                      <a:pt x="500" y="488"/>
                    </a:lnTo>
                    <a:lnTo>
                      <a:pt x="387" y="376"/>
                    </a:lnTo>
                    <a:lnTo>
                      <a:pt x="389" y="373"/>
                    </a:lnTo>
                    <a:lnTo>
                      <a:pt x="392" y="370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6" y="361"/>
                    </a:lnTo>
                    <a:lnTo>
                      <a:pt x="399" y="355"/>
                    </a:lnTo>
                    <a:lnTo>
                      <a:pt x="401" y="349"/>
                    </a:lnTo>
                    <a:lnTo>
                      <a:pt x="402" y="343"/>
                    </a:lnTo>
                    <a:lnTo>
                      <a:pt x="402" y="340"/>
                    </a:lnTo>
                    <a:lnTo>
                      <a:pt x="561" y="340"/>
                    </a:lnTo>
                    <a:lnTo>
                      <a:pt x="561" y="349"/>
                    </a:lnTo>
                    <a:lnTo>
                      <a:pt x="560" y="369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24">
                <a:extLst>
                  <a:ext uri="{FF2B5EF4-FFF2-40B4-BE49-F238E27FC236}">
                    <a16:creationId xmlns:a16="http://schemas.microsoft.com/office/drawing/2014/main" id="{CF0D06CA-717C-7256-C818-F29DDB8B33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463026" flipH="1">
                <a:off x="4887931" y="2302583"/>
                <a:ext cx="224986" cy="229170"/>
              </a:xfrm>
              <a:custGeom>
                <a:avLst/>
                <a:gdLst>
                  <a:gd name="T0" fmla="*/ 438 w 467"/>
                  <a:gd name="T1" fmla="*/ 201 h 476"/>
                  <a:gd name="T2" fmla="*/ 431 w 467"/>
                  <a:gd name="T3" fmla="*/ 173 h 476"/>
                  <a:gd name="T4" fmla="*/ 447 w 467"/>
                  <a:gd name="T5" fmla="*/ 139 h 476"/>
                  <a:gd name="T6" fmla="*/ 434 w 467"/>
                  <a:gd name="T7" fmla="*/ 114 h 476"/>
                  <a:gd name="T8" fmla="*/ 399 w 467"/>
                  <a:gd name="T9" fmla="*/ 109 h 476"/>
                  <a:gd name="T10" fmla="*/ 380 w 467"/>
                  <a:gd name="T11" fmla="*/ 88 h 476"/>
                  <a:gd name="T12" fmla="*/ 376 w 467"/>
                  <a:gd name="T13" fmla="*/ 49 h 476"/>
                  <a:gd name="T14" fmla="*/ 355 w 467"/>
                  <a:gd name="T15" fmla="*/ 34 h 476"/>
                  <a:gd name="T16" fmla="*/ 331 w 467"/>
                  <a:gd name="T17" fmla="*/ 21 h 476"/>
                  <a:gd name="T18" fmla="*/ 296 w 467"/>
                  <a:gd name="T19" fmla="*/ 36 h 476"/>
                  <a:gd name="T20" fmla="*/ 267 w 467"/>
                  <a:gd name="T21" fmla="*/ 29 h 476"/>
                  <a:gd name="T22" fmla="*/ 244 w 467"/>
                  <a:gd name="T23" fmla="*/ 0 h 476"/>
                  <a:gd name="T24" fmla="*/ 219 w 467"/>
                  <a:gd name="T25" fmla="*/ 0 h 476"/>
                  <a:gd name="T26" fmla="*/ 197 w 467"/>
                  <a:gd name="T27" fmla="*/ 29 h 476"/>
                  <a:gd name="T28" fmla="*/ 172 w 467"/>
                  <a:gd name="T29" fmla="*/ 35 h 476"/>
                  <a:gd name="T30" fmla="*/ 138 w 467"/>
                  <a:gd name="T31" fmla="*/ 20 h 476"/>
                  <a:gd name="T32" fmla="*/ 111 w 467"/>
                  <a:gd name="T33" fmla="*/ 34 h 476"/>
                  <a:gd name="T34" fmla="*/ 86 w 467"/>
                  <a:gd name="T35" fmla="*/ 53 h 476"/>
                  <a:gd name="T36" fmla="*/ 86 w 467"/>
                  <a:gd name="T37" fmla="*/ 87 h 476"/>
                  <a:gd name="T38" fmla="*/ 68 w 467"/>
                  <a:gd name="T39" fmla="*/ 107 h 476"/>
                  <a:gd name="T40" fmla="*/ 34 w 467"/>
                  <a:gd name="T41" fmla="*/ 112 h 476"/>
                  <a:gd name="T42" fmla="*/ 20 w 467"/>
                  <a:gd name="T43" fmla="*/ 138 h 476"/>
                  <a:gd name="T44" fmla="*/ 34 w 467"/>
                  <a:gd name="T45" fmla="*/ 171 h 476"/>
                  <a:gd name="T46" fmla="*/ 28 w 467"/>
                  <a:gd name="T47" fmla="*/ 196 h 476"/>
                  <a:gd name="T48" fmla="*/ 1 w 467"/>
                  <a:gd name="T49" fmla="*/ 219 h 476"/>
                  <a:gd name="T50" fmla="*/ 0 w 467"/>
                  <a:gd name="T51" fmla="*/ 241 h 476"/>
                  <a:gd name="T52" fmla="*/ 25 w 467"/>
                  <a:gd name="T53" fmla="*/ 263 h 476"/>
                  <a:gd name="T54" fmla="*/ 30 w 467"/>
                  <a:gd name="T55" fmla="*/ 290 h 476"/>
                  <a:gd name="T56" fmla="*/ 37 w 467"/>
                  <a:gd name="T57" fmla="*/ 314 h 476"/>
                  <a:gd name="T58" fmla="*/ 26 w 467"/>
                  <a:gd name="T59" fmla="*/ 349 h 476"/>
                  <a:gd name="T60" fmla="*/ 39 w 467"/>
                  <a:gd name="T61" fmla="*/ 372 h 476"/>
                  <a:gd name="T62" fmla="*/ 75 w 467"/>
                  <a:gd name="T63" fmla="*/ 378 h 476"/>
                  <a:gd name="T64" fmla="*/ 92 w 467"/>
                  <a:gd name="T65" fmla="*/ 395 h 476"/>
                  <a:gd name="T66" fmla="*/ 96 w 467"/>
                  <a:gd name="T67" fmla="*/ 431 h 476"/>
                  <a:gd name="T68" fmla="*/ 122 w 467"/>
                  <a:gd name="T69" fmla="*/ 447 h 476"/>
                  <a:gd name="T70" fmla="*/ 157 w 467"/>
                  <a:gd name="T71" fmla="*/ 436 h 476"/>
                  <a:gd name="T72" fmla="*/ 181 w 467"/>
                  <a:gd name="T73" fmla="*/ 443 h 476"/>
                  <a:gd name="T74" fmla="*/ 202 w 467"/>
                  <a:gd name="T75" fmla="*/ 473 h 476"/>
                  <a:gd name="T76" fmla="*/ 230 w 467"/>
                  <a:gd name="T77" fmla="*/ 476 h 476"/>
                  <a:gd name="T78" fmla="*/ 257 w 467"/>
                  <a:gd name="T79" fmla="*/ 475 h 476"/>
                  <a:gd name="T80" fmla="*/ 281 w 467"/>
                  <a:gd name="T81" fmla="*/ 444 h 476"/>
                  <a:gd name="T82" fmla="*/ 309 w 467"/>
                  <a:gd name="T83" fmla="*/ 435 h 476"/>
                  <a:gd name="T84" fmla="*/ 343 w 467"/>
                  <a:gd name="T85" fmla="*/ 449 h 476"/>
                  <a:gd name="T86" fmla="*/ 365 w 467"/>
                  <a:gd name="T87" fmla="*/ 435 h 476"/>
                  <a:gd name="T88" fmla="*/ 368 w 467"/>
                  <a:gd name="T89" fmla="*/ 399 h 476"/>
                  <a:gd name="T90" fmla="*/ 389 w 467"/>
                  <a:gd name="T91" fmla="*/ 378 h 476"/>
                  <a:gd name="T92" fmla="*/ 426 w 467"/>
                  <a:gd name="T93" fmla="*/ 374 h 476"/>
                  <a:gd name="T94" fmla="*/ 440 w 467"/>
                  <a:gd name="T95" fmla="*/ 350 h 476"/>
                  <a:gd name="T96" fmla="*/ 426 w 467"/>
                  <a:gd name="T97" fmla="*/ 318 h 476"/>
                  <a:gd name="T98" fmla="*/ 435 w 467"/>
                  <a:gd name="T99" fmla="*/ 290 h 476"/>
                  <a:gd name="T100" fmla="*/ 440 w 467"/>
                  <a:gd name="T101" fmla="*/ 263 h 476"/>
                  <a:gd name="T102" fmla="*/ 467 w 467"/>
                  <a:gd name="T103" fmla="*/ 240 h 476"/>
                  <a:gd name="T104" fmla="*/ 388 w 467"/>
                  <a:gd name="T105" fmla="*/ 159 h 476"/>
                  <a:gd name="T106" fmla="*/ 387 w 467"/>
                  <a:gd name="T107" fmla="*/ 319 h 476"/>
                  <a:gd name="T108" fmla="*/ 325 w 467"/>
                  <a:gd name="T109" fmla="*/ 89 h 476"/>
                  <a:gd name="T110" fmla="*/ 233 w 467"/>
                  <a:gd name="T111" fmla="*/ 335 h 476"/>
                  <a:gd name="T112" fmla="*/ 207 w 467"/>
                  <a:gd name="T113" fmla="*/ 98 h 476"/>
                  <a:gd name="T114" fmla="*/ 107 w 467"/>
                  <a:gd name="T115" fmla="*/ 171 h 476"/>
                  <a:gd name="T116" fmla="*/ 195 w 467"/>
                  <a:gd name="T117" fmla="*/ 409 h 476"/>
                  <a:gd name="T118" fmla="*/ 207 w 467"/>
                  <a:gd name="T119" fmla="*/ 411 h 476"/>
                  <a:gd name="T120" fmla="*/ 259 w 467"/>
                  <a:gd name="T121" fmla="*/ 411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7" h="476">
                    <a:moveTo>
                      <a:pt x="466" y="221"/>
                    </a:moveTo>
                    <a:cubicBezTo>
                      <a:pt x="466" y="219"/>
                      <a:pt x="466" y="219"/>
                      <a:pt x="466" y="219"/>
                    </a:cubicBezTo>
                    <a:cubicBezTo>
                      <a:pt x="466" y="217"/>
                      <a:pt x="466" y="217"/>
                      <a:pt x="466" y="217"/>
                    </a:cubicBezTo>
                    <a:cubicBezTo>
                      <a:pt x="466" y="216"/>
                      <a:pt x="466" y="216"/>
                      <a:pt x="466" y="216"/>
                    </a:cubicBezTo>
                    <a:cubicBezTo>
                      <a:pt x="466" y="214"/>
                      <a:pt x="466" y="214"/>
                      <a:pt x="466" y="214"/>
                    </a:cubicBezTo>
                    <a:cubicBezTo>
                      <a:pt x="440" y="216"/>
                      <a:pt x="440" y="216"/>
                      <a:pt x="440" y="216"/>
                    </a:cubicBezTo>
                    <a:cubicBezTo>
                      <a:pt x="440" y="215"/>
                      <a:pt x="440" y="215"/>
                      <a:pt x="440" y="215"/>
                    </a:cubicBezTo>
                    <a:cubicBezTo>
                      <a:pt x="440" y="213"/>
                      <a:pt x="440" y="213"/>
                      <a:pt x="440" y="213"/>
                    </a:cubicBezTo>
                    <a:cubicBezTo>
                      <a:pt x="439" y="211"/>
                      <a:pt x="439" y="211"/>
                      <a:pt x="439" y="211"/>
                    </a:cubicBezTo>
                    <a:cubicBezTo>
                      <a:pt x="439" y="209"/>
                      <a:pt x="439" y="209"/>
                      <a:pt x="439" y="209"/>
                    </a:cubicBezTo>
                    <a:cubicBezTo>
                      <a:pt x="439" y="208"/>
                      <a:pt x="439" y="208"/>
                      <a:pt x="439" y="208"/>
                    </a:cubicBezTo>
                    <a:cubicBezTo>
                      <a:pt x="439" y="206"/>
                      <a:pt x="439" y="206"/>
                      <a:pt x="439" y="206"/>
                    </a:cubicBezTo>
                    <a:cubicBezTo>
                      <a:pt x="439" y="204"/>
                      <a:pt x="439" y="204"/>
                      <a:pt x="439" y="204"/>
                    </a:cubicBezTo>
                    <a:cubicBezTo>
                      <a:pt x="438" y="203"/>
                      <a:pt x="438" y="203"/>
                      <a:pt x="438" y="203"/>
                    </a:cubicBezTo>
                    <a:cubicBezTo>
                      <a:pt x="438" y="201"/>
                      <a:pt x="438" y="201"/>
                      <a:pt x="438" y="201"/>
                    </a:cubicBezTo>
                    <a:cubicBezTo>
                      <a:pt x="438" y="199"/>
                      <a:pt x="438" y="199"/>
                      <a:pt x="438" y="199"/>
                    </a:cubicBezTo>
                    <a:cubicBezTo>
                      <a:pt x="437" y="197"/>
                      <a:pt x="437" y="197"/>
                      <a:pt x="437" y="197"/>
                    </a:cubicBezTo>
                    <a:cubicBezTo>
                      <a:pt x="437" y="195"/>
                      <a:pt x="437" y="195"/>
                      <a:pt x="437" y="195"/>
                    </a:cubicBezTo>
                    <a:cubicBezTo>
                      <a:pt x="437" y="193"/>
                      <a:pt x="437" y="193"/>
                      <a:pt x="437" y="193"/>
                    </a:cubicBezTo>
                    <a:cubicBezTo>
                      <a:pt x="436" y="192"/>
                      <a:pt x="436" y="192"/>
                      <a:pt x="436" y="192"/>
                    </a:cubicBezTo>
                    <a:cubicBezTo>
                      <a:pt x="436" y="190"/>
                      <a:pt x="436" y="190"/>
                      <a:pt x="436" y="190"/>
                    </a:cubicBezTo>
                    <a:cubicBezTo>
                      <a:pt x="436" y="188"/>
                      <a:pt x="436" y="188"/>
                      <a:pt x="436" y="188"/>
                    </a:cubicBezTo>
                    <a:cubicBezTo>
                      <a:pt x="435" y="186"/>
                      <a:pt x="435" y="186"/>
                      <a:pt x="435" y="186"/>
                    </a:cubicBezTo>
                    <a:cubicBezTo>
                      <a:pt x="435" y="184"/>
                      <a:pt x="435" y="184"/>
                      <a:pt x="435" y="184"/>
                    </a:cubicBezTo>
                    <a:cubicBezTo>
                      <a:pt x="434" y="182"/>
                      <a:pt x="434" y="182"/>
                      <a:pt x="434" y="182"/>
                    </a:cubicBezTo>
                    <a:cubicBezTo>
                      <a:pt x="434" y="181"/>
                      <a:pt x="434" y="181"/>
                      <a:pt x="434" y="181"/>
                    </a:cubicBezTo>
                    <a:cubicBezTo>
                      <a:pt x="433" y="179"/>
                      <a:pt x="433" y="179"/>
                      <a:pt x="433" y="179"/>
                    </a:cubicBezTo>
                    <a:cubicBezTo>
                      <a:pt x="433" y="177"/>
                      <a:pt x="433" y="177"/>
                      <a:pt x="433" y="177"/>
                    </a:cubicBezTo>
                    <a:cubicBezTo>
                      <a:pt x="432" y="175"/>
                      <a:pt x="432" y="175"/>
                      <a:pt x="432" y="175"/>
                    </a:cubicBezTo>
                    <a:cubicBezTo>
                      <a:pt x="431" y="173"/>
                      <a:pt x="431" y="173"/>
                      <a:pt x="431" y="173"/>
                    </a:cubicBezTo>
                    <a:cubicBezTo>
                      <a:pt x="431" y="171"/>
                      <a:pt x="431" y="171"/>
                      <a:pt x="431" y="171"/>
                    </a:cubicBezTo>
                    <a:cubicBezTo>
                      <a:pt x="430" y="169"/>
                      <a:pt x="430" y="169"/>
                      <a:pt x="430" y="169"/>
                    </a:cubicBezTo>
                    <a:cubicBezTo>
                      <a:pt x="430" y="167"/>
                      <a:pt x="430" y="167"/>
                      <a:pt x="430" y="167"/>
                    </a:cubicBezTo>
                    <a:cubicBezTo>
                      <a:pt x="429" y="166"/>
                      <a:pt x="429" y="166"/>
                      <a:pt x="429" y="166"/>
                    </a:cubicBezTo>
                    <a:cubicBezTo>
                      <a:pt x="428" y="164"/>
                      <a:pt x="428" y="164"/>
                      <a:pt x="428" y="164"/>
                    </a:cubicBezTo>
                    <a:cubicBezTo>
                      <a:pt x="428" y="162"/>
                      <a:pt x="428" y="162"/>
                      <a:pt x="428" y="162"/>
                    </a:cubicBezTo>
                    <a:cubicBezTo>
                      <a:pt x="427" y="160"/>
                      <a:pt x="427" y="160"/>
                      <a:pt x="427" y="160"/>
                    </a:cubicBezTo>
                    <a:cubicBezTo>
                      <a:pt x="426" y="158"/>
                      <a:pt x="426" y="158"/>
                      <a:pt x="426" y="158"/>
                    </a:cubicBezTo>
                    <a:cubicBezTo>
                      <a:pt x="451" y="148"/>
                      <a:pt x="451" y="148"/>
                      <a:pt x="451" y="148"/>
                    </a:cubicBezTo>
                    <a:cubicBezTo>
                      <a:pt x="450" y="147"/>
                      <a:pt x="450" y="147"/>
                      <a:pt x="450" y="147"/>
                    </a:cubicBezTo>
                    <a:cubicBezTo>
                      <a:pt x="449" y="145"/>
                      <a:pt x="449" y="145"/>
                      <a:pt x="449" y="145"/>
                    </a:cubicBezTo>
                    <a:cubicBezTo>
                      <a:pt x="449" y="144"/>
                      <a:pt x="449" y="144"/>
                      <a:pt x="449" y="144"/>
                    </a:cubicBezTo>
                    <a:cubicBezTo>
                      <a:pt x="448" y="142"/>
                      <a:pt x="448" y="142"/>
                      <a:pt x="448" y="142"/>
                    </a:cubicBezTo>
                    <a:cubicBezTo>
                      <a:pt x="448" y="140"/>
                      <a:pt x="448" y="140"/>
                      <a:pt x="448" y="140"/>
                    </a:cubicBezTo>
                    <a:cubicBezTo>
                      <a:pt x="447" y="139"/>
                      <a:pt x="447" y="139"/>
                      <a:pt x="447" y="139"/>
                    </a:cubicBezTo>
                    <a:cubicBezTo>
                      <a:pt x="446" y="137"/>
                      <a:pt x="446" y="137"/>
                      <a:pt x="446" y="137"/>
                    </a:cubicBezTo>
                    <a:cubicBezTo>
                      <a:pt x="445" y="135"/>
                      <a:pt x="445" y="135"/>
                      <a:pt x="445" y="135"/>
                    </a:cubicBezTo>
                    <a:cubicBezTo>
                      <a:pt x="445" y="134"/>
                      <a:pt x="445" y="134"/>
                      <a:pt x="445" y="134"/>
                    </a:cubicBezTo>
                    <a:cubicBezTo>
                      <a:pt x="444" y="132"/>
                      <a:pt x="444" y="132"/>
                      <a:pt x="444" y="132"/>
                    </a:cubicBezTo>
                    <a:cubicBezTo>
                      <a:pt x="443" y="131"/>
                      <a:pt x="443" y="131"/>
                      <a:pt x="443" y="131"/>
                    </a:cubicBezTo>
                    <a:cubicBezTo>
                      <a:pt x="442" y="129"/>
                      <a:pt x="442" y="129"/>
                      <a:pt x="442" y="129"/>
                    </a:cubicBezTo>
                    <a:cubicBezTo>
                      <a:pt x="441" y="127"/>
                      <a:pt x="441" y="127"/>
                      <a:pt x="441" y="127"/>
                    </a:cubicBezTo>
                    <a:cubicBezTo>
                      <a:pt x="440" y="125"/>
                      <a:pt x="440" y="125"/>
                      <a:pt x="440" y="125"/>
                    </a:cubicBezTo>
                    <a:cubicBezTo>
                      <a:pt x="440" y="124"/>
                      <a:pt x="440" y="124"/>
                      <a:pt x="440" y="124"/>
                    </a:cubicBezTo>
                    <a:cubicBezTo>
                      <a:pt x="439" y="122"/>
                      <a:pt x="439" y="122"/>
                      <a:pt x="439" y="122"/>
                    </a:cubicBezTo>
                    <a:cubicBezTo>
                      <a:pt x="438" y="121"/>
                      <a:pt x="438" y="121"/>
                      <a:pt x="438" y="121"/>
                    </a:cubicBezTo>
                    <a:cubicBezTo>
                      <a:pt x="437" y="119"/>
                      <a:pt x="437" y="119"/>
                      <a:pt x="437" y="119"/>
                    </a:cubicBezTo>
                    <a:cubicBezTo>
                      <a:pt x="436" y="117"/>
                      <a:pt x="436" y="117"/>
                      <a:pt x="436" y="117"/>
                    </a:cubicBezTo>
                    <a:cubicBezTo>
                      <a:pt x="435" y="116"/>
                      <a:pt x="435" y="116"/>
                      <a:pt x="435" y="116"/>
                    </a:cubicBezTo>
                    <a:cubicBezTo>
                      <a:pt x="434" y="114"/>
                      <a:pt x="434" y="114"/>
                      <a:pt x="434" y="114"/>
                    </a:cubicBezTo>
                    <a:cubicBezTo>
                      <a:pt x="433" y="112"/>
                      <a:pt x="433" y="112"/>
                      <a:pt x="433" y="112"/>
                    </a:cubicBezTo>
                    <a:cubicBezTo>
                      <a:pt x="432" y="111"/>
                      <a:pt x="432" y="111"/>
                      <a:pt x="432" y="111"/>
                    </a:cubicBezTo>
                    <a:cubicBezTo>
                      <a:pt x="431" y="109"/>
                      <a:pt x="431" y="109"/>
                      <a:pt x="431" y="109"/>
                    </a:cubicBezTo>
                    <a:cubicBezTo>
                      <a:pt x="430" y="108"/>
                      <a:pt x="430" y="108"/>
                      <a:pt x="430" y="108"/>
                    </a:cubicBezTo>
                    <a:cubicBezTo>
                      <a:pt x="429" y="106"/>
                      <a:pt x="429" y="106"/>
                      <a:pt x="429" y="106"/>
                    </a:cubicBezTo>
                    <a:cubicBezTo>
                      <a:pt x="428" y="104"/>
                      <a:pt x="428" y="104"/>
                      <a:pt x="428" y="104"/>
                    </a:cubicBezTo>
                    <a:cubicBezTo>
                      <a:pt x="427" y="103"/>
                      <a:pt x="427" y="103"/>
                      <a:pt x="427" y="103"/>
                    </a:cubicBezTo>
                    <a:cubicBezTo>
                      <a:pt x="426" y="101"/>
                      <a:pt x="426" y="101"/>
                      <a:pt x="426" y="101"/>
                    </a:cubicBezTo>
                    <a:cubicBezTo>
                      <a:pt x="425" y="100"/>
                      <a:pt x="425" y="100"/>
                      <a:pt x="425" y="100"/>
                    </a:cubicBezTo>
                    <a:cubicBezTo>
                      <a:pt x="424" y="99"/>
                      <a:pt x="424" y="99"/>
                      <a:pt x="424" y="99"/>
                    </a:cubicBezTo>
                    <a:cubicBezTo>
                      <a:pt x="423" y="97"/>
                      <a:pt x="423" y="97"/>
                      <a:pt x="423" y="97"/>
                    </a:cubicBezTo>
                    <a:cubicBezTo>
                      <a:pt x="402" y="113"/>
                      <a:pt x="402" y="113"/>
                      <a:pt x="402" y="113"/>
                    </a:cubicBezTo>
                    <a:cubicBezTo>
                      <a:pt x="401" y="112"/>
                      <a:pt x="401" y="112"/>
                      <a:pt x="401" y="112"/>
                    </a:cubicBezTo>
                    <a:cubicBezTo>
                      <a:pt x="400" y="110"/>
                      <a:pt x="400" y="110"/>
                      <a:pt x="400" y="110"/>
                    </a:cubicBezTo>
                    <a:cubicBezTo>
                      <a:pt x="399" y="109"/>
                      <a:pt x="399" y="109"/>
                      <a:pt x="399" y="109"/>
                    </a:cubicBezTo>
                    <a:cubicBezTo>
                      <a:pt x="398" y="108"/>
                      <a:pt x="398" y="108"/>
                      <a:pt x="398" y="108"/>
                    </a:cubicBezTo>
                    <a:cubicBezTo>
                      <a:pt x="396" y="106"/>
                      <a:pt x="396" y="106"/>
                      <a:pt x="396" y="106"/>
                    </a:cubicBezTo>
                    <a:cubicBezTo>
                      <a:pt x="395" y="105"/>
                      <a:pt x="395" y="105"/>
                      <a:pt x="395" y="105"/>
                    </a:cubicBezTo>
                    <a:cubicBezTo>
                      <a:pt x="394" y="103"/>
                      <a:pt x="394" y="103"/>
                      <a:pt x="394" y="103"/>
                    </a:cubicBezTo>
                    <a:cubicBezTo>
                      <a:pt x="393" y="102"/>
                      <a:pt x="393" y="102"/>
                      <a:pt x="393" y="102"/>
                    </a:cubicBezTo>
                    <a:cubicBezTo>
                      <a:pt x="392" y="101"/>
                      <a:pt x="392" y="101"/>
                      <a:pt x="392" y="101"/>
                    </a:cubicBezTo>
                    <a:cubicBezTo>
                      <a:pt x="391" y="99"/>
                      <a:pt x="391" y="99"/>
                      <a:pt x="391" y="99"/>
                    </a:cubicBezTo>
                    <a:cubicBezTo>
                      <a:pt x="389" y="97"/>
                      <a:pt x="389" y="97"/>
                      <a:pt x="389" y="97"/>
                    </a:cubicBezTo>
                    <a:cubicBezTo>
                      <a:pt x="388" y="96"/>
                      <a:pt x="388" y="96"/>
                      <a:pt x="388" y="96"/>
                    </a:cubicBezTo>
                    <a:cubicBezTo>
                      <a:pt x="387" y="94"/>
                      <a:pt x="387" y="94"/>
                      <a:pt x="387" y="94"/>
                    </a:cubicBezTo>
                    <a:cubicBezTo>
                      <a:pt x="385" y="93"/>
                      <a:pt x="385" y="93"/>
                      <a:pt x="385" y="93"/>
                    </a:cubicBezTo>
                    <a:cubicBezTo>
                      <a:pt x="384" y="92"/>
                      <a:pt x="384" y="92"/>
                      <a:pt x="384" y="92"/>
                    </a:cubicBezTo>
                    <a:cubicBezTo>
                      <a:pt x="383" y="90"/>
                      <a:pt x="383" y="90"/>
                      <a:pt x="383" y="90"/>
                    </a:cubicBezTo>
                    <a:cubicBezTo>
                      <a:pt x="381" y="89"/>
                      <a:pt x="381" y="89"/>
                      <a:pt x="381" y="89"/>
                    </a:cubicBezTo>
                    <a:cubicBezTo>
                      <a:pt x="380" y="88"/>
                      <a:pt x="380" y="88"/>
                      <a:pt x="380" y="88"/>
                    </a:cubicBezTo>
                    <a:cubicBezTo>
                      <a:pt x="378" y="86"/>
                      <a:pt x="378" y="86"/>
                      <a:pt x="378" y="86"/>
                    </a:cubicBezTo>
                    <a:cubicBezTo>
                      <a:pt x="377" y="85"/>
                      <a:pt x="377" y="85"/>
                      <a:pt x="377" y="85"/>
                    </a:cubicBezTo>
                    <a:cubicBezTo>
                      <a:pt x="375" y="83"/>
                      <a:pt x="375" y="83"/>
                      <a:pt x="375" y="83"/>
                    </a:cubicBezTo>
                    <a:cubicBezTo>
                      <a:pt x="374" y="82"/>
                      <a:pt x="374" y="82"/>
                      <a:pt x="374" y="82"/>
                    </a:cubicBezTo>
                    <a:cubicBezTo>
                      <a:pt x="373" y="81"/>
                      <a:pt x="373" y="81"/>
                      <a:pt x="373" y="81"/>
                    </a:cubicBezTo>
                    <a:cubicBezTo>
                      <a:pt x="371" y="79"/>
                      <a:pt x="371" y="79"/>
                      <a:pt x="371" y="79"/>
                    </a:cubicBezTo>
                    <a:cubicBezTo>
                      <a:pt x="370" y="78"/>
                      <a:pt x="370" y="78"/>
                      <a:pt x="370" y="78"/>
                    </a:cubicBezTo>
                    <a:cubicBezTo>
                      <a:pt x="368" y="77"/>
                      <a:pt x="368" y="77"/>
                      <a:pt x="368" y="77"/>
                    </a:cubicBezTo>
                    <a:cubicBezTo>
                      <a:pt x="367" y="75"/>
                      <a:pt x="367" y="75"/>
                      <a:pt x="367" y="75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364" y="73"/>
                      <a:pt x="364" y="73"/>
                      <a:pt x="364" y="73"/>
                    </a:cubicBezTo>
                    <a:cubicBezTo>
                      <a:pt x="362" y="72"/>
                      <a:pt x="362" y="72"/>
                      <a:pt x="362" y="72"/>
                    </a:cubicBezTo>
                    <a:cubicBezTo>
                      <a:pt x="361" y="71"/>
                      <a:pt x="361" y="71"/>
                      <a:pt x="361" y="71"/>
                    </a:cubicBezTo>
                    <a:cubicBezTo>
                      <a:pt x="360" y="70"/>
                      <a:pt x="360" y="70"/>
                      <a:pt x="360" y="70"/>
                    </a:cubicBezTo>
                    <a:cubicBezTo>
                      <a:pt x="376" y="49"/>
                      <a:pt x="376" y="49"/>
                      <a:pt x="376" y="49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6"/>
                      <a:pt x="373" y="46"/>
                      <a:pt x="373" y="46"/>
                    </a:cubicBezTo>
                    <a:cubicBezTo>
                      <a:pt x="372" y="46"/>
                      <a:pt x="372" y="46"/>
                      <a:pt x="372" y="46"/>
                    </a:cubicBezTo>
                    <a:cubicBezTo>
                      <a:pt x="371" y="44"/>
                      <a:pt x="371" y="44"/>
                      <a:pt x="371" y="44"/>
                    </a:cubicBezTo>
                    <a:cubicBezTo>
                      <a:pt x="369" y="43"/>
                      <a:pt x="369" y="43"/>
                      <a:pt x="369" y="43"/>
                    </a:cubicBezTo>
                    <a:cubicBezTo>
                      <a:pt x="368" y="43"/>
                      <a:pt x="368" y="43"/>
                      <a:pt x="368" y="43"/>
                    </a:cubicBezTo>
                    <a:cubicBezTo>
                      <a:pt x="366" y="42"/>
                      <a:pt x="366" y="42"/>
                      <a:pt x="366" y="42"/>
                    </a:cubicBezTo>
                    <a:cubicBezTo>
                      <a:pt x="365" y="40"/>
                      <a:pt x="365" y="40"/>
                      <a:pt x="365" y="40"/>
                    </a:cubicBezTo>
                    <a:cubicBezTo>
                      <a:pt x="364" y="40"/>
                      <a:pt x="364" y="40"/>
                      <a:pt x="364" y="40"/>
                    </a:cubicBezTo>
                    <a:cubicBezTo>
                      <a:pt x="362" y="39"/>
                      <a:pt x="362" y="39"/>
                      <a:pt x="362" y="39"/>
                    </a:cubicBezTo>
                    <a:cubicBezTo>
                      <a:pt x="361" y="38"/>
                      <a:pt x="361" y="38"/>
                      <a:pt x="361" y="38"/>
                    </a:cubicBezTo>
                    <a:cubicBezTo>
                      <a:pt x="359" y="37"/>
                      <a:pt x="359" y="37"/>
                      <a:pt x="359" y="37"/>
                    </a:cubicBezTo>
                    <a:cubicBezTo>
                      <a:pt x="358" y="36"/>
                      <a:pt x="358" y="36"/>
                      <a:pt x="358" y="36"/>
                    </a:cubicBezTo>
                    <a:cubicBezTo>
                      <a:pt x="356" y="35"/>
                      <a:pt x="356" y="35"/>
                      <a:pt x="356" y="35"/>
                    </a:cubicBezTo>
                    <a:cubicBezTo>
                      <a:pt x="355" y="34"/>
                      <a:pt x="355" y="34"/>
                      <a:pt x="355" y="34"/>
                    </a:cubicBezTo>
                    <a:cubicBezTo>
                      <a:pt x="354" y="33"/>
                      <a:pt x="354" y="33"/>
                      <a:pt x="354" y="33"/>
                    </a:cubicBezTo>
                    <a:cubicBezTo>
                      <a:pt x="352" y="32"/>
                      <a:pt x="352" y="32"/>
                      <a:pt x="352" y="32"/>
                    </a:cubicBezTo>
                    <a:cubicBezTo>
                      <a:pt x="350" y="31"/>
                      <a:pt x="350" y="31"/>
                      <a:pt x="350" y="31"/>
                    </a:cubicBezTo>
                    <a:cubicBezTo>
                      <a:pt x="349" y="30"/>
                      <a:pt x="349" y="30"/>
                      <a:pt x="349" y="30"/>
                    </a:cubicBezTo>
                    <a:cubicBezTo>
                      <a:pt x="347" y="30"/>
                      <a:pt x="347" y="30"/>
                      <a:pt x="347" y="30"/>
                    </a:cubicBezTo>
                    <a:cubicBezTo>
                      <a:pt x="346" y="29"/>
                      <a:pt x="346" y="29"/>
                      <a:pt x="346" y="29"/>
                    </a:cubicBezTo>
                    <a:cubicBezTo>
                      <a:pt x="344" y="28"/>
                      <a:pt x="344" y="28"/>
                      <a:pt x="344" y="28"/>
                    </a:cubicBezTo>
                    <a:cubicBezTo>
                      <a:pt x="343" y="27"/>
                      <a:pt x="343" y="27"/>
                      <a:pt x="343" y="27"/>
                    </a:cubicBezTo>
                    <a:cubicBezTo>
                      <a:pt x="341" y="26"/>
                      <a:pt x="341" y="26"/>
                      <a:pt x="341" y="26"/>
                    </a:cubicBezTo>
                    <a:cubicBezTo>
                      <a:pt x="339" y="25"/>
                      <a:pt x="339" y="25"/>
                      <a:pt x="339" y="25"/>
                    </a:cubicBezTo>
                    <a:cubicBezTo>
                      <a:pt x="338" y="25"/>
                      <a:pt x="338" y="25"/>
                      <a:pt x="338" y="25"/>
                    </a:cubicBezTo>
                    <a:cubicBezTo>
                      <a:pt x="336" y="24"/>
                      <a:pt x="336" y="24"/>
                      <a:pt x="336" y="24"/>
                    </a:cubicBezTo>
                    <a:cubicBezTo>
                      <a:pt x="334" y="23"/>
                      <a:pt x="334" y="23"/>
                      <a:pt x="334" y="23"/>
                    </a:cubicBezTo>
                    <a:cubicBezTo>
                      <a:pt x="333" y="22"/>
                      <a:pt x="333" y="22"/>
                      <a:pt x="333" y="22"/>
                    </a:cubicBezTo>
                    <a:cubicBezTo>
                      <a:pt x="331" y="21"/>
                      <a:pt x="331" y="21"/>
                      <a:pt x="331" y="21"/>
                    </a:cubicBezTo>
                    <a:cubicBezTo>
                      <a:pt x="329" y="20"/>
                      <a:pt x="329" y="20"/>
                      <a:pt x="329" y="20"/>
                    </a:cubicBezTo>
                    <a:cubicBezTo>
                      <a:pt x="328" y="20"/>
                      <a:pt x="328" y="20"/>
                      <a:pt x="328" y="20"/>
                    </a:cubicBezTo>
                    <a:cubicBezTo>
                      <a:pt x="317" y="44"/>
                      <a:pt x="317" y="44"/>
                      <a:pt x="317" y="44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4" y="43"/>
                      <a:pt x="314" y="43"/>
                      <a:pt x="314" y="43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0" y="41"/>
                      <a:pt x="310" y="41"/>
                      <a:pt x="310" y="41"/>
                    </a:cubicBezTo>
                    <a:cubicBezTo>
                      <a:pt x="309" y="40"/>
                      <a:pt x="309" y="40"/>
                      <a:pt x="309" y="40"/>
                    </a:cubicBezTo>
                    <a:cubicBezTo>
                      <a:pt x="307" y="40"/>
                      <a:pt x="307" y="40"/>
                      <a:pt x="307" y="40"/>
                    </a:cubicBezTo>
                    <a:cubicBezTo>
                      <a:pt x="305" y="39"/>
                      <a:pt x="305" y="39"/>
                      <a:pt x="305" y="39"/>
                    </a:cubicBezTo>
                    <a:cubicBezTo>
                      <a:pt x="303" y="38"/>
                      <a:pt x="303" y="38"/>
                      <a:pt x="303" y="38"/>
                    </a:cubicBezTo>
                    <a:cubicBezTo>
                      <a:pt x="301" y="38"/>
                      <a:pt x="301" y="38"/>
                      <a:pt x="301" y="38"/>
                    </a:cubicBezTo>
                    <a:cubicBezTo>
                      <a:pt x="300" y="37"/>
                      <a:pt x="300" y="37"/>
                      <a:pt x="300" y="37"/>
                    </a:cubicBezTo>
                    <a:cubicBezTo>
                      <a:pt x="298" y="36"/>
                      <a:pt x="298" y="36"/>
                      <a:pt x="298" y="36"/>
                    </a:cubicBezTo>
                    <a:cubicBezTo>
                      <a:pt x="296" y="36"/>
                      <a:pt x="296" y="36"/>
                      <a:pt x="296" y="36"/>
                    </a:cubicBezTo>
                    <a:cubicBezTo>
                      <a:pt x="294" y="35"/>
                      <a:pt x="294" y="35"/>
                      <a:pt x="294" y="35"/>
                    </a:cubicBezTo>
                    <a:cubicBezTo>
                      <a:pt x="292" y="35"/>
                      <a:pt x="292" y="35"/>
                      <a:pt x="292" y="35"/>
                    </a:cubicBezTo>
                    <a:cubicBezTo>
                      <a:pt x="290" y="34"/>
                      <a:pt x="290" y="34"/>
                      <a:pt x="290" y="34"/>
                    </a:cubicBezTo>
                    <a:cubicBezTo>
                      <a:pt x="289" y="34"/>
                      <a:pt x="289" y="34"/>
                      <a:pt x="289" y="34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83" y="32"/>
                      <a:pt x="283" y="32"/>
                      <a:pt x="283" y="32"/>
                    </a:cubicBezTo>
                    <a:cubicBezTo>
                      <a:pt x="281" y="32"/>
                      <a:pt x="281" y="32"/>
                      <a:pt x="281" y="32"/>
                    </a:cubicBezTo>
                    <a:cubicBezTo>
                      <a:pt x="279" y="31"/>
                      <a:pt x="279" y="31"/>
                      <a:pt x="279" y="31"/>
                    </a:cubicBezTo>
                    <a:cubicBezTo>
                      <a:pt x="277" y="31"/>
                      <a:pt x="277" y="31"/>
                      <a:pt x="277" y="31"/>
                    </a:cubicBezTo>
                    <a:cubicBezTo>
                      <a:pt x="275" y="30"/>
                      <a:pt x="275" y="30"/>
                      <a:pt x="275" y="30"/>
                    </a:cubicBezTo>
                    <a:cubicBezTo>
                      <a:pt x="273" y="30"/>
                      <a:pt x="273" y="30"/>
                      <a:pt x="273" y="30"/>
                    </a:cubicBezTo>
                    <a:cubicBezTo>
                      <a:pt x="271" y="30"/>
                      <a:pt x="271" y="30"/>
                      <a:pt x="271" y="30"/>
                    </a:cubicBezTo>
                    <a:cubicBezTo>
                      <a:pt x="269" y="30"/>
                      <a:pt x="269" y="30"/>
                      <a:pt x="269" y="30"/>
                    </a:cubicBezTo>
                    <a:cubicBezTo>
                      <a:pt x="267" y="29"/>
                      <a:pt x="267" y="29"/>
                      <a:pt x="267" y="29"/>
                    </a:cubicBezTo>
                    <a:cubicBezTo>
                      <a:pt x="265" y="29"/>
                      <a:pt x="265" y="29"/>
                      <a:pt x="265" y="29"/>
                    </a:cubicBezTo>
                    <a:cubicBezTo>
                      <a:pt x="264" y="29"/>
                      <a:pt x="264" y="29"/>
                      <a:pt x="264" y="29"/>
                    </a:cubicBezTo>
                    <a:cubicBezTo>
                      <a:pt x="262" y="28"/>
                      <a:pt x="262" y="28"/>
                      <a:pt x="262" y="28"/>
                    </a:cubicBezTo>
                    <a:cubicBezTo>
                      <a:pt x="259" y="28"/>
                      <a:pt x="259" y="28"/>
                      <a:pt x="259" y="28"/>
                    </a:cubicBezTo>
                    <a:cubicBezTo>
                      <a:pt x="258" y="28"/>
                      <a:pt x="258" y="28"/>
                      <a:pt x="258" y="28"/>
                    </a:cubicBezTo>
                    <a:cubicBezTo>
                      <a:pt x="260" y="1"/>
                      <a:pt x="260" y="1"/>
                      <a:pt x="260" y="1"/>
                    </a:cubicBezTo>
                    <a:cubicBezTo>
                      <a:pt x="259" y="1"/>
                      <a:pt x="259" y="1"/>
                      <a:pt x="259" y="1"/>
                    </a:cubicBezTo>
                    <a:cubicBezTo>
                      <a:pt x="257" y="1"/>
                      <a:pt x="257" y="1"/>
                      <a:pt x="257" y="1"/>
                    </a:cubicBezTo>
                    <a:cubicBezTo>
                      <a:pt x="255" y="1"/>
                      <a:pt x="255" y="1"/>
                      <a:pt x="255" y="1"/>
                    </a:cubicBezTo>
                    <a:cubicBezTo>
                      <a:pt x="253" y="1"/>
                      <a:pt x="253" y="1"/>
                      <a:pt x="253" y="1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4" y="1"/>
                      <a:pt x="214" y="1"/>
                      <a:pt x="214" y="1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6" y="2"/>
                      <a:pt x="206" y="2"/>
                      <a:pt x="206" y="2"/>
                    </a:cubicBezTo>
                    <a:cubicBezTo>
                      <a:pt x="204" y="2"/>
                      <a:pt x="204" y="2"/>
                      <a:pt x="204" y="2"/>
                    </a:cubicBezTo>
                    <a:cubicBezTo>
                      <a:pt x="202" y="2"/>
                      <a:pt x="202" y="2"/>
                      <a:pt x="202" y="2"/>
                    </a:cubicBezTo>
                    <a:cubicBezTo>
                      <a:pt x="206" y="28"/>
                      <a:pt x="206" y="28"/>
                      <a:pt x="206" y="28"/>
                    </a:cubicBezTo>
                    <a:cubicBezTo>
                      <a:pt x="204" y="28"/>
                      <a:pt x="204" y="28"/>
                      <a:pt x="204" y="28"/>
                    </a:cubicBezTo>
                    <a:cubicBezTo>
                      <a:pt x="202" y="28"/>
                      <a:pt x="202" y="28"/>
                      <a:pt x="202" y="28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198" y="29"/>
                      <a:pt x="198" y="29"/>
                      <a:pt x="198" y="29"/>
                    </a:cubicBezTo>
                    <a:cubicBezTo>
                      <a:pt x="197" y="29"/>
                      <a:pt x="197" y="29"/>
                      <a:pt x="197" y="29"/>
                    </a:cubicBezTo>
                    <a:cubicBezTo>
                      <a:pt x="195" y="30"/>
                      <a:pt x="195" y="30"/>
                      <a:pt x="195" y="30"/>
                    </a:cubicBezTo>
                    <a:cubicBezTo>
                      <a:pt x="193" y="30"/>
                      <a:pt x="193" y="30"/>
                      <a:pt x="193" y="30"/>
                    </a:cubicBezTo>
                    <a:cubicBezTo>
                      <a:pt x="192" y="30"/>
                      <a:pt x="192" y="30"/>
                      <a:pt x="192" y="30"/>
                    </a:cubicBezTo>
                    <a:cubicBezTo>
                      <a:pt x="190" y="30"/>
                      <a:pt x="190" y="30"/>
                      <a:pt x="190" y="30"/>
                    </a:cubicBezTo>
                    <a:cubicBezTo>
                      <a:pt x="188" y="31"/>
                      <a:pt x="188" y="31"/>
                      <a:pt x="188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3" y="32"/>
                      <a:pt x="183" y="32"/>
                      <a:pt x="183" y="32"/>
                    </a:cubicBezTo>
                    <a:cubicBezTo>
                      <a:pt x="181" y="32"/>
                      <a:pt x="181" y="32"/>
                      <a:pt x="181" y="32"/>
                    </a:cubicBezTo>
                    <a:cubicBezTo>
                      <a:pt x="180" y="33"/>
                      <a:pt x="180" y="33"/>
                      <a:pt x="180" y="33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7" y="34"/>
                      <a:pt x="177" y="34"/>
                      <a:pt x="177" y="34"/>
                    </a:cubicBezTo>
                    <a:cubicBezTo>
                      <a:pt x="175" y="34"/>
                      <a:pt x="175" y="34"/>
                      <a:pt x="175" y="34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2" y="35"/>
                      <a:pt x="172" y="35"/>
                      <a:pt x="172" y="35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68" y="36"/>
                      <a:pt x="168" y="36"/>
                      <a:pt x="168" y="36"/>
                    </a:cubicBezTo>
                    <a:cubicBezTo>
                      <a:pt x="167" y="36"/>
                      <a:pt x="167" y="36"/>
                      <a:pt x="167" y="36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4" y="38"/>
                      <a:pt x="164" y="38"/>
                      <a:pt x="164" y="38"/>
                    </a:cubicBezTo>
                    <a:cubicBezTo>
                      <a:pt x="162" y="38"/>
                      <a:pt x="162" y="38"/>
                      <a:pt x="162" y="38"/>
                    </a:cubicBezTo>
                    <a:cubicBezTo>
                      <a:pt x="160" y="39"/>
                      <a:pt x="160" y="39"/>
                      <a:pt x="160" y="39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5" y="41"/>
                      <a:pt x="155" y="41"/>
                      <a:pt x="155" y="41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2" y="43"/>
                      <a:pt x="152" y="43"/>
                      <a:pt x="152" y="43"/>
                    </a:cubicBezTo>
                    <a:cubicBezTo>
                      <a:pt x="141" y="19"/>
                      <a:pt x="141" y="19"/>
                      <a:pt x="141" y="19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2" y="23"/>
                      <a:pt x="132" y="23"/>
                      <a:pt x="132" y="23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29" y="25"/>
                      <a:pt x="129" y="25"/>
                      <a:pt x="129" y="25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5" y="27"/>
                      <a:pt x="125" y="27"/>
                      <a:pt x="125" y="27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18" y="30"/>
                      <a:pt x="118" y="30"/>
                      <a:pt x="118" y="30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5" y="32"/>
                      <a:pt x="115" y="32"/>
                      <a:pt x="115" y="32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6" y="87"/>
                      <a:pt x="86" y="87"/>
                      <a:pt x="86" y="87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76" y="97"/>
                      <a:pt x="76" y="97"/>
                      <a:pt x="76" y="97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0" y="119"/>
                      <a:pt x="30" y="119"/>
                      <a:pt x="30" y="119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28" y="122"/>
                      <a:pt x="28" y="122"/>
                      <a:pt x="28" y="122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19" y="140"/>
                      <a:pt x="19" y="140"/>
                      <a:pt x="19" y="140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18" y="144"/>
                      <a:pt x="18" y="144"/>
                      <a:pt x="18" y="144"/>
                    </a:cubicBezTo>
                    <a:cubicBezTo>
                      <a:pt x="17" y="145"/>
                      <a:pt x="17" y="145"/>
                      <a:pt x="17" y="145"/>
                    </a:cubicBezTo>
                    <a:cubicBezTo>
                      <a:pt x="16" y="148"/>
                      <a:pt x="16" y="148"/>
                      <a:pt x="16" y="148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38" y="159"/>
                      <a:pt x="38" y="159"/>
                      <a:pt x="38" y="159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7" y="163"/>
                      <a:pt x="37" y="163"/>
                      <a:pt x="37" y="163"/>
                    </a:cubicBezTo>
                    <a:cubicBezTo>
                      <a:pt x="36" y="165"/>
                      <a:pt x="36" y="165"/>
                      <a:pt x="36" y="165"/>
                    </a:cubicBezTo>
                    <a:cubicBezTo>
                      <a:pt x="35" y="166"/>
                      <a:pt x="35" y="166"/>
                      <a:pt x="35" y="166"/>
                    </a:cubicBezTo>
                    <a:cubicBezTo>
                      <a:pt x="35" y="168"/>
                      <a:pt x="35" y="168"/>
                      <a:pt x="35" y="168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4" y="171"/>
                      <a:pt x="34" y="171"/>
                      <a:pt x="34" y="171"/>
                    </a:cubicBezTo>
                    <a:cubicBezTo>
                      <a:pt x="33" y="173"/>
                      <a:pt x="33" y="173"/>
                      <a:pt x="33" y="173"/>
                    </a:cubicBezTo>
                    <a:cubicBezTo>
                      <a:pt x="33" y="174"/>
                      <a:pt x="33" y="174"/>
                      <a:pt x="33" y="174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7"/>
                      <a:pt x="32" y="177"/>
                      <a:pt x="32" y="177"/>
                    </a:cubicBezTo>
                    <a:cubicBezTo>
                      <a:pt x="32" y="179"/>
                      <a:pt x="32" y="179"/>
                      <a:pt x="32" y="179"/>
                    </a:cubicBezTo>
                    <a:cubicBezTo>
                      <a:pt x="31" y="181"/>
                      <a:pt x="31" y="181"/>
                      <a:pt x="31" y="181"/>
                    </a:cubicBezTo>
                    <a:cubicBezTo>
                      <a:pt x="31" y="182"/>
                      <a:pt x="31" y="182"/>
                      <a:pt x="31" y="182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0" y="185"/>
                      <a:pt x="30" y="185"/>
                      <a:pt x="30" y="185"/>
                    </a:cubicBezTo>
                    <a:cubicBezTo>
                      <a:pt x="30" y="187"/>
                      <a:pt x="30" y="187"/>
                      <a:pt x="30" y="187"/>
                    </a:cubicBezTo>
                    <a:cubicBezTo>
                      <a:pt x="29" y="189"/>
                      <a:pt x="29" y="189"/>
                      <a:pt x="29" y="189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9" y="192"/>
                      <a:pt x="29" y="192"/>
                      <a:pt x="29" y="192"/>
                    </a:cubicBezTo>
                    <a:cubicBezTo>
                      <a:pt x="28" y="194"/>
                      <a:pt x="28" y="194"/>
                      <a:pt x="28" y="194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27" y="198"/>
                      <a:pt x="27" y="198"/>
                      <a:pt x="27" y="198"/>
                    </a:cubicBezTo>
                    <a:cubicBezTo>
                      <a:pt x="27" y="200"/>
                      <a:pt x="27" y="200"/>
                      <a:pt x="27" y="200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5" y="211"/>
                      <a:pt x="25" y="211"/>
                      <a:pt x="25" y="211"/>
                    </a:cubicBezTo>
                    <a:cubicBezTo>
                      <a:pt x="25" y="213"/>
                      <a:pt x="25" y="213"/>
                      <a:pt x="25" y="213"/>
                    </a:cubicBezTo>
                    <a:cubicBezTo>
                      <a:pt x="1" y="210"/>
                      <a:pt x="1" y="210"/>
                      <a:pt x="1" y="210"/>
                    </a:cubicBezTo>
                    <a:cubicBezTo>
                      <a:pt x="1" y="212"/>
                      <a:pt x="1" y="212"/>
                      <a:pt x="1" y="212"/>
                    </a:cubicBezTo>
                    <a:cubicBezTo>
                      <a:pt x="1" y="214"/>
                      <a:pt x="1" y="214"/>
                      <a:pt x="1" y="214"/>
                    </a:cubicBezTo>
                    <a:cubicBezTo>
                      <a:pt x="1" y="216"/>
                      <a:pt x="1" y="216"/>
                      <a:pt x="1" y="216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1" y="219"/>
                      <a:pt x="1" y="219"/>
                      <a:pt x="1" y="219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1" y="257"/>
                      <a:pt x="1" y="257"/>
                      <a:pt x="1" y="257"/>
                    </a:cubicBezTo>
                    <a:cubicBezTo>
                      <a:pt x="1" y="258"/>
                      <a:pt x="1" y="258"/>
                      <a:pt x="1" y="258"/>
                    </a:cubicBezTo>
                    <a:cubicBezTo>
                      <a:pt x="1" y="260"/>
                      <a:pt x="1" y="260"/>
                      <a:pt x="1" y="260"/>
                    </a:cubicBezTo>
                    <a:cubicBezTo>
                      <a:pt x="1" y="262"/>
                      <a:pt x="1" y="262"/>
                      <a:pt x="1" y="262"/>
                    </a:cubicBezTo>
                    <a:cubicBezTo>
                      <a:pt x="1" y="263"/>
                      <a:pt x="1" y="263"/>
                      <a:pt x="1" y="263"/>
                    </a:cubicBezTo>
                    <a:cubicBezTo>
                      <a:pt x="1" y="265"/>
                      <a:pt x="1" y="265"/>
                      <a:pt x="1" y="265"/>
                    </a:cubicBezTo>
                    <a:cubicBezTo>
                      <a:pt x="25" y="263"/>
                      <a:pt x="25" y="263"/>
                      <a:pt x="25" y="263"/>
                    </a:cubicBezTo>
                    <a:cubicBezTo>
                      <a:pt x="25" y="265"/>
                      <a:pt x="25" y="265"/>
                      <a:pt x="25" y="265"/>
                    </a:cubicBezTo>
                    <a:cubicBezTo>
                      <a:pt x="26" y="266"/>
                      <a:pt x="26" y="266"/>
                      <a:pt x="26" y="266"/>
                    </a:cubicBezTo>
                    <a:cubicBezTo>
                      <a:pt x="26" y="269"/>
                      <a:pt x="26" y="269"/>
                      <a:pt x="26" y="269"/>
                    </a:cubicBezTo>
                    <a:cubicBezTo>
                      <a:pt x="26" y="270"/>
                      <a:pt x="26" y="270"/>
                      <a:pt x="26" y="270"/>
                    </a:cubicBezTo>
                    <a:cubicBezTo>
                      <a:pt x="26" y="272"/>
                      <a:pt x="26" y="272"/>
                      <a:pt x="26" y="272"/>
                    </a:cubicBezTo>
                    <a:cubicBezTo>
                      <a:pt x="27" y="274"/>
                      <a:pt x="27" y="274"/>
                      <a:pt x="27" y="274"/>
                    </a:cubicBezTo>
                    <a:cubicBezTo>
                      <a:pt x="27" y="276"/>
                      <a:pt x="27" y="276"/>
                      <a:pt x="27" y="276"/>
                    </a:cubicBezTo>
                    <a:cubicBezTo>
                      <a:pt x="27" y="278"/>
                      <a:pt x="27" y="278"/>
                      <a:pt x="27" y="278"/>
                    </a:cubicBezTo>
                    <a:cubicBezTo>
                      <a:pt x="28" y="280"/>
                      <a:pt x="28" y="280"/>
                      <a:pt x="28" y="280"/>
                    </a:cubicBezTo>
                    <a:cubicBezTo>
                      <a:pt x="28" y="281"/>
                      <a:pt x="28" y="281"/>
                      <a:pt x="28" y="281"/>
                    </a:cubicBezTo>
                    <a:cubicBezTo>
                      <a:pt x="29" y="283"/>
                      <a:pt x="29" y="283"/>
                      <a:pt x="29" y="283"/>
                    </a:cubicBezTo>
                    <a:cubicBezTo>
                      <a:pt x="29" y="285"/>
                      <a:pt x="29" y="285"/>
                      <a:pt x="29" y="285"/>
                    </a:cubicBezTo>
                    <a:cubicBezTo>
                      <a:pt x="29" y="287"/>
                      <a:pt x="29" y="287"/>
                      <a:pt x="29" y="287"/>
                    </a:cubicBezTo>
                    <a:cubicBezTo>
                      <a:pt x="30" y="288"/>
                      <a:pt x="30" y="288"/>
                      <a:pt x="30" y="288"/>
                    </a:cubicBezTo>
                    <a:cubicBezTo>
                      <a:pt x="30" y="290"/>
                      <a:pt x="30" y="290"/>
                      <a:pt x="30" y="290"/>
                    </a:cubicBezTo>
                    <a:cubicBezTo>
                      <a:pt x="30" y="292"/>
                      <a:pt x="30" y="292"/>
                      <a:pt x="30" y="292"/>
                    </a:cubicBezTo>
                    <a:cubicBezTo>
                      <a:pt x="31" y="293"/>
                      <a:pt x="31" y="293"/>
                      <a:pt x="31" y="293"/>
                    </a:cubicBezTo>
                    <a:cubicBezTo>
                      <a:pt x="31" y="295"/>
                      <a:pt x="31" y="295"/>
                      <a:pt x="31" y="295"/>
                    </a:cubicBezTo>
                    <a:cubicBezTo>
                      <a:pt x="32" y="297"/>
                      <a:pt x="32" y="297"/>
                      <a:pt x="32" y="297"/>
                    </a:cubicBezTo>
                    <a:cubicBezTo>
                      <a:pt x="32" y="298"/>
                      <a:pt x="32" y="298"/>
                      <a:pt x="32" y="298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3" y="301"/>
                      <a:pt x="33" y="301"/>
                      <a:pt x="33" y="301"/>
                    </a:cubicBezTo>
                    <a:cubicBezTo>
                      <a:pt x="33" y="303"/>
                      <a:pt x="33" y="303"/>
                      <a:pt x="33" y="303"/>
                    </a:cubicBezTo>
                    <a:cubicBezTo>
                      <a:pt x="34" y="305"/>
                      <a:pt x="34" y="305"/>
                      <a:pt x="34" y="305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35" y="308"/>
                      <a:pt x="35" y="308"/>
                      <a:pt x="35" y="308"/>
                    </a:cubicBezTo>
                    <a:cubicBezTo>
                      <a:pt x="35" y="309"/>
                      <a:pt x="35" y="309"/>
                      <a:pt x="35" y="309"/>
                    </a:cubicBezTo>
                    <a:cubicBezTo>
                      <a:pt x="36" y="311"/>
                      <a:pt x="36" y="311"/>
                      <a:pt x="36" y="311"/>
                    </a:cubicBezTo>
                    <a:cubicBezTo>
                      <a:pt x="37" y="312"/>
                      <a:pt x="37" y="312"/>
                      <a:pt x="37" y="312"/>
                    </a:cubicBezTo>
                    <a:cubicBezTo>
                      <a:pt x="37" y="314"/>
                      <a:pt x="37" y="314"/>
                      <a:pt x="37" y="314"/>
                    </a:cubicBezTo>
                    <a:cubicBezTo>
                      <a:pt x="38" y="315"/>
                      <a:pt x="38" y="315"/>
                      <a:pt x="38" y="315"/>
                    </a:cubicBezTo>
                    <a:cubicBezTo>
                      <a:pt x="38" y="317"/>
                      <a:pt x="38" y="317"/>
                      <a:pt x="38" y="317"/>
                    </a:cubicBezTo>
                    <a:cubicBezTo>
                      <a:pt x="15" y="326"/>
                      <a:pt x="15" y="326"/>
                      <a:pt x="15" y="326"/>
                    </a:cubicBezTo>
                    <a:cubicBezTo>
                      <a:pt x="16" y="328"/>
                      <a:pt x="16" y="328"/>
                      <a:pt x="16" y="328"/>
                    </a:cubicBezTo>
                    <a:cubicBezTo>
                      <a:pt x="17" y="330"/>
                      <a:pt x="17" y="330"/>
                      <a:pt x="17" y="330"/>
                    </a:cubicBezTo>
                    <a:cubicBezTo>
                      <a:pt x="18" y="332"/>
                      <a:pt x="18" y="332"/>
                      <a:pt x="18" y="332"/>
                    </a:cubicBezTo>
                    <a:cubicBezTo>
                      <a:pt x="18" y="334"/>
                      <a:pt x="18" y="334"/>
                      <a:pt x="18" y="334"/>
                    </a:cubicBezTo>
                    <a:cubicBezTo>
                      <a:pt x="19" y="336"/>
                      <a:pt x="19" y="336"/>
                      <a:pt x="19" y="336"/>
                    </a:cubicBezTo>
                    <a:cubicBezTo>
                      <a:pt x="20" y="338"/>
                      <a:pt x="20" y="338"/>
                      <a:pt x="20" y="338"/>
                    </a:cubicBezTo>
                    <a:cubicBezTo>
                      <a:pt x="21" y="340"/>
                      <a:pt x="21" y="340"/>
                      <a:pt x="21" y="340"/>
                    </a:cubicBezTo>
                    <a:cubicBezTo>
                      <a:pt x="22" y="342"/>
                      <a:pt x="22" y="342"/>
                      <a:pt x="22" y="342"/>
                    </a:cubicBezTo>
                    <a:cubicBezTo>
                      <a:pt x="23" y="343"/>
                      <a:pt x="23" y="343"/>
                      <a:pt x="23" y="343"/>
                    </a:cubicBezTo>
                    <a:cubicBezTo>
                      <a:pt x="24" y="345"/>
                      <a:pt x="24" y="345"/>
                      <a:pt x="24" y="345"/>
                    </a:cubicBezTo>
                    <a:cubicBezTo>
                      <a:pt x="25" y="347"/>
                      <a:pt x="25" y="347"/>
                      <a:pt x="25" y="347"/>
                    </a:cubicBezTo>
                    <a:cubicBezTo>
                      <a:pt x="26" y="349"/>
                      <a:pt x="26" y="349"/>
                      <a:pt x="26" y="349"/>
                    </a:cubicBezTo>
                    <a:cubicBezTo>
                      <a:pt x="26" y="350"/>
                      <a:pt x="26" y="350"/>
                      <a:pt x="26" y="350"/>
                    </a:cubicBezTo>
                    <a:cubicBezTo>
                      <a:pt x="27" y="352"/>
                      <a:pt x="27" y="352"/>
                      <a:pt x="27" y="352"/>
                    </a:cubicBezTo>
                    <a:cubicBezTo>
                      <a:pt x="28" y="354"/>
                      <a:pt x="28" y="354"/>
                      <a:pt x="28" y="354"/>
                    </a:cubicBezTo>
                    <a:cubicBezTo>
                      <a:pt x="29" y="355"/>
                      <a:pt x="29" y="355"/>
                      <a:pt x="29" y="355"/>
                    </a:cubicBezTo>
                    <a:cubicBezTo>
                      <a:pt x="30" y="357"/>
                      <a:pt x="30" y="357"/>
                      <a:pt x="30" y="357"/>
                    </a:cubicBezTo>
                    <a:cubicBezTo>
                      <a:pt x="31" y="359"/>
                      <a:pt x="31" y="359"/>
                      <a:pt x="31" y="359"/>
                    </a:cubicBezTo>
                    <a:cubicBezTo>
                      <a:pt x="32" y="360"/>
                      <a:pt x="32" y="360"/>
                      <a:pt x="32" y="360"/>
                    </a:cubicBezTo>
                    <a:cubicBezTo>
                      <a:pt x="33" y="362"/>
                      <a:pt x="33" y="362"/>
                      <a:pt x="33" y="362"/>
                    </a:cubicBezTo>
                    <a:cubicBezTo>
                      <a:pt x="34" y="363"/>
                      <a:pt x="34" y="363"/>
                      <a:pt x="34" y="363"/>
                    </a:cubicBezTo>
                    <a:cubicBezTo>
                      <a:pt x="35" y="365"/>
                      <a:pt x="35" y="365"/>
                      <a:pt x="35" y="365"/>
                    </a:cubicBezTo>
                    <a:cubicBezTo>
                      <a:pt x="35" y="366"/>
                      <a:pt x="35" y="366"/>
                      <a:pt x="35" y="366"/>
                    </a:cubicBezTo>
                    <a:cubicBezTo>
                      <a:pt x="36" y="368"/>
                      <a:pt x="36" y="368"/>
                      <a:pt x="36" y="368"/>
                    </a:cubicBezTo>
                    <a:cubicBezTo>
                      <a:pt x="38" y="369"/>
                      <a:pt x="38" y="369"/>
                      <a:pt x="38" y="369"/>
                    </a:cubicBezTo>
                    <a:cubicBezTo>
                      <a:pt x="38" y="371"/>
                      <a:pt x="38" y="371"/>
                      <a:pt x="38" y="371"/>
                    </a:cubicBezTo>
                    <a:cubicBezTo>
                      <a:pt x="39" y="372"/>
                      <a:pt x="39" y="372"/>
                      <a:pt x="39" y="372"/>
                    </a:cubicBezTo>
                    <a:cubicBezTo>
                      <a:pt x="40" y="374"/>
                      <a:pt x="40" y="374"/>
                      <a:pt x="40" y="374"/>
                    </a:cubicBezTo>
                    <a:cubicBezTo>
                      <a:pt x="41" y="375"/>
                      <a:pt x="41" y="375"/>
                      <a:pt x="41" y="375"/>
                    </a:cubicBezTo>
                    <a:cubicBezTo>
                      <a:pt x="42" y="377"/>
                      <a:pt x="42" y="377"/>
                      <a:pt x="42" y="377"/>
                    </a:cubicBezTo>
                    <a:cubicBezTo>
                      <a:pt x="43" y="378"/>
                      <a:pt x="43" y="378"/>
                      <a:pt x="43" y="378"/>
                    </a:cubicBezTo>
                    <a:cubicBezTo>
                      <a:pt x="44" y="379"/>
                      <a:pt x="44" y="379"/>
                      <a:pt x="44" y="379"/>
                    </a:cubicBezTo>
                    <a:cubicBezTo>
                      <a:pt x="65" y="364"/>
                      <a:pt x="65" y="364"/>
                      <a:pt x="65" y="364"/>
                    </a:cubicBezTo>
                    <a:cubicBezTo>
                      <a:pt x="66" y="366"/>
                      <a:pt x="66" y="366"/>
                      <a:pt x="66" y="366"/>
                    </a:cubicBezTo>
                    <a:cubicBezTo>
                      <a:pt x="67" y="368"/>
                      <a:pt x="67" y="368"/>
                      <a:pt x="67" y="368"/>
                    </a:cubicBezTo>
                    <a:cubicBezTo>
                      <a:pt x="68" y="369"/>
                      <a:pt x="68" y="369"/>
                      <a:pt x="68" y="369"/>
                    </a:cubicBezTo>
                    <a:cubicBezTo>
                      <a:pt x="69" y="371"/>
                      <a:pt x="69" y="371"/>
                      <a:pt x="69" y="371"/>
                    </a:cubicBezTo>
                    <a:cubicBezTo>
                      <a:pt x="70" y="372"/>
                      <a:pt x="70" y="372"/>
                      <a:pt x="70" y="372"/>
                    </a:cubicBezTo>
                    <a:cubicBezTo>
                      <a:pt x="72" y="374"/>
                      <a:pt x="72" y="374"/>
                      <a:pt x="72" y="374"/>
                    </a:cubicBezTo>
                    <a:cubicBezTo>
                      <a:pt x="73" y="375"/>
                      <a:pt x="73" y="375"/>
                      <a:pt x="73" y="375"/>
                    </a:cubicBezTo>
                    <a:cubicBezTo>
                      <a:pt x="74" y="376"/>
                      <a:pt x="74" y="376"/>
                      <a:pt x="74" y="376"/>
                    </a:cubicBezTo>
                    <a:cubicBezTo>
                      <a:pt x="75" y="378"/>
                      <a:pt x="75" y="378"/>
                      <a:pt x="75" y="378"/>
                    </a:cubicBezTo>
                    <a:cubicBezTo>
                      <a:pt x="76" y="379"/>
                      <a:pt x="76" y="379"/>
                      <a:pt x="76" y="379"/>
                    </a:cubicBezTo>
                    <a:cubicBezTo>
                      <a:pt x="77" y="380"/>
                      <a:pt x="77" y="380"/>
                      <a:pt x="77" y="380"/>
                    </a:cubicBezTo>
                    <a:cubicBezTo>
                      <a:pt x="79" y="381"/>
                      <a:pt x="79" y="381"/>
                      <a:pt x="79" y="381"/>
                    </a:cubicBezTo>
                    <a:cubicBezTo>
                      <a:pt x="80" y="383"/>
                      <a:pt x="80" y="383"/>
                      <a:pt x="80" y="383"/>
                    </a:cubicBezTo>
                    <a:cubicBezTo>
                      <a:pt x="81" y="384"/>
                      <a:pt x="81" y="384"/>
                      <a:pt x="81" y="384"/>
                    </a:cubicBezTo>
                    <a:cubicBezTo>
                      <a:pt x="82" y="385"/>
                      <a:pt x="82" y="385"/>
                      <a:pt x="82" y="385"/>
                    </a:cubicBezTo>
                    <a:cubicBezTo>
                      <a:pt x="83" y="387"/>
                      <a:pt x="83" y="387"/>
                      <a:pt x="83" y="387"/>
                    </a:cubicBezTo>
                    <a:cubicBezTo>
                      <a:pt x="84" y="387"/>
                      <a:pt x="84" y="387"/>
                      <a:pt x="84" y="387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7" y="390"/>
                      <a:pt x="87" y="390"/>
                      <a:pt x="87" y="390"/>
                    </a:cubicBezTo>
                    <a:cubicBezTo>
                      <a:pt x="88" y="391"/>
                      <a:pt x="88" y="391"/>
                      <a:pt x="88" y="391"/>
                    </a:cubicBezTo>
                    <a:cubicBezTo>
                      <a:pt x="89" y="392"/>
                      <a:pt x="89" y="392"/>
                      <a:pt x="89" y="392"/>
                    </a:cubicBezTo>
                    <a:cubicBezTo>
                      <a:pt x="90" y="393"/>
                      <a:pt x="90" y="393"/>
                      <a:pt x="90" y="393"/>
                    </a:cubicBezTo>
                    <a:cubicBezTo>
                      <a:pt x="91" y="394"/>
                      <a:pt x="91" y="394"/>
                      <a:pt x="91" y="394"/>
                    </a:cubicBezTo>
                    <a:cubicBezTo>
                      <a:pt x="92" y="395"/>
                      <a:pt x="92" y="395"/>
                      <a:pt x="92" y="395"/>
                    </a:cubicBezTo>
                    <a:cubicBezTo>
                      <a:pt x="93" y="396"/>
                      <a:pt x="93" y="396"/>
                      <a:pt x="93" y="396"/>
                    </a:cubicBezTo>
                    <a:cubicBezTo>
                      <a:pt x="95" y="398"/>
                      <a:pt x="95" y="398"/>
                      <a:pt x="95" y="398"/>
                    </a:cubicBezTo>
                    <a:cubicBezTo>
                      <a:pt x="96" y="398"/>
                      <a:pt x="96" y="398"/>
                      <a:pt x="96" y="398"/>
                    </a:cubicBezTo>
                    <a:cubicBezTo>
                      <a:pt x="97" y="399"/>
                      <a:pt x="97" y="399"/>
                      <a:pt x="97" y="399"/>
                    </a:cubicBezTo>
                    <a:cubicBezTo>
                      <a:pt x="98" y="401"/>
                      <a:pt x="98" y="401"/>
                      <a:pt x="98" y="401"/>
                    </a:cubicBezTo>
                    <a:cubicBezTo>
                      <a:pt x="99" y="402"/>
                      <a:pt x="99" y="402"/>
                      <a:pt x="99" y="402"/>
                    </a:cubicBezTo>
                    <a:cubicBezTo>
                      <a:pt x="100" y="402"/>
                      <a:pt x="100" y="402"/>
                      <a:pt x="100" y="402"/>
                    </a:cubicBezTo>
                    <a:cubicBezTo>
                      <a:pt x="102" y="403"/>
                      <a:pt x="102" y="403"/>
                      <a:pt x="102" y="403"/>
                    </a:cubicBezTo>
                    <a:cubicBezTo>
                      <a:pt x="86" y="423"/>
                      <a:pt x="86" y="423"/>
                      <a:pt x="86" y="423"/>
                    </a:cubicBezTo>
                    <a:cubicBezTo>
                      <a:pt x="87" y="424"/>
                      <a:pt x="87" y="424"/>
                      <a:pt x="87" y="424"/>
                    </a:cubicBezTo>
                    <a:cubicBezTo>
                      <a:pt x="89" y="426"/>
                      <a:pt x="89" y="426"/>
                      <a:pt x="89" y="426"/>
                    </a:cubicBezTo>
                    <a:cubicBezTo>
                      <a:pt x="91" y="427"/>
                      <a:pt x="91" y="427"/>
                      <a:pt x="91" y="427"/>
                    </a:cubicBezTo>
                    <a:cubicBezTo>
                      <a:pt x="92" y="429"/>
                      <a:pt x="92" y="429"/>
                      <a:pt x="92" y="429"/>
                    </a:cubicBezTo>
                    <a:cubicBezTo>
                      <a:pt x="94" y="430"/>
                      <a:pt x="94" y="430"/>
                      <a:pt x="94" y="430"/>
                    </a:cubicBezTo>
                    <a:cubicBezTo>
                      <a:pt x="96" y="431"/>
                      <a:pt x="96" y="431"/>
                      <a:pt x="96" y="431"/>
                    </a:cubicBezTo>
                    <a:cubicBezTo>
                      <a:pt x="97" y="432"/>
                      <a:pt x="97" y="432"/>
                      <a:pt x="97" y="432"/>
                    </a:cubicBezTo>
                    <a:cubicBezTo>
                      <a:pt x="99" y="433"/>
                      <a:pt x="99" y="433"/>
                      <a:pt x="99" y="433"/>
                    </a:cubicBezTo>
                    <a:cubicBezTo>
                      <a:pt x="101" y="435"/>
                      <a:pt x="101" y="435"/>
                      <a:pt x="101" y="435"/>
                    </a:cubicBezTo>
                    <a:cubicBezTo>
                      <a:pt x="103" y="436"/>
                      <a:pt x="103" y="436"/>
                      <a:pt x="103" y="436"/>
                    </a:cubicBezTo>
                    <a:cubicBezTo>
                      <a:pt x="104" y="437"/>
                      <a:pt x="104" y="437"/>
                      <a:pt x="104" y="437"/>
                    </a:cubicBezTo>
                    <a:cubicBezTo>
                      <a:pt x="106" y="438"/>
                      <a:pt x="106" y="438"/>
                      <a:pt x="106" y="438"/>
                    </a:cubicBezTo>
                    <a:cubicBezTo>
                      <a:pt x="108" y="439"/>
                      <a:pt x="108" y="439"/>
                      <a:pt x="108" y="439"/>
                    </a:cubicBezTo>
                    <a:cubicBezTo>
                      <a:pt x="110" y="440"/>
                      <a:pt x="110" y="440"/>
                      <a:pt x="110" y="440"/>
                    </a:cubicBezTo>
                    <a:cubicBezTo>
                      <a:pt x="111" y="441"/>
                      <a:pt x="111" y="441"/>
                      <a:pt x="111" y="441"/>
                    </a:cubicBezTo>
                    <a:cubicBezTo>
                      <a:pt x="113" y="442"/>
                      <a:pt x="113" y="442"/>
                      <a:pt x="113" y="442"/>
                    </a:cubicBezTo>
                    <a:cubicBezTo>
                      <a:pt x="115" y="443"/>
                      <a:pt x="115" y="443"/>
                      <a:pt x="115" y="443"/>
                    </a:cubicBezTo>
                    <a:cubicBezTo>
                      <a:pt x="116" y="444"/>
                      <a:pt x="116" y="444"/>
                      <a:pt x="116" y="444"/>
                    </a:cubicBezTo>
                    <a:cubicBezTo>
                      <a:pt x="118" y="445"/>
                      <a:pt x="118" y="445"/>
                      <a:pt x="118" y="445"/>
                    </a:cubicBezTo>
                    <a:cubicBezTo>
                      <a:pt x="120" y="446"/>
                      <a:pt x="120" y="446"/>
                      <a:pt x="120" y="446"/>
                    </a:cubicBezTo>
                    <a:cubicBezTo>
                      <a:pt x="122" y="447"/>
                      <a:pt x="122" y="447"/>
                      <a:pt x="122" y="447"/>
                    </a:cubicBezTo>
                    <a:cubicBezTo>
                      <a:pt x="123" y="448"/>
                      <a:pt x="123" y="448"/>
                      <a:pt x="123" y="448"/>
                    </a:cubicBezTo>
                    <a:cubicBezTo>
                      <a:pt x="125" y="449"/>
                      <a:pt x="125" y="449"/>
                      <a:pt x="125" y="449"/>
                    </a:cubicBezTo>
                    <a:cubicBezTo>
                      <a:pt x="127" y="450"/>
                      <a:pt x="127" y="450"/>
                      <a:pt x="127" y="450"/>
                    </a:cubicBezTo>
                    <a:cubicBezTo>
                      <a:pt x="129" y="451"/>
                      <a:pt x="129" y="451"/>
                      <a:pt x="129" y="451"/>
                    </a:cubicBezTo>
                    <a:cubicBezTo>
                      <a:pt x="131" y="452"/>
                      <a:pt x="131" y="452"/>
                      <a:pt x="131" y="452"/>
                    </a:cubicBezTo>
                    <a:cubicBezTo>
                      <a:pt x="132" y="453"/>
                      <a:pt x="132" y="453"/>
                      <a:pt x="132" y="453"/>
                    </a:cubicBezTo>
                    <a:cubicBezTo>
                      <a:pt x="134" y="454"/>
                      <a:pt x="134" y="454"/>
                      <a:pt x="134" y="454"/>
                    </a:cubicBezTo>
                    <a:cubicBezTo>
                      <a:pt x="136" y="455"/>
                      <a:pt x="136" y="455"/>
                      <a:pt x="136" y="455"/>
                    </a:cubicBezTo>
                    <a:cubicBezTo>
                      <a:pt x="138" y="455"/>
                      <a:pt x="138" y="455"/>
                      <a:pt x="138" y="455"/>
                    </a:cubicBezTo>
                    <a:cubicBezTo>
                      <a:pt x="140" y="456"/>
                      <a:pt x="140" y="456"/>
                      <a:pt x="140" y="456"/>
                    </a:cubicBezTo>
                    <a:cubicBezTo>
                      <a:pt x="141" y="457"/>
                      <a:pt x="141" y="457"/>
                      <a:pt x="141" y="457"/>
                    </a:cubicBezTo>
                    <a:cubicBezTo>
                      <a:pt x="152" y="433"/>
                      <a:pt x="152" y="433"/>
                      <a:pt x="152" y="433"/>
                    </a:cubicBezTo>
                    <a:cubicBezTo>
                      <a:pt x="153" y="434"/>
                      <a:pt x="153" y="434"/>
                      <a:pt x="153" y="434"/>
                    </a:cubicBezTo>
                    <a:cubicBezTo>
                      <a:pt x="155" y="435"/>
                      <a:pt x="155" y="435"/>
                      <a:pt x="155" y="435"/>
                    </a:cubicBezTo>
                    <a:cubicBezTo>
                      <a:pt x="157" y="436"/>
                      <a:pt x="157" y="436"/>
                      <a:pt x="157" y="436"/>
                    </a:cubicBezTo>
                    <a:cubicBezTo>
                      <a:pt x="159" y="436"/>
                      <a:pt x="159" y="436"/>
                      <a:pt x="159" y="436"/>
                    </a:cubicBezTo>
                    <a:cubicBezTo>
                      <a:pt x="160" y="437"/>
                      <a:pt x="160" y="437"/>
                      <a:pt x="160" y="437"/>
                    </a:cubicBezTo>
                    <a:cubicBezTo>
                      <a:pt x="162" y="437"/>
                      <a:pt x="162" y="437"/>
                      <a:pt x="162" y="437"/>
                    </a:cubicBezTo>
                    <a:cubicBezTo>
                      <a:pt x="164" y="438"/>
                      <a:pt x="164" y="438"/>
                      <a:pt x="164" y="438"/>
                    </a:cubicBezTo>
                    <a:cubicBezTo>
                      <a:pt x="165" y="439"/>
                      <a:pt x="165" y="439"/>
                      <a:pt x="165" y="439"/>
                    </a:cubicBezTo>
                    <a:cubicBezTo>
                      <a:pt x="167" y="439"/>
                      <a:pt x="167" y="439"/>
                      <a:pt x="167" y="439"/>
                    </a:cubicBezTo>
                    <a:cubicBezTo>
                      <a:pt x="168" y="440"/>
                      <a:pt x="168" y="440"/>
                      <a:pt x="168" y="440"/>
                    </a:cubicBezTo>
                    <a:cubicBezTo>
                      <a:pt x="170" y="440"/>
                      <a:pt x="170" y="440"/>
                      <a:pt x="170" y="440"/>
                    </a:cubicBezTo>
                    <a:cubicBezTo>
                      <a:pt x="172" y="441"/>
                      <a:pt x="172" y="441"/>
                      <a:pt x="172" y="441"/>
                    </a:cubicBezTo>
                    <a:cubicBezTo>
                      <a:pt x="173" y="441"/>
                      <a:pt x="173" y="441"/>
                      <a:pt x="173" y="441"/>
                    </a:cubicBezTo>
                    <a:cubicBezTo>
                      <a:pt x="175" y="442"/>
                      <a:pt x="175" y="442"/>
                      <a:pt x="175" y="442"/>
                    </a:cubicBezTo>
                    <a:cubicBezTo>
                      <a:pt x="177" y="442"/>
                      <a:pt x="177" y="442"/>
                      <a:pt x="177" y="442"/>
                    </a:cubicBezTo>
                    <a:cubicBezTo>
                      <a:pt x="178" y="442"/>
                      <a:pt x="178" y="442"/>
                      <a:pt x="178" y="442"/>
                    </a:cubicBezTo>
                    <a:cubicBezTo>
                      <a:pt x="180" y="443"/>
                      <a:pt x="180" y="443"/>
                      <a:pt x="180" y="443"/>
                    </a:cubicBezTo>
                    <a:cubicBezTo>
                      <a:pt x="181" y="443"/>
                      <a:pt x="181" y="443"/>
                      <a:pt x="181" y="443"/>
                    </a:cubicBezTo>
                    <a:cubicBezTo>
                      <a:pt x="183" y="444"/>
                      <a:pt x="183" y="444"/>
                      <a:pt x="183" y="444"/>
                    </a:cubicBezTo>
                    <a:cubicBezTo>
                      <a:pt x="185" y="444"/>
                      <a:pt x="185" y="444"/>
                      <a:pt x="185" y="444"/>
                    </a:cubicBezTo>
                    <a:cubicBezTo>
                      <a:pt x="186" y="444"/>
                      <a:pt x="186" y="444"/>
                      <a:pt x="186" y="444"/>
                    </a:cubicBezTo>
                    <a:cubicBezTo>
                      <a:pt x="188" y="445"/>
                      <a:pt x="188" y="445"/>
                      <a:pt x="188" y="445"/>
                    </a:cubicBezTo>
                    <a:cubicBezTo>
                      <a:pt x="190" y="445"/>
                      <a:pt x="190" y="445"/>
                      <a:pt x="190" y="445"/>
                    </a:cubicBezTo>
                    <a:cubicBezTo>
                      <a:pt x="192" y="445"/>
                      <a:pt x="192" y="445"/>
                      <a:pt x="192" y="445"/>
                    </a:cubicBezTo>
                    <a:cubicBezTo>
                      <a:pt x="193" y="446"/>
                      <a:pt x="193" y="446"/>
                      <a:pt x="193" y="446"/>
                    </a:cubicBezTo>
                    <a:cubicBezTo>
                      <a:pt x="195" y="446"/>
                      <a:pt x="195" y="446"/>
                      <a:pt x="195" y="446"/>
                    </a:cubicBezTo>
                    <a:cubicBezTo>
                      <a:pt x="197" y="446"/>
                      <a:pt x="197" y="446"/>
                      <a:pt x="197" y="446"/>
                    </a:cubicBezTo>
                    <a:cubicBezTo>
                      <a:pt x="198" y="447"/>
                      <a:pt x="198" y="447"/>
                      <a:pt x="198" y="447"/>
                    </a:cubicBezTo>
                    <a:cubicBezTo>
                      <a:pt x="200" y="447"/>
                      <a:pt x="200" y="447"/>
                      <a:pt x="200" y="447"/>
                    </a:cubicBezTo>
                    <a:cubicBezTo>
                      <a:pt x="202" y="447"/>
                      <a:pt x="202" y="447"/>
                      <a:pt x="202" y="447"/>
                    </a:cubicBezTo>
                    <a:cubicBezTo>
                      <a:pt x="204" y="448"/>
                      <a:pt x="204" y="448"/>
                      <a:pt x="204" y="448"/>
                    </a:cubicBezTo>
                    <a:cubicBezTo>
                      <a:pt x="206" y="448"/>
                      <a:pt x="206" y="448"/>
                      <a:pt x="206" y="448"/>
                    </a:cubicBezTo>
                    <a:cubicBezTo>
                      <a:pt x="202" y="473"/>
                      <a:pt x="202" y="473"/>
                      <a:pt x="202" y="473"/>
                    </a:cubicBezTo>
                    <a:cubicBezTo>
                      <a:pt x="204" y="474"/>
                      <a:pt x="204" y="474"/>
                      <a:pt x="204" y="474"/>
                    </a:cubicBezTo>
                    <a:cubicBezTo>
                      <a:pt x="206" y="474"/>
                      <a:pt x="206" y="474"/>
                      <a:pt x="206" y="474"/>
                    </a:cubicBezTo>
                    <a:cubicBezTo>
                      <a:pt x="208" y="474"/>
                      <a:pt x="208" y="474"/>
                      <a:pt x="208" y="474"/>
                    </a:cubicBezTo>
                    <a:cubicBezTo>
                      <a:pt x="210" y="474"/>
                      <a:pt x="210" y="474"/>
                      <a:pt x="210" y="474"/>
                    </a:cubicBezTo>
                    <a:cubicBezTo>
                      <a:pt x="212" y="475"/>
                      <a:pt x="212" y="475"/>
                      <a:pt x="212" y="475"/>
                    </a:cubicBezTo>
                    <a:cubicBezTo>
                      <a:pt x="214" y="475"/>
                      <a:pt x="214" y="475"/>
                      <a:pt x="214" y="475"/>
                    </a:cubicBezTo>
                    <a:cubicBezTo>
                      <a:pt x="216" y="475"/>
                      <a:pt x="216" y="475"/>
                      <a:pt x="216" y="475"/>
                    </a:cubicBezTo>
                    <a:cubicBezTo>
                      <a:pt x="217" y="475"/>
                      <a:pt x="217" y="475"/>
                      <a:pt x="217" y="475"/>
                    </a:cubicBezTo>
                    <a:cubicBezTo>
                      <a:pt x="219" y="475"/>
                      <a:pt x="219" y="475"/>
                      <a:pt x="219" y="475"/>
                    </a:cubicBezTo>
                    <a:cubicBezTo>
                      <a:pt x="221" y="476"/>
                      <a:pt x="221" y="476"/>
                      <a:pt x="221" y="476"/>
                    </a:cubicBezTo>
                    <a:cubicBezTo>
                      <a:pt x="223" y="476"/>
                      <a:pt x="223" y="476"/>
                      <a:pt x="223" y="476"/>
                    </a:cubicBezTo>
                    <a:cubicBezTo>
                      <a:pt x="225" y="476"/>
                      <a:pt x="225" y="476"/>
                      <a:pt x="225" y="476"/>
                    </a:cubicBezTo>
                    <a:cubicBezTo>
                      <a:pt x="226" y="476"/>
                      <a:pt x="226" y="476"/>
                      <a:pt x="226" y="476"/>
                    </a:cubicBezTo>
                    <a:cubicBezTo>
                      <a:pt x="228" y="476"/>
                      <a:pt x="228" y="476"/>
                      <a:pt x="228" y="476"/>
                    </a:cubicBezTo>
                    <a:cubicBezTo>
                      <a:pt x="230" y="476"/>
                      <a:pt x="230" y="476"/>
                      <a:pt x="230" y="476"/>
                    </a:cubicBezTo>
                    <a:cubicBezTo>
                      <a:pt x="232" y="476"/>
                      <a:pt x="232" y="476"/>
                      <a:pt x="232" y="476"/>
                    </a:cubicBezTo>
                    <a:cubicBezTo>
                      <a:pt x="233" y="476"/>
                      <a:pt x="233" y="476"/>
                      <a:pt x="233" y="476"/>
                    </a:cubicBezTo>
                    <a:cubicBezTo>
                      <a:pt x="235" y="476"/>
                      <a:pt x="235" y="476"/>
                      <a:pt x="235" y="476"/>
                    </a:cubicBezTo>
                    <a:cubicBezTo>
                      <a:pt x="237" y="476"/>
                      <a:pt x="237" y="476"/>
                      <a:pt x="237" y="476"/>
                    </a:cubicBezTo>
                    <a:cubicBezTo>
                      <a:pt x="239" y="476"/>
                      <a:pt x="239" y="476"/>
                      <a:pt x="239" y="476"/>
                    </a:cubicBezTo>
                    <a:cubicBezTo>
                      <a:pt x="241" y="476"/>
                      <a:pt x="241" y="476"/>
                      <a:pt x="241" y="476"/>
                    </a:cubicBezTo>
                    <a:cubicBezTo>
                      <a:pt x="243" y="476"/>
                      <a:pt x="243" y="476"/>
                      <a:pt x="243" y="476"/>
                    </a:cubicBezTo>
                    <a:cubicBezTo>
                      <a:pt x="244" y="476"/>
                      <a:pt x="244" y="476"/>
                      <a:pt x="244" y="476"/>
                    </a:cubicBezTo>
                    <a:cubicBezTo>
                      <a:pt x="246" y="476"/>
                      <a:pt x="246" y="476"/>
                      <a:pt x="246" y="476"/>
                    </a:cubicBezTo>
                    <a:cubicBezTo>
                      <a:pt x="248" y="476"/>
                      <a:pt x="248" y="476"/>
                      <a:pt x="248" y="476"/>
                    </a:cubicBezTo>
                    <a:cubicBezTo>
                      <a:pt x="249" y="475"/>
                      <a:pt x="249" y="475"/>
                      <a:pt x="249" y="475"/>
                    </a:cubicBezTo>
                    <a:cubicBezTo>
                      <a:pt x="251" y="475"/>
                      <a:pt x="251" y="475"/>
                      <a:pt x="251" y="475"/>
                    </a:cubicBez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55" y="475"/>
                      <a:pt x="255" y="475"/>
                      <a:pt x="255" y="475"/>
                    </a:cubicBezTo>
                    <a:cubicBezTo>
                      <a:pt x="257" y="475"/>
                      <a:pt x="257" y="475"/>
                      <a:pt x="257" y="475"/>
                    </a:cubicBezTo>
                    <a:cubicBezTo>
                      <a:pt x="259" y="474"/>
                      <a:pt x="259" y="474"/>
                      <a:pt x="259" y="474"/>
                    </a:cubicBezTo>
                    <a:cubicBezTo>
                      <a:pt x="260" y="474"/>
                      <a:pt x="260" y="474"/>
                      <a:pt x="260" y="474"/>
                    </a:cubicBezTo>
                    <a:cubicBezTo>
                      <a:pt x="258" y="448"/>
                      <a:pt x="258" y="448"/>
                      <a:pt x="258" y="448"/>
                    </a:cubicBezTo>
                    <a:cubicBezTo>
                      <a:pt x="259" y="448"/>
                      <a:pt x="259" y="448"/>
                      <a:pt x="259" y="448"/>
                    </a:cubicBezTo>
                    <a:cubicBezTo>
                      <a:pt x="262" y="447"/>
                      <a:pt x="262" y="447"/>
                      <a:pt x="262" y="447"/>
                    </a:cubicBezTo>
                    <a:cubicBezTo>
                      <a:pt x="264" y="447"/>
                      <a:pt x="264" y="447"/>
                      <a:pt x="264" y="447"/>
                    </a:cubicBezTo>
                    <a:cubicBezTo>
                      <a:pt x="265" y="447"/>
                      <a:pt x="265" y="447"/>
                      <a:pt x="265" y="447"/>
                    </a:cubicBezTo>
                    <a:cubicBezTo>
                      <a:pt x="267" y="447"/>
                      <a:pt x="267" y="447"/>
                      <a:pt x="267" y="447"/>
                    </a:cubicBezTo>
                    <a:cubicBezTo>
                      <a:pt x="269" y="446"/>
                      <a:pt x="269" y="446"/>
                      <a:pt x="269" y="446"/>
                    </a:cubicBezTo>
                    <a:cubicBezTo>
                      <a:pt x="271" y="446"/>
                      <a:pt x="271" y="446"/>
                      <a:pt x="271" y="446"/>
                    </a:cubicBezTo>
                    <a:cubicBezTo>
                      <a:pt x="273" y="445"/>
                      <a:pt x="273" y="445"/>
                      <a:pt x="273" y="445"/>
                    </a:cubicBezTo>
                    <a:cubicBezTo>
                      <a:pt x="275" y="445"/>
                      <a:pt x="275" y="445"/>
                      <a:pt x="275" y="445"/>
                    </a:cubicBezTo>
                    <a:cubicBezTo>
                      <a:pt x="277" y="445"/>
                      <a:pt x="277" y="445"/>
                      <a:pt x="277" y="445"/>
                    </a:cubicBezTo>
                    <a:cubicBezTo>
                      <a:pt x="279" y="444"/>
                      <a:pt x="279" y="444"/>
                      <a:pt x="279" y="444"/>
                    </a:cubicBezTo>
                    <a:cubicBezTo>
                      <a:pt x="281" y="444"/>
                      <a:pt x="281" y="444"/>
                      <a:pt x="281" y="444"/>
                    </a:cubicBezTo>
                    <a:cubicBezTo>
                      <a:pt x="283" y="443"/>
                      <a:pt x="283" y="443"/>
                      <a:pt x="283" y="443"/>
                    </a:cubicBezTo>
                    <a:cubicBezTo>
                      <a:pt x="285" y="443"/>
                      <a:pt x="285" y="443"/>
                      <a:pt x="285" y="443"/>
                    </a:cubicBezTo>
                    <a:cubicBezTo>
                      <a:pt x="286" y="442"/>
                      <a:pt x="286" y="442"/>
                      <a:pt x="286" y="442"/>
                    </a:cubicBezTo>
                    <a:cubicBezTo>
                      <a:pt x="289" y="442"/>
                      <a:pt x="289" y="442"/>
                      <a:pt x="289" y="442"/>
                    </a:cubicBezTo>
                    <a:cubicBezTo>
                      <a:pt x="290" y="442"/>
                      <a:pt x="290" y="442"/>
                      <a:pt x="290" y="442"/>
                    </a:cubicBezTo>
                    <a:cubicBezTo>
                      <a:pt x="292" y="441"/>
                      <a:pt x="292" y="441"/>
                      <a:pt x="292" y="441"/>
                    </a:cubicBezTo>
                    <a:cubicBezTo>
                      <a:pt x="294" y="440"/>
                      <a:pt x="294" y="440"/>
                      <a:pt x="294" y="440"/>
                    </a:cubicBezTo>
                    <a:cubicBezTo>
                      <a:pt x="296" y="440"/>
                      <a:pt x="296" y="440"/>
                      <a:pt x="296" y="440"/>
                    </a:cubicBezTo>
                    <a:cubicBezTo>
                      <a:pt x="298" y="439"/>
                      <a:pt x="298" y="439"/>
                      <a:pt x="298" y="439"/>
                    </a:cubicBezTo>
                    <a:cubicBezTo>
                      <a:pt x="300" y="439"/>
                      <a:pt x="300" y="439"/>
                      <a:pt x="300" y="439"/>
                    </a:cubicBezTo>
                    <a:cubicBezTo>
                      <a:pt x="301" y="438"/>
                      <a:pt x="301" y="438"/>
                      <a:pt x="301" y="438"/>
                    </a:cubicBezTo>
                    <a:cubicBezTo>
                      <a:pt x="303" y="437"/>
                      <a:pt x="303" y="437"/>
                      <a:pt x="303" y="437"/>
                    </a:cubicBezTo>
                    <a:cubicBezTo>
                      <a:pt x="305" y="437"/>
                      <a:pt x="305" y="437"/>
                      <a:pt x="305" y="437"/>
                    </a:cubicBezTo>
                    <a:cubicBezTo>
                      <a:pt x="307" y="436"/>
                      <a:pt x="307" y="436"/>
                      <a:pt x="307" y="436"/>
                    </a:cubicBezTo>
                    <a:cubicBezTo>
                      <a:pt x="309" y="435"/>
                      <a:pt x="309" y="435"/>
                      <a:pt x="309" y="435"/>
                    </a:cubicBezTo>
                    <a:cubicBezTo>
                      <a:pt x="310" y="435"/>
                      <a:pt x="310" y="435"/>
                      <a:pt x="310" y="435"/>
                    </a:cubicBezTo>
                    <a:cubicBezTo>
                      <a:pt x="312" y="434"/>
                      <a:pt x="312" y="434"/>
                      <a:pt x="312" y="434"/>
                    </a:cubicBezTo>
                    <a:cubicBezTo>
                      <a:pt x="314" y="433"/>
                      <a:pt x="314" y="433"/>
                      <a:pt x="314" y="433"/>
                    </a:cubicBezTo>
                    <a:cubicBezTo>
                      <a:pt x="315" y="432"/>
                      <a:pt x="315" y="432"/>
                      <a:pt x="315" y="432"/>
                    </a:cubicBezTo>
                    <a:cubicBezTo>
                      <a:pt x="317" y="432"/>
                      <a:pt x="317" y="432"/>
                      <a:pt x="317" y="432"/>
                    </a:cubicBezTo>
                    <a:cubicBezTo>
                      <a:pt x="328" y="456"/>
                      <a:pt x="328" y="456"/>
                      <a:pt x="328" y="456"/>
                    </a:cubicBezTo>
                    <a:cubicBezTo>
                      <a:pt x="329" y="455"/>
                      <a:pt x="329" y="455"/>
                      <a:pt x="329" y="455"/>
                    </a:cubicBezTo>
                    <a:cubicBezTo>
                      <a:pt x="331" y="454"/>
                      <a:pt x="331" y="454"/>
                      <a:pt x="331" y="454"/>
                    </a:cubicBezTo>
                    <a:cubicBezTo>
                      <a:pt x="333" y="453"/>
                      <a:pt x="333" y="453"/>
                      <a:pt x="333" y="453"/>
                    </a:cubicBezTo>
                    <a:cubicBezTo>
                      <a:pt x="334" y="453"/>
                      <a:pt x="334" y="453"/>
                      <a:pt x="334" y="453"/>
                    </a:cubicBezTo>
                    <a:cubicBezTo>
                      <a:pt x="336" y="452"/>
                      <a:pt x="336" y="452"/>
                      <a:pt x="336" y="452"/>
                    </a:cubicBezTo>
                    <a:cubicBezTo>
                      <a:pt x="338" y="451"/>
                      <a:pt x="338" y="451"/>
                      <a:pt x="338" y="451"/>
                    </a:cubicBezTo>
                    <a:cubicBezTo>
                      <a:pt x="339" y="450"/>
                      <a:pt x="339" y="450"/>
                      <a:pt x="339" y="450"/>
                    </a:cubicBezTo>
                    <a:cubicBezTo>
                      <a:pt x="341" y="450"/>
                      <a:pt x="341" y="450"/>
                      <a:pt x="341" y="450"/>
                    </a:cubicBezTo>
                    <a:cubicBezTo>
                      <a:pt x="343" y="449"/>
                      <a:pt x="343" y="449"/>
                      <a:pt x="343" y="449"/>
                    </a:cubicBezTo>
                    <a:cubicBezTo>
                      <a:pt x="344" y="448"/>
                      <a:pt x="344" y="448"/>
                      <a:pt x="344" y="448"/>
                    </a:cubicBezTo>
                    <a:cubicBezTo>
                      <a:pt x="346" y="447"/>
                      <a:pt x="346" y="447"/>
                      <a:pt x="346" y="447"/>
                    </a:cubicBezTo>
                    <a:cubicBezTo>
                      <a:pt x="347" y="446"/>
                      <a:pt x="347" y="446"/>
                      <a:pt x="347" y="446"/>
                    </a:cubicBezTo>
                    <a:cubicBezTo>
                      <a:pt x="349" y="445"/>
                      <a:pt x="349" y="445"/>
                      <a:pt x="349" y="445"/>
                    </a:cubicBezTo>
                    <a:cubicBezTo>
                      <a:pt x="350" y="444"/>
                      <a:pt x="350" y="444"/>
                      <a:pt x="350" y="444"/>
                    </a:cubicBezTo>
                    <a:cubicBezTo>
                      <a:pt x="352" y="443"/>
                      <a:pt x="352" y="443"/>
                      <a:pt x="352" y="443"/>
                    </a:cubicBezTo>
                    <a:cubicBezTo>
                      <a:pt x="354" y="442"/>
                      <a:pt x="354" y="442"/>
                      <a:pt x="354" y="442"/>
                    </a:cubicBezTo>
                    <a:cubicBezTo>
                      <a:pt x="355" y="442"/>
                      <a:pt x="355" y="442"/>
                      <a:pt x="355" y="442"/>
                    </a:cubicBezTo>
                    <a:cubicBezTo>
                      <a:pt x="356" y="441"/>
                      <a:pt x="356" y="441"/>
                      <a:pt x="356" y="441"/>
                    </a:cubicBezTo>
                    <a:cubicBezTo>
                      <a:pt x="358" y="440"/>
                      <a:pt x="358" y="440"/>
                      <a:pt x="358" y="440"/>
                    </a:cubicBezTo>
                    <a:cubicBezTo>
                      <a:pt x="359" y="439"/>
                      <a:pt x="359" y="439"/>
                      <a:pt x="359" y="439"/>
                    </a:cubicBezTo>
                    <a:cubicBezTo>
                      <a:pt x="361" y="438"/>
                      <a:pt x="361" y="438"/>
                      <a:pt x="361" y="438"/>
                    </a:cubicBezTo>
                    <a:cubicBezTo>
                      <a:pt x="362" y="437"/>
                      <a:pt x="362" y="437"/>
                      <a:pt x="362" y="437"/>
                    </a:cubicBezTo>
                    <a:cubicBezTo>
                      <a:pt x="364" y="436"/>
                      <a:pt x="364" y="436"/>
                      <a:pt x="364" y="436"/>
                    </a:cubicBezTo>
                    <a:cubicBezTo>
                      <a:pt x="365" y="435"/>
                      <a:pt x="365" y="435"/>
                      <a:pt x="365" y="435"/>
                    </a:cubicBezTo>
                    <a:cubicBezTo>
                      <a:pt x="366" y="434"/>
                      <a:pt x="366" y="434"/>
                      <a:pt x="366" y="434"/>
                    </a:cubicBezTo>
                    <a:cubicBezTo>
                      <a:pt x="368" y="433"/>
                      <a:pt x="368" y="433"/>
                      <a:pt x="368" y="433"/>
                    </a:cubicBezTo>
                    <a:cubicBezTo>
                      <a:pt x="369" y="432"/>
                      <a:pt x="369" y="432"/>
                      <a:pt x="369" y="432"/>
                    </a:cubicBezTo>
                    <a:cubicBezTo>
                      <a:pt x="371" y="431"/>
                      <a:pt x="371" y="431"/>
                      <a:pt x="371" y="431"/>
                    </a:cubicBezTo>
                    <a:cubicBezTo>
                      <a:pt x="372" y="430"/>
                      <a:pt x="372" y="430"/>
                      <a:pt x="372" y="430"/>
                    </a:cubicBezTo>
                    <a:cubicBezTo>
                      <a:pt x="373" y="429"/>
                      <a:pt x="373" y="429"/>
                      <a:pt x="373" y="429"/>
                    </a:cubicBezTo>
                    <a:cubicBezTo>
                      <a:pt x="375" y="428"/>
                      <a:pt x="375" y="428"/>
                      <a:pt x="375" y="428"/>
                    </a:cubicBezTo>
                    <a:cubicBezTo>
                      <a:pt x="376" y="427"/>
                      <a:pt x="376" y="427"/>
                      <a:pt x="376" y="427"/>
                    </a:cubicBezTo>
                    <a:cubicBezTo>
                      <a:pt x="360" y="406"/>
                      <a:pt x="360" y="406"/>
                      <a:pt x="360" y="406"/>
                    </a:cubicBezTo>
                    <a:cubicBezTo>
                      <a:pt x="361" y="405"/>
                      <a:pt x="361" y="405"/>
                      <a:pt x="361" y="405"/>
                    </a:cubicBezTo>
                    <a:cubicBezTo>
                      <a:pt x="362" y="404"/>
                      <a:pt x="362" y="404"/>
                      <a:pt x="362" y="404"/>
                    </a:cubicBezTo>
                    <a:cubicBezTo>
                      <a:pt x="364" y="402"/>
                      <a:pt x="364" y="402"/>
                      <a:pt x="364" y="402"/>
                    </a:cubicBezTo>
                    <a:cubicBezTo>
                      <a:pt x="365" y="402"/>
                      <a:pt x="365" y="402"/>
                      <a:pt x="365" y="402"/>
                    </a:cubicBezTo>
                    <a:cubicBezTo>
                      <a:pt x="367" y="400"/>
                      <a:pt x="367" y="400"/>
                      <a:pt x="367" y="400"/>
                    </a:cubicBezTo>
                    <a:cubicBezTo>
                      <a:pt x="368" y="399"/>
                      <a:pt x="368" y="399"/>
                      <a:pt x="368" y="399"/>
                    </a:cubicBezTo>
                    <a:cubicBezTo>
                      <a:pt x="370" y="398"/>
                      <a:pt x="370" y="398"/>
                      <a:pt x="370" y="398"/>
                    </a:cubicBezTo>
                    <a:cubicBezTo>
                      <a:pt x="371" y="396"/>
                      <a:pt x="371" y="396"/>
                      <a:pt x="371" y="396"/>
                    </a:cubicBezTo>
                    <a:cubicBezTo>
                      <a:pt x="373" y="395"/>
                      <a:pt x="373" y="395"/>
                      <a:pt x="373" y="395"/>
                    </a:cubicBezTo>
                    <a:cubicBezTo>
                      <a:pt x="374" y="394"/>
                      <a:pt x="374" y="394"/>
                      <a:pt x="374" y="394"/>
                    </a:cubicBezTo>
                    <a:cubicBezTo>
                      <a:pt x="375" y="392"/>
                      <a:pt x="375" y="392"/>
                      <a:pt x="375" y="392"/>
                    </a:cubicBezTo>
                    <a:cubicBezTo>
                      <a:pt x="377" y="391"/>
                      <a:pt x="377" y="391"/>
                      <a:pt x="377" y="391"/>
                    </a:cubicBezTo>
                    <a:cubicBezTo>
                      <a:pt x="378" y="390"/>
                      <a:pt x="378" y="390"/>
                      <a:pt x="378" y="390"/>
                    </a:cubicBezTo>
                    <a:cubicBezTo>
                      <a:pt x="380" y="388"/>
                      <a:pt x="380" y="388"/>
                      <a:pt x="380" y="388"/>
                    </a:cubicBezTo>
                    <a:cubicBezTo>
                      <a:pt x="381" y="387"/>
                      <a:pt x="381" y="387"/>
                      <a:pt x="381" y="387"/>
                    </a:cubicBezTo>
                    <a:cubicBezTo>
                      <a:pt x="383" y="385"/>
                      <a:pt x="383" y="385"/>
                      <a:pt x="383" y="385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5" y="382"/>
                      <a:pt x="385" y="382"/>
                      <a:pt x="385" y="382"/>
                    </a:cubicBezTo>
                    <a:cubicBezTo>
                      <a:pt x="387" y="381"/>
                      <a:pt x="387" y="381"/>
                      <a:pt x="387" y="381"/>
                    </a:cubicBezTo>
                    <a:cubicBezTo>
                      <a:pt x="388" y="380"/>
                      <a:pt x="388" y="380"/>
                      <a:pt x="388" y="380"/>
                    </a:cubicBezTo>
                    <a:cubicBezTo>
                      <a:pt x="389" y="378"/>
                      <a:pt x="389" y="378"/>
                      <a:pt x="389" y="378"/>
                    </a:cubicBezTo>
                    <a:cubicBezTo>
                      <a:pt x="391" y="377"/>
                      <a:pt x="391" y="377"/>
                      <a:pt x="391" y="377"/>
                    </a:cubicBezTo>
                    <a:cubicBezTo>
                      <a:pt x="392" y="375"/>
                      <a:pt x="392" y="375"/>
                      <a:pt x="392" y="375"/>
                    </a:cubicBezTo>
                    <a:cubicBezTo>
                      <a:pt x="393" y="374"/>
                      <a:pt x="393" y="374"/>
                      <a:pt x="393" y="374"/>
                    </a:cubicBezTo>
                    <a:cubicBezTo>
                      <a:pt x="394" y="372"/>
                      <a:pt x="394" y="372"/>
                      <a:pt x="394" y="372"/>
                    </a:cubicBezTo>
                    <a:cubicBezTo>
                      <a:pt x="395" y="371"/>
                      <a:pt x="395" y="371"/>
                      <a:pt x="395" y="371"/>
                    </a:cubicBezTo>
                    <a:cubicBezTo>
                      <a:pt x="396" y="369"/>
                      <a:pt x="396" y="369"/>
                      <a:pt x="396" y="369"/>
                    </a:cubicBezTo>
                    <a:cubicBezTo>
                      <a:pt x="398" y="368"/>
                      <a:pt x="398" y="368"/>
                      <a:pt x="398" y="368"/>
                    </a:cubicBezTo>
                    <a:cubicBezTo>
                      <a:pt x="399" y="367"/>
                      <a:pt x="399" y="367"/>
                      <a:pt x="399" y="367"/>
                    </a:cubicBezTo>
                    <a:cubicBezTo>
                      <a:pt x="400" y="365"/>
                      <a:pt x="400" y="365"/>
                      <a:pt x="400" y="365"/>
                    </a:cubicBezTo>
                    <a:cubicBezTo>
                      <a:pt x="401" y="364"/>
                      <a:pt x="401" y="364"/>
                      <a:pt x="401" y="364"/>
                    </a:cubicBezTo>
                    <a:cubicBezTo>
                      <a:pt x="402" y="363"/>
                      <a:pt x="402" y="363"/>
                      <a:pt x="402" y="363"/>
                    </a:cubicBezTo>
                    <a:cubicBezTo>
                      <a:pt x="423" y="378"/>
                      <a:pt x="423" y="378"/>
                      <a:pt x="423" y="378"/>
                    </a:cubicBezTo>
                    <a:cubicBezTo>
                      <a:pt x="424" y="377"/>
                      <a:pt x="424" y="377"/>
                      <a:pt x="424" y="377"/>
                    </a:cubicBezTo>
                    <a:cubicBezTo>
                      <a:pt x="425" y="375"/>
                      <a:pt x="425" y="375"/>
                      <a:pt x="425" y="375"/>
                    </a:cubicBezTo>
                    <a:cubicBezTo>
                      <a:pt x="426" y="374"/>
                      <a:pt x="426" y="374"/>
                      <a:pt x="426" y="374"/>
                    </a:cubicBezTo>
                    <a:cubicBezTo>
                      <a:pt x="427" y="373"/>
                      <a:pt x="427" y="373"/>
                      <a:pt x="427" y="373"/>
                    </a:cubicBezTo>
                    <a:cubicBezTo>
                      <a:pt x="428" y="371"/>
                      <a:pt x="428" y="371"/>
                      <a:pt x="428" y="371"/>
                    </a:cubicBezTo>
                    <a:cubicBezTo>
                      <a:pt x="429" y="370"/>
                      <a:pt x="429" y="370"/>
                      <a:pt x="429" y="370"/>
                    </a:cubicBezTo>
                    <a:cubicBezTo>
                      <a:pt x="430" y="368"/>
                      <a:pt x="430" y="368"/>
                      <a:pt x="430" y="368"/>
                    </a:cubicBezTo>
                    <a:cubicBezTo>
                      <a:pt x="431" y="367"/>
                      <a:pt x="431" y="367"/>
                      <a:pt x="431" y="367"/>
                    </a:cubicBezTo>
                    <a:cubicBezTo>
                      <a:pt x="432" y="365"/>
                      <a:pt x="432" y="365"/>
                      <a:pt x="432" y="365"/>
                    </a:cubicBezTo>
                    <a:cubicBezTo>
                      <a:pt x="433" y="363"/>
                      <a:pt x="433" y="363"/>
                      <a:pt x="433" y="363"/>
                    </a:cubicBezTo>
                    <a:cubicBezTo>
                      <a:pt x="434" y="362"/>
                      <a:pt x="434" y="362"/>
                      <a:pt x="434" y="362"/>
                    </a:cubicBezTo>
                    <a:cubicBezTo>
                      <a:pt x="435" y="360"/>
                      <a:pt x="435" y="360"/>
                      <a:pt x="435" y="360"/>
                    </a:cubicBezTo>
                    <a:cubicBezTo>
                      <a:pt x="436" y="358"/>
                      <a:pt x="436" y="358"/>
                      <a:pt x="436" y="358"/>
                    </a:cubicBezTo>
                    <a:cubicBezTo>
                      <a:pt x="437" y="357"/>
                      <a:pt x="437" y="357"/>
                      <a:pt x="437" y="357"/>
                    </a:cubicBezTo>
                    <a:cubicBezTo>
                      <a:pt x="438" y="355"/>
                      <a:pt x="438" y="355"/>
                      <a:pt x="438" y="355"/>
                    </a:cubicBezTo>
                    <a:cubicBezTo>
                      <a:pt x="439" y="354"/>
                      <a:pt x="439" y="354"/>
                      <a:pt x="439" y="354"/>
                    </a:cubicBezTo>
                    <a:cubicBezTo>
                      <a:pt x="440" y="352"/>
                      <a:pt x="440" y="352"/>
                      <a:pt x="440" y="352"/>
                    </a:cubicBezTo>
                    <a:cubicBezTo>
                      <a:pt x="440" y="350"/>
                      <a:pt x="440" y="350"/>
                      <a:pt x="440" y="350"/>
                    </a:cubicBezTo>
                    <a:cubicBezTo>
                      <a:pt x="441" y="348"/>
                      <a:pt x="441" y="348"/>
                      <a:pt x="441" y="348"/>
                    </a:cubicBezTo>
                    <a:cubicBezTo>
                      <a:pt x="442" y="347"/>
                      <a:pt x="442" y="347"/>
                      <a:pt x="442" y="347"/>
                    </a:cubicBezTo>
                    <a:cubicBezTo>
                      <a:pt x="443" y="345"/>
                      <a:pt x="443" y="345"/>
                      <a:pt x="443" y="345"/>
                    </a:cubicBezTo>
                    <a:cubicBezTo>
                      <a:pt x="444" y="344"/>
                      <a:pt x="444" y="344"/>
                      <a:pt x="444" y="344"/>
                    </a:cubicBezTo>
                    <a:cubicBezTo>
                      <a:pt x="445" y="342"/>
                      <a:pt x="445" y="342"/>
                      <a:pt x="445" y="342"/>
                    </a:cubicBezTo>
                    <a:cubicBezTo>
                      <a:pt x="445" y="340"/>
                      <a:pt x="445" y="340"/>
                      <a:pt x="445" y="340"/>
                    </a:cubicBezTo>
                    <a:cubicBezTo>
                      <a:pt x="446" y="338"/>
                      <a:pt x="446" y="338"/>
                      <a:pt x="446" y="338"/>
                    </a:cubicBezTo>
                    <a:cubicBezTo>
                      <a:pt x="447" y="337"/>
                      <a:pt x="447" y="337"/>
                      <a:pt x="447" y="337"/>
                    </a:cubicBezTo>
                    <a:cubicBezTo>
                      <a:pt x="448" y="335"/>
                      <a:pt x="448" y="335"/>
                      <a:pt x="448" y="335"/>
                    </a:cubicBezTo>
                    <a:cubicBezTo>
                      <a:pt x="448" y="334"/>
                      <a:pt x="448" y="334"/>
                      <a:pt x="448" y="334"/>
                    </a:cubicBezTo>
                    <a:cubicBezTo>
                      <a:pt x="449" y="332"/>
                      <a:pt x="449" y="332"/>
                      <a:pt x="449" y="332"/>
                    </a:cubicBezTo>
                    <a:cubicBezTo>
                      <a:pt x="449" y="331"/>
                      <a:pt x="449" y="331"/>
                      <a:pt x="449" y="331"/>
                    </a:cubicBezTo>
                    <a:cubicBezTo>
                      <a:pt x="450" y="329"/>
                      <a:pt x="450" y="329"/>
                      <a:pt x="450" y="329"/>
                    </a:cubicBezTo>
                    <a:cubicBezTo>
                      <a:pt x="451" y="327"/>
                      <a:pt x="451" y="327"/>
                      <a:pt x="451" y="327"/>
                    </a:cubicBezTo>
                    <a:cubicBezTo>
                      <a:pt x="426" y="318"/>
                      <a:pt x="426" y="318"/>
                      <a:pt x="426" y="318"/>
                    </a:cubicBezTo>
                    <a:cubicBezTo>
                      <a:pt x="427" y="316"/>
                      <a:pt x="427" y="316"/>
                      <a:pt x="427" y="316"/>
                    </a:cubicBezTo>
                    <a:cubicBezTo>
                      <a:pt x="428" y="314"/>
                      <a:pt x="428" y="314"/>
                      <a:pt x="428" y="314"/>
                    </a:cubicBezTo>
                    <a:cubicBezTo>
                      <a:pt x="428" y="312"/>
                      <a:pt x="428" y="312"/>
                      <a:pt x="428" y="312"/>
                    </a:cubicBezTo>
                    <a:cubicBezTo>
                      <a:pt x="429" y="310"/>
                      <a:pt x="429" y="310"/>
                      <a:pt x="429" y="310"/>
                    </a:cubicBezTo>
                    <a:cubicBezTo>
                      <a:pt x="430" y="308"/>
                      <a:pt x="430" y="308"/>
                      <a:pt x="430" y="308"/>
                    </a:cubicBezTo>
                    <a:cubicBezTo>
                      <a:pt x="430" y="306"/>
                      <a:pt x="430" y="306"/>
                      <a:pt x="430" y="306"/>
                    </a:cubicBezTo>
                    <a:cubicBezTo>
                      <a:pt x="431" y="304"/>
                      <a:pt x="431" y="304"/>
                      <a:pt x="431" y="304"/>
                    </a:cubicBezTo>
                    <a:cubicBezTo>
                      <a:pt x="431" y="303"/>
                      <a:pt x="431" y="303"/>
                      <a:pt x="431" y="303"/>
                    </a:cubicBezTo>
                    <a:cubicBezTo>
                      <a:pt x="432" y="301"/>
                      <a:pt x="432" y="301"/>
                      <a:pt x="432" y="301"/>
                    </a:cubicBezTo>
                    <a:cubicBezTo>
                      <a:pt x="433" y="299"/>
                      <a:pt x="433" y="299"/>
                      <a:pt x="433" y="299"/>
                    </a:cubicBezTo>
                    <a:cubicBezTo>
                      <a:pt x="433" y="297"/>
                      <a:pt x="433" y="297"/>
                      <a:pt x="433" y="297"/>
                    </a:cubicBezTo>
                    <a:cubicBezTo>
                      <a:pt x="434" y="295"/>
                      <a:pt x="434" y="295"/>
                      <a:pt x="434" y="295"/>
                    </a:cubicBezTo>
                    <a:cubicBezTo>
                      <a:pt x="434" y="293"/>
                      <a:pt x="434" y="293"/>
                      <a:pt x="434" y="293"/>
                    </a:cubicBezTo>
                    <a:cubicBezTo>
                      <a:pt x="435" y="291"/>
                      <a:pt x="435" y="291"/>
                      <a:pt x="435" y="291"/>
                    </a:cubicBezTo>
                    <a:cubicBezTo>
                      <a:pt x="435" y="290"/>
                      <a:pt x="435" y="290"/>
                      <a:pt x="435" y="290"/>
                    </a:cubicBezTo>
                    <a:cubicBezTo>
                      <a:pt x="436" y="288"/>
                      <a:pt x="436" y="288"/>
                      <a:pt x="436" y="288"/>
                    </a:cubicBezTo>
                    <a:cubicBezTo>
                      <a:pt x="436" y="286"/>
                      <a:pt x="436" y="286"/>
                      <a:pt x="436" y="286"/>
                    </a:cubicBezTo>
                    <a:cubicBezTo>
                      <a:pt x="436" y="284"/>
                      <a:pt x="436" y="284"/>
                      <a:pt x="436" y="284"/>
                    </a:cubicBezTo>
                    <a:cubicBezTo>
                      <a:pt x="437" y="282"/>
                      <a:pt x="437" y="282"/>
                      <a:pt x="437" y="282"/>
                    </a:cubicBezTo>
                    <a:cubicBezTo>
                      <a:pt x="437" y="280"/>
                      <a:pt x="437" y="280"/>
                      <a:pt x="437" y="280"/>
                    </a:cubicBezTo>
                    <a:cubicBezTo>
                      <a:pt x="437" y="279"/>
                      <a:pt x="437" y="279"/>
                      <a:pt x="437" y="279"/>
                    </a:cubicBezTo>
                    <a:cubicBezTo>
                      <a:pt x="438" y="277"/>
                      <a:pt x="438" y="277"/>
                      <a:pt x="438" y="277"/>
                    </a:cubicBezTo>
                    <a:cubicBezTo>
                      <a:pt x="438" y="275"/>
                      <a:pt x="438" y="275"/>
                      <a:pt x="438" y="275"/>
                    </a:cubicBezTo>
                    <a:cubicBezTo>
                      <a:pt x="438" y="273"/>
                      <a:pt x="438" y="273"/>
                      <a:pt x="438" y="273"/>
                    </a:cubicBezTo>
                    <a:cubicBezTo>
                      <a:pt x="439" y="271"/>
                      <a:pt x="439" y="271"/>
                      <a:pt x="439" y="271"/>
                    </a:cubicBezTo>
                    <a:cubicBezTo>
                      <a:pt x="439" y="269"/>
                      <a:pt x="439" y="269"/>
                      <a:pt x="439" y="269"/>
                    </a:cubicBezTo>
                    <a:cubicBezTo>
                      <a:pt x="439" y="268"/>
                      <a:pt x="439" y="268"/>
                      <a:pt x="439" y="268"/>
                    </a:cubicBezTo>
                    <a:cubicBezTo>
                      <a:pt x="439" y="266"/>
                      <a:pt x="439" y="266"/>
                      <a:pt x="439" y="266"/>
                    </a:cubicBezTo>
                    <a:cubicBezTo>
                      <a:pt x="439" y="264"/>
                      <a:pt x="439" y="264"/>
                      <a:pt x="439" y="264"/>
                    </a:cubicBezTo>
                    <a:cubicBezTo>
                      <a:pt x="440" y="263"/>
                      <a:pt x="440" y="263"/>
                      <a:pt x="440" y="263"/>
                    </a:cubicBezTo>
                    <a:cubicBezTo>
                      <a:pt x="440" y="261"/>
                      <a:pt x="440" y="261"/>
                      <a:pt x="440" y="261"/>
                    </a:cubicBezTo>
                    <a:cubicBezTo>
                      <a:pt x="440" y="259"/>
                      <a:pt x="440" y="259"/>
                      <a:pt x="440" y="259"/>
                    </a:cubicBezTo>
                    <a:cubicBezTo>
                      <a:pt x="466" y="262"/>
                      <a:pt x="466" y="262"/>
                      <a:pt x="466" y="262"/>
                    </a:cubicBezTo>
                    <a:cubicBezTo>
                      <a:pt x="466" y="260"/>
                      <a:pt x="466" y="260"/>
                      <a:pt x="466" y="260"/>
                    </a:cubicBezTo>
                    <a:cubicBezTo>
                      <a:pt x="466" y="258"/>
                      <a:pt x="466" y="258"/>
                      <a:pt x="466" y="258"/>
                    </a:cubicBezTo>
                    <a:cubicBezTo>
                      <a:pt x="466" y="257"/>
                      <a:pt x="466" y="257"/>
                      <a:pt x="466" y="257"/>
                    </a:cubicBezTo>
                    <a:cubicBezTo>
                      <a:pt x="466" y="255"/>
                      <a:pt x="466" y="255"/>
                      <a:pt x="466" y="255"/>
                    </a:cubicBezTo>
                    <a:cubicBezTo>
                      <a:pt x="467" y="253"/>
                      <a:pt x="467" y="253"/>
                      <a:pt x="467" y="253"/>
                    </a:cubicBezTo>
                    <a:cubicBezTo>
                      <a:pt x="467" y="251"/>
                      <a:pt x="467" y="251"/>
                      <a:pt x="467" y="251"/>
                    </a:cubicBezTo>
                    <a:cubicBezTo>
                      <a:pt x="467" y="249"/>
                      <a:pt x="467" y="249"/>
                      <a:pt x="467" y="249"/>
                    </a:cubicBezTo>
                    <a:cubicBezTo>
                      <a:pt x="467" y="247"/>
                      <a:pt x="467" y="247"/>
                      <a:pt x="467" y="247"/>
                    </a:cubicBezTo>
                    <a:cubicBezTo>
                      <a:pt x="467" y="246"/>
                      <a:pt x="467" y="246"/>
                      <a:pt x="467" y="246"/>
                    </a:cubicBezTo>
                    <a:cubicBezTo>
                      <a:pt x="467" y="244"/>
                      <a:pt x="467" y="244"/>
                      <a:pt x="467" y="244"/>
                    </a:cubicBezTo>
                    <a:cubicBezTo>
                      <a:pt x="467" y="242"/>
                      <a:pt x="467" y="242"/>
                      <a:pt x="467" y="242"/>
                    </a:cubicBezTo>
                    <a:cubicBezTo>
                      <a:pt x="467" y="240"/>
                      <a:pt x="467" y="240"/>
                      <a:pt x="467" y="240"/>
                    </a:cubicBezTo>
                    <a:cubicBezTo>
                      <a:pt x="467" y="238"/>
                      <a:pt x="467" y="238"/>
                      <a:pt x="467" y="238"/>
                    </a:cubicBezTo>
                    <a:cubicBezTo>
                      <a:pt x="467" y="238"/>
                      <a:pt x="467" y="238"/>
                      <a:pt x="467" y="238"/>
                    </a:cubicBezTo>
                    <a:cubicBezTo>
                      <a:pt x="467" y="237"/>
                      <a:pt x="467" y="237"/>
                      <a:pt x="467" y="237"/>
                    </a:cubicBezTo>
                    <a:cubicBezTo>
                      <a:pt x="467" y="236"/>
                      <a:pt x="467" y="236"/>
                      <a:pt x="467" y="236"/>
                    </a:cubicBezTo>
                    <a:cubicBezTo>
                      <a:pt x="467" y="234"/>
                      <a:pt x="467" y="234"/>
                      <a:pt x="467" y="234"/>
                    </a:cubicBezTo>
                    <a:cubicBezTo>
                      <a:pt x="467" y="232"/>
                      <a:pt x="467" y="232"/>
                      <a:pt x="467" y="232"/>
                    </a:cubicBezTo>
                    <a:cubicBezTo>
                      <a:pt x="467" y="230"/>
                      <a:pt x="467" y="230"/>
                      <a:pt x="467" y="230"/>
                    </a:cubicBezTo>
                    <a:cubicBezTo>
                      <a:pt x="467" y="228"/>
                      <a:pt x="467" y="228"/>
                      <a:pt x="467" y="228"/>
                    </a:cubicBezTo>
                    <a:cubicBezTo>
                      <a:pt x="467" y="227"/>
                      <a:pt x="467" y="227"/>
                      <a:pt x="467" y="227"/>
                    </a:cubicBezTo>
                    <a:cubicBezTo>
                      <a:pt x="467" y="225"/>
                      <a:pt x="467" y="225"/>
                      <a:pt x="467" y="225"/>
                    </a:cubicBezTo>
                    <a:cubicBezTo>
                      <a:pt x="467" y="223"/>
                      <a:pt x="467" y="223"/>
                      <a:pt x="467" y="223"/>
                    </a:cubicBezTo>
                    <a:lnTo>
                      <a:pt x="466" y="221"/>
                    </a:lnTo>
                    <a:close/>
                    <a:moveTo>
                      <a:pt x="387" y="157"/>
                    </a:moveTo>
                    <a:cubicBezTo>
                      <a:pt x="387" y="156"/>
                      <a:pt x="387" y="156"/>
                      <a:pt x="387" y="156"/>
                    </a:cubicBezTo>
                    <a:cubicBezTo>
                      <a:pt x="388" y="159"/>
                      <a:pt x="388" y="159"/>
                      <a:pt x="388" y="159"/>
                    </a:cubicBezTo>
                    <a:cubicBezTo>
                      <a:pt x="392" y="167"/>
                      <a:pt x="392" y="167"/>
                      <a:pt x="392" y="167"/>
                    </a:cubicBezTo>
                    <a:cubicBezTo>
                      <a:pt x="398" y="185"/>
                      <a:pt x="398" y="185"/>
                      <a:pt x="398" y="185"/>
                    </a:cubicBezTo>
                    <a:cubicBezTo>
                      <a:pt x="403" y="204"/>
                      <a:pt x="403" y="204"/>
                      <a:pt x="403" y="204"/>
                    </a:cubicBezTo>
                    <a:cubicBezTo>
                      <a:pt x="406" y="224"/>
                      <a:pt x="406" y="224"/>
                      <a:pt x="406" y="224"/>
                    </a:cubicBezTo>
                    <a:cubicBezTo>
                      <a:pt x="406" y="234"/>
                      <a:pt x="406" y="234"/>
                      <a:pt x="406" y="234"/>
                    </a:cubicBezTo>
                    <a:cubicBezTo>
                      <a:pt x="406" y="236"/>
                      <a:pt x="406" y="236"/>
                      <a:pt x="406" y="236"/>
                    </a:cubicBezTo>
                    <a:cubicBezTo>
                      <a:pt x="406" y="238"/>
                      <a:pt x="406" y="238"/>
                      <a:pt x="406" y="238"/>
                    </a:cubicBezTo>
                    <a:cubicBezTo>
                      <a:pt x="406" y="240"/>
                      <a:pt x="406" y="240"/>
                      <a:pt x="406" y="240"/>
                    </a:cubicBezTo>
                    <a:cubicBezTo>
                      <a:pt x="406" y="242"/>
                      <a:pt x="406" y="242"/>
                      <a:pt x="406" y="242"/>
                    </a:cubicBezTo>
                    <a:cubicBezTo>
                      <a:pt x="406" y="252"/>
                      <a:pt x="406" y="252"/>
                      <a:pt x="406" y="252"/>
                    </a:cubicBezTo>
                    <a:cubicBezTo>
                      <a:pt x="403" y="272"/>
                      <a:pt x="403" y="272"/>
                      <a:pt x="403" y="272"/>
                    </a:cubicBezTo>
                    <a:cubicBezTo>
                      <a:pt x="398" y="290"/>
                      <a:pt x="398" y="290"/>
                      <a:pt x="398" y="290"/>
                    </a:cubicBezTo>
                    <a:cubicBezTo>
                      <a:pt x="392" y="309"/>
                      <a:pt x="392" y="309"/>
                      <a:pt x="392" y="309"/>
                    </a:cubicBezTo>
                    <a:cubicBezTo>
                      <a:pt x="388" y="317"/>
                      <a:pt x="388" y="317"/>
                      <a:pt x="388" y="317"/>
                    </a:cubicBezTo>
                    <a:cubicBezTo>
                      <a:pt x="387" y="319"/>
                      <a:pt x="387" y="319"/>
                      <a:pt x="387" y="319"/>
                    </a:cubicBezTo>
                    <a:cubicBezTo>
                      <a:pt x="387" y="319"/>
                      <a:pt x="387" y="319"/>
                      <a:pt x="387" y="319"/>
                    </a:cubicBezTo>
                    <a:cubicBezTo>
                      <a:pt x="385" y="323"/>
                      <a:pt x="385" y="323"/>
                      <a:pt x="385" y="323"/>
                    </a:cubicBezTo>
                    <a:cubicBezTo>
                      <a:pt x="359" y="305"/>
                      <a:pt x="359" y="305"/>
                      <a:pt x="359" y="305"/>
                    </a:cubicBezTo>
                    <a:cubicBezTo>
                      <a:pt x="370" y="285"/>
                      <a:pt x="376" y="262"/>
                      <a:pt x="376" y="238"/>
                    </a:cubicBezTo>
                    <a:cubicBezTo>
                      <a:pt x="376" y="213"/>
                      <a:pt x="370" y="191"/>
                      <a:pt x="359" y="171"/>
                    </a:cubicBezTo>
                    <a:cubicBezTo>
                      <a:pt x="385" y="153"/>
                      <a:pt x="385" y="153"/>
                      <a:pt x="385" y="153"/>
                    </a:cubicBezTo>
                    <a:lnTo>
                      <a:pt x="387" y="157"/>
                    </a:lnTo>
                    <a:close/>
                    <a:moveTo>
                      <a:pt x="262" y="65"/>
                    </a:moveTo>
                    <a:cubicBezTo>
                      <a:pt x="271" y="67"/>
                      <a:pt x="271" y="67"/>
                      <a:pt x="271" y="67"/>
                    </a:cubicBezTo>
                    <a:cubicBezTo>
                      <a:pt x="280" y="69"/>
                      <a:pt x="280" y="69"/>
                      <a:pt x="280" y="69"/>
                    </a:cubicBezTo>
                    <a:cubicBezTo>
                      <a:pt x="290" y="72"/>
                      <a:pt x="290" y="72"/>
                      <a:pt x="290" y="72"/>
                    </a:cubicBezTo>
                    <a:cubicBezTo>
                      <a:pt x="299" y="75"/>
                      <a:pt x="299" y="75"/>
                      <a:pt x="299" y="75"/>
                    </a:cubicBezTo>
                    <a:cubicBezTo>
                      <a:pt x="308" y="79"/>
                      <a:pt x="308" y="79"/>
                      <a:pt x="308" y="79"/>
                    </a:cubicBezTo>
                    <a:cubicBezTo>
                      <a:pt x="316" y="84"/>
                      <a:pt x="316" y="84"/>
                      <a:pt x="316" y="8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33" y="94"/>
                      <a:pt x="333" y="94"/>
                      <a:pt x="333" y="94"/>
                    </a:cubicBezTo>
                    <a:cubicBezTo>
                      <a:pt x="341" y="101"/>
                      <a:pt x="341" y="101"/>
                      <a:pt x="341" y="101"/>
                    </a:cubicBezTo>
                    <a:cubicBezTo>
                      <a:pt x="349" y="107"/>
                      <a:pt x="349" y="107"/>
                      <a:pt x="349" y="107"/>
                    </a:cubicBezTo>
                    <a:cubicBezTo>
                      <a:pt x="357" y="115"/>
                      <a:pt x="357" y="115"/>
                      <a:pt x="357" y="115"/>
                    </a:cubicBezTo>
                    <a:cubicBezTo>
                      <a:pt x="364" y="122"/>
                      <a:pt x="364" y="122"/>
                      <a:pt x="364" y="122"/>
                    </a:cubicBezTo>
                    <a:cubicBezTo>
                      <a:pt x="368" y="128"/>
                      <a:pt x="368" y="128"/>
                      <a:pt x="368" y="128"/>
                    </a:cubicBezTo>
                    <a:cubicBezTo>
                      <a:pt x="342" y="146"/>
                      <a:pt x="342" y="146"/>
                      <a:pt x="342" y="146"/>
                    </a:cubicBezTo>
                    <a:cubicBezTo>
                      <a:pt x="322" y="121"/>
                      <a:pt x="292" y="104"/>
                      <a:pt x="259" y="98"/>
                    </a:cubicBezTo>
                    <a:cubicBezTo>
                      <a:pt x="259" y="64"/>
                      <a:pt x="259" y="64"/>
                      <a:pt x="259" y="64"/>
                    </a:cubicBezTo>
                    <a:lnTo>
                      <a:pt x="262" y="65"/>
                    </a:lnTo>
                    <a:close/>
                    <a:moveTo>
                      <a:pt x="233" y="335"/>
                    </a:moveTo>
                    <a:cubicBezTo>
                      <a:pt x="180" y="335"/>
                      <a:pt x="136" y="292"/>
                      <a:pt x="136" y="238"/>
                    </a:cubicBezTo>
                    <a:cubicBezTo>
                      <a:pt x="136" y="184"/>
                      <a:pt x="180" y="140"/>
                      <a:pt x="233" y="140"/>
                    </a:cubicBezTo>
                    <a:cubicBezTo>
                      <a:pt x="287" y="140"/>
                      <a:pt x="331" y="184"/>
                      <a:pt x="331" y="238"/>
                    </a:cubicBezTo>
                    <a:cubicBezTo>
                      <a:pt x="331" y="292"/>
                      <a:pt x="287" y="335"/>
                      <a:pt x="233" y="335"/>
                    </a:cubicBezTo>
                    <a:close/>
                    <a:moveTo>
                      <a:pt x="102" y="123"/>
                    </a:move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5" y="101"/>
                      <a:pt x="125" y="101"/>
                      <a:pt x="125" y="101"/>
                    </a:cubicBezTo>
                    <a:cubicBezTo>
                      <a:pt x="133" y="95"/>
                      <a:pt x="133" y="95"/>
                      <a:pt x="133" y="95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50" y="84"/>
                      <a:pt x="150" y="84"/>
                      <a:pt x="150" y="84"/>
                    </a:cubicBezTo>
                    <a:cubicBezTo>
                      <a:pt x="158" y="79"/>
                      <a:pt x="158" y="79"/>
                      <a:pt x="158" y="79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86" y="69"/>
                      <a:pt x="186" y="69"/>
                      <a:pt x="186" y="69"/>
                    </a:cubicBezTo>
                    <a:cubicBezTo>
                      <a:pt x="195" y="67"/>
                      <a:pt x="195" y="67"/>
                      <a:pt x="195" y="67"/>
                    </a:cubicBezTo>
                    <a:cubicBezTo>
                      <a:pt x="204" y="65"/>
                      <a:pt x="204" y="65"/>
                      <a:pt x="204" y="65"/>
                    </a:cubicBezTo>
                    <a:cubicBezTo>
                      <a:pt x="207" y="64"/>
                      <a:pt x="207" y="64"/>
                      <a:pt x="207" y="64"/>
                    </a:cubicBezTo>
                    <a:cubicBezTo>
                      <a:pt x="207" y="98"/>
                      <a:pt x="207" y="98"/>
                      <a:pt x="207" y="98"/>
                    </a:cubicBezTo>
                    <a:cubicBezTo>
                      <a:pt x="174" y="104"/>
                      <a:pt x="145" y="121"/>
                      <a:pt x="124" y="146"/>
                    </a:cubicBezTo>
                    <a:cubicBezTo>
                      <a:pt x="98" y="128"/>
                      <a:pt x="98" y="128"/>
                      <a:pt x="98" y="128"/>
                    </a:cubicBezTo>
                    <a:lnTo>
                      <a:pt x="102" y="123"/>
                    </a:lnTo>
                    <a:close/>
                    <a:moveTo>
                      <a:pt x="60" y="238"/>
                    </a:moveTo>
                    <a:cubicBezTo>
                      <a:pt x="60" y="236"/>
                      <a:pt x="60" y="236"/>
                      <a:pt x="60" y="236"/>
                    </a:cubicBezTo>
                    <a:cubicBezTo>
                      <a:pt x="60" y="234"/>
                      <a:pt x="60" y="234"/>
                      <a:pt x="60" y="23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63" y="204"/>
                      <a:pt x="63" y="204"/>
                      <a:pt x="63" y="204"/>
                    </a:cubicBezTo>
                    <a:cubicBezTo>
                      <a:pt x="68" y="186"/>
                      <a:pt x="68" y="186"/>
                      <a:pt x="68" y="186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78" y="159"/>
                      <a:pt x="78" y="159"/>
                      <a:pt x="78" y="159"/>
                    </a:cubicBezTo>
                    <a:cubicBezTo>
                      <a:pt x="79" y="157"/>
                      <a:pt x="79" y="157"/>
                      <a:pt x="79" y="157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1" y="153"/>
                      <a:pt x="81" y="153"/>
                      <a:pt x="81" y="153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97" y="191"/>
                      <a:pt x="91" y="214"/>
                      <a:pt x="91" y="238"/>
                    </a:cubicBezTo>
                    <a:cubicBezTo>
                      <a:pt x="91" y="262"/>
                      <a:pt x="97" y="285"/>
                      <a:pt x="107" y="305"/>
                    </a:cubicBezTo>
                    <a:cubicBezTo>
                      <a:pt x="82" y="322"/>
                      <a:pt x="82" y="322"/>
                      <a:pt x="82" y="322"/>
                    </a:cubicBezTo>
                    <a:cubicBezTo>
                      <a:pt x="79" y="318"/>
                      <a:pt x="79" y="318"/>
                      <a:pt x="79" y="318"/>
                    </a:cubicBezTo>
                    <a:cubicBezTo>
                      <a:pt x="79" y="318"/>
                      <a:pt x="79" y="318"/>
                      <a:pt x="79" y="318"/>
                    </a:cubicBezTo>
                    <a:cubicBezTo>
                      <a:pt x="78" y="316"/>
                      <a:pt x="78" y="316"/>
                      <a:pt x="78" y="316"/>
                    </a:cubicBezTo>
                    <a:cubicBezTo>
                      <a:pt x="74" y="308"/>
                      <a:pt x="74" y="308"/>
                      <a:pt x="74" y="308"/>
                    </a:cubicBezTo>
                    <a:cubicBezTo>
                      <a:pt x="68" y="290"/>
                      <a:pt x="68" y="290"/>
                      <a:pt x="68" y="290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61" y="252"/>
                      <a:pt x="61" y="252"/>
                      <a:pt x="61" y="252"/>
                    </a:cubicBezTo>
                    <a:cubicBezTo>
                      <a:pt x="60" y="242"/>
                      <a:pt x="60" y="242"/>
                      <a:pt x="60" y="242"/>
                    </a:cubicBezTo>
                    <a:cubicBezTo>
                      <a:pt x="60" y="240"/>
                      <a:pt x="60" y="240"/>
                      <a:pt x="60" y="240"/>
                    </a:cubicBezTo>
                    <a:lnTo>
                      <a:pt x="60" y="238"/>
                    </a:lnTo>
                    <a:close/>
                    <a:moveTo>
                      <a:pt x="204" y="411"/>
                    </a:moveTo>
                    <a:cubicBezTo>
                      <a:pt x="195" y="409"/>
                      <a:pt x="195" y="409"/>
                      <a:pt x="195" y="409"/>
                    </a:cubicBezTo>
                    <a:cubicBezTo>
                      <a:pt x="186" y="407"/>
                      <a:pt x="186" y="407"/>
                      <a:pt x="186" y="407"/>
                    </a:cubicBezTo>
                    <a:cubicBezTo>
                      <a:pt x="177" y="404"/>
                      <a:pt x="177" y="404"/>
                      <a:pt x="177" y="404"/>
                    </a:cubicBezTo>
                    <a:cubicBezTo>
                      <a:pt x="168" y="400"/>
                      <a:pt x="168" y="400"/>
                      <a:pt x="168" y="400"/>
                    </a:cubicBezTo>
                    <a:cubicBezTo>
                      <a:pt x="158" y="396"/>
                      <a:pt x="158" y="396"/>
                      <a:pt x="158" y="396"/>
                    </a:cubicBezTo>
                    <a:cubicBezTo>
                      <a:pt x="150" y="392"/>
                      <a:pt x="150" y="392"/>
                      <a:pt x="150" y="392"/>
                    </a:cubicBezTo>
                    <a:cubicBezTo>
                      <a:pt x="141" y="387"/>
                      <a:pt x="141" y="387"/>
                      <a:pt x="141" y="387"/>
                    </a:cubicBezTo>
                    <a:cubicBezTo>
                      <a:pt x="133" y="381"/>
                      <a:pt x="133" y="381"/>
                      <a:pt x="133" y="381"/>
                    </a:cubicBezTo>
                    <a:cubicBezTo>
                      <a:pt x="125" y="375"/>
                      <a:pt x="125" y="375"/>
                      <a:pt x="125" y="375"/>
                    </a:cubicBezTo>
                    <a:cubicBezTo>
                      <a:pt x="117" y="368"/>
                      <a:pt x="117" y="368"/>
                      <a:pt x="117" y="368"/>
                    </a:cubicBezTo>
                    <a:cubicBezTo>
                      <a:pt x="110" y="361"/>
                      <a:pt x="110" y="361"/>
                      <a:pt x="110" y="361"/>
                    </a:cubicBezTo>
                    <a:cubicBezTo>
                      <a:pt x="102" y="353"/>
                      <a:pt x="102" y="353"/>
                      <a:pt x="102" y="353"/>
                    </a:cubicBezTo>
                    <a:cubicBezTo>
                      <a:pt x="98" y="347"/>
                      <a:pt x="98" y="347"/>
                      <a:pt x="98" y="347"/>
                    </a:cubicBezTo>
                    <a:cubicBezTo>
                      <a:pt x="124" y="330"/>
                      <a:pt x="124" y="330"/>
                      <a:pt x="124" y="330"/>
                    </a:cubicBezTo>
                    <a:cubicBezTo>
                      <a:pt x="145" y="354"/>
                      <a:pt x="174" y="372"/>
                      <a:pt x="207" y="378"/>
                    </a:cubicBezTo>
                    <a:cubicBezTo>
                      <a:pt x="207" y="411"/>
                      <a:pt x="207" y="411"/>
                      <a:pt x="207" y="411"/>
                    </a:cubicBezTo>
                    <a:lnTo>
                      <a:pt x="204" y="411"/>
                    </a:lnTo>
                    <a:close/>
                    <a:moveTo>
                      <a:pt x="364" y="353"/>
                    </a:moveTo>
                    <a:cubicBezTo>
                      <a:pt x="357" y="361"/>
                      <a:pt x="357" y="361"/>
                      <a:pt x="357" y="361"/>
                    </a:cubicBezTo>
                    <a:cubicBezTo>
                      <a:pt x="349" y="368"/>
                      <a:pt x="349" y="368"/>
                      <a:pt x="349" y="368"/>
                    </a:cubicBezTo>
                    <a:cubicBezTo>
                      <a:pt x="341" y="375"/>
                      <a:pt x="341" y="375"/>
                      <a:pt x="341" y="375"/>
                    </a:cubicBezTo>
                    <a:cubicBezTo>
                      <a:pt x="333" y="381"/>
                      <a:pt x="333" y="381"/>
                      <a:pt x="333" y="381"/>
                    </a:cubicBezTo>
                    <a:cubicBezTo>
                      <a:pt x="325" y="387"/>
                      <a:pt x="325" y="387"/>
                      <a:pt x="325" y="387"/>
                    </a:cubicBezTo>
                    <a:cubicBezTo>
                      <a:pt x="316" y="392"/>
                      <a:pt x="316" y="392"/>
                      <a:pt x="316" y="392"/>
                    </a:cubicBezTo>
                    <a:cubicBezTo>
                      <a:pt x="308" y="396"/>
                      <a:pt x="308" y="396"/>
                      <a:pt x="308" y="396"/>
                    </a:cubicBezTo>
                    <a:cubicBezTo>
                      <a:pt x="299" y="400"/>
                      <a:pt x="299" y="400"/>
                      <a:pt x="299" y="400"/>
                    </a:cubicBezTo>
                    <a:cubicBezTo>
                      <a:pt x="290" y="404"/>
                      <a:pt x="290" y="404"/>
                      <a:pt x="290" y="404"/>
                    </a:cubicBezTo>
                    <a:cubicBezTo>
                      <a:pt x="280" y="407"/>
                      <a:pt x="280" y="407"/>
                      <a:pt x="280" y="407"/>
                    </a:cubicBezTo>
                    <a:cubicBezTo>
                      <a:pt x="271" y="409"/>
                      <a:pt x="271" y="409"/>
                      <a:pt x="271" y="409"/>
                    </a:cubicBezTo>
                    <a:cubicBezTo>
                      <a:pt x="262" y="411"/>
                      <a:pt x="262" y="411"/>
                      <a:pt x="262" y="411"/>
                    </a:cubicBezTo>
                    <a:cubicBezTo>
                      <a:pt x="259" y="411"/>
                      <a:pt x="259" y="411"/>
                      <a:pt x="259" y="411"/>
                    </a:cubicBezTo>
                    <a:cubicBezTo>
                      <a:pt x="259" y="378"/>
                      <a:pt x="259" y="378"/>
                      <a:pt x="259" y="378"/>
                    </a:cubicBezTo>
                    <a:cubicBezTo>
                      <a:pt x="292" y="372"/>
                      <a:pt x="321" y="355"/>
                      <a:pt x="342" y="330"/>
                    </a:cubicBezTo>
                    <a:cubicBezTo>
                      <a:pt x="368" y="348"/>
                      <a:pt x="368" y="348"/>
                      <a:pt x="368" y="348"/>
                    </a:cubicBezTo>
                    <a:lnTo>
                      <a:pt x="364" y="35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 25">
                <a:extLst>
                  <a:ext uri="{FF2B5EF4-FFF2-40B4-BE49-F238E27FC236}">
                    <a16:creationId xmlns:a16="http://schemas.microsoft.com/office/drawing/2014/main" id="{DAF4F205-4D38-EB58-C4D9-ADF947AFC6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0985513" flipH="1">
                <a:off x="4349387" y="3833912"/>
                <a:ext cx="195190" cy="195191"/>
              </a:xfrm>
              <a:custGeom>
                <a:avLst/>
                <a:gdLst>
                  <a:gd name="T0" fmla="*/ 425 w 443"/>
                  <a:gd name="T1" fmla="*/ 259 h 443"/>
                  <a:gd name="T2" fmla="*/ 409 w 443"/>
                  <a:gd name="T3" fmla="*/ 247 h 443"/>
                  <a:gd name="T4" fmla="*/ 409 w 443"/>
                  <a:gd name="T5" fmla="*/ 200 h 443"/>
                  <a:gd name="T6" fmla="*/ 415 w 443"/>
                  <a:gd name="T7" fmla="*/ 189 h 443"/>
                  <a:gd name="T8" fmla="*/ 443 w 443"/>
                  <a:gd name="T9" fmla="*/ 172 h 443"/>
                  <a:gd name="T10" fmla="*/ 434 w 443"/>
                  <a:gd name="T11" fmla="*/ 140 h 443"/>
                  <a:gd name="T12" fmla="*/ 415 w 443"/>
                  <a:gd name="T13" fmla="*/ 102 h 443"/>
                  <a:gd name="T14" fmla="*/ 373 w 443"/>
                  <a:gd name="T15" fmla="*/ 109 h 443"/>
                  <a:gd name="T16" fmla="*/ 352 w 443"/>
                  <a:gd name="T17" fmla="*/ 85 h 443"/>
                  <a:gd name="T18" fmla="*/ 334 w 443"/>
                  <a:gd name="T19" fmla="*/ 69 h 443"/>
                  <a:gd name="T20" fmla="*/ 343 w 443"/>
                  <a:gd name="T21" fmla="*/ 30 h 443"/>
                  <a:gd name="T22" fmla="*/ 326 w 443"/>
                  <a:gd name="T23" fmla="*/ 19 h 443"/>
                  <a:gd name="T24" fmla="*/ 290 w 443"/>
                  <a:gd name="T25" fmla="*/ 5 h 443"/>
                  <a:gd name="T26" fmla="*/ 270 w 443"/>
                  <a:gd name="T27" fmla="*/ 0 h 443"/>
                  <a:gd name="T28" fmla="*/ 250 w 443"/>
                  <a:gd name="T29" fmla="*/ 32 h 443"/>
                  <a:gd name="T30" fmla="*/ 235 w 443"/>
                  <a:gd name="T31" fmla="*/ 33 h 443"/>
                  <a:gd name="T32" fmla="*/ 200 w 443"/>
                  <a:gd name="T33" fmla="*/ 34 h 443"/>
                  <a:gd name="T34" fmla="*/ 189 w 443"/>
                  <a:gd name="T35" fmla="*/ 28 h 443"/>
                  <a:gd name="T36" fmla="*/ 172 w 443"/>
                  <a:gd name="T37" fmla="*/ 0 h 443"/>
                  <a:gd name="T38" fmla="*/ 141 w 443"/>
                  <a:gd name="T39" fmla="*/ 9 h 443"/>
                  <a:gd name="T40" fmla="*/ 107 w 443"/>
                  <a:gd name="T41" fmla="*/ 25 h 443"/>
                  <a:gd name="T42" fmla="*/ 101 w 443"/>
                  <a:gd name="T43" fmla="*/ 35 h 443"/>
                  <a:gd name="T44" fmla="*/ 108 w 443"/>
                  <a:gd name="T45" fmla="*/ 70 h 443"/>
                  <a:gd name="T46" fmla="*/ 92 w 443"/>
                  <a:gd name="T47" fmla="*/ 84 h 443"/>
                  <a:gd name="T48" fmla="*/ 73 w 443"/>
                  <a:gd name="T49" fmla="*/ 105 h 443"/>
                  <a:gd name="T50" fmla="*/ 49 w 443"/>
                  <a:gd name="T51" fmla="*/ 104 h 443"/>
                  <a:gd name="T52" fmla="*/ 19 w 443"/>
                  <a:gd name="T53" fmla="*/ 119 h 443"/>
                  <a:gd name="T54" fmla="*/ 3 w 443"/>
                  <a:gd name="T55" fmla="*/ 161 h 443"/>
                  <a:gd name="T56" fmla="*/ 17 w 443"/>
                  <a:gd name="T57" fmla="*/ 183 h 443"/>
                  <a:gd name="T58" fmla="*/ 33 w 443"/>
                  <a:gd name="T59" fmla="*/ 217 h 443"/>
                  <a:gd name="T60" fmla="*/ 35 w 443"/>
                  <a:gd name="T61" fmla="*/ 249 h 443"/>
                  <a:gd name="T62" fmla="*/ 0 w 443"/>
                  <a:gd name="T63" fmla="*/ 271 h 443"/>
                  <a:gd name="T64" fmla="*/ 15 w 443"/>
                  <a:gd name="T65" fmla="*/ 315 h 443"/>
                  <a:gd name="T66" fmla="*/ 31 w 443"/>
                  <a:gd name="T67" fmla="*/ 343 h 443"/>
                  <a:gd name="T68" fmla="*/ 75 w 443"/>
                  <a:gd name="T69" fmla="*/ 341 h 443"/>
                  <a:gd name="T70" fmla="*/ 104 w 443"/>
                  <a:gd name="T71" fmla="*/ 369 h 443"/>
                  <a:gd name="T72" fmla="*/ 104 w 443"/>
                  <a:gd name="T73" fmla="*/ 394 h 443"/>
                  <a:gd name="T74" fmla="*/ 108 w 443"/>
                  <a:gd name="T75" fmla="*/ 418 h 443"/>
                  <a:gd name="T76" fmla="*/ 146 w 443"/>
                  <a:gd name="T77" fmla="*/ 436 h 443"/>
                  <a:gd name="T78" fmla="*/ 172 w 443"/>
                  <a:gd name="T79" fmla="*/ 443 h 443"/>
                  <a:gd name="T80" fmla="*/ 194 w 443"/>
                  <a:gd name="T81" fmla="*/ 408 h 443"/>
                  <a:gd name="T82" fmla="*/ 221 w 443"/>
                  <a:gd name="T83" fmla="*/ 410 h 443"/>
                  <a:gd name="T84" fmla="*/ 249 w 443"/>
                  <a:gd name="T85" fmla="*/ 408 h 443"/>
                  <a:gd name="T86" fmla="*/ 271 w 443"/>
                  <a:gd name="T87" fmla="*/ 442 h 443"/>
                  <a:gd name="T88" fmla="*/ 288 w 443"/>
                  <a:gd name="T89" fmla="*/ 438 h 443"/>
                  <a:gd name="T90" fmla="*/ 329 w 443"/>
                  <a:gd name="T91" fmla="*/ 421 h 443"/>
                  <a:gd name="T92" fmla="*/ 343 w 443"/>
                  <a:gd name="T93" fmla="*/ 408 h 443"/>
                  <a:gd name="T94" fmla="*/ 344 w 443"/>
                  <a:gd name="T95" fmla="*/ 364 h 443"/>
                  <a:gd name="T96" fmla="*/ 368 w 443"/>
                  <a:gd name="T97" fmla="*/ 340 h 443"/>
                  <a:gd name="T98" fmla="*/ 379 w 443"/>
                  <a:gd name="T99" fmla="*/ 335 h 443"/>
                  <a:gd name="T100" fmla="*/ 414 w 443"/>
                  <a:gd name="T101" fmla="*/ 342 h 443"/>
                  <a:gd name="T102" fmla="*/ 428 w 443"/>
                  <a:gd name="T103" fmla="*/ 315 h 443"/>
                  <a:gd name="T104" fmla="*/ 441 w 443"/>
                  <a:gd name="T105" fmla="*/ 281 h 443"/>
                  <a:gd name="T106" fmla="*/ 221 w 443"/>
                  <a:gd name="T107" fmla="*/ 72 h 443"/>
                  <a:gd name="T108" fmla="*/ 221 w 443"/>
                  <a:gd name="T109" fmla="*/ 72 h 443"/>
                  <a:gd name="T110" fmla="*/ 221 w 443"/>
                  <a:gd name="T111" fmla="*/ 208 h 443"/>
                  <a:gd name="T112" fmla="*/ 122 w 443"/>
                  <a:gd name="T113" fmla="*/ 171 h 443"/>
                  <a:gd name="T114" fmla="*/ 171 w 443"/>
                  <a:gd name="T115" fmla="*/ 320 h 443"/>
                  <a:gd name="T116" fmla="*/ 321 w 443"/>
                  <a:gd name="T117" fmla="*/ 272 h 443"/>
                  <a:gd name="T118" fmla="*/ 321 w 443"/>
                  <a:gd name="T119" fmla="*/ 272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3" h="443">
                    <a:moveTo>
                      <a:pt x="443" y="270"/>
                    </a:moveTo>
                    <a:cubicBezTo>
                      <a:pt x="443" y="270"/>
                      <a:pt x="443" y="270"/>
                      <a:pt x="443" y="270"/>
                    </a:cubicBezTo>
                    <a:cubicBezTo>
                      <a:pt x="438" y="267"/>
                      <a:pt x="438" y="267"/>
                      <a:pt x="438" y="267"/>
                    </a:cubicBezTo>
                    <a:cubicBezTo>
                      <a:pt x="425" y="259"/>
                      <a:pt x="425" y="259"/>
                      <a:pt x="425" y="259"/>
                    </a:cubicBezTo>
                    <a:cubicBezTo>
                      <a:pt x="416" y="254"/>
                      <a:pt x="416" y="254"/>
                      <a:pt x="416" y="254"/>
                    </a:cubicBezTo>
                    <a:cubicBezTo>
                      <a:pt x="410" y="249"/>
                      <a:pt x="410" y="249"/>
                      <a:pt x="410" y="249"/>
                    </a:cubicBezTo>
                    <a:cubicBezTo>
                      <a:pt x="409" y="248"/>
                      <a:pt x="409" y="248"/>
                      <a:pt x="409" y="248"/>
                    </a:cubicBezTo>
                    <a:cubicBezTo>
                      <a:pt x="409" y="247"/>
                      <a:pt x="409" y="247"/>
                      <a:pt x="409" y="247"/>
                    </a:cubicBezTo>
                    <a:cubicBezTo>
                      <a:pt x="409" y="241"/>
                      <a:pt x="409" y="241"/>
                      <a:pt x="409" y="241"/>
                    </a:cubicBezTo>
                    <a:cubicBezTo>
                      <a:pt x="410" y="226"/>
                      <a:pt x="410" y="226"/>
                      <a:pt x="410" y="226"/>
                    </a:cubicBezTo>
                    <a:cubicBezTo>
                      <a:pt x="410" y="212"/>
                      <a:pt x="410" y="212"/>
                      <a:pt x="410" y="212"/>
                    </a:cubicBezTo>
                    <a:cubicBezTo>
                      <a:pt x="409" y="200"/>
                      <a:pt x="409" y="200"/>
                      <a:pt x="409" y="200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9" y="193"/>
                      <a:pt x="409" y="193"/>
                      <a:pt x="409" y="193"/>
                    </a:cubicBezTo>
                    <a:cubicBezTo>
                      <a:pt x="415" y="189"/>
                      <a:pt x="415" y="189"/>
                      <a:pt x="415" y="189"/>
                    </a:cubicBezTo>
                    <a:cubicBezTo>
                      <a:pt x="425" y="183"/>
                      <a:pt x="425" y="183"/>
                      <a:pt x="425" y="183"/>
                    </a:cubicBezTo>
                    <a:cubicBezTo>
                      <a:pt x="438" y="175"/>
                      <a:pt x="438" y="175"/>
                      <a:pt x="438" y="175"/>
                    </a:cubicBezTo>
                    <a:cubicBezTo>
                      <a:pt x="442" y="172"/>
                      <a:pt x="442" y="172"/>
                      <a:pt x="442" y="172"/>
                    </a:cubicBezTo>
                    <a:cubicBezTo>
                      <a:pt x="443" y="172"/>
                      <a:pt x="443" y="172"/>
                      <a:pt x="443" y="172"/>
                    </a:cubicBezTo>
                    <a:cubicBezTo>
                      <a:pt x="442" y="170"/>
                      <a:pt x="442" y="170"/>
                      <a:pt x="442" y="170"/>
                    </a:cubicBezTo>
                    <a:cubicBezTo>
                      <a:pt x="441" y="164"/>
                      <a:pt x="441" y="164"/>
                      <a:pt x="441" y="164"/>
                    </a:cubicBezTo>
                    <a:cubicBezTo>
                      <a:pt x="438" y="153"/>
                      <a:pt x="438" y="153"/>
                      <a:pt x="438" y="153"/>
                    </a:cubicBezTo>
                    <a:cubicBezTo>
                      <a:pt x="434" y="140"/>
                      <a:pt x="434" y="140"/>
                      <a:pt x="434" y="140"/>
                    </a:cubicBezTo>
                    <a:cubicBezTo>
                      <a:pt x="431" y="134"/>
                      <a:pt x="431" y="134"/>
                      <a:pt x="431" y="134"/>
                    </a:cubicBezTo>
                    <a:cubicBezTo>
                      <a:pt x="427" y="125"/>
                      <a:pt x="427" y="125"/>
                      <a:pt x="427" y="125"/>
                    </a:cubicBezTo>
                    <a:cubicBezTo>
                      <a:pt x="419" y="110"/>
                      <a:pt x="419" y="110"/>
                      <a:pt x="419" y="110"/>
                    </a:cubicBezTo>
                    <a:cubicBezTo>
                      <a:pt x="415" y="102"/>
                      <a:pt x="415" y="102"/>
                      <a:pt x="415" y="102"/>
                    </a:cubicBezTo>
                    <a:cubicBezTo>
                      <a:pt x="413" y="99"/>
                      <a:pt x="413" y="99"/>
                      <a:pt x="413" y="99"/>
                    </a:cubicBezTo>
                    <a:cubicBezTo>
                      <a:pt x="409" y="100"/>
                      <a:pt x="409" y="100"/>
                      <a:pt x="409" y="100"/>
                    </a:cubicBezTo>
                    <a:cubicBezTo>
                      <a:pt x="393" y="104"/>
                      <a:pt x="393" y="104"/>
                      <a:pt x="393" y="104"/>
                    </a:cubicBezTo>
                    <a:cubicBezTo>
                      <a:pt x="373" y="109"/>
                      <a:pt x="373" y="109"/>
                      <a:pt x="373" y="109"/>
                    </a:cubicBezTo>
                    <a:cubicBezTo>
                      <a:pt x="371" y="106"/>
                      <a:pt x="371" y="106"/>
                      <a:pt x="371" y="106"/>
                    </a:cubicBezTo>
                    <a:cubicBezTo>
                      <a:pt x="367" y="101"/>
                      <a:pt x="367" y="101"/>
                      <a:pt x="367" y="101"/>
                    </a:cubicBezTo>
                    <a:cubicBezTo>
                      <a:pt x="360" y="93"/>
                      <a:pt x="360" y="93"/>
                      <a:pt x="360" y="93"/>
                    </a:cubicBezTo>
                    <a:cubicBezTo>
                      <a:pt x="352" y="85"/>
                      <a:pt x="352" y="85"/>
                      <a:pt x="352" y="85"/>
                    </a:cubicBezTo>
                    <a:cubicBezTo>
                      <a:pt x="343" y="77"/>
                      <a:pt x="343" y="77"/>
                      <a:pt x="343" y="77"/>
                    </a:cubicBezTo>
                    <a:cubicBezTo>
                      <a:pt x="339" y="74"/>
                      <a:pt x="339" y="74"/>
                      <a:pt x="339" y="74"/>
                    </a:cubicBezTo>
                    <a:cubicBezTo>
                      <a:pt x="335" y="70"/>
                      <a:pt x="335" y="70"/>
                      <a:pt x="335" y="70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8" y="50"/>
                      <a:pt x="338" y="50"/>
                      <a:pt x="338" y="50"/>
                    </a:cubicBezTo>
                    <a:cubicBezTo>
                      <a:pt x="342" y="35"/>
                      <a:pt x="342" y="35"/>
                      <a:pt x="342" y="35"/>
                    </a:cubicBezTo>
                    <a:cubicBezTo>
                      <a:pt x="343" y="30"/>
                      <a:pt x="343" y="30"/>
                      <a:pt x="343" y="30"/>
                    </a:cubicBezTo>
                    <a:cubicBezTo>
                      <a:pt x="343" y="30"/>
                      <a:pt x="343" y="30"/>
                      <a:pt x="343" y="30"/>
                    </a:cubicBezTo>
                    <a:cubicBezTo>
                      <a:pt x="341" y="28"/>
                      <a:pt x="341" y="28"/>
                      <a:pt x="341" y="28"/>
                    </a:cubicBezTo>
                    <a:cubicBezTo>
                      <a:pt x="336" y="25"/>
                      <a:pt x="336" y="25"/>
                      <a:pt x="336" y="25"/>
                    </a:cubicBezTo>
                    <a:cubicBezTo>
                      <a:pt x="326" y="19"/>
                      <a:pt x="326" y="19"/>
                      <a:pt x="326" y="19"/>
                    </a:cubicBezTo>
                    <a:cubicBezTo>
                      <a:pt x="314" y="14"/>
                      <a:pt x="314" y="14"/>
                      <a:pt x="314" y="14"/>
                    </a:cubicBezTo>
                    <a:cubicBezTo>
                      <a:pt x="308" y="11"/>
                      <a:pt x="308" y="11"/>
                      <a:pt x="308" y="11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290" y="5"/>
                      <a:pt x="290" y="5"/>
                      <a:pt x="290" y="5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68" y="5"/>
                      <a:pt x="268" y="5"/>
                      <a:pt x="268" y="5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55" y="25"/>
                      <a:pt x="255" y="25"/>
                      <a:pt x="255" y="25"/>
                    </a:cubicBezTo>
                    <a:cubicBezTo>
                      <a:pt x="250" y="32"/>
                      <a:pt x="250" y="32"/>
                      <a:pt x="250" y="32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5" y="34"/>
                      <a:pt x="245" y="34"/>
                      <a:pt x="245" y="34"/>
                    </a:cubicBezTo>
                    <a:cubicBezTo>
                      <a:pt x="235" y="33"/>
                      <a:pt x="235" y="33"/>
                      <a:pt x="235" y="33"/>
                    </a:cubicBezTo>
                    <a:cubicBezTo>
                      <a:pt x="228" y="33"/>
                      <a:pt x="228" y="33"/>
                      <a:pt x="228" y="33"/>
                    </a:cubicBezTo>
                    <a:cubicBezTo>
                      <a:pt x="216" y="33"/>
                      <a:pt x="216" y="33"/>
                      <a:pt x="216" y="33"/>
                    </a:cubicBezTo>
                    <a:cubicBezTo>
                      <a:pt x="210" y="33"/>
                      <a:pt x="210" y="33"/>
                      <a:pt x="210" y="33"/>
                    </a:cubicBezTo>
                    <a:cubicBezTo>
                      <a:pt x="200" y="34"/>
                      <a:pt x="200" y="34"/>
                      <a:pt x="200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3" y="33"/>
                      <a:pt x="193" y="33"/>
                      <a:pt x="193" y="33"/>
                    </a:cubicBezTo>
                    <a:cubicBezTo>
                      <a:pt x="189" y="28"/>
                      <a:pt x="189" y="28"/>
                      <a:pt x="189" y="28"/>
                    </a:cubicBezTo>
                    <a:cubicBezTo>
                      <a:pt x="183" y="18"/>
                      <a:pt x="183" y="18"/>
                      <a:pt x="183" y="18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4" y="174"/>
                      <a:pt x="4" y="174"/>
                      <a:pt x="4" y="174"/>
                    </a:cubicBezTo>
                    <a:cubicBezTo>
                      <a:pt x="17" y="183"/>
                      <a:pt x="17" y="183"/>
                      <a:pt x="17" y="183"/>
                    </a:cubicBezTo>
                    <a:cubicBezTo>
                      <a:pt x="35" y="194"/>
                      <a:pt x="35" y="194"/>
                      <a:pt x="35" y="194"/>
                    </a:cubicBezTo>
                    <a:cubicBezTo>
                      <a:pt x="34" y="198"/>
                      <a:pt x="34" y="198"/>
                      <a:pt x="34" y="198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17"/>
                      <a:pt x="33" y="217"/>
                      <a:pt x="33" y="217"/>
                    </a:cubicBezTo>
                    <a:cubicBezTo>
                      <a:pt x="33" y="229"/>
                      <a:pt x="33" y="229"/>
                      <a:pt x="33" y="229"/>
                    </a:cubicBezTo>
                    <a:cubicBezTo>
                      <a:pt x="34" y="240"/>
                      <a:pt x="34" y="240"/>
                      <a:pt x="34" y="240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5" y="249"/>
                      <a:pt x="35" y="249"/>
                      <a:pt x="35" y="249"/>
                    </a:cubicBezTo>
                    <a:cubicBezTo>
                      <a:pt x="21" y="258"/>
                      <a:pt x="21" y="258"/>
                      <a:pt x="21" y="258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3" y="269"/>
                      <a:pt x="3" y="269"/>
                      <a:pt x="3" y="269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5" y="289"/>
                      <a:pt x="5" y="289"/>
                      <a:pt x="5" y="289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15" y="315"/>
                      <a:pt x="15" y="315"/>
                      <a:pt x="15" y="315"/>
                    </a:cubicBezTo>
                    <a:cubicBezTo>
                      <a:pt x="18" y="323"/>
                      <a:pt x="18" y="323"/>
                      <a:pt x="18" y="323"/>
                    </a:cubicBezTo>
                    <a:cubicBezTo>
                      <a:pt x="27" y="338"/>
                      <a:pt x="27" y="338"/>
                      <a:pt x="27" y="338"/>
                    </a:cubicBezTo>
                    <a:cubicBezTo>
                      <a:pt x="29" y="342"/>
                      <a:pt x="29" y="342"/>
                      <a:pt x="29" y="342"/>
                    </a:cubicBezTo>
                    <a:cubicBezTo>
                      <a:pt x="31" y="343"/>
                      <a:pt x="31" y="343"/>
                      <a:pt x="31" y="343"/>
                    </a:cubicBezTo>
                    <a:cubicBezTo>
                      <a:pt x="50" y="339"/>
                      <a:pt x="50" y="339"/>
                      <a:pt x="50" y="339"/>
                    </a:cubicBezTo>
                    <a:cubicBezTo>
                      <a:pt x="70" y="334"/>
                      <a:pt x="70" y="334"/>
                      <a:pt x="70" y="334"/>
                    </a:cubicBezTo>
                    <a:cubicBezTo>
                      <a:pt x="72" y="336"/>
                      <a:pt x="72" y="336"/>
                      <a:pt x="72" y="336"/>
                    </a:cubicBezTo>
                    <a:cubicBezTo>
                      <a:pt x="75" y="341"/>
                      <a:pt x="75" y="341"/>
                      <a:pt x="75" y="341"/>
                    </a:cubicBezTo>
                    <a:cubicBezTo>
                      <a:pt x="83" y="349"/>
                      <a:pt x="83" y="349"/>
                      <a:pt x="83" y="349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104" y="369"/>
                      <a:pt x="104" y="369"/>
                      <a:pt x="104" y="369"/>
                    </a:cubicBezTo>
                    <a:cubicBezTo>
                      <a:pt x="106" y="371"/>
                      <a:pt x="106" y="371"/>
                      <a:pt x="106" y="371"/>
                    </a:cubicBezTo>
                    <a:cubicBezTo>
                      <a:pt x="109" y="373"/>
                      <a:pt x="109" y="373"/>
                      <a:pt x="109" y="373"/>
                    </a:cubicBezTo>
                    <a:cubicBezTo>
                      <a:pt x="109" y="374"/>
                      <a:pt x="109" y="374"/>
                      <a:pt x="109" y="374"/>
                    </a:cubicBezTo>
                    <a:cubicBezTo>
                      <a:pt x="104" y="394"/>
                      <a:pt x="104" y="394"/>
                      <a:pt x="104" y="394"/>
                    </a:cubicBezTo>
                    <a:cubicBezTo>
                      <a:pt x="100" y="412"/>
                      <a:pt x="100" y="412"/>
                      <a:pt x="100" y="412"/>
                    </a:cubicBezTo>
                    <a:cubicBezTo>
                      <a:pt x="101" y="413"/>
                      <a:pt x="101" y="413"/>
                      <a:pt x="101" y="413"/>
                    </a:cubicBezTo>
                    <a:cubicBezTo>
                      <a:pt x="102" y="414"/>
                      <a:pt x="102" y="414"/>
                      <a:pt x="102" y="414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19" y="424"/>
                      <a:pt x="119" y="424"/>
                      <a:pt x="119" y="424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37" y="432"/>
                      <a:pt x="137" y="432"/>
                      <a:pt x="137" y="432"/>
                    </a:cubicBezTo>
                    <a:cubicBezTo>
                      <a:pt x="146" y="436"/>
                      <a:pt x="146" y="436"/>
                      <a:pt x="146" y="436"/>
                    </a:cubicBezTo>
                    <a:cubicBezTo>
                      <a:pt x="162" y="440"/>
                      <a:pt x="162" y="440"/>
                      <a:pt x="162" y="440"/>
                    </a:cubicBezTo>
                    <a:cubicBezTo>
                      <a:pt x="170" y="442"/>
                      <a:pt x="170" y="442"/>
                      <a:pt x="170" y="442"/>
                    </a:cubicBezTo>
                    <a:cubicBezTo>
                      <a:pt x="171" y="443"/>
                      <a:pt x="171" y="443"/>
                      <a:pt x="171" y="443"/>
                    </a:cubicBezTo>
                    <a:cubicBezTo>
                      <a:pt x="172" y="443"/>
                      <a:pt x="172" y="443"/>
                      <a:pt x="172" y="443"/>
                    </a:cubicBezTo>
                    <a:cubicBezTo>
                      <a:pt x="173" y="441"/>
                      <a:pt x="173" y="441"/>
                      <a:pt x="173" y="441"/>
                    </a:cubicBezTo>
                    <a:cubicBezTo>
                      <a:pt x="178" y="434"/>
                      <a:pt x="178" y="434"/>
                      <a:pt x="178" y="434"/>
                    </a:cubicBezTo>
                    <a:cubicBezTo>
                      <a:pt x="184" y="425"/>
                      <a:pt x="184" y="425"/>
                      <a:pt x="184" y="425"/>
                    </a:cubicBezTo>
                    <a:cubicBezTo>
                      <a:pt x="194" y="408"/>
                      <a:pt x="194" y="408"/>
                      <a:pt x="194" y="408"/>
                    </a:cubicBezTo>
                    <a:cubicBezTo>
                      <a:pt x="197" y="408"/>
                      <a:pt x="197" y="408"/>
                      <a:pt x="197" y="408"/>
                    </a:cubicBezTo>
                    <a:cubicBezTo>
                      <a:pt x="203" y="409"/>
                      <a:pt x="203" y="409"/>
                      <a:pt x="203" y="409"/>
                    </a:cubicBezTo>
                    <a:cubicBezTo>
                      <a:pt x="215" y="410"/>
                      <a:pt x="215" y="410"/>
                      <a:pt x="215" y="410"/>
                    </a:cubicBezTo>
                    <a:cubicBezTo>
                      <a:pt x="221" y="410"/>
                      <a:pt x="221" y="410"/>
                      <a:pt x="221" y="410"/>
                    </a:cubicBezTo>
                    <a:cubicBezTo>
                      <a:pt x="226" y="410"/>
                      <a:pt x="226" y="410"/>
                      <a:pt x="226" y="410"/>
                    </a:cubicBezTo>
                    <a:cubicBezTo>
                      <a:pt x="237" y="409"/>
                      <a:pt x="237" y="409"/>
                      <a:pt x="237" y="409"/>
                    </a:cubicBezTo>
                    <a:cubicBezTo>
                      <a:pt x="245" y="408"/>
                      <a:pt x="245" y="408"/>
                      <a:pt x="245" y="408"/>
                    </a:cubicBezTo>
                    <a:cubicBezTo>
                      <a:pt x="249" y="408"/>
                      <a:pt x="249" y="408"/>
                      <a:pt x="249" y="408"/>
                    </a:cubicBezTo>
                    <a:cubicBezTo>
                      <a:pt x="259" y="424"/>
                      <a:pt x="259" y="424"/>
                      <a:pt x="259" y="424"/>
                    </a:cubicBezTo>
                    <a:cubicBezTo>
                      <a:pt x="267" y="437"/>
                      <a:pt x="267" y="437"/>
                      <a:pt x="267" y="437"/>
                    </a:cubicBezTo>
                    <a:cubicBezTo>
                      <a:pt x="270" y="442"/>
                      <a:pt x="270" y="442"/>
                      <a:pt x="270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4" y="442"/>
                      <a:pt x="274" y="442"/>
                      <a:pt x="274" y="442"/>
                    </a:cubicBezTo>
                    <a:cubicBezTo>
                      <a:pt x="279" y="441"/>
                      <a:pt x="279" y="441"/>
                      <a:pt x="279" y="441"/>
                    </a:cubicBezTo>
                    <a:cubicBezTo>
                      <a:pt x="288" y="438"/>
                      <a:pt x="288" y="438"/>
                      <a:pt x="288" y="438"/>
                    </a:cubicBezTo>
                    <a:cubicBezTo>
                      <a:pt x="306" y="432"/>
                      <a:pt x="306" y="432"/>
                      <a:pt x="306" y="432"/>
                    </a:cubicBezTo>
                    <a:cubicBezTo>
                      <a:pt x="314" y="428"/>
                      <a:pt x="314" y="428"/>
                      <a:pt x="314" y="428"/>
                    </a:cubicBezTo>
                    <a:cubicBezTo>
                      <a:pt x="319" y="426"/>
                      <a:pt x="319" y="426"/>
                      <a:pt x="319" y="426"/>
                    </a:cubicBezTo>
                    <a:cubicBezTo>
                      <a:pt x="329" y="421"/>
                      <a:pt x="329" y="421"/>
                      <a:pt x="329" y="421"/>
                    </a:cubicBezTo>
                    <a:cubicBezTo>
                      <a:pt x="338" y="417"/>
                      <a:pt x="338" y="417"/>
                      <a:pt x="338" y="417"/>
                    </a:cubicBezTo>
                    <a:cubicBezTo>
                      <a:pt x="343" y="413"/>
                      <a:pt x="343" y="413"/>
                      <a:pt x="343" y="413"/>
                    </a:cubicBezTo>
                    <a:cubicBezTo>
                      <a:pt x="344" y="412"/>
                      <a:pt x="344" y="412"/>
                      <a:pt x="344" y="412"/>
                    </a:cubicBezTo>
                    <a:cubicBezTo>
                      <a:pt x="343" y="408"/>
                      <a:pt x="343" y="408"/>
                      <a:pt x="343" y="408"/>
                    </a:cubicBezTo>
                    <a:cubicBezTo>
                      <a:pt x="339" y="392"/>
                      <a:pt x="339" y="392"/>
                      <a:pt x="339" y="392"/>
                    </a:cubicBezTo>
                    <a:cubicBezTo>
                      <a:pt x="334" y="373"/>
                      <a:pt x="334" y="373"/>
                      <a:pt x="334" y="373"/>
                    </a:cubicBezTo>
                    <a:cubicBezTo>
                      <a:pt x="341" y="367"/>
                      <a:pt x="341" y="367"/>
                      <a:pt x="341" y="367"/>
                    </a:cubicBezTo>
                    <a:cubicBezTo>
                      <a:pt x="344" y="364"/>
                      <a:pt x="344" y="364"/>
                      <a:pt x="344" y="364"/>
                    </a:cubicBezTo>
                    <a:cubicBezTo>
                      <a:pt x="352" y="358"/>
                      <a:pt x="352" y="358"/>
                      <a:pt x="352" y="358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65" y="344"/>
                      <a:pt x="365" y="344"/>
                      <a:pt x="365" y="344"/>
                    </a:cubicBezTo>
                    <a:cubicBezTo>
                      <a:pt x="368" y="340"/>
                      <a:pt x="368" y="340"/>
                      <a:pt x="368" y="340"/>
                    </a:cubicBezTo>
                    <a:cubicBezTo>
                      <a:pt x="370" y="338"/>
                      <a:pt x="370" y="338"/>
                      <a:pt x="370" y="338"/>
                    </a:cubicBezTo>
                    <a:cubicBezTo>
                      <a:pt x="373" y="334"/>
                      <a:pt x="373" y="334"/>
                      <a:pt x="373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9" y="335"/>
                      <a:pt x="379" y="335"/>
                      <a:pt x="379" y="335"/>
                    </a:cubicBezTo>
                    <a:cubicBezTo>
                      <a:pt x="394" y="338"/>
                      <a:pt x="394" y="338"/>
                      <a:pt x="394" y="338"/>
                    </a:cubicBezTo>
                    <a:cubicBezTo>
                      <a:pt x="409" y="342"/>
                      <a:pt x="409" y="342"/>
                      <a:pt x="409" y="342"/>
                    </a:cubicBezTo>
                    <a:cubicBezTo>
                      <a:pt x="413" y="343"/>
                      <a:pt x="413" y="343"/>
                      <a:pt x="413" y="343"/>
                    </a:cubicBezTo>
                    <a:cubicBezTo>
                      <a:pt x="414" y="342"/>
                      <a:pt x="414" y="342"/>
                      <a:pt x="414" y="342"/>
                    </a:cubicBezTo>
                    <a:cubicBezTo>
                      <a:pt x="416" y="338"/>
                      <a:pt x="416" y="338"/>
                      <a:pt x="416" y="338"/>
                    </a:cubicBezTo>
                    <a:cubicBezTo>
                      <a:pt x="422" y="328"/>
                      <a:pt x="422" y="328"/>
                      <a:pt x="422" y="328"/>
                    </a:cubicBezTo>
                    <a:cubicBezTo>
                      <a:pt x="426" y="320"/>
                      <a:pt x="426" y="320"/>
                      <a:pt x="426" y="320"/>
                    </a:cubicBezTo>
                    <a:cubicBezTo>
                      <a:pt x="428" y="315"/>
                      <a:pt x="428" y="315"/>
                      <a:pt x="428" y="315"/>
                    </a:cubicBezTo>
                    <a:cubicBezTo>
                      <a:pt x="432" y="306"/>
                      <a:pt x="432" y="306"/>
                      <a:pt x="432" y="306"/>
                    </a:cubicBezTo>
                    <a:cubicBezTo>
                      <a:pt x="436" y="296"/>
                      <a:pt x="436" y="296"/>
                      <a:pt x="436" y="296"/>
                    </a:cubicBezTo>
                    <a:cubicBezTo>
                      <a:pt x="439" y="286"/>
                      <a:pt x="439" y="286"/>
                      <a:pt x="439" y="286"/>
                    </a:cubicBezTo>
                    <a:cubicBezTo>
                      <a:pt x="441" y="281"/>
                      <a:pt x="441" y="281"/>
                      <a:pt x="441" y="281"/>
                    </a:cubicBezTo>
                    <a:cubicBezTo>
                      <a:pt x="442" y="276"/>
                      <a:pt x="442" y="276"/>
                      <a:pt x="442" y="276"/>
                    </a:cubicBezTo>
                    <a:cubicBezTo>
                      <a:pt x="443" y="272"/>
                      <a:pt x="443" y="272"/>
                      <a:pt x="443" y="272"/>
                    </a:cubicBezTo>
                    <a:lnTo>
                      <a:pt x="443" y="270"/>
                    </a:lnTo>
                    <a:close/>
                    <a:moveTo>
                      <a:pt x="221" y="72"/>
                    </a:moveTo>
                    <a:cubicBezTo>
                      <a:pt x="249" y="72"/>
                      <a:pt x="272" y="94"/>
                      <a:pt x="272" y="122"/>
                    </a:cubicBezTo>
                    <a:cubicBezTo>
                      <a:pt x="272" y="150"/>
                      <a:pt x="249" y="173"/>
                      <a:pt x="221" y="173"/>
                    </a:cubicBezTo>
                    <a:cubicBezTo>
                      <a:pt x="193" y="173"/>
                      <a:pt x="171" y="150"/>
                      <a:pt x="171" y="122"/>
                    </a:cubicBezTo>
                    <a:cubicBezTo>
                      <a:pt x="171" y="94"/>
                      <a:pt x="193" y="72"/>
                      <a:pt x="221" y="72"/>
                    </a:cubicBezTo>
                    <a:close/>
                    <a:moveTo>
                      <a:pt x="235" y="221"/>
                    </a:moveTo>
                    <a:cubicBezTo>
                      <a:pt x="235" y="229"/>
                      <a:pt x="229" y="235"/>
                      <a:pt x="221" y="235"/>
                    </a:cubicBezTo>
                    <a:cubicBezTo>
                      <a:pt x="214" y="235"/>
                      <a:pt x="208" y="229"/>
                      <a:pt x="208" y="221"/>
                    </a:cubicBezTo>
                    <a:cubicBezTo>
                      <a:pt x="208" y="214"/>
                      <a:pt x="214" y="208"/>
                      <a:pt x="221" y="208"/>
                    </a:cubicBezTo>
                    <a:cubicBezTo>
                      <a:pt x="229" y="208"/>
                      <a:pt x="235" y="214"/>
                      <a:pt x="235" y="221"/>
                    </a:cubicBezTo>
                    <a:close/>
                    <a:moveTo>
                      <a:pt x="122" y="272"/>
                    </a:moveTo>
                    <a:cubicBezTo>
                      <a:pt x="94" y="272"/>
                      <a:pt x="72" y="249"/>
                      <a:pt x="72" y="221"/>
                    </a:cubicBezTo>
                    <a:cubicBezTo>
                      <a:pt x="72" y="193"/>
                      <a:pt x="94" y="171"/>
                      <a:pt x="122" y="171"/>
                    </a:cubicBezTo>
                    <a:cubicBezTo>
                      <a:pt x="150" y="171"/>
                      <a:pt x="172" y="193"/>
                      <a:pt x="172" y="221"/>
                    </a:cubicBezTo>
                    <a:cubicBezTo>
                      <a:pt x="172" y="249"/>
                      <a:pt x="150" y="272"/>
                      <a:pt x="122" y="272"/>
                    </a:cubicBezTo>
                    <a:close/>
                    <a:moveTo>
                      <a:pt x="221" y="371"/>
                    </a:moveTo>
                    <a:cubicBezTo>
                      <a:pt x="193" y="371"/>
                      <a:pt x="171" y="348"/>
                      <a:pt x="171" y="320"/>
                    </a:cubicBezTo>
                    <a:cubicBezTo>
                      <a:pt x="171" y="293"/>
                      <a:pt x="193" y="270"/>
                      <a:pt x="221" y="270"/>
                    </a:cubicBezTo>
                    <a:cubicBezTo>
                      <a:pt x="249" y="270"/>
                      <a:pt x="272" y="293"/>
                      <a:pt x="272" y="320"/>
                    </a:cubicBezTo>
                    <a:cubicBezTo>
                      <a:pt x="272" y="348"/>
                      <a:pt x="249" y="371"/>
                      <a:pt x="221" y="371"/>
                    </a:cubicBezTo>
                    <a:close/>
                    <a:moveTo>
                      <a:pt x="321" y="272"/>
                    </a:moveTo>
                    <a:cubicBezTo>
                      <a:pt x="293" y="272"/>
                      <a:pt x="270" y="249"/>
                      <a:pt x="270" y="221"/>
                    </a:cubicBezTo>
                    <a:cubicBezTo>
                      <a:pt x="270" y="193"/>
                      <a:pt x="293" y="171"/>
                      <a:pt x="321" y="171"/>
                    </a:cubicBezTo>
                    <a:cubicBezTo>
                      <a:pt x="349" y="171"/>
                      <a:pt x="371" y="193"/>
                      <a:pt x="371" y="221"/>
                    </a:cubicBezTo>
                    <a:cubicBezTo>
                      <a:pt x="371" y="249"/>
                      <a:pt x="349" y="272"/>
                      <a:pt x="321" y="272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6" name="Gruppieren 97">
                <a:extLst>
                  <a:ext uri="{FF2B5EF4-FFF2-40B4-BE49-F238E27FC236}">
                    <a16:creationId xmlns:a16="http://schemas.microsoft.com/office/drawing/2014/main" id="{8F9AAB15-5B75-3DFD-6609-6E962D5C1D76}"/>
                  </a:ext>
                </a:extLst>
              </p:cNvPr>
              <p:cNvGrpSpPr/>
              <p:nvPr/>
            </p:nvGrpSpPr>
            <p:grpSpPr>
              <a:xfrm>
                <a:off x="4583234" y="2388541"/>
                <a:ext cx="140361" cy="139974"/>
                <a:chOff x="4616451" y="1570038"/>
                <a:chExt cx="1147763" cy="114458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20" name="Freeform 6">
                  <a:extLst>
                    <a:ext uri="{FF2B5EF4-FFF2-40B4-BE49-F238E27FC236}">
                      <a16:creationId xmlns:a16="http://schemas.microsoft.com/office/drawing/2014/main" id="{8A2CB35A-9D7C-F0B6-9759-63BCCB570C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16451" y="1570038"/>
                  <a:ext cx="1147763" cy="1144588"/>
                </a:xfrm>
                <a:custGeom>
                  <a:avLst/>
                  <a:gdLst>
                    <a:gd name="T0" fmla="*/ 682 w 723"/>
                    <a:gd name="T1" fmla="*/ 341 h 721"/>
                    <a:gd name="T2" fmla="*/ 694 w 723"/>
                    <a:gd name="T3" fmla="*/ 281 h 721"/>
                    <a:gd name="T4" fmla="*/ 696 w 723"/>
                    <a:gd name="T5" fmla="*/ 223 h 721"/>
                    <a:gd name="T6" fmla="*/ 673 w 723"/>
                    <a:gd name="T7" fmla="*/ 177 h 721"/>
                    <a:gd name="T8" fmla="*/ 624 w 723"/>
                    <a:gd name="T9" fmla="*/ 142 h 721"/>
                    <a:gd name="T10" fmla="*/ 570 w 723"/>
                    <a:gd name="T11" fmla="*/ 117 h 721"/>
                    <a:gd name="T12" fmla="*/ 538 w 723"/>
                    <a:gd name="T13" fmla="*/ 93 h 721"/>
                    <a:gd name="T14" fmla="*/ 500 w 723"/>
                    <a:gd name="T15" fmla="*/ 48 h 721"/>
                    <a:gd name="T16" fmla="*/ 453 w 723"/>
                    <a:gd name="T17" fmla="*/ 10 h 721"/>
                    <a:gd name="T18" fmla="*/ 402 w 723"/>
                    <a:gd name="T19" fmla="*/ 1 h 721"/>
                    <a:gd name="T20" fmla="*/ 345 w 723"/>
                    <a:gd name="T21" fmla="*/ 19 h 721"/>
                    <a:gd name="T22" fmla="*/ 291 w 723"/>
                    <a:gd name="T23" fmla="*/ 46 h 721"/>
                    <a:gd name="T24" fmla="*/ 254 w 723"/>
                    <a:gd name="T25" fmla="*/ 57 h 721"/>
                    <a:gd name="T26" fmla="*/ 194 w 723"/>
                    <a:gd name="T27" fmla="*/ 61 h 721"/>
                    <a:gd name="T28" fmla="*/ 137 w 723"/>
                    <a:gd name="T29" fmla="*/ 76 h 721"/>
                    <a:gd name="T30" fmla="*/ 98 w 723"/>
                    <a:gd name="T31" fmla="*/ 111 h 721"/>
                    <a:gd name="T32" fmla="*/ 79 w 723"/>
                    <a:gd name="T33" fmla="*/ 168 h 721"/>
                    <a:gd name="T34" fmla="*/ 69 w 723"/>
                    <a:gd name="T35" fmla="*/ 226 h 721"/>
                    <a:gd name="T36" fmla="*/ 55 w 723"/>
                    <a:gd name="T37" fmla="*/ 263 h 721"/>
                    <a:gd name="T38" fmla="*/ 22 w 723"/>
                    <a:gd name="T39" fmla="*/ 313 h 721"/>
                    <a:gd name="T40" fmla="*/ 0 w 723"/>
                    <a:gd name="T41" fmla="*/ 368 h 721"/>
                    <a:gd name="T42" fmla="*/ 4 w 723"/>
                    <a:gd name="T43" fmla="*/ 419 h 721"/>
                    <a:gd name="T44" fmla="*/ 37 w 723"/>
                    <a:gd name="T45" fmla="*/ 468 h 721"/>
                    <a:gd name="T46" fmla="*/ 77 w 723"/>
                    <a:gd name="T47" fmla="*/ 513 h 721"/>
                    <a:gd name="T48" fmla="*/ 98 w 723"/>
                    <a:gd name="T49" fmla="*/ 546 h 721"/>
                    <a:gd name="T50" fmla="*/ 119 w 723"/>
                    <a:gd name="T51" fmla="*/ 602 h 721"/>
                    <a:gd name="T52" fmla="*/ 149 w 723"/>
                    <a:gd name="T53" fmla="*/ 654 h 721"/>
                    <a:gd name="T54" fmla="*/ 193 w 723"/>
                    <a:gd name="T55" fmla="*/ 681 h 721"/>
                    <a:gd name="T56" fmla="*/ 253 w 723"/>
                    <a:gd name="T57" fmla="*/ 684 h 721"/>
                    <a:gd name="T58" fmla="*/ 312 w 723"/>
                    <a:gd name="T59" fmla="*/ 678 h 721"/>
                    <a:gd name="T60" fmla="*/ 351 w 723"/>
                    <a:gd name="T61" fmla="*/ 682 h 721"/>
                    <a:gd name="T62" fmla="*/ 408 w 723"/>
                    <a:gd name="T63" fmla="*/ 699 h 721"/>
                    <a:gd name="T64" fmla="*/ 468 w 723"/>
                    <a:gd name="T65" fmla="*/ 706 h 721"/>
                    <a:gd name="T66" fmla="*/ 516 w 723"/>
                    <a:gd name="T67" fmla="*/ 687 h 721"/>
                    <a:gd name="T68" fmla="*/ 555 w 723"/>
                    <a:gd name="T69" fmla="*/ 642 h 721"/>
                    <a:gd name="T70" fmla="*/ 585 w 723"/>
                    <a:gd name="T71" fmla="*/ 591 h 721"/>
                    <a:gd name="T72" fmla="*/ 612 w 723"/>
                    <a:gd name="T73" fmla="*/ 563 h 721"/>
                    <a:gd name="T74" fmla="*/ 660 w 723"/>
                    <a:gd name="T75" fmla="*/ 527 h 721"/>
                    <a:gd name="T76" fmla="*/ 702 w 723"/>
                    <a:gd name="T77" fmla="*/ 483 h 721"/>
                    <a:gd name="T78" fmla="*/ 715 w 723"/>
                    <a:gd name="T79" fmla="*/ 434 h 721"/>
                    <a:gd name="T80" fmla="*/ 703 w 723"/>
                    <a:gd name="T81" fmla="*/ 376 h 721"/>
                    <a:gd name="T82" fmla="*/ 610 w 723"/>
                    <a:gd name="T83" fmla="*/ 450 h 721"/>
                    <a:gd name="T84" fmla="*/ 538 w 723"/>
                    <a:gd name="T85" fmla="*/ 557 h 721"/>
                    <a:gd name="T86" fmla="*/ 428 w 723"/>
                    <a:gd name="T87" fmla="*/ 617 h 721"/>
                    <a:gd name="T88" fmla="*/ 321 w 723"/>
                    <a:gd name="T89" fmla="*/ 622 h 721"/>
                    <a:gd name="T90" fmla="*/ 203 w 723"/>
                    <a:gd name="T91" fmla="*/ 572 h 721"/>
                    <a:gd name="T92" fmla="*/ 122 w 723"/>
                    <a:gd name="T93" fmla="*/ 474 h 721"/>
                    <a:gd name="T94" fmla="*/ 97 w 723"/>
                    <a:gd name="T95" fmla="*/ 361 h 721"/>
                    <a:gd name="T96" fmla="*/ 122 w 723"/>
                    <a:gd name="T97" fmla="*/ 245 h 721"/>
                    <a:gd name="T98" fmla="*/ 203 w 723"/>
                    <a:gd name="T99" fmla="*/ 148 h 721"/>
                    <a:gd name="T100" fmla="*/ 321 w 723"/>
                    <a:gd name="T101" fmla="*/ 99 h 721"/>
                    <a:gd name="T102" fmla="*/ 428 w 723"/>
                    <a:gd name="T103" fmla="*/ 105 h 721"/>
                    <a:gd name="T104" fmla="*/ 538 w 723"/>
                    <a:gd name="T105" fmla="*/ 165 h 721"/>
                    <a:gd name="T106" fmla="*/ 610 w 723"/>
                    <a:gd name="T107" fmla="*/ 269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23" h="721">
                      <a:moveTo>
                        <a:pt x="703" y="376"/>
                      </a:moveTo>
                      <a:lnTo>
                        <a:pt x="723" y="368"/>
                      </a:lnTo>
                      <a:lnTo>
                        <a:pt x="723" y="353"/>
                      </a:lnTo>
                      <a:lnTo>
                        <a:pt x="703" y="344"/>
                      </a:lnTo>
                      <a:lnTo>
                        <a:pt x="682" y="341"/>
                      </a:lnTo>
                      <a:lnTo>
                        <a:pt x="681" y="320"/>
                      </a:lnTo>
                      <a:lnTo>
                        <a:pt x="700" y="313"/>
                      </a:lnTo>
                      <a:lnTo>
                        <a:pt x="718" y="301"/>
                      </a:lnTo>
                      <a:lnTo>
                        <a:pt x="715" y="286"/>
                      </a:lnTo>
                      <a:lnTo>
                        <a:pt x="694" y="281"/>
                      </a:lnTo>
                      <a:lnTo>
                        <a:pt x="673" y="281"/>
                      </a:lnTo>
                      <a:lnTo>
                        <a:pt x="667" y="263"/>
                      </a:lnTo>
                      <a:lnTo>
                        <a:pt x="685" y="251"/>
                      </a:lnTo>
                      <a:lnTo>
                        <a:pt x="702" y="236"/>
                      </a:lnTo>
                      <a:lnTo>
                        <a:pt x="696" y="223"/>
                      </a:lnTo>
                      <a:lnTo>
                        <a:pt x="673" y="223"/>
                      </a:lnTo>
                      <a:lnTo>
                        <a:pt x="654" y="226"/>
                      </a:lnTo>
                      <a:lnTo>
                        <a:pt x="645" y="208"/>
                      </a:lnTo>
                      <a:lnTo>
                        <a:pt x="660" y="194"/>
                      </a:lnTo>
                      <a:lnTo>
                        <a:pt x="673" y="177"/>
                      </a:lnTo>
                      <a:lnTo>
                        <a:pt x="664" y="163"/>
                      </a:lnTo>
                      <a:lnTo>
                        <a:pt x="643" y="168"/>
                      </a:lnTo>
                      <a:lnTo>
                        <a:pt x="624" y="175"/>
                      </a:lnTo>
                      <a:lnTo>
                        <a:pt x="612" y="159"/>
                      </a:lnTo>
                      <a:lnTo>
                        <a:pt x="624" y="142"/>
                      </a:lnTo>
                      <a:lnTo>
                        <a:pt x="634" y="123"/>
                      </a:lnTo>
                      <a:lnTo>
                        <a:pt x="624" y="111"/>
                      </a:lnTo>
                      <a:lnTo>
                        <a:pt x="603" y="118"/>
                      </a:lnTo>
                      <a:lnTo>
                        <a:pt x="585" y="130"/>
                      </a:lnTo>
                      <a:lnTo>
                        <a:pt x="570" y="117"/>
                      </a:lnTo>
                      <a:lnTo>
                        <a:pt x="579" y="97"/>
                      </a:lnTo>
                      <a:lnTo>
                        <a:pt x="585" y="76"/>
                      </a:lnTo>
                      <a:lnTo>
                        <a:pt x="573" y="67"/>
                      </a:lnTo>
                      <a:lnTo>
                        <a:pt x="555" y="78"/>
                      </a:lnTo>
                      <a:lnTo>
                        <a:pt x="538" y="93"/>
                      </a:lnTo>
                      <a:lnTo>
                        <a:pt x="522" y="82"/>
                      </a:lnTo>
                      <a:lnTo>
                        <a:pt x="528" y="61"/>
                      </a:lnTo>
                      <a:lnTo>
                        <a:pt x="529" y="40"/>
                      </a:lnTo>
                      <a:lnTo>
                        <a:pt x="516" y="33"/>
                      </a:lnTo>
                      <a:lnTo>
                        <a:pt x="500" y="48"/>
                      </a:lnTo>
                      <a:lnTo>
                        <a:pt x="486" y="64"/>
                      </a:lnTo>
                      <a:lnTo>
                        <a:pt x="468" y="57"/>
                      </a:lnTo>
                      <a:lnTo>
                        <a:pt x="470" y="36"/>
                      </a:lnTo>
                      <a:lnTo>
                        <a:pt x="468" y="15"/>
                      </a:lnTo>
                      <a:lnTo>
                        <a:pt x="453" y="10"/>
                      </a:lnTo>
                      <a:lnTo>
                        <a:pt x="440" y="28"/>
                      </a:lnTo>
                      <a:lnTo>
                        <a:pt x="431" y="46"/>
                      </a:lnTo>
                      <a:lnTo>
                        <a:pt x="410" y="42"/>
                      </a:lnTo>
                      <a:lnTo>
                        <a:pt x="408" y="22"/>
                      </a:lnTo>
                      <a:lnTo>
                        <a:pt x="402" y="1"/>
                      </a:lnTo>
                      <a:lnTo>
                        <a:pt x="387" y="0"/>
                      </a:lnTo>
                      <a:lnTo>
                        <a:pt x="377" y="19"/>
                      </a:lnTo>
                      <a:lnTo>
                        <a:pt x="371" y="39"/>
                      </a:lnTo>
                      <a:lnTo>
                        <a:pt x="351" y="39"/>
                      </a:lnTo>
                      <a:lnTo>
                        <a:pt x="345" y="19"/>
                      </a:lnTo>
                      <a:lnTo>
                        <a:pt x="335" y="0"/>
                      </a:lnTo>
                      <a:lnTo>
                        <a:pt x="320" y="1"/>
                      </a:lnTo>
                      <a:lnTo>
                        <a:pt x="314" y="22"/>
                      </a:lnTo>
                      <a:lnTo>
                        <a:pt x="312" y="42"/>
                      </a:lnTo>
                      <a:lnTo>
                        <a:pt x="291" y="46"/>
                      </a:lnTo>
                      <a:lnTo>
                        <a:pt x="283" y="28"/>
                      </a:lnTo>
                      <a:lnTo>
                        <a:pt x="269" y="10"/>
                      </a:lnTo>
                      <a:lnTo>
                        <a:pt x="256" y="15"/>
                      </a:lnTo>
                      <a:lnTo>
                        <a:pt x="253" y="36"/>
                      </a:lnTo>
                      <a:lnTo>
                        <a:pt x="254" y="57"/>
                      </a:lnTo>
                      <a:lnTo>
                        <a:pt x="236" y="64"/>
                      </a:lnTo>
                      <a:lnTo>
                        <a:pt x="223" y="48"/>
                      </a:lnTo>
                      <a:lnTo>
                        <a:pt x="206" y="33"/>
                      </a:lnTo>
                      <a:lnTo>
                        <a:pt x="193" y="40"/>
                      </a:lnTo>
                      <a:lnTo>
                        <a:pt x="194" y="61"/>
                      </a:lnTo>
                      <a:lnTo>
                        <a:pt x="200" y="82"/>
                      </a:lnTo>
                      <a:lnTo>
                        <a:pt x="184" y="93"/>
                      </a:lnTo>
                      <a:lnTo>
                        <a:pt x="167" y="78"/>
                      </a:lnTo>
                      <a:lnTo>
                        <a:pt x="149" y="67"/>
                      </a:lnTo>
                      <a:lnTo>
                        <a:pt x="137" y="76"/>
                      </a:lnTo>
                      <a:lnTo>
                        <a:pt x="143" y="97"/>
                      </a:lnTo>
                      <a:lnTo>
                        <a:pt x="152" y="117"/>
                      </a:lnTo>
                      <a:lnTo>
                        <a:pt x="137" y="130"/>
                      </a:lnTo>
                      <a:lnTo>
                        <a:pt x="119" y="118"/>
                      </a:lnTo>
                      <a:lnTo>
                        <a:pt x="98" y="111"/>
                      </a:lnTo>
                      <a:lnTo>
                        <a:pt x="89" y="123"/>
                      </a:lnTo>
                      <a:lnTo>
                        <a:pt x="98" y="142"/>
                      </a:lnTo>
                      <a:lnTo>
                        <a:pt x="110" y="159"/>
                      </a:lnTo>
                      <a:lnTo>
                        <a:pt x="98" y="175"/>
                      </a:lnTo>
                      <a:lnTo>
                        <a:pt x="79" y="168"/>
                      </a:lnTo>
                      <a:lnTo>
                        <a:pt x="58" y="163"/>
                      </a:lnTo>
                      <a:lnTo>
                        <a:pt x="49" y="177"/>
                      </a:lnTo>
                      <a:lnTo>
                        <a:pt x="63" y="194"/>
                      </a:lnTo>
                      <a:lnTo>
                        <a:pt x="77" y="208"/>
                      </a:lnTo>
                      <a:lnTo>
                        <a:pt x="69" y="226"/>
                      </a:lnTo>
                      <a:lnTo>
                        <a:pt x="49" y="223"/>
                      </a:lnTo>
                      <a:lnTo>
                        <a:pt x="27" y="223"/>
                      </a:lnTo>
                      <a:lnTo>
                        <a:pt x="21" y="236"/>
                      </a:lnTo>
                      <a:lnTo>
                        <a:pt x="37" y="251"/>
                      </a:lnTo>
                      <a:lnTo>
                        <a:pt x="55" y="263"/>
                      </a:lnTo>
                      <a:lnTo>
                        <a:pt x="49" y="281"/>
                      </a:lnTo>
                      <a:lnTo>
                        <a:pt x="28" y="281"/>
                      </a:lnTo>
                      <a:lnTo>
                        <a:pt x="7" y="286"/>
                      </a:lnTo>
                      <a:lnTo>
                        <a:pt x="4" y="301"/>
                      </a:lnTo>
                      <a:lnTo>
                        <a:pt x="22" y="313"/>
                      </a:lnTo>
                      <a:lnTo>
                        <a:pt x="42" y="320"/>
                      </a:lnTo>
                      <a:lnTo>
                        <a:pt x="40" y="341"/>
                      </a:lnTo>
                      <a:lnTo>
                        <a:pt x="19" y="344"/>
                      </a:lnTo>
                      <a:lnTo>
                        <a:pt x="0" y="353"/>
                      </a:lnTo>
                      <a:lnTo>
                        <a:pt x="0" y="368"/>
                      </a:lnTo>
                      <a:lnTo>
                        <a:pt x="19" y="376"/>
                      </a:lnTo>
                      <a:lnTo>
                        <a:pt x="40" y="380"/>
                      </a:lnTo>
                      <a:lnTo>
                        <a:pt x="42" y="400"/>
                      </a:lnTo>
                      <a:lnTo>
                        <a:pt x="22" y="407"/>
                      </a:lnTo>
                      <a:lnTo>
                        <a:pt x="4" y="419"/>
                      </a:lnTo>
                      <a:lnTo>
                        <a:pt x="7" y="434"/>
                      </a:lnTo>
                      <a:lnTo>
                        <a:pt x="28" y="438"/>
                      </a:lnTo>
                      <a:lnTo>
                        <a:pt x="49" y="438"/>
                      </a:lnTo>
                      <a:lnTo>
                        <a:pt x="55" y="458"/>
                      </a:lnTo>
                      <a:lnTo>
                        <a:pt x="37" y="468"/>
                      </a:lnTo>
                      <a:lnTo>
                        <a:pt x="21" y="483"/>
                      </a:lnTo>
                      <a:lnTo>
                        <a:pt x="27" y="498"/>
                      </a:lnTo>
                      <a:lnTo>
                        <a:pt x="49" y="498"/>
                      </a:lnTo>
                      <a:lnTo>
                        <a:pt x="69" y="495"/>
                      </a:lnTo>
                      <a:lnTo>
                        <a:pt x="77" y="513"/>
                      </a:lnTo>
                      <a:lnTo>
                        <a:pt x="63" y="527"/>
                      </a:lnTo>
                      <a:lnTo>
                        <a:pt x="49" y="545"/>
                      </a:lnTo>
                      <a:lnTo>
                        <a:pt x="58" y="557"/>
                      </a:lnTo>
                      <a:lnTo>
                        <a:pt x="79" y="554"/>
                      </a:lnTo>
                      <a:lnTo>
                        <a:pt x="98" y="546"/>
                      </a:lnTo>
                      <a:lnTo>
                        <a:pt x="110" y="563"/>
                      </a:lnTo>
                      <a:lnTo>
                        <a:pt x="98" y="579"/>
                      </a:lnTo>
                      <a:lnTo>
                        <a:pt x="89" y="599"/>
                      </a:lnTo>
                      <a:lnTo>
                        <a:pt x="98" y="609"/>
                      </a:lnTo>
                      <a:lnTo>
                        <a:pt x="119" y="602"/>
                      </a:lnTo>
                      <a:lnTo>
                        <a:pt x="137" y="591"/>
                      </a:lnTo>
                      <a:lnTo>
                        <a:pt x="152" y="605"/>
                      </a:lnTo>
                      <a:lnTo>
                        <a:pt x="143" y="622"/>
                      </a:lnTo>
                      <a:lnTo>
                        <a:pt x="137" y="645"/>
                      </a:lnTo>
                      <a:lnTo>
                        <a:pt x="149" y="654"/>
                      </a:lnTo>
                      <a:lnTo>
                        <a:pt x="167" y="642"/>
                      </a:lnTo>
                      <a:lnTo>
                        <a:pt x="184" y="628"/>
                      </a:lnTo>
                      <a:lnTo>
                        <a:pt x="200" y="639"/>
                      </a:lnTo>
                      <a:lnTo>
                        <a:pt x="194" y="658"/>
                      </a:lnTo>
                      <a:lnTo>
                        <a:pt x="193" y="681"/>
                      </a:lnTo>
                      <a:lnTo>
                        <a:pt x="206" y="687"/>
                      </a:lnTo>
                      <a:lnTo>
                        <a:pt x="223" y="673"/>
                      </a:lnTo>
                      <a:lnTo>
                        <a:pt x="236" y="657"/>
                      </a:lnTo>
                      <a:lnTo>
                        <a:pt x="254" y="664"/>
                      </a:lnTo>
                      <a:lnTo>
                        <a:pt x="253" y="684"/>
                      </a:lnTo>
                      <a:lnTo>
                        <a:pt x="256" y="706"/>
                      </a:lnTo>
                      <a:lnTo>
                        <a:pt x="269" y="711"/>
                      </a:lnTo>
                      <a:lnTo>
                        <a:pt x="283" y="693"/>
                      </a:lnTo>
                      <a:lnTo>
                        <a:pt x="291" y="675"/>
                      </a:lnTo>
                      <a:lnTo>
                        <a:pt x="312" y="678"/>
                      </a:lnTo>
                      <a:lnTo>
                        <a:pt x="314" y="699"/>
                      </a:lnTo>
                      <a:lnTo>
                        <a:pt x="320" y="720"/>
                      </a:lnTo>
                      <a:lnTo>
                        <a:pt x="335" y="721"/>
                      </a:lnTo>
                      <a:lnTo>
                        <a:pt x="345" y="702"/>
                      </a:lnTo>
                      <a:lnTo>
                        <a:pt x="351" y="682"/>
                      </a:lnTo>
                      <a:lnTo>
                        <a:pt x="371" y="682"/>
                      </a:lnTo>
                      <a:lnTo>
                        <a:pt x="377" y="702"/>
                      </a:lnTo>
                      <a:lnTo>
                        <a:pt x="387" y="721"/>
                      </a:lnTo>
                      <a:lnTo>
                        <a:pt x="402" y="720"/>
                      </a:lnTo>
                      <a:lnTo>
                        <a:pt x="408" y="699"/>
                      </a:lnTo>
                      <a:lnTo>
                        <a:pt x="410" y="678"/>
                      </a:lnTo>
                      <a:lnTo>
                        <a:pt x="431" y="675"/>
                      </a:lnTo>
                      <a:lnTo>
                        <a:pt x="440" y="693"/>
                      </a:lnTo>
                      <a:lnTo>
                        <a:pt x="453" y="711"/>
                      </a:lnTo>
                      <a:lnTo>
                        <a:pt x="468" y="706"/>
                      </a:lnTo>
                      <a:lnTo>
                        <a:pt x="470" y="684"/>
                      </a:lnTo>
                      <a:lnTo>
                        <a:pt x="468" y="664"/>
                      </a:lnTo>
                      <a:lnTo>
                        <a:pt x="486" y="657"/>
                      </a:lnTo>
                      <a:lnTo>
                        <a:pt x="500" y="673"/>
                      </a:lnTo>
                      <a:lnTo>
                        <a:pt x="516" y="687"/>
                      </a:lnTo>
                      <a:lnTo>
                        <a:pt x="529" y="681"/>
                      </a:lnTo>
                      <a:lnTo>
                        <a:pt x="528" y="658"/>
                      </a:lnTo>
                      <a:lnTo>
                        <a:pt x="522" y="639"/>
                      </a:lnTo>
                      <a:lnTo>
                        <a:pt x="538" y="628"/>
                      </a:lnTo>
                      <a:lnTo>
                        <a:pt x="555" y="642"/>
                      </a:lnTo>
                      <a:lnTo>
                        <a:pt x="573" y="654"/>
                      </a:lnTo>
                      <a:lnTo>
                        <a:pt x="585" y="645"/>
                      </a:lnTo>
                      <a:lnTo>
                        <a:pt x="579" y="622"/>
                      </a:lnTo>
                      <a:lnTo>
                        <a:pt x="570" y="605"/>
                      </a:lnTo>
                      <a:lnTo>
                        <a:pt x="585" y="591"/>
                      </a:lnTo>
                      <a:lnTo>
                        <a:pt x="603" y="602"/>
                      </a:lnTo>
                      <a:lnTo>
                        <a:pt x="624" y="609"/>
                      </a:lnTo>
                      <a:lnTo>
                        <a:pt x="634" y="599"/>
                      </a:lnTo>
                      <a:lnTo>
                        <a:pt x="624" y="579"/>
                      </a:lnTo>
                      <a:lnTo>
                        <a:pt x="612" y="563"/>
                      </a:lnTo>
                      <a:lnTo>
                        <a:pt x="624" y="546"/>
                      </a:lnTo>
                      <a:lnTo>
                        <a:pt x="643" y="554"/>
                      </a:lnTo>
                      <a:lnTo>
                        <a:pt x="664" y="557"/>
                      </a:lnTo>
                      <a:lnTo>
                        <a:pt x="673" y="545"/>
                      </a:lnTo>
                      <a:lnTo>
                        <a:pt x="660" y="527"/>
                      </a:lnTo>
                      <a:lnTo>
                        <a:pt x="645" y="513"/>
                      </a:lnTo>
                      <a:lnTo>
                        <a:pt x="654" y="495"/>
                      </a:lnTo>
                      <a:lnTo>
                        <a:pt x="673" y="498"/>
                      </a:lnTo>
                      <a:lnTo>
                        <a:pt x="696" y="498"/>
                      </a:lnTo>
                      <a:lnTo>
                        <a:pt x="702" y="483"/>
                      </a:lnTo>
                      <a:lnTo>
                        <a:pt x="685" y="468"/>
                      </a:lnTo>
                      <a:lnTo>
                        <a:pt x="667" y="458"/>
                      </a:lnTo>
                      <a:lnTo>
                        <a:pt x="673" y="438"/>
                      </a:lnTo>
                      <a:lnTo>
                        <a:pt x="694" y="438"/>
                      </a:lnTo>
                      <a:lnTo>
                        <a:pt x="715" y="434"/>
                      </a:lnTo>
                      <a:lnTo>
                        <a:pt x="718" y="419"/>
                      </a:lnTo>
                      <a:lnTo>
                        <a:pt x="700" y="407"/>
                      </a:lnTo>
                      <a:lnTo>
                        <a:pt x="681" y="400"/>
                      </a:lnTo>
                      <a:lnTo>
                        <a:pt x="682" y="380"/>
                      </a:lnTo>
                      <a:lnTo>
                        <a:pt x="703" y="376"/>
                      </a:lnTo>
                      <a:close/>
                      <a:moveTo>
                        <a:pt x="625" y="361"/>
                      </a:moveTo>
                      <a:lnTo>
                        <a:pt x="625" y="374"/>
                      </a:lnTo>
                      <a:lnTo>
                        <a:pt x="622" y="401"/>
                      </a:lnTo>
                      <a:lnTo>
                        <a:pt x="618" y="426"/>
                      </a:lnTo>
                      <a:lnTo>
                        <a:pt x="610" y="450"/>
                      </a:lnTo>
                      <a:lnTo>
                        <a:pt x="600" y="474"/>
                      </a:lnTo>
                      <a:lnTo>
                        <a:pt x="588" y="497"/>
                      </a:lnTo>
                      <a:lnTo>
                        <a:pt x="573" y="518"/>
                      </a:lnTo>
                      <a:lnTo>
                        <a:pt x="556" y="539"/>
                      </a:lnTo>
                      <a:lnTo>
                        <a:pt x="538" y="557"/>
                      </a:lnTo>
                      <a:lnTo>
                        <a:pt x="519" y="572"/>
                      </a:lnTo>
                      <a:lnTo>
                        <a:pt x="498" y="587"/>
                      </a:lnTo>
                      <a:lnTo>
                        <a:pt x="476" y="599"/>
                      </a:lnTo>
                      <a:lnTo>
                        <a:pt x="452" y="609"/>
                      </a:lnTo>
                      <a:lnTo>
                        <a:pt x="428" y="617"/>
                      </a:lnTo>
                      <a:lnTo>
                        <a:pt x="401" y="622"/>
                      </a:lnTo>
                      <a:lnTo>
                        <a:pt x="375" y="624"/>
                      </a:lnTo>
                      <a:lnTo>
                        <a:pt x="362" y="624"/>
                      </a:lnTo>
                      <a:lnTo>
                        <a:pt x="347" y="624"/>
                      </a:lnTo>
                      <a:lnTo>
                        <a:pt x="321" y="622"/>
                      </a:lnTo>
                      <a:lnTo>
                        <a:pt x="294" y="617"/>
                      </a:lnTo>
                      <a:lnTo>
                        <a:pt x="271" y="609"/>
                      </a:lnTo>
                      <a:lnTo>
                        <a:pt x="247" y="599"/>
                      </a:lnTo>
                      <a:lnTo>
                        <a:pt x="224" y="587"/>
                      </a:lnTo>
                      <a:lnTo>
                        <a:pt x="203" y="572"/>
                      </a:lnTo>
                      <a:lnTo>
                        <a:pt x="184" y="557"/>
                      </a:lnTo>
                      <a:lnTo>
                        <a:pt x="166" y="539"/>
                      </a:lnTo>
                      <a:lnTo>
                        <a:pt x="149" y="518"/>
                      </a:lnTo>
                      <a:lnTo>
                        <a:pt x="134" y="497"/>
                      </a:lnTo>
                      <a:lnTo>
                        <a:pt x="122" y="474"/>
                      </a:lnTo>
                      <a:lnTo>
                        <a:pt x="113" y="450"/>
                      </a:lnTo>
                      <a:lnTo>
                        <a:pt x="104" y="426"/>
                      </a:lnTo>
                      <a:lnTo>
                        <a:pt x="100" y="401"/>
                      </a:lnTo>
                      <a:lnTo>
                        <a:pt x="97" y="374"/>
                      </a:lnTo>
                      <a:lnTo>
                        <a:pt x="97" y="361"/>
                      </a:lnTo>
                      <a:lnTo>
                        <a:pt x="97" y="347"/>
                      </a:lnTo>
                      <a:lnTo>
                        <a:pt x="100" y="320"/>
                      </a:lnTo>
                      <a:lnTo>
                        <a:pt x="104" y="295"/>
                      </a:lnTo>
                      <a:lnTo>
                        <a:pt x="113" y="269"/>
                      </a:lnTo>
                      <a:lnTo>
                        <a:pt x="122" y="245"/>
                      </a:lnTo>
                      <a:lnTo>
                        <a:pt x="134" y="223"/>
                      </a:lnTo>
                      <a:lnTo>
                        <a:pt x="149" y="202"/>
                      </a:lnTo>
                      <a:lnTo>
                        <a:pt x="166" y="182"/>
                      </a:lnTo>
                      <a:lnTo>
                        <a:pt x="184" y="165"/>
                      </a:lnTo>
                      <a:lnTo>
                        <a:pt x="203" y="148"/>
                      </a:lnTo>
                      <a:lnTo>
                        <a:pt x="224" y="135"/>
                      </a:lnTo>
                      <a:lnTo>
                        <a:pt x="247" y="123"/>
                      </a:lnTo>
                      <a:lnTo>
                        <a:pt x="271" y="112"/>
                      </a:lnTo>
                      <a:lnTo>
                        <a:pt x="294" y="105"/>
                      </a:lnTo>
                      <a:lnTo>
                        <a:pt x="321" y="99"/>
                      </a:lnTo>
                      <a:lnTo>
                        <a:pt x="347" y="96"/>
                      </a:lnTo>
                      <a:lnTo>
                        <a:pt x="362" y="96"/>
                      </a:lnTo>
                      <a:lnTo>
                        <a:pt x="375" y="96"/>
                      </a:lnTo>
                      <a:lnTo>
                        <a:pt x="401" y="99"/>
                      </a:lnTo>
                      <a:lnTo>
                        <a:pt x="428" y="105"/>
                      </a:lnTo>
                      <a:lnTo>
                        <a:pt x="452" y="112"/>
                      </a:lnTo>
                      <a:lnTo>
                        <a:pt x="476" y="123"/>
                      </a:lnTo>
                      <a:lnTo>
                        <a:pt x="498" y="135"/>
                      </a:lnTo>
                      <a:lnTo>
                        <a:pt x="519" y="148"/>
                      </a:lnTo>
                      <a:lnTo>
                        <a:pt x="538" y="165"/>
                      </a:lnTo>
                      <a:lnTo>
                        <a:pt x="556" y="182"/>
                      </a:lnTo>
                      <a:lnTo>
                        <a:pt x="573" y="202"/>
                      </a:lnTo>
                      <a:lnTo>
                        <a:pt x="588" y="223"/>
                      </a:lnTo>
                      <a:lnTo>
                        <a:pt x="600" y="245"/>
                      </a:lnTo>
                      <a:lnTo>
                        <a:pt x="610" y="269"/>
                      </a:lnTo>
                      <a:lnTo>
                        <a:pt x="618" y="295"/>
                      </a:lnTo>
                      <a:lnTo>
                        <a:pt x="622" y="320"/>
                      </a:lnTo>
                      <a:lnTo>
                        <a:pt x="625" y="347"/>
                      </a:lnTo>
                      <a:lnTo>
                        <a:pt x="625" y="3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4">
                  <a:extLst>
                    <a:ext uri="{FF2B5EF4-FFF2-40B4-BE49-F238E27FC236}">
                      <a16:creationId xmlns:a16="http://schemas.microsoft.com/office/drawing/2014/main" id="{DC82DDC6-9AB7-B35E-16FF-150EA8A15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8688" y="1690688"/>
                  <a:ext cx="901700" cy="903288"/>
                </a:xfrm>
                <a:custGeom>
                  <a:avLst/>
                  <a:gdLst>
                    <a:gd name="T0" fmla="*/ 568 w 568"/>
                    <a:gd name="T1" fmla="*/ 262 h 569"/>
                    <a:gd name="T2" fmla="*/ 336 w 568"/>
                    <a:gd name="T3" fmla="*/ 262 h 569"/>
                    <a:gd name="T4" fmla="*/ 500 w 568"/>
                    <a:gd name="T5" fmla="*/ 99 h 569"/>
                    <a:gd name="T6" fmla="*/ 470 w 568"/>
                    <a:gd name="T7" fmla="*/ 69 h 569"/>
                    <a:gd name="T8" fmla="*/ 306 w 568"/>
                    <a:gd name="T9" fmla="*/ 232 h 569"/>
                    <a:gd name="T10" fmla="*/ 306 w 568"/>
                    <a:gd name="T11" fmla="*/ 0 h 569"/>
                    <a:gd name="T12" fmla="*/ 262 w 568"/>
                    <a:gd name="T13" fmla="*/ 0 h 569"/>
                    <a:gd name="T14" fmla="*/ 262 w 568"/>
                    <a:gd name="T15" fmla="*/ 232 h 569"/>
                    <a:gd name="T16" fmla="*/ 98 w 568"/>
                    <a:gd name="T17" fmla="*/ 69 h 569"/>
                    <a:gd name="T18" fmla="*/ 68 w 568"/>
                    <a:gd name="T19" fmla="*/ 99 h 569"/>
                    <a:gd name="T20" fmla="*/ 232 w 568"/>
                    <a:gd name="T21" fmla="*/ 262 h 569"/>
                    <a:gd name="T22" fmla="*/ 0 w 568"/>
                    <a:gd name="T23" fmla="*/ 262 h 569"/>
                    <a:gd name="T24" fmla="*/ 0 w 568"/>
                    <a:gd name="T25" fmla="*/ 306 h 569"/>
                    <a:gd name="T26" fmla="*/ 232 w 568"/>
                    <a:gd name="T27" fmla="*/ 306 h 569"/>
                    <a:gd name="T28" fmla="*/ 68 w 568"/>
                    <a:gd name="T29" fmla="*/ 470 h 569"/>
                    <a:gd name="T30" fmla="*/ 98 w 568"/>
                    <a:gd name="T31" fmla="*/ 500 h 569"/>
                    <a:gd name="T32" fmla="*/ 262 w 568"/>
                    <a:gd name="T33" fmla="*/ 335 h 569"/>
                    <a:gd name="T34" fmla="*/ 262 w 568"/>
                    <a:gd name="T35" fmla="*/ 569 h 569"/>
                    <a:gd name="T36" fmla="*/ 306 w 568"/>
                    <a:gd name="T37" fmla="*/ 569 h 569"/>
                    <a:gd name="T38" fmla="*/ 306 w 568"/>
                    <a:gd name="T39" fmla="*/ 335 h 569"/>
                    <a:gd name="T40" fmla="*/ 470 w 568"/>
                    <a:gd name="T41" fmla="*/ 500 h 569"/>
                    <a:gd name="T42" fmla="*/ 500 w 568"/>
                    <a:gd name="T43" fmla="*/ 470 h 569"/>
                    <a:gd name="T44" fmla="*/ 336 w 568"/>
                    <a:gd name="T45" fmla="*/ 306 h 569"/>
                    <a:gd name="T46" fmla="*/ 568 w 568"/>
                    <a:gd name="T47" fmla="*/ 306 h 569"/>
                    <a:gd name="T48" fmla="*/ 568 w 568"/>
                    <a:gd name="T49" fmla="*/ 262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68" h="569">
                      <a:moveTo>
                        <a:pt x="568" y="262"/>
                      </a:moveTo>
                      <a:lnTo>
                        <a:pt x="336" y="262"/>
                      </a:lnTo>
                      <a:lnTo>
                        <a:pt x="500" y="99"/>
                      </a:lnTo>
                      <a:lnTo>
                        <a:pt x="470" y="69"/>
                      </a:lnTo>
                      <a:lnTo>
                        <a:pt x="306" y="232"/>
                      </a:lnTo>
                      <a:lnTo>
                        <a:pt x="306" y="0"/>
                      </a:lnTo>
                      <a:lnTo>
                        <a:pt x="262" y="0"/>
                      </a:lnTo>
                      <a:lnTo>
                        <a:pt x="262" y="232"/>
                      </a:lnTo>
                      <a:lnTo>
                        <a:pt x="98" y="69"/>
                      </a:lnTo>
                      <a:lnTo>
                        <a:pt x="68" y="99"/>
                      </a:lnTo>
                      <a:lnTo>
                        <a:pt x="232" y="262"/>
                      </a:lnTo>
                      <a:lnTo>
                        <a:pt x="0" y="262"/>
                      </a:lnTo>
                      <a:lnTo>
                        <a:pt x="0" y="306"/>
                      </a:lnTo>
                      <a:lnTo>
                        <a:pt x="232" y="306"/>
                      </a:lnTo>
                      <a:lnTo>
                        <a:pt x="68" y="470"/>
                      </a:lnTo>
                      <a:lnTo>
                        <a:pt x="98" y="500"/>
                      </a:lnTo>
                      <a:lnTo>
                        <a:pt x="262" y="335"/>
                      </a:lnTo>
                      <a:lnTo>
                        <a:pt x="262" y="569"/>
                      </a:lnTo>
                      <a:lnTo>
                        <a:pt x="306" y="569"/>
                      </a:lnTo>
                      <a:lnTo>
                        <a:pt x="306" y="335"/>
                      </a:lnTo>
                      <a:lnTo>
                        <a:pt x="470" y="500"/>
                      </a:lnTo>
                      <a:lnTo>
                        <a:pt x="500" y="470"/>
                      </a:lnTo>
                      <a:lnTo>
                        <a:pt x="336" y="306"/>
                      </a:lnTo>
                      <a:lnTo>
                        <a:pt x="568" y="306"/>
                      </a:lnTo>
                      <a:lnTo>
                        <a:pt x="568" y="2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7" name="Gruppieren 100">
                <a:extLst>
                  <a:ext uri="{FF2B5EF4-FFF2-40B4-BE49-F238E27FC236}">
                    <a16:creationId xmlns:a16="http://schemas.microsoft.com/office/drawing/2014/main" id="{6C35A95D-0A42-203B-13DB-A019F57D1556}"/>
                  </a:ext>
                </a:extLst>
              </p:cNvPr>
              <p:cNvGrpSpPr/>
              <p:nvPr/>
            </p:nvGrpSpPr>
            <p:grpSpPr>
              <a:xfrm>
                <a:off x="5092671" y="2421504"/>
                <a:ext cx="165478" cy="165021"/>
                <a:chOff x="876301" y="4497388"/>
                <a:chExt cx="1147763" cy="114458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18" name="Freeform 11">
                  <a:extLst>
                    <a:ext uri="{FF2B5EF4-FFF2-40B4-BE49-F238E27FC236}">
                      <a16:creationId xmlns:a16="http://schemas.microsoft.com/office/drawing/2014/main" id="{6BADEBE8-732A-8E8D-2EB0-66E4349B12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6301" y="4497388"/>
                  <a:ext cx="1147763" cy="1144588"/>
                </a:xfrm>
                <a:custGeom>
                  <a:avLst/>
                  <a:gdLst>
                    <a:gd name="T0" fmla="*/ 682 w 723"/>
                    <a:gd name="T1" fmla="*/ 341 h 721"/>
                    <a:gd name="T2" fmla="*/ 694 w 723"/>
                    <a:gd name="T3" fmla="*/ 281 h 721"/>
                    <a:gd name="T4" fmla="*/ 696 w 723"/>
                    <a:gd name="T5" fmla="*/ 223 h 721"/>
                    <a:gd name="T6" fmla="*/ 674 w 723"/>
                    <a:gd name="T7" fmla="*/ 176 h 721"/>
                    <a:gd name="T8" fmla="*/ 624 w 723"/>
                    <a:gd name="T9" fmla="*/ 142 h 721"/>
                    <a:gd name="T10" fmla="*/ 570 w 723"/>
                    <a:gd name="T11" fmla="*/ 116 h 721"/>
                    <a:gd name="T12" fmla="*/ 539 w 723"/>
                    <a:gd name="T13" fmla="*/ 93 h 721"/>
                    <a:gd name="T14" fmla="*/ 500 w 723"/>
                    <a:gd name="T15" fmla="*/ 48 h 721"/>
                    <a:gd name="T16" fmla="*/ 454 w 723"/>
                    <a:gd name="T17" fmla="*/ 10 h 721"/>
                    <a:gd name="T18" fmla="*/ 403 w 723"/>
                    <a:gd name="T19" fmla="*/ 1 h 721"/>
                    <a:gd name="T20" fmla="*/ 346 w 723"/>
                    <a:gd name="T21" fmla="*/ 19 h 721"/>
                    <a:gd name="T22" fmla="*/ 293 w 723"/>
                    <a:gd name="T23" fmla="*/ 46 h 721"/>
                    <a:gd name="T24" fmla="*/ 254 w 723"/>
                    <a:gd name="T25" fmla="*/ 57 h 721"/>
                    <a:gd name="T26" fmla="*/ 196 w 723"/>
                    <a:gd name="T27" fmla="*/ 61 h 721"/>
                    <a:gd name="T28" fmla="*/ 138 w 723"/>
                    <a:gd name="T29" fmla="*/ 76 h 721"/>
                    <a:gd name="T30" fmla="*/ 99 w 723"/>
                    <a:gd name="T31" fmla="*/ 110 h 721"/>
                    <a:gd name="T32" fmla="*/ 79 w 723"/>
                    <a:gd name="T33" fmla="*/ 167 h 721"/>
                    <a:gd name="T34" fmla="*/ 69 w 723"/>
                    <a:gd name="T35" fmla="*/ 226 h 721"/>
                    <a:gd name="T36" fmla="*/ 55 w 723"/>
                    <a:gd name="T37" fmla="*/ 263 h 721"/>
                    <a:gd name="T38" fmla="*/ 24 w 723"/>
                    <a:gd name="T39" fmla="*/ 313 h 721"/>
                    <a:gd name="T40" fmla="*/ 0 w 723"/>
                    <a:gd name="T41" fmla="*/ 368 h 721"/>
                    <a:gd name="T42" fmla="*/ 5 w 723"/>
                    <a:gd name="T43" fmla="*/ 419 h 721"/>
                    <a:gd name="T44" fmla="*/ 37 w 723"/>
                    <a:gd name="T45" fmla="*/ 468 h 721"/>
                    <a:gd name="T46" fmla="*/ 78 w 723"/>
                    <a:gd name="T47" fmla="*/ 513 h 721"/>
                    <a:gd name="T48" fmla="*/ 99 w 723"/>
                    <a:gd name="T49" fmla="*/ 546 h 721"/>
                    <a:gd name="T50" fmla="*/ 120 w 723"/>
                    <a:gd name="T51" fmla="*/ 601 h 721"/>
                    <a:gd name="T52" fmla="*/ 150 w 723"/>
                    <a:gd name="T53" fmla="*/ 654 h 721"/>
                    <a:gd name="T54" fmla="*/ 193 w 723"/>
                    <a:gd name="T55" fmla="*/ 681 h 721"/>
                    <a:gd name="T56" fmla="*/ 253 w 723"/>
                    <a:gd name="T57" fmla="*/ 684 h 721"/>
                    <a:gd name="T58" fmla="*/ 313 w 723"/>
                    <a:gd name="T59" fmla="*/ 678 h 721"/>
                    <a:gd name="T60" fmla="*/ 352 w 723"/>
                    <a:gd name="T61" fmla="*/ 682 h 721"/>
                    <a:gd name="T62" fmla="*/ 409 w 723"/>
                    <a:gd name="T63" fmla="*/ 699 h 721"/>
                    <a:gd name="T64" fmla="*/ 468 w 723"/>
                    <a:gd name="T65" fmla="*/ 706 h 721"/>
                    <a:gd name="T66" fmla="*/ 516 w 723"/>
                    <a:gd name="T67" fmla="*/ 687 h 721"/>
                    <a:gd name="T68" fmla="*/ 555 w 723"/>
                    <a:gd name="T69" fmla="*/ 642 h 721"/>
                    <a:gd name="T70" fmla="*/ 585 w 723"/>
                    <a:gd name="T71" fmla="*/ 591 h 721"/>
                    <a:gd name="T72" fmla="*/ 612 w 723"/>
                    <a:gd name="T73" fmla="*/ 562 h 721"/>
                    <a:gd name="T74" fmla="*/ 660 w 723"/>
                    <a:gd name="T75" fmla="*/ 527 h 721"/>
                    <a:gd name="T76" fmla="*/ 702 w 723"/>
                    <a:gd name="T77" fmla="*/ 483 h 721"/>
                    <a:gd name="T78" fmla="*/ 715 w 723"/>
                    <a:gd name="T79" fmla="*/ 434 h 721"/>
                    <a:gd name="T80" fmla="*/ 703 w 723"/>
                    <a:gd name="T81" fmla="*/ 375 h 721"/>
                    <a:gd name="T82" fmla="*/ 611 w 723"/>
                    <a:gd name="T83" fmla="*/ 450 h 721"/>
                    <a:gd name="T84" fmla="*/ 539 w 723"/>
                    <a:gd name="T85" fmla="*/ 556 h 721"/>
                    <a:gd name="T86" fmla="*/ 428 w 723"/>
                    <a:gd name="T87" fmla="*/ 616 h 721"/>
                    <a:gd name="T88" fmla="*/ 322 w 723"/>
                    <a:gd name="T89" fmla="*/ 622 h 721"/>
                    <a:gd name="T90" fmla="*/ 204 w 723"/>
                    <a:gd name="T91" fmla="*/ 571 h 721"/>
                    <a:gd name="T92" fmla="*/ 123 w 723"/>
                    <a:gd name="T93" fmla="*/ 474 h 721"/>
                    <a:gd name="T94" fmla="*/ 97 w 723"/>
                    <a:gd name="T95" fmla="*/ 360 h 721"/>
                    <a:gd name="T96" fmla="*/ 123 w 723"/>
                    <a:gd name="T97" fmla="*/ 245 h 721"/>
                    <a:gd name="T98" fmla="*/ 204 w 723"/>
                    <a:gd name="T99" fmla="*/ 148 h 721"/>
                    <a:gd name="T100" fmla="*/ 322 w 723"/>
                    <a:gd name="T101" fmla="*/ 99 h 721"/>
                    <a:gd name="T102" fmla="*/ 428 w 723"/>
                    <a:gd name="T103" fmla="*/ 104 h 721"/>
                    <a:gd name="T104" fmla="*/ 539 w 723"/>
                    <a:gd name="T105" fmla="*/ 164 h 721"/>
                    <a:gd name="T106" fmla="*/ 611 w 723"/>
                    <a:gd name="T107" fmla="*/ 269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23" h="721">
                      <a:moveTo>
                        <a:pt x="703" y="375"/>
                      </a:moveTo>
                      <a:lnTo>
                        <a:pt x="723" y="368"/>
                      </a:lnTo>
                      <a:lnTo>
                        <a:pt x="723" y="353"/>
                      </a:lnTo>
                      <a:lnTo>
                        <a:pt x="703" y="344"/>
                      </a:lnTo>
                      <a:lnTo>
                        <a:pt x="682" y="341"/>
                      </a:lnTo>
                      <a:lnTo>
                        <a:pt x="681" y="320"/>
                      </a:lnTo>
                      <a:lnTo>
                        <a:pt x="700" y="313"/>
                      </a:lnTo>
                      <a:lnTo>
                        <a:pt x="718" y="301"/>
                      </a:lnTo>
                      <a:lnTo>
                        <a:pt x="715" y="286"/>
                      </a:lnTo>
                      <a:lnTo>
                        <a:pt x="694" y="281"/>
                      </a:lnTo>
                      <a:lnTo>
                        <a:pt x="674" y="281"/>
                      </a:lnTo>
                      <a:lnTo>
                        <a:pt x="668" y="263"/>
                      </a:lnTo>
                      <a:lnTo>
                        <a:pt x="685" y="251"/>
                      </a:lnTo>
                      <a:lnTo>
                        <a:pt x="702" y="236"/>
                      </a:lnTo>
                      <a:lnTo>
                        <a:pt x="696" y="223"/>
                      </a:lnTo>
                      <a:lnTo>
                        <a:pt x="675" y="223"/>
                      </a:lnTo>
                      <a:lnTo>
                        <a:pt x="654" y="226"/>
                      </a:lnTo>
                      <a:lnTo>
                        <a:pt x="645" y="208"/>
                      </a:lnTo>
                      <a:lnTo>
                        <a:pt x="660" y="194"/>
                      </a:lnTo>
                      <a:lnTo>
                        <a:pt x="674" y="176"/>
                      </a:lnTo>
                      <a:lnTo>
                        <a:pt x="666" y="163"/>
                      </a:lnTo>
                      <a:lnTo>
                        <a:pt x="644" y="167"/>
                      </a:lnTo>
                      <a:lnTo>
                        <a:pt x="624" y="175"/>
                      </a:lnTo>
                      <a:lnTo>
                        <a:pt x="612" y="158"/>
                      </a:lnTo>
                      <a:lnTo>
                        <a:pt x="624" y="142"/>
                      </a:lnTo>
                      <a:lnTo>
                        <a:pt x="635" y="122"/>
                      </a:lnTo>
                      <a:lnTo>
                        <a:pt x="624" y="110"/>
                      </a:lnTo>
                      <a:lnTo>
                        <a:pt x="603" y="118"/>
                      </a:lnTo>
                      <a:lnTo>
                        <a:pt x="585" y="130"/>
                      </a:lnTo>
                      <a:lnTo>
                        <a:pt x="570" y="116"/>
                      </a:lnTo>
                      <a:lnTo>
                        <a:pt x="581" y="97"/>
                      </a:lnTo>
                      <a:lnTo>
                        <a:pt x="585" y="76"/>
                      </a:lnTo>
                      <a:lnTo>
                        <a:pt x="573" y="67"/>
                      </a:lnTo>
                      <a:lnTo>
                        <a:pt x="555" y="78"/>
                      </a:lnTo>
                      <a:lnTo>
                        <a:pt x="539" y="93"/>
                      </a:lnTo>
                      <a:lnTo>
                        <a:pt x="522" y="82"/>
                      </a:lnTo>
                      <a:lnTo>
                        <a:pt x="528" y="61"/>
                      </a:lnTo>
                      <a:lnTo>
                        <a:pt x="530" y="40"/>
                      </a:lnTo>
                      <a:lnTo>
                        <a:pt x="516" y="33"/>
                      </a:lnTo>
                      <a:lnTo>
                        <a:pt x="500" y="48"/>
                      </a:lnTo>
                      <a:lnTo>
                        <a:pt x="488" y="64"/>
                      </a:lnTo>
                      <a:lnTo>
                        <a:pt x="468" y="57"/>
                      </a:lnTo>
                      <a:lnTo>
                        <a:pt x="470" y="36"/>
                      </a:lnTo>
                      <a:lnTo>
                        <a:pt x="468" y="15"/>
                      </a:lnTo>
                      <a:lnTo>
                        <a:pt x="454" y="10"/>
                      </a:lnTo>
                      <a:lnTo>
                        <a:pt x="440" y="28"/>
                      </a:lnTo>
                      <a:lnTo>
                        <a:pt x="431" y="46"/>
                      </a:lnTo>
                      <a:lnTo>
                        <a:pt x="412" y="42"/>
                      </a:lnTo>
                      <a:lnTo>
                        <a:pt x="409" y="22"/>
                      </a:lnTo>
                      <a:lnTo>
                        <a:pt x="403" y="1"/>
                      </a:lnTo>
                      <a:lnTo>
                        <a:pt x="388" y="0"/>
                      </a:lnTo>
                      <a:lnTo>
                        <a:pt x="377" y="19"/>
                      </a:lnTo>
                      <a:lnTo>
                        <a:pt x="371" y="39"/>
                      </a:lnTo>
                      <a:lnTo>
                        <a:pt x="352" y="39"/>
                      </a:lnTo>
                      <a:lnTo>
                        <a:pt x="346" y="19"/>
                      </a:lnTo>
                      <a:lnTo>
                        <a:pt x="335" y="0"/>
                      </a:lnTo>
                      <a:lnTo>
                        <a:pt x="320" y="1"/>
                      </a:lnTo>
                      <a:lnTo>
                        <a:pt x="314" y="22"/>
                      </a:lnTo>
                      <a:lnTo>
                        <a:pt x="313" y="42"/>
                      </a:lnTo>
                      <a:lnTo>
                        <a:pt x="293" y="46"/>
                      </a:lnTo>
                      <a:lnTo>
                        <a:pt x="283" y="28"/>
                      </a:lnTo>
                      <a:lnTo>
                        <a:pt x="269" y="10"/>
                      </a:lnTo>
                      <a:lnTo>
                        <a:pt x="256" y="15"/>
                      </a:lnTo>
                      <a:lnTo>
                        <a:pt x="253" y="36"/>
                      </a:lnTo>
                      <a:lnTo>
                        <a:pt x="254" y="57"/>
                      </a:lnTo>
                      <a:lnTo>
                        <a:pt x="237" y="64"/>
                      </a:lnTo>
                      <a:lnTo>
                        <a:pt x="223" y="48"/>
                      </a:lnTo>
                      <a:lnTo>
                        <a:pt x="207" y="33"/>
                      </a:lnTo>
                      <a:lnTo>
                        <a:pt x="193" y="40"/>
                      </a:lnTo>
                      <a:lnTo>
                        <a:pt x="196" y="61"/>
                      </a:lnTo>
                      <a:lnTo>
                        <a:pt x="201" y="82"/>
                      </a:lnTo>
                      <a:lnTo>
                        <a:pt x="184" y="93"/>
                      </a:lnTo>
                      <a:lnTo>
                        <a:pt x="169" y="78"/>
                      </a:lnTo>
                      <a:lnTo>
                        <a:pt x="150" y="67"/>
                      </a:lnTo>
                      <a:lnTo>
                        <a:pt x="138" y="76"/>
                      </a:lnTo>
                      <a:lnTo>
                        <a:pt x="144" y="97"/>
                      </a:lnTo>
                      <a:lnTo>
                        <a:pt x="153" y="116"/>
                      </a:lnTo>
                      <a:lnTo>
                        <a:pt x="138" y="130"/>
                      </a:lnTo>
                      <a:lnTo>
                        <a:pt x="120" y="118"/>
                      </a:lnTo>
                      <a:lnTo>
                        <a:pt x="99" y="110"/>
                      </a:lnTo>
                      <a:lnTo>
                        <a:pt x="90" y="122"/>
                      </a:lnTo>
                      <a:lnTo>
                        <a:pt x="99" y="142"/>
                      </a:lnTo>
                      <a:lnTo>
                        <a:pt x="111" y="158"/>
                      </a:lnTo>
                      <a:lnTo>
                        <a:pt x="99" y="175"/>
                      </a:lnTo>
                      <a:lnTo>
                        <a:pt x="79" y="167"/>
                      </a:lnTo>
                      <a:lnTo>
                        <a:pt x="58" y="163"/>
                      </a:lnTo>
                      <a:lnTo>
                        <a:pt x="51" y="176"/>
                      </a:lnTo>
                      <a:lnTo>
                        <a:pt x="63" y="194"/>
                      </a:lnTo>
                      <a:lnTo>
                        <a:pt x="78" y="208"/>
                      </a:lnTo>
                      <a:lnTo>
                        <a:pt x="69" y="226"/>
                      </a:lnTo>
                      <a:lnTo>
                        <a:pt x="49" y="223"/>
                      </a:lnTo>
                      <a:lnTo>
                        <a:pt x="27" y="223"/>
                      </a:lnTo>
                      <a:lnTo>
                        <a:pt x="21" y="236"/>
                      </a:lnTo>
                      <a:lnTo>
                        <a:pt x="37" y="251"/>
                      </a:lnTo>
                      <a:lnTo>
                        <a:pt x="55" y="263"/>
                      </a:lnTo>
                      <a:lnTo>
                        <a:pt x="49" y="281"/>
                      </a:lnTo>
                      <a:lnTo>
                        <a:pt x="28" y="281"/>
                      </a:lnTo>
                      <a:lnTo>
                        <a:pt x="8" y="286"/>
                      </a:lnTo>
                      <a:lnTo>
                        <a:pt x="5" y="301"/>
                      </a:lnTo>
                      <a:lnTo>
                        <a:pt x="24" y="313"/>
                      </a:lnTo>
                      <a:lnTo>
                        <a:pt x="42" y="320"/>
                      </a:lnTo>
                      <a:lnTo>
                        <a:pt x="40" y="341"/>
                      </a:lnTo>
                      <a:lnTo>
                        <a:pt x="21" y="344"/>
                      </a:lnTo>
                      <a:lnTo>
                        <a:pt x="0" y="353"/>
                      </a:lnTo>
                      <a:lnTo>
                        <a:pt x="0" y="368"/>
                      </a:lnTo>
                      <a:lnTo>
                        <a:pt x="21" y="375"/>
                      </a:lnTo>
                      <a:lnTo>
                        <a:pt x="40" y="380"/>
                      </a:lnTo>
                      <a:lnTo>
                        <a:pt x="42" y="399"/>
                      </a:lnTo>
                      <a:lnTo>
                        <a:pt x="24" y="407"/>
                      </a:lnTo>
                      <a:lnTo>
                        <a:pt x="5" y="419"/>
                      </a:lnTo>
                      <a:lnTo>
                        <a:pt x="8" y="434"/>
                      </a:lnTo>
                      <a:lnTo>
                        <a:pt x="28" y="438"/>
                      </a:lnTo>
                      <a:lnTo>
                        <a:pt x="49" y="438"/>
                      </a:lnTo>
                      <a:lnTo>
                        <a:pt x="55" y="458"/>
                      </a:lnTo>
                      <a:lnTo>
                        <a:pt x="37" y="468"/>
                      </a:lnTo>
                      <a:lnTo>
                        <a:pt x="21" y="483"/>
                      </a:lnTo>
                      <a:lnTo>
                        <a:pt x="27" y="498"/>
                      </a:lnTo>
                      <a:lnTo>
                        <a:pt x="49" y="498"/>
                      </a:lnTo>
                      <a:lnTo>
                        <a:pt x="69" y="495"/>
                      </a:lnTo>
                      <a:lnTo>
                        <a:pt x="78" y="513"/>
                      </a:lnTo>
                      <a:lnTo>
                        <a:pt x="63" y="527"/>
                      </a:lnTo>
                      <a:lnTo>
                        <a:pt x="51" y="545"/>
                      </a:lnTo>
                      <a:lnTo>
                        <a:pt x="58" y="556"/>
                      </a:lnTo>
                      <a:lnTo>
                        <a:pt x="79" y="553"/>
                      </a:lnTo>
                      <a:lnTo>
                        <a:pt x="99" y="546"/>
                      </a:lnTo>
                      <a:lnTo>
                        <a:pt x="111" y="562"/>
                      </a:lnTo>
                      <a:lnTo>
                        <a:pt x="99" y="579"/>
                      </a:lnTo>
                      <a:lnTo>
                        <a:pt x="90" y="598"/>
                      </a:lnTo>
                      <a:lnTo>
                        <a:pt x="99" y="609"/>
                      </a:lnTo>
                      <a:lnTo>
                        <a:pt x="120" y="601"/>
                      </a:lnTo>
                      <a:lnTo>
                        <a:pt x="138" y="591"/>
                      </a:lnTo>
                      <a:lnTo>
                        <a:pt x="153" y="604"/>
                      </a:lnTo>
                      <a:lnTo>
                        <a:pt x="144" y="622"/>
                      </a:lnTo>
                      <a:lnTo>
                        <a:pt x="138" y="645"/>
                      </a:lnTo>
                      <a:lnTo>
                        <a:pt x="150" y="654"/>
                      </a:lnTo>
                      <a:lnTo>
                        <a:pt x="169" y="642"/>
                      </a:lnTo>
                      <a:lnTo>
                        <a:pt x="184" y="628"/>
                      </a:lnTo>
                      <a:lnTo>
                        <a:pt x="201" y="639"/>
                      </a:lnTo>
                      <a:lnTo>
                        <a:pt x="196" y="658"/>
                      </a:lnTo>
                      <a:lnTo>
                        <a:pt x="193" y="681"/>
                      </a:lnTo>
                      <a:lnTo>
                        <a:pt x="207" y="687"/>
                      </a:lnTo>
                      <a:lnTo>
                        <a:pt x="223" y="673"/>
                      </a:lnTo>
                      <a:lnTo>
                        <a:pt x="237" y="657"/>
                      </a:lnTo>
                      <a:lnTo>
                        <a:pt x="254" y="664"/>
                      </a:lnTo>
                      <a:lnTo>
                        <a:pt x="253" y="684"/>
                      </a:lnTo>
                      <a:lnTo>
                        <a:pt x="256" y="706"/>
                      </a:lnTo>
                      <a:lnTo>
                        <a:pt x="269" y="711"/>
                      </a:lnTo>
                      <a:lnTo>
                        <a:pt x="283" y="693"/>
                      </a:lnTo>
                      <a:lnTo>
                        <a:pt x="293" y="675"/>
                      </a:lnTo>
                      <a:lnTo>
                        <a:pt x="313" y="678"/>
                      </a:lnTo>
                      <a:lnTo>
                        <a:pt x="314" y="699"/>
                      </a:lnTo>
                      <a:lnTo>
                        <a:pt x="320" y="720"/>
                      </a:lnTo>
                      <a:lnTo>
                        <a:pt x="335" y="721"/>
                      </a:lnTo>
                      <a:lnTo>
                        <a:pt x="346" y="702"/>
                      </a:lnTo>
                      <a:lnTo>
                        <a:pt x="352" y="682"/>
                      </a:lnTo>
                      <a:lnTo>
                        <a:pt x="371" y="682"/>
                      </a:lnTo>
                      <a:lnTo>
                        <a:pt x="377" y="702"/>
                      </a:lnTo>
                      <a:lnTo>
                        <a:pt x="388" y="721"/>
                      </a:lnTo>
                      <a:lnTo>
                        <a:pt x="403" y="720"/>
                      </a:lnTo>
                      <a:lnTo>
                        <a:pt x="409" y="699"/>
                      </a:lnTo>
                      <a:lnTo>
                        <a:pt x="412" y="678"/>
                      </a:lnTo>
                      <a:lnTo>
                        <a:pt x="431" y="675"/>
                      </a:lnTo>
                      <a:lnTo>
                        <a:pt x="440" y="693"/>
                      </a:lnTo>
                      <a:lnTo>
                        <a:pt x="454" y="711"/>
                      </a:lnTo>
                      <a:lnTo>
                        <a:pt x="468" y="706"/>
                      </a:lnTo>
                      <a:lnTo>
                        <a:pt x="470" y="684"/>
                      </a:lnTo>
                      <a:lnTo>
                        <a:pt x="468" y="664"/>
                      </a:lnTo>
                      <a:lnTo>
                        <a:pt x="488" y="657"/>
                      </a:lnTo>
                      <a:lnTo>
                        <a:pt x="500" y="673"/>
                      </a:lnTo>
                      <a:lnTo>
                        <a:pt x="516" y="687"/>
                      </a:lnTo>
                      <a:lnTo>
                        <a:pt x="530" y="681"/>
                      </a:lnTo>
                      <a:lnTo>
                        <a:pt x="528" y="658"/>
                      </a:lnTo>
                      <a:lnTo>
                        <a:pt x="522" y="639"/>
                      </a:lnTo>
                      <a:lnTo>
                        <a:pt x="539" y="628"/>
                      </a:lnTo>
                      <a:lnTo>
                        <a:pt x="555" y="642"/>
                      </a:lnTo>
                      <a:lnTo>
                        <a:pt x="573" y="654"/>
                      </a:lnTo>
                      <a:lnTo>
                        <a:pt x="585" y="645"/>
                      </a:lnTo>
                      <a:lnTo>
                        <a:pt x="581" y="622"/>
                      </a:lnTo>
                      <a:lnTo>
                        <a:pt x="570" y="604"/>
                      </a:lnTo>
                      <a:lnTo>
                        <a:pt x="585" y="591"/>
                      </a:lnTo>
                      <a:lnTo>
                        <a:pt x="603" y="601"/>
                      </a:lnTo>
                      <a:lnTo>
                        <a:pt x="624" y="609"/>
                      </a:lnTo>
                      <a:lnTo>
                        <a:pt x="635" y="598"/>
                      </a:lnTo>
                      <a:lnTo>
                        <a:pt x="624" y="579"/>
                      </a:lnTo>
                      <a:lnTo>
                        <a:pt x="612" y="562"/>
                      </a:lnTo>
                      <a:lnTo>
                        <a:pt x="624" y="546"/>
                      </a:lnTo>
                      <a:lnTo>
                        <a:pt x="644" y="553"/>
                      </a:lnTo>
                      <a:lnTo>
                        <a:pt x="666" y="556"/>
                      </a:lnTo>
                      <a:lnTo>
                        <a:pt x="674" y="545"/>
                      </a:lnTo>
                      <a:lnTo>
                        <a:pt x="660" y="527"/>
                      </a:lnTo>
                      <a:lnTo>
                        <a:pt x="645" y="513"/>
                      </a:lnTo>
                      <a:lnTo>
                        <a:pt x="654" y="495"/>
                      </a:lnTo>
                      <a:lnTo>
                        <a:pt x="675" y="498"/>
                      </a:lnTo>
                      <a:lnTo>
                        <a:pt x="696" y="498"/>
                      </a:lnTo>
                      <a:lnTo>
                        <a:pt x="702" y="483"/>
                      </a:lnTo>
                      <a:lnTo>
                        <a:pt x="685" y="468"/>
                      </a:lnTo>
                      <a:lnTo>
                        <a:pt x="668" y="458"/>
                      </a:lnTo>
                      <a:lnTo>
                        <a:pt x="674" y="438"/>
                      </a:lnTo>
                      <a:lnTo>
                        <a:pt x="694" y="438"/>
                      </a:lnTo>
                      <a:lnTo>
                        <a:pt x="715" y="434"/>
                      </a:lnTo>
                      <a:lnTo>
                        <a:pt x="718" y="419"/>
                      </a:lnTo>
                      <a:lnTo>
                        <a:pt x="700" y="407"/>
                      </a:lnTo>
                      <a:lnTo>
                        <a:pt x="681" y="399"/>
                      </a:lnTo>
                      <a:lnTo>
                        <a:pt x="682" y="380"/>
                      </a:lnTo>
                      <a:lnTo>
                        <a:pt x="703" y="375"/>
                      </a:lnTo>
                      <a:close/>
                      <a:moveTo>
                        <a:pt x="626" y="360"/>
                      </a:moveTo>
                      <a:lnTo>
                        <a:pt x="626" y="374"/>
                      </a:lnTo>
                      <a:lnTo>
                        <a:pt x="623" y="401"/>
                      </a:lnTo>
                      <a:lnTo>
                        <a:pt x="618" y="426"/>
                      </a:lnTo>
                      <a:lnTo>
                        <a:pt x="611" y="450"/>
                      </a:lnTo>
                      <a:lnTo>
                        <a:pt x="600" y="474"/>
                      </a:lnTo>
                      <a:lnTo>
                        <a:pt x="588" y="497"/>
                      </a:lnTo>
                      <a:lnTo>
                        <a:pt x="573" y="518"/>
                      </a:lnTo>
                      <a:lnTo>
                        <a:pt x="558" y="539"/>
                      </a:lnTo>
                      <a:lnTo>
                        <a:pt x="539" y="556"/>
                      </a:lnTo>
                      <a:lnTo>
                        <a:pt x="519" y="571"/>
                      </a:lnTo>
                      <a:lnTo>
                        <a:pt x="498" y="586"/>
                      </a:lnTo>
                      <a:lnTo>
                        <a:pt x="476" y="598"/>
                      </a:lnTo>
                      <a:lnTo>
                        <a:pt x="452" y="609"/>
                      </a:lnTo>
                      <a:lnTo>
                        <a:pt x="428" y="616"/>
                      </a:lnTo>
                      <a:lnTo>
                        <a:pt x="403" y="622"/>
                      </a:lnTo>
                      <a:lnTo>
                        <a:pt x="376" y="624"/>
                      </a:lnTo>
                      <a:lnTo>
                        <a:pt x="362" y="624"/>
                      </a:lnTo>
                      <a:lnTo>
                        <a:pt x="349" y="624"/>
                      </a:lnTo>
                      <a:lnTo>
                        <a:pt x="322" y="622"/>
                      </a:lnTo>
                      <a:lnTo>
                        <a:pt x="296" y="616"/>
                      </a:lnTo>
                      <a:lnTo>
                        <a:pt x="271" y="609"/>
                      </a:lnTo>
                      <a:lnTo>
                        <a:pt x="247" y="598"/>
                      </a:lnTo>
                      <a:lnTo>
                        <a:pt x="225" y="586"/>
                      </a:lnTo>
                      <a:lnTo>
                        <a:pt x="204" y="571"/>
                      </a:lnTo>
                      <a:lnTo>
                        <a:pt x="184" y="556"/>
                      </a:lnTo>
                      <a:lnTo>
                        <a:pt x="166" y="539"/>
                      </a:lnTo>
                      <a:lnTo>
                        <a:pt x="150" y="518"/>
                      </a:lnTo>
                      <a:lnTo>
                        <a:pt x="136" y="497"/>
                      </a:lnTo>
                      <a:lnTo>
                        <a:pt x="123" y="474"/>
                      </a:lnTo>
                      <a:lnTo>
                        <a:pt x="114" y="450"/>
                      </a:lnTo>
                      <a:lnTo>
                        <a:pt x="105" y="426"/>
                      </a:lnTo>
                      <a:lnTo>
                        <a:pt x="100" y="401"/>
                      </a:lnTo>
                      <a:lnTo>
                        <a:pt x="97" y="374"/>
                      </a:lnTo>
                      <a:lnTo>
                        <a:pt x="97" y="360"/>
                      </a:lnTo>
                      <a:lnTo>
                        <a:pt x="97" y="347"/>
                      </a:lnTo>
                      <a:lnTo>
                        <a:pt x="100" y="320"/>
                      </a:lnTo>
                      <a:lnTo>
                        <a:pt x="105" y="295"/>
                      </a:lnTo>
                      <a:lnTo>
                        <a:pt x="114" y="269"/>
                      </a:lnTo>
                      <a:lnTo>
                        <a:pt x="123" y="245"/>
                      </a:lnTo>
                      <a:lnTo>
                        <a:pt x="136" y="223"/>
                      </a:lnTo>
                      <a:lnTo>
                        <a:pt x="150" y="202"/>
                      </a:lnTo>
                      <a:lnTo>
                        <a:pt x="166" y="182"/>
                      </a:lnTo>
                      <a:lnTo>
                        <a:pt x="184" y="164"/>
                      </a:lnTo>
                      <a:lnTo>
                        <a:pt x="204" y="148"/>
                      </a:lnTo>
                      <a:lnTo>
                        <a:pt x="225" y="134"/>
                      </a:lnTo>
                      <a:lnTo>
                        <a:pt x="247" y="122"/>
                      </a:lnTo>
                      <a:lnTo>
                        <a:pt x="271" y="112"/>
                      </a:lnTo>
                      <a:lnTo>
                        <a:pt x="296" y="104"/>
                      </a:lnTo>
                      <a:lnTo>
                        <a:pt x="322" y="99"/>
                      </a:lnTo>
                      <a:lnTo>
                        <a:pt x="349" y="96"/>
                      </a:lnTo>
                      <a:lnTo>
                        <a:pt x="362" y="96"/>
                      </a:lnTo>
                      <a:lnTo>
                        <a:pt x="376" y="96"/>
                      </a:lnTo>
                      <a:lnTo>
                        <a:pt x="403" y="99"/>
                      </a:lnTo>
                      <a:lnTo>
                        <a:pt x="428" y="104"/>
                      </a:lnTo>
                      <a:lnTo>
                        <a:pt x="452" y="112"/>
                      </a:lnTo>
                      <a:lnTo>
                        <a:pt x="476" y="122"/>
                      </a:lnTo>
                      <a:lnTo>
                        <a:pt x="498" y="134"/>
                      </a:lnTo>
                      <a:lnTo>
                        <a:pt x="519" y="148"/>
                      </a:lnTo>
                      <a:lnTo>
                        <a:pt x="539" y="164"/>
                      </a:lnTo>
                      <a:lnTo>
                        <a:pt x="558" y="182"/>
                      </a:lnTo>
                      <a:lnTo>
                        <a:pt x="573" y="202"/>
                      </a:lnTo>
                      <a:lnTo>
                        <a:pt x="588" y="223"/>
                      </a:lnTo>
                      <a:lnTo>
                        <a:pt x="600" y="245"/>
                      </a:lnTo>
                      <a:lnTo>
                        <a:pt x="611" y="269"/>
                      </a:lnTo>
                      <a:lnTo>
                        <a:pt x="618" y="295"/>
                      </a:lnTo>
                      <a:lnTo>
                        <a:pt x="623" y="320"/>
                      </a:lnTo>
                      <a:lnTo>
                        <a:pt x="626" y="347"/>
                      </a:lnTo>
                      <a:lnTo>
                        <a:pt x="626" y="3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28">
                  <a:extLst>
                    <a:ext uri="{FF2B5EF4-FFF2-40B4-BE49-F238E27FC236}">
                      <a16:creationId xmlns:a16="http://schemas.microsoft.com/office/drawing/2014/main" id="{43020225-FDDB-87F7-AAA8-64EF1D4582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85851" y="4703763"/>
                  <a:ext cx="728663" cy="728663"/>
                </a:xfrm>
                <a:custGeom>
                  <a:avLst/>
                  <a:gdLst>
                    <a:gd name="T0" fmla="*/ 437 w 459"/>
                    <a:gd name="T1" fmla="*/ 130 h 459"/>
                    <a:gd name="T2" fmla="*/ 368 w 459"/>
                    <a:gd name="T3" fmla="*/ 46 h 459"/>
                    <a:gd name="T4" fmla="*/ 265 w 459"/>
                    <a:gd name="T5" fmla="*/ 3 h 459"/>
                    <a:gd name="T6" fmla="*/ 172 w 459"/>
                    <a:gd name="T7" fmla="*/ 7 h 459"/>
                    <a:gd name="T8" fmla="*/ 75 w 459"/>
                    <a:gd name="T9" fmla="*/ 60 h 459"/>
                    <a:gd name="T10" fmla="*/ 13 w 459"/>
                    <a:gd name="T11" fmla="*/ 151 h 459"/>
                    <a:gd name="T12" fmla="*/ 0 w 459"/>
                    <a:gd name="T13" fmla="*/ 242 h 459"/>
                    <a:gd name="T14" fmla="*/ 33 w 459"/>
                    <a:gd name="T15" fmla="*/ 350 h 459"/>
                    <a:gd name="T16" fmla="*/ 111 w 459"/>
                    <a:gd name="T17" fmla="*/ 426 h 459"/>
                    <a:gd name="T18" fmla="*/ 218 w 459"/>
                    <a:gd name="T19" fmla="*/ 459 h 459"/>
                    <a:gd name="T20" fmla="*/ 308 w 459"/>
                    <a:gd name="T21" fmla="*/ 446 h 459"/>
                    <a:gd name="T22" fmla="*/ 399 w 459"/>
                    <a:gd name="T23" fmla="*/ 385 h 459"/>
                    <a:gd name="T24" fmla="*/ 452 w 459"/>
                    <a:gd name="T25" fmla="*/ 287 h 459"/>
                    <a:gd name="T26" fmla="*/ 220 w 459"/>
                    <a:gd name="T27" fmla="*/ 160 h 459"/>
                    <a:gd name="T28" fmla="*/ 239 w 459"/>
                    <a:gd name="T29" fmla="*/ 160 h 459"/>
                    <a:gd name="T30" fmla="*/ 259 w 459"/>
                    <a:gd name="T31" fmla="*/ 166 h 459"/>
                    <a:gd name="T32" fmla="*/ 286 w 459"/>
                    <a:gd name="T33" fmla="*/ 187 h 459"/>
                    <a:gd name="T34" fmla="*/ 296 w 459"/>
                    <a:gd name="T35" fmla="*/ 205 h 459"/>
                    <a:gd name="T36" fmla="*/ 301 w 459"/>
                    <a:gd name="T37" fmla="*/ 229 h 459"/>
                    <a:gd name="T38" fmla="*/ 293 w 459"/>
                    <a:gd name="T39" fmla="*/ 259 h 459"/>
                    <a:gd name="T40" fmla="*/ 284 w 459"/>
                    <a:gd name="T41" fmla="*/ 274 h 459"/>
                    <a:gd name="T42" fmla="*/ 268 w 459"/>
                    <a:gd name="T43" fmla="*/ 289 h 459"/>
                    <a:gd name="T44" fmla="*/ 248 w 459"/>
                    <a:gd name="T45" fmla="*/ 298 h 459"/>
                    <a:gd name="T46" fmla="*/ 232 w 459"/>
                    <a:gd name="T47" fmla="*/ 301 h 459"/>
                    <a:gd name="T48" fmla="*/ 214 w 459"/>
                    <a:gd name="T49" fmla="*/ 299 h 459"/>
                    <a:gd name="T50" fmla="*/ 194 w 459"/>
                    <a:gd name="T51" fmla="*/ 290 h 459"/>
                    <a:gd name="T52" fmla="*/ 178 w 459"/>
                    <a:gd name="T53" fmla="*/ 277 h 459"/>
                    <a:gd name="T54" fmla="*/ 167 w 459"/>
                    <a:gd name="T55" fmla="*/ 262 h 459"/>
                    <a:gd name="T56" fmla="*/ 161 w 459"/>
                    <a:gd name="T57" fmla="*/ 244 h 459"/>
                    <a:gd name="T58" fmla="*/ 160 w 459"/>
                    <a:gd name="T59" fmla="*/ 227 h 459"/>
                    <a:gd name="T60" fmla="*/ 163 w 459"/>
                    <a:gd name="T61" fmla="*/ 208 h 459"/>
                    <a:gd name="T62" fmla="*/ 170 w 459"/>
                    <a:gd name="T63" fmla="*/ 192 h 459"/>
                    <a:gd name="T64" fmla="*/ 187 w 459"/>
                    <a:gd name="T65" fmla="*/ 175 h 459"/>
                    <a:gd name="T66" fmla="*/ 214 w 459"/>
                    <a:gd name="T67" fmla="*/ 162 h 459"/>
                    <a:gd name="T68" fmla="*/ 78 w 459"/>
                    <a:gd name="T69" fmla="*/ 304 h 459"/>
                    <a:gd name="T70" fmla="*/ 61 w 459"/>
                    <a:gd name="T71" fmla="*/ 230 h 459"/>
                    <a:gd name="T72" fmla="*/ 78 w 459"/>
                    <a:gd name="T73" fmla="*/ 157 h 459"/>
                    <a:gd name="T74" fmla="*/ 128 w 459"/>
                    <a:gd name="T75" fmla="*/ 94 h 459"/>
                    <a:gd name="T76" fmla="*/ 203 w 459"/>
                    <a:gd name="T77" fmla="*/ 63 h 459"/>
                    <a:gd name="T78" fmla="*/ 194 w 459"/>
                    <a:gd name="T79" fmla="*/ 133 h 459"/>
                    <a:gd name="T80" fmla="*/ 154 w 459"/>
                    <a:gd name="T81" fmla="*/ 162 h 459"/>
                    <a:gd name="T82" fmla="*/ 130 w 459"/>
                    <a:gd name="T83" fmla="*/ 205 h 459"/>
                    <a:gd name="T84" fmla="*/ 128 w 459"/>
                    <a:gd name="T85" fmla="*/ 245 h 459"/>
                    <a:gd name="T86" fmla="*/ 148 w 459"/>
                    <a:gd name="T87" fmla="*/ 292 h 459"/>
                    <a:gd name="T88" fmla="*/ 304 w 459"/>
                    <a:gd name="T89" fmla="*/ 383 h 459"/>
                    <a:gd name="T90" fmla="*/ 230 w 459"/>
                    <a:gd name="T91" fmla="*/ 400 h 459"/>
                    <a:gd name="T92" fmla="*/ 157 w 459"/>
                    <a:gd name="T93" fmla="*/ 383 h 459"/>
                    <a:gd name="T94" fmla="*/ 169 w 459"/>
                    <a:gd name="T95" fmla="*/ 313 h 459"/>
                    <a:gd name="T96" fmla="*/ 214 w 459"/>
                    <a:gd name="T97" fmla="*/ 332 h 459"/>
                    <a:gd name="T98" fmla="*/ 256 w 459"/>
                    <a:gd name="T99" fmla="*/ 329 h 459"/>
                    <a:gd name="T100" fmla="*/ 293 w 459"/>
                    <a:gd name="T101" fmla="*/ 311 h 459"/>
                    <a:gd name="T102" fmla="*/ 393 w 459"/>
                    <a:gd name="T103" fmla="*/ 272 h 459"/>
                    <a:gd name="T104" fmla="*/ 356 w 459"/>
                    <a:gd name="T105" fmla="*/ 343 h 459"/>
                    <a:gd name="T106" fmla="*/ 326 w 459"/>
                    <a:gd name="T107" fmla="*/ 265 h 459"/>
                    <a:gd name="T108" fmla="*/ 332 w 459"/>
                    <a:gd name="T109" fmla="*/ 224 h 459"/>
                    <a:gd name="T110" fmla="*/ 317 w 459"/>
                    <a:gd name="T111" fmla="*/ 177 h 459"/>
                    <a:gd name="T112" fmla="*/ 283 w 459"/>
                    <a:gd name="T113" fmla="*/ 142 h 459"/>
                    <a:gd name="T114" fmla="*/ 242 w 459"/>
                    <a:gd name="T115" fmla="*/ 129 h 459"/>
                    <a:gd name="T116" fmla="*/ 304 w 459"/>
                    <a:gd name="T117" fmla="*/ 78 h 459"/>
                    <a:gd name="T118" fmla="*/ 365 w 459"/>
                    <a:gd name="T119" fmla="*/ 129 h 459"/>
                    <a:gd name="T120" fmla="*/ 396 w 459"/>
                    <a:gd name="T121" fmla="*/ 205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59" h="459">
                      <a:moveTo>
                        <a:pt x="459" y="218"/>
                      </a:moveTo>
                      <a:lnTo>
                        <a:pt x="458" y="195"/>
                      </a:lnTo>
                      <a:lnTo>
                        <a:pt x="452" y="172"/>
                      </a:lnTo>
                      <a:lnTo>
                        <a:pt x="446" y="151"/>
                      </a:lnTo>
                      <a:lnTo>
                        <a:pt x="437" y="130"/>
                      </a:lnTo>
                      <a:lnTo>
                        <a:pt x="426" y="111"/>
                      </a:lnTo>
                      <a:lnTo>
                        <a:pt x="414" y="93"/>
                      </a:lnTo>
                      <a:lnTo>
                        <a:pt x="399" y="76"/>
                      </a:lnTo>
                      <a:lnTo>
                        <a:pt x="384" y="60"/>
                      </a:lnTo>
                      <a:lnTo>
                        <a:pt x="368" y="46"/>
                      </a:lnTo>
                      <a:lnTo>
                        <a:pt x="348" y="33"/>
                      </a:lnTo>
                      <a:lnTo>
                        <a:pt x="329" y="22"/>
                      </a:lnTo>
                      <a:lnTo>
                        <a:pt x="308" y="13"/>
                      </a:lnTo>
                      <a:lnTo>
                        <a:pt x="287" y="7"/>
                      </a:lnTo>
                      <a:lnTo>
                        <a:pt x="265" y="3"/>
                      </a:lnTo>
                      <a:lnTo>
                        <a:pt x="242" y="0"/>
                      </a:lnTo>
                      <a:lnTo>
                        <a:pt x="230" y="0"/>
                      </a:lnTo>
                      <a:lnTo>
                        <a:pt x="218" y="0"/>
                      </a:lnTo>
                      <a:lnTo>
                        <a:pt x="194" y="3"/>
                      </a:lnTo>
                      <a:lnTo>
                        <a:pt x="172" y="7"/>
                      </a:lnTo>
                      <a:lnTo>
                        <a:pt x="151" y="13"/>
                      </a:lnTo>
                      <a:lnTo>
                        <a:pt x="130" y="22"/>
                      </a:lnTo>
                      <a:lnTo>
                        <a:pt x="111" y="33"/>
                      </a:lnTo>
                      <a:lnTo>
                        <a:pt x="93" y="46"/>
                      </a:lnTo>
                      <a:lnTo>
                        <a:pt x="75" y="60"/>
                      </a:lnTo>
                      <a:lnTo>
                        <a:pt x="60" y="76"/>
                      </a:lnTo>
                      <a:lnTo>
                        <a:pt x="46" y="93"/>
                      </a:lnTo>
                      <a:lnTo>
                        <a:pt x="33" y="111"/>
                      </a:lnTo>
                      <a:lnTo>
                        <a:pt x="22" y="130"/>
                      </a:lnTo>
                      <a:lnTo>
                        <a:pt x="13" y="151"/>
                      </a:lnTo>
                      <a:lnTo>
                        <a:pt x="7" y="172"/>
                      </a:lnTo>
                      <a:lnTo>
                        <a:pt x="3" y="195"/>
                      </a:lnTo>
                      <a:lnTo>
                        <a:pt x="0" y="218"/>
                      </a:lnTo>
                      <a:lnTo>
                        <a:pt x="0" y="230"/>
                      </a:lnTo>
                      <a:lnTo>
                        <a:pt x="0" y="242"/>
                      </a:lnTo>
                      <a:lnTo>
                        <a:pt x="3" y="265"/>
                      </a:lnTo>
                      <a:lnTo>
                        <a:pt x="7" y="287"/>
                      </a:lnTo>
                      <a:lnTo>
                        <a:pt x="13" y="310"/>
                      </a:lnTo>
                      <a:lnTo>
                        <a:pt x="22" y="329"/>
                      </a:lnTo>
                      <a:lnTo>
                        <a:pt x="33" y="350"/>
                      </a:lnTo>
                      <a:lnTo>
                        <a:pt x="46" y="368"/>
                      </a:lnTo>
                      <a:lnTo>
                        <a:pt x="60" y="385"/>
                      </a:lnTo>
                      <a:lnTo>
                        <a:pt x="75" y="400"/>
                      </a:lnTo>
                      <a:lnTo>
                        <a:pt x="93" y="415"/>
                      </a:lnTo>
                      <a:lnTo>
                        <a:pt x="111" y="426"/>
                      </a:lnTo>
                      <a:lnTo>
                        <a:pt x="130" y="437"/>
                      </a:lnTo>
                      <a:lnTo>
                        <a:pt x="151" y="446"/>
                      </a:lnTo>
                      <a:lnTo>
                        <a:pt x="172" y="453"/>
                      </a:lnTo>
                      <a:lnTo>
                        <a:pt x="194" y="458"/>
                      </a:lnTo>
                      <a:lnTo>
                        <a:pt x="218" y="459"/>
                      </a:lnTo>
                      <a:lnTo>
                        <a:pt x="230" y="459"/>
                      </a:lnTo>
                      <a:lnTo>
                        <a:pt x="242" y="459"/>
                      </a:lnTo>
                      <a:lnTo>
                        <a:pt x="265" y="458"/>
                      </a:lnTo>
                      <a:lnTo>
                        <a:pt x="287" y="453"/>
                      </a:lnTo>
                      <a:lnTo>
                        <a:pt x="308" y="446"/>
                      </a:lnTo>
                      <a:lnTo>
                        <a:pt x="329" y="437"/>
                      </a:lnTo>
                      <a:lnTo>
                        <a:pt x="348" y="426"/>
                      </a:lnTo>
                      <a:lnTo>
                        <a:pt x="368" y="415"/>
                      </a:lnTo>
                      <a:lnTo>
                        <a:pt x="384" y="400"/>
                      </a:lnTo>
                      <a:lnTo>
                        <a:pt x="399" y="385"/>
                      </a:lnTo>
                      <a:lnTo>
                        <a:pt x="414" y="368"/>
                      </a:lnTo>
                      <a:lnTo>
                        <a:pt x="426" y="350"/>
                      </a:lnTo>
                      <a:lnTo>
                        <a:pt x="437" y="329"/>
                      </a:lnTo>
                      <a:lnTo>
                        <a:pt x="446" y="310"/>
                      </a:lnTo>
                      <a:lnTo>
                        <a:pt x="452" y="287"/>
                      </a:lnTo>
                      <a:lnTo>
                        <a:pt x="458" y="265"/>
                      </a:lnTo>
                      <a:lnTo>
                        <a:pt x="459" y="242"/>
                      </a:lnTo>
                      <a:lnTo>
                        <a:pt x="459" y="230"/>
                      </a:lnTo>
                      <a:lnTo>
                        <a:pt x="459" y="218"/>
                      </a:lnTo>
                      <a:close/>
                      <a:moveTo>
                        <a:pt x="220" y="160"/>
                      </a:moveTo>
                      <a:lnTo>
                        <a:pt x="223" y="160"/>
                      </a:lnTo>
                      <a:lnTo>
                        <a:pt x="224" y="160"/>
                      </a:lnTo>
                      <a:lnTo>
                        <a:pt x="229" y="160"/>
                      </a:lnTo>
                      <a:lnTo>
                        <a:pt x="235" y="160"/>
                      </a:lnTo>
                      <a:lnTo>
                        <a:pt x="239" y="160"/>
                      </a:lnTo>
                      <a:lnTo>
                        <a:pt x="241" y="160"/>
                      </a:lnTo>
                      <a:lnTo>
                        <a:pt x="242" y="162"/>
                      </a:lnTo>
                      <a:lnTo>
                        <a:pt x="247" y="162"/>
                      </a:lnTo>
                      <a:lnTo>
                        <a:pt x="251" y="163"/>
                      </a:lnTo>
                      <a:lnTo>
                        <a:pt x="259" y="166"/>
                      </a:lnTo>
                      <a:lnTo>
                        <a:pt x="265" y="169"/>
                      </a:lnTo>
                      <a:lnTo>
                        <a:pt x="271" y="174"/>
                      </a:lnTo>
                      <a:lnTo>
                        <a:pt x="277" y="178"/>
                      </a:lnTo>
                      <a:lnTo>
                        <a:pt x="283" y="183"/>
                      </a:lnTo>
                      <a:lnTo>
                        <a:pt x="286" y="187"/>
                      </a:lnTo>
                      <a:lnTo>
                        <a:pt x="287" y="190"/>
                      </a:lnTo>
                      <a:lnTo>
                        <a:pt x="289" y="192"/>
                      </a:lnTo>
                      <a:lnTo>
                        <a:pt x="290" y="195"/>
                      </a:lnTo>
                      <a:lnTo>
                        <a:pt x="293" y="199"/>
                      </a:lnTo>
                      <a:lnTo>
                        <a:pt x="296" y="205"/>
                      </a:lnTo>
                      <a:lnTo>
                        <a:pt x="298" y="211"/>
                      </a:lnTo>
                      <a:lnTo>
                        <a:pt x="298" y="214"/>
                      </a:lnTo>
                      <a:lnTo>
                        <a:pt x="299" y="217"/>
                      </a:lnTo>
                      <a:lnTo>
                        <a:pt x="299" y="223"/>
                      </a:lnTo>
                      <a:lnTo>
                        <a:pt x="301" y="229"/>
                      </a:lnTo>
                      <a:lnTo>
                        <a:pt x="299" y="235"/>
                      </a:lnTo>
                      <a:lnTo>
                        <a:pt x="299" y="241"/>
                      </a:lnTo>
                      <a:lnTo>
                        <a:pt x="298" y="247"/>
                      </a:lnTo>
                      <a:lnTo>
                        <a:pt x="296" y="253"/>
                      </a:lnTo>
                      <a:lnTo>
                        <a:pt x="293" y="259"/>
                      </a:lnTo>
                      <a:lnTo>
                        <a:pt x="293" y="262"/>
                      </a:lnTo>
                      <a:lnTo>
                        <a:pt x="292" y="263"/>
                      </a:lnTo>
                      <a:lnTo>
                        <a:pt x="289" y="268"/>
                      </a:lnTo>
                      <a:lnTo>
                        <a:pt x="287" y="271"/>
                      </a:lnTo>
                      <a:lnTo>
                        <a:pt x="284" y="274"/>
                      </a:lnTo>
                      <a:lnTo>
                        <a:pt x="281" y="278"/>
                      </a:lnTo>
                      <a:lnTo>
                        <a:pt x="278" y="281"/>
                      </a:lnTo>
                      <a:lnTo>
                        <a:pt x="275" y="284"/>
                      </a:lnTo>
                      <a:lnTo>
                        <a:pt x="272" y="286"/>
                      </a:lnTo>
                      <a:lnTo>
                        <a:pt x="268" y="289"/>
                      </a:lnTo>
                      <a:lnTo>
                        <a:pt x="265" y="290"/>
                      </a:lnTo>
                      <a:lnTo>
                        <a:pt x="260" y="293"/>
                      </a:lnTo>
                      <a:lnTo>
                        <a:pt x="257" y="295"/>
                      </a:lnTo>
                      <a:lnTo>
                        <a:pt x="253" y="296"/>
                      </a:lnTo>
                      <a:lnTo>
                        <a:pt x="248" y="298"/>
                      </a:lnTo>
                      <a:lnTo>
                        <a:pt x="244" y="299"/>
                      </a:lnTo>
                      <a:lnTo>
                        <a:pt x="239" y="299"/>
                      </a:lnTo>
                      <a:lnTo>
                        <a:pt x="238" y="299"/>
                      </a:lnTo>
                      <a:lnTo>
                        <a:pt x="236" y="299"/>
                      </a:lnTo>
                      <a:lnTo>
                        <a:pt x="232" y="301"/>
                      </a:lnTo>
                      <a:lnTo>
                        <a:pt x="227" y="301"/>
                      </a:lnTo>
                      <a:lnTo>
                        <a:pt x="223" y="299"/>
                      </a:lnTo>
                      <a:lnTo>
                        <a:pt x="221" y="299"/>
                      </a:lnTo>
                      <a:lnTo>
                        <a:pt x="218" y="299"/>
                      </a:lnTo>
                      <a:lnTo>
                        <a:pt x="214" y="299"/>
                      </a:lnTo>
                      <a:lnTo>
                        <a:pt x="209" y="298"/>
                      </a:lnTo>
                      <a:lnTo>
                        <a:pt x="206" y="296"/>
                      </a:lnTo>
                      <a:lnTo>
                        <a:pt x="202" y="295"/>
                      </a:lnTo>
                      <a:lnTo>
                        <a:pt x="197" y="293"/>
                      </a:lnTo>
                      <a:lnTo>
                        <a:pt x="194" y="290"/>
                      </a:lnTo>
                      <a:lnTo>
                        <a:pt x="190" y="289"/>
                      </a:lnTo>
                      <a:lnTo>
                        <a:pt x="187" y="286"/>
                      </a:lnTo>
                      <a:lnTo>
                        <a:pt x="184" y="283"/>
                      </a:lnTo>
                      <a:lnTo>
                        <a:pt x="181" y="280"/>
                      </a:lnTo>
                      <a:lnTo>
                        <a:pt x="178" y="277"/>
                      </a:lnTo>
                      <a:lnTo>
                        <a:pt x="175" y="274"/>
                      </a:lnTo>
                      <a:lnTo>
                        <a:pt x="172" y="271"/>
                      </a:lnTo>
                      <a:lnTo>
                        <a:pt x="170" y="266"/>
                      </a:lnTo>
                      <a:lnTo>
                        <a:pt x="167" y="263"/>
                      </a:lnTo>
                      <a:lnTo>
                        <a:pt x="167" y="262"/>
                      </a:lnTo>
                      <a:lnTo>
                        <a:pt x="166" y="259"/>
                      </a:lnTo>
                      <a:lnTo>
                        <a:pt x="164" y="256"/>
                      </a:lnTo>
                      <a:lnTo>
                        <a:pt x="163" y="251"/>
                      </a:lnTo>
                      <a:lnTo>
                        <a:pt x="161" y="248"/>
                      </a:lnTo>
                      <a:lnTo>
                        <a:pt x="161" y="244"/>
                      </a:lnTo>
                      <a:lnTo>
                        <a:pt x="160" y="241"/>
                      </a:lnTo>
                      <a:lnTo>
                        <a:pt x="160" y="236"/>
                      </a:lnTo>
                      <a:lnTo>
                        <a:pt x="160" y="232"/>
                      </a:lnTo>
                      <a:lnTo>
                        <a:pt x="160" y="230"/>
                      </a:lnTo>
                      <a:lnTo>
                        <a:pt x="160" y="227"/>
                      </a:lnTo>
                      <a:lnTo>
                        <a:pt x="160" y="224"/>
                      </a:lnTo>
                      <a:lnTo>
                        <a:pt x="160" y="220"/>
                      </a:lnTo>
                      <a:lnTo>
                        <a:pt x="161" y="215"/>
                      </a:lnTo>
                      <a:lnTo>
                        <a:pt x="161" y="212"/>
                      </a:lnTo>
                      <a:lnTo>
                        <a:pt x="163" y="208"/>
                      </a:lnTo>
                      <a:lnTo>
                        <a:pt x="164" y="205"/>
                      </a:lnTo>
                      <a:lnTo>
                        <a:pt x="166" y="200"/>
                      </a:lnTo>
                      <a:lnTo>
                        <a:pt x="167" y="199"/>
                      </a:lnTo>
                      <a:lnTo>
                        <a:pt x="167" y="196"/>
                      </a:lnTo>
                      <a:lnTo>
                        <a:pt x="170" y="192"/>
                      </a:lnTo>
                      <a:lnTo>
                        <a:pt x="173" y="187"/>
                      </a:lnTo>
                      <a:lnTo>
                        <a:pt x="178" y="183"/>
                      </a:lnTo>
                      <a:lnTo>
                        <a:pt x="179" y="181"/>
                      </a:lnTo>
                      <a:lnTo>
                        <a:pt x="182" y="180"/>
                      </a:lnTo>
                      <a:lnTo>
                        <a:pt x="187" y="175"/>
                      </a:lnTo>
                      <a:lnTo>
                        <a:pt x="191" y="172"/>
                      </a:lnTo>
                      <a:lnTo>
                        <a:pt x="196" y="168"/>
                      </a:lnTo>
                      <a:lnTo>
                        <a:pt x="202" y="166"/>
                      </a:lnTo>
                      <a:lnTo>
                        <a:pt x="208" y="163"/>
                      </a:lnTo>
                      <a:lnTo>
                        <a:pt x="214" y="162"/>
                      </a:lnTo>
                      <a:lnTo>
                        <a:pt x="220" y="160"/>
                      </a:lnTo>
                      <a:close/>
                      <a:moveTo>
                        <a:pt x="103" y="343"/>
                      </a:moveTo>
                      <a:lnTo>
                        <a:pt x="94" y="331"/>
                      </a:lnTo>
                      <a:lnTo>
                        <a:pt x="85" y="317"/>
                      </a:lnTo>
                      <a:lnTo>
                        <a:pt x="78" y="304"/>
                      </a:lnTo>
                      <a:lnTo>
                        <a:pt x="72" y="289"/>
                      </a:lnTo>
                      <a:lnTo>
                        <a:pt x="66" y="272"/>
                      </a:lnTo>
                      <a:lnTo>
                        <a:pt x="63" y="256"/>
                      </a:lnTo>
                      <a:lnTo>
                        <a:pt x="61" y="239"/>
                      </a:lnTo>
                      <a:lnTo>
                        <a:pt x="61" y="230"/>
                      </a:lnTo>
                      <a:lnTo>
                        <a:pt x="61" y="221"/>
                      </a:lnTo>
                      <a:lnTo>
                        <a:pt x="63" y="205"/>
                      </a:lnTo>
                      <a:lnTo>
                        <a:pt x="66" y="189"/>
                      </a:lnTo>
                      <a:lnTo>
                        <a:pt x="72" y="172"/>
                      </a:lnTo>
                      <a:lnTo>
                        <a:pt x="78" y="157"/>
                      </a:lnTo>
                      <a:lnTo>
                        <a:pt x="85" y="142"/>
                      </a:lnTo>
                      <a:lnTo>
                        <a:pt x="94" y="129"/>
                      </a:lnTo>
                      <a:lnTo>
                        <a:pt x="105" y="117"/>
                      </a:lnTo>
                      <a:lnTo>
                        <a:pt x="116" y="105"/>
                      </a:lnTo>
                      <a:lnTo>
                        <a:pt x="128" y="94"/>
                      </a:lnTo>
                      <a:lnTo>
                        <a:pt x="142" y="85"/>
                      </a:lnTo>
                      <a:lnTo>
                        <a:pt x="157" y="78"/>
                      </a:lnTo>
                      <a:lnTo>
                        <a:pt x="172" y="72"/>
                      </a:lnTo>
                      <a:lnTo>
                        <a:pt x="187" y="67"/>
                      </a:lnTo>
                      <a:lnTo>
                        <a:pt x="203" y="63"/>
                      </a:lnTo>
                      <a:lnTo>
                        <a:pt x="218" y="61"/>
                      </a:lnTo>
                      <a:lnTo>
                        <a:pt x="218" y="129"/>
                      </a:lnTo>
                      <a:lnTo>
                        <a:pt x="214" y="129"/>
                      </a:lnTo>
                      <a:lnTo>
                        <a:pt x="203" y="130"/>
                      </a:lnTo>
                      <a:lnTo>
                        <a:pt x="194" y="133"/>
                      </a:lnTo>
                      <a:lnTo>
                        <a:pt x="185" y="138"/>
                      </a:lnTo>
                      <a:lnTo>
                        <a:pt x="176" y="142"/>
                      </a:lnTo>
                      <a:lnTo>
                        <a:pt x="169" y="148"/>
                      </a:lnTo>
                      <a:lnTo>
                        <a:pt x="160" y="154"/>
                      </a:lnTo>
                      <a:lnTo>
                        <a:pt x="154" y="162"/>
                      </a:lnTo>
                      <a:lnTo>
                        <a:pt x="148" y="169"/>
                      </a:lnTo>
                      <a:lnTo>
                        <a:pt x="142" y="177"/>
                      </a:lnTo>
                      <a:lnTo>
                        <a:pt x="137" y="186"/>
                      </a:lnTo>
                      <a:lnTo>
                        <a:pt x="133" y="195"/>
                      </a:lnTo>
                      <a:lnTo>
                        <a:pt x="130" y="205"/>
                      </a:lnTo>
                      <a:lnTo>
                        <a:pt x="128" y="214"/>
                      </a:lnTo>
                      <a:lnTo>
                        <a:pt x="127" y="224"/>
                      </a:lnTo>
                      <a:lnTo>
                        <a:pt x="127" y="230"/>
                      </a:lnTo>
                      <a:lnTo>
                        <a:pt x="127" y="235"/>
                      </a:lnTo>
                      <a:lnTo>
                        <a:pt x="128" y="245"/>
                      </a:lnTo>
                      <a:lnTo>
                        <a:pt x="130" y="256"/>
                      </a:lnTo>
                      <a:lnTo>
                        <a:pt x="133" y="265"/>
                      </a:lnTo>
                      <a:lnTo>
                        <a:pt x="137" y="275"/>
                      </a:lnTo>
                      <a:lnTo>
                        <a:pt x="142" y="283"/>
                      </a:lnTo>
                      <a:lnTo>
                        <a:pt x="148" y="292"/>
                      </a:lnTo>
                      <a:lnTo>
                        <a:pt x="149" y="295"/>
                      </a:lnTo>
                      <a:lnTo>
                        <a:pt x="103" y="343"/>
                      </a:lnTo>
                      <a:close/>
                      <a:moveTo>
                        <a:pt x="330" y="365"/>
                      </a:moveTo>
                      <a:lnTo>
                        <a:pt x="317" y="374"/>
                      </a:lnTo>
                      <a:lnTo>
                        <a:pt x="304" y="383"/>
                      </a:lnTo>
                      <a:lnTo>
                        <a:pt x="287" y="389"/>
                      </a:lnTo>
                      <a:lnTo>
                        <a:pt x="272" y="394"/>
                      </a:lnTo>
                      <a:lnTo>
                        <a:pt x="256" y="397"/>
                      </a:lnTo>
                      <a:lnTo>
                        <a:pt x="239" y="398"/>
                      </a:lnTo>
                      <a:lnTo>
                        <a:pt x="230" y="400"/>
                      </a:lnTo>
                      <a:lnTo>
                        <a:pt x="221" y="398"/>
                      </a:lnTo>
                      <a:lnTo>
                        <a:pt x="203" y="397"/>
                      </a:lnTo>
                      <a:lnTo>
                        <a:pt x="187" y="394"/>
                      </a:lnTo>
                      <a:lnTo>
                        <a:pt x="172" y="389"/>
                      </a:lnTo>
                      <a:lnTo>
                        <a:pt x="157" y="383"/>
                      </a:lnTo>
                      <a:lnTo>
                        <a:pt x="142" y="374"/>
                      </a:lnTo>
                      <a:lnTo>
                        <a:pt x="128" y="365"/>
                      </a:lnTo>
                      <a:lnTo>
                        <a:pt x="119" y="358"/>
                      </a:lnTo>
                      <a:lnTo>
                        <a:pt x="167" y="311"/>
                      </a:lnTo>
                      <a:lnTo>
                        <a:pt x="169" y="313"/>
                      </a:lnTo>
                      <a:lnTo>
                        <a:pt x="176" y="319"/>
                      </a:lnTo>
                      <a:lnTo>
                        <a:pt x="185" y="323"/>
                      </a:lnTo>
                      <a:lnTo>
                        <a:pt x="194" y="326"/>
                      </a:lnTo>
                      <a:lnTo>
                        <a:pt x="203" y="329"/>
                      </a:lnTo>
                      <a:lnTo>
                        <a:pt x="214" y="332"/>
                      </a:lnTo>
                      <a:lnTo>
                        <a:pt x="224" y="332"/>
                      </a:lnTo>
                      <a:lnTo>
                        <a:pt x="230" y="334"/>
                      </a:lnTo>
                      <a:lnTo>
                        <a:pt x="235" y="332"/>
                      </a:lnTo>
                      <a:lnTo>
                        <a:pt x="245" y="332"/>
                      </a:lnTo>
                      <a:lnTo>
                        <a:pt x="256" y="329"/>
                      </a:lnTo>
                      <a:lnTo>
                        <a:pt x="265" y="326"/>
                      </a:lnTo>
                      <a:lnTo>
                        <a:pt x="274" y="323"/>
                      </a:lnTo>
                      <a:lnTo>
                        <a:pt x="283" y="319"/>
                      </a:lnTo>
                      <a:lnTo>
                        <a:pt x="292" y="313"/>
                      </a:lnTo>
                      <a:lnTo>
                        <a:pt x="293" y="311"/>
                      </a:lnTo>
                      <a:lnTo>
                        <a:pt x="339" y="358"/>
                      </a:lnTo>
                      <a:lnTo>
                        <a:pt x="330" y="365"/>
                      </a:lnTo>
                      <a:close/>
                      <a:moveTo>
                        <a:pt x="398" y="239"/>
                      </a:moveTo>
                      <a:lnTo>
                        <a:pt x="396" y="256"/>
                      </a:lnTo>
                      <a:lnTo>
                        <a:pt x="393" y="272"/>
                      </a:lnTo>
                      <a:lnTo>
                        <a:pt x="389" y="289"/>
                      </a:lnTo>
                      <a:lnTo>
                        <a:pt x="381" y="304"/>
                      </a:lnTo>
                      <a:lnTo>
                        <a:pt x="374" y="317"/>
                      </a:lnTo>
                      <a:lnTo>
                        <a:pt x="365" y="331"/>
                      </a:lnTo>
                      <a:lnTo>
                        <a:pt x="356" y="343"/>
                      </a:lnTo>
                      <a:lnTo>
                        <a:pt x="310" y="295"/>
                      </a:lnTo>
                      <a:lnTo>
                        <a:pt x="313" y="292"/>
                      </a:lnTo>
                      <a:lnTo>
                        <a:pt x="317" y="283"/>
                      </a:lnTo>
                      <a:lnTo>
                        <a:pt x="323" y="275"/>
                      </a:lnTo>
                      <a:lnTo>
                        <a:pt x="326" y="265"/>
                      </a:lnTo>
                      <a:lnTo>
                        <a:pt x="329" y="256"/>
                      </a:lnTo>
                      <a:lnTo>
                        <a:pt x="332" y="245"/>
                      </a:lnTo>
                      <a:lnTo>
                        <a:pt x="332" y="235"/>
                      </a:lnTo>
                      <a:lnTo>
                        <a:pt x="332" y="230"/>
                      </a:lnTo>
                      <a:lnTo>
                        <a:pt x="332" y="224"/>
                      </a:lnTo>
                      <a:lnTo>
                        <a:pt x="332" y="214"/>
                      </a:lnTo>
                      <a:lnTo>
                        <a:pt x="329" y="205"/>
                      </a:lnTo>
                      <a:lnTo>
                        <a:pt x="326" y="195"/>
                      </a:lnTo>
                      <a:lnTo>
                        <a:pt x="323" y="186"/>
                      </a:lnTo>
                      <a:lnTo>
                        <a:pt x="317" y="177"/>
                      </a:lnTo>
                      <a:lnTo>
                        <a:pt x="313" y="169"/>
                      </a:lnTo>
                      <a:lnTo>
                        <a:pt x="307" y="162"/>
                      </a:lnTo>
                      <a:lnTo>
                        <a:pt x="299" y="154"/>
                      </a:lnTo>
                      <a:lnTo>
                        <a:pt x="292" y="148"/>
                      </a:lnTo>
                      <a:lnTo>
                        <a:pt x="283" y="142"/>
                      </a:lnTo>
                      <a:lnTo>
                        <a:pt x="274" y="138"/>
                      </a:lnTo>
                      <a:lnTo>
                        <a:pt x="265" y="133"/>
                      </a:lnTo>
                      <a:lnTo>
                        <a:pt x="256" y="130"/>
                      </a:lnTo>
                      <a:lnTo>
                        <a:pt x="245" y="129"/>
                      </a:lnTo>
                      <a:lnTo>
                        <a:pt x="242" y="129"/>
                      </a:lnTo>
                      <a:lnTo>
                        <a:pt x="242" y="61"/>
                      </a:lnTo>
                      <a:lnTo>
                        <a:pt x="256" y="63"/>
                      </a:lnTo>
                      <a:lnTo>
                        <a:pt x="272" y="67"/>
                      </a:lnTo>
                      <a:lnTo>
                        <a:pt x="287" y="72"/>
                      </a:lnTo>
                      <a:lnTo>
                        <a:pt x="304" y="78"/>
                      </a:lnTo>
                      <a:lnTo>
                        <a:pt x="317" y="85"/>
                      </a:lnTo>
                      <a:lnTo>
                        <a:pt x="330" y="94"/>
                      </a:lnTo>
                      <a:lnTo>
                        <a:pt x="344" y="105"/>
                      </a:lnTo>
                      <a:lnTo>
                        <a:pt x="354" y="117"/>
                      </a:lnTo>
                      <a:lnTo>
                        <a:pt x="365" y="129"/>
                      </a:lnTo>
                      <a:lnTo>
                        <a:pt x="374" y="142"/>
                      </a:lnTo>
                      <a:lnTo>
                        <a:pt x="381" y="157"/>
                      </a:lnTo>
                      <a:lnTo>
                        <a:pt x="389" y="172"/>
                      </a:lnTo>
                      <a:lnTo>
                        <a:pt x="393" y="189"/>
                      </a:lnTo>
                      <a:lnTo>
                        <a:pt x="396" y="205"/>
                      </a:lnTo>
                      <a:lnTo>
                        <a:pt x="398" y="221"/>
                      </a:lnTo>
                      <a:lnTo>
                        <a:pt x="399" y="230"/>
                      </a:lnTo>
                      <a:lnTo>
                        <a:pt x="398" y="2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uppieren 103">
                <a:extLst>
                  <a:ext uri="{FF2B5EF4-FFF2-40B4-BE49-F238E27FC236}">
                    <a16:creationId xmlns:a16="http://schemas.microsoft.com/office/drawing/2014/main" id="{CD24C7FF-BD1A-1150-29B1-B0412CB733A5}"/>
                  </a:ext>
                </a:extLst>
              </p:cNvPr>
              <p:cNvGrpSpPr/>
              <p:nvPr/>
            </p:nvGrpSpPr>
            <p:grpSpPr>
              <a:xfrm>
                <a:off x="4043661" y="2850155"/>
                <a:ext cx="140364" cy="139973"/>
                <a:chOff x="6484938" y="3033713"/>
                <a:chExt cx="1147763" cy="114458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15" name="Freeform 35">
                  <a:extLst>
                    <a:ext uri="{FF2B5EF4-FFF2-40B4-BE49-F238E27FC236}">
                      <a16:creationId xmlns:a16="http://schemas.microsoft.com/office/drawing/2014/main" id="{4FEEA8E6-51F4-670F-20D5-C75653A73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4676" y="3470275"/>
                  <a:ext cx="268288" cy="271463"/>
                </a:xfrm>
                <a:custGeom>
                  <a:avLst/>
                  <a:gdLst>
                    <a:gd name="T0" fmla="*/ 168 w 169"/>
                    <a:gd name="T1" fmla="*/ 65 h 171"/>
                    <a:gd name="T2" fmla="*/ 162 w 169"/>
                    <a:gd name="T3" fmla="*/ 48 h 171"/>
                    <a:gd name="T4" fmla="*/ 153 w 169"/>
                    <a:gd name="T5" fmla="*/ 35 h 171"/>
                    <a:gd name="T6" fmla="*/ 143 w 169"/>
                    <a:gd name="T7" fmla="*/ 23 h 171"/>
                    <a:gd name="T8" fmla="*/ 129 w 169"/>
                    <a:gd name="T9" fmla="*/ 12 h 171"/>
                    <a:gd name="T10" fmla="*/ 114 w 169"/>
                    <a:gd name="T11" fmla="*/ 5 h 171"/>
                    <a:gd name="T12" fmla="*/ 98 w 169"/>
                    <a:gd name="T13" fmla="*/ 2 h 171"/>
                    <a:gd name="T14" fmla="*/ 84 w 169"/>
                    <a:gd name="T15" fmla="*/ 0 h 171"/>
                    <a:gd name="T16" fmla="*/ 72 w 169"/>
                    <a:gd name="T17" fmla="*/ 2 h 171"/>
                    <a:gd name="T18" fmla="*/ 56 w 169"/>
                    <a:gd name="T19" fmla="*/ 5 h 171"/>
                    <a:gd name="T20" fmla="*/ 41 w 169"/>
                    <a:gd name="T21" fmla="*/ 12 h 171"/>
                    <a:gd name="T22" fmla="*/ 27 w 169"/>
                    <a:gd name="T23" fmla="*/ 23 h 171"/>
                    <a:gd name="T24" fmla="*/ 17 w 169"/>
                    <a:gd name="T25" fmla="*/ 35 h 171"/>
                    <a:gd name="T26" fmla="*/ 8 w 169"/>
                    <a:gd name="T27" fmla="*/ 48 h 171"/>
                    <a:gd name="T28" fmla="*/ 2 w 169"/>
                    <a:gd name="T29" fmla="*/ 65 h 171"/>
                    <a:gd name="T30" fmla="*/ 0 w 169"/>
                    <a:gd name="T31" fmla="*/ 81 h 171"/>
                    <a:gd name="T32" fmla="*/ 0 w 169"/>
                    <a:gd name="T33" fmla="*/ 90 h 171"/>
                    <a:gd name="T34" fmla="*/ 2 w 169"/>
                    <a:gd name="T35" fmla="*/ 106 h 171"/>
                    <a:gd name="T36" fmla="*/ 8 w 169"/>
                    <a:gd name="T37" fmla="*/ 121 h 171"/>
                    <a:gd name="T38" fmla="*/ 17 w 169"/>
                    <a:gd name="T39" fmla="*/ 136 h 171"/>
                    <a:gd name="T40" fmla="*/ 27 w 169"/>
                    <a:gd name="T41" fmla="*/ 148 h 171"/>
                    <a:gd name="T42" fmla="*/ 41 w 169"/>
                    <a:gd name="T43" fmla="*/ 157 h 171"/>
                    <a:gd name="T44" fmla="*/ 56 w 169"/>
                    <a:gd name="T45" fmla="*/ 165 h 171"/>
                    <a:gd name="T46" fmla="*/ 72 w 169"/>
                    <a:gd name="T47" fmla="*/ 169 h 171"/>
                    <a:gd name="T48" fmla="*/ 84 w 169"/>
                    <a:gd name="T49" fmla="*/ 171 h 171"/>
                    <a:gd name="T50" fmla="*/ 98 w 169"/>
                    <a:gd name="T51" fmla="*/ 169 h 171"/>
                    <a:gd name="T52" fmla="*/ 114 w 169"/>
                    <a:gd name="T53" fmla="*/ 165 h 171"/>
                    <a:gd name="T54" fmla="*/ 129 w 169"/>
                    <a:gd name="T55" fmla="*/ 157 h 171"/>
                    <a:gd name="T56" fmla="*/ 143 w 169"/>
                    <a:gd name="T57" fmla="*/ 148 h 171"/>
                    <a:gd name="T58" fmla="*/ 153 w 169"/>
                    <a:gd name="T59" fmla="*/ 136 h 171"/>
                    <a:gd name="T60" fmla="*/ 162 w 169"/>
                    <a:gd name="T61" fmla="*/ 121 h 171"/>
                    <a:gd name="T62" fmla="*/ 168 w 169"/>
                    <a:gd name="T63" fmla="*/ 106 h 171"/>
                    <a:gd name="T64" fmla="*/ 169 w 169"/>
                    <a:gd name="T65" fmla="*/ 90 h 171"/>
                    <a:gd name="T66" fmla="*/ 169 w 169"/>
                    <a:gd name="T67" fmla="*/ 8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9" h="171">
                      <a:moveTo>
                        <a:pt x="169" y="72"/>
                      </a:moveTo>
                      <a:lnTo>
                        <a:pt x="168" y="65"/>
                      </a:lnTo>
                      <a:lnTo>
                        <a:pt x="165" y="56"/>
                      </a:lnTo>
                      <a:lnTo>
                        <a:pt x="162" y="48"/>
                      </a:lnTo>
                      <a:lnTo>
                        <a:pt x="157" y="41"/>
                      </a:lnTo>
                      <a:lnTo>
                        <a:pt x="153" y="35"/>
                      </a:lnTo>
                      <a:lnTo>
                        <a:pt x="148" y="29"/>
                      </a:lnTo>
                      <a:lnTo>
                        <a:pt x="143" y="23"/>
                      </a:lnTo>
                      <a:lnTo>
                        <a:pt x="137" y="17"/>
                      </a:lnTo>
                      <a:lnTo>
                        <a:pt x="129" y="12"/>
                      </a:lnTo>
                      <a:lnTo>
                        <a:pt x="122" y="9"/>
                      </a:lnTo>
                      <a:lnTo>
                        <a:pt x="114" y="5"/>
                      </a:lnTo>
                      <a:lnTo>
                        <a:pt x="107" y="3"/>
                      </a:lnTo>
                      <a:lnTo>
                        <a:pt x="98" y="2"/>
                      </a:lnTo>
                      <a:lnTo>
                        <a:pt x="89" y="0"/>
                      </a:lnTo>
                      <a:lnTo>
                        <a:pt x="84" y="0"/>
                      </a:lnTo>
                      <a:lnTo>
                        <a:pt x="81" y="0"/>
                      </a:lnTo>
                      <a:lnTo>
                        <a:pt x="72" y="2"/>
                      </a:lnTo>
                      <a:lnTo>
                        <a:pt x="63" y="3"/>
                      </a:lnTo>
                      <a:lnTo>
                        <a:pt x="56" y="5"/>
                      </a:lnTo>
                      <a:lnTo>
                        <a:pt x="48" y="9"/>
                      </a:lnTo>
                      <a:lnTo>
                        <a:pt x="41" y="12"/>
                      </a:lnTo>
                      <a:lnTo>
                        <a:pt x="33" y="17"/>
                      </a:lnTo>
                      <a:lnTo>
                        <a:pt x="27" y="23"/>
                      </a:lnTo>
                      <a:lnTo>
                        <a:pt x="21" y="29"/>
                      </a:lnTo>
                      <a:lnTo>
                        <a:pt x="17" y="35"/>
                      </a:lnTo>
                      <a:lnTo>
                        <a:pt x="12" y="41"/>
                      </a:lnTo>
                      <a:lnTo>
                        <a:pt x="8" y="48"/>
                      </a:lnTo>
                      <a:lnTo>
                        <a:pt x="5" y="56"/>
                      </a:lnTo>
                      <a:lnTo>
                        <a:pt x="2" y="65"/>
                      </a:lnTo>
                      <a:lnTo>
                        <a:pt x="0" y="72"/>
                      </a:lnTo>
                      <a:lnTo>
                        <a:pt x="0" y="81"/>
                      </a:lnTo>
                      <a:lnTo>
                        <a:pt x="0" y="86"/>
                      </a:lnTo>
                      <a:lnTo>
                        <a:pt x="0" y="90"/>
                      </a:lnTo>
                      <a:lnTo>
                        <a:pt x="0" y="97"/>
                      </a:lnTo>
                      <a:lnTo>
                        <a:pt x="2" y="106"/>
                      </a:lnTo>
                      <a:lnTo>
                        <a:pt x="5" y="114"/>
                      </a:lnTo>
                      <a:lnTo>
                        <a:pt x="8" y="121"/>
                      </a:lnTo>
                      <a:lnTo>
                        <a:pt x="12" y="129"/>
                      </a:lnTo>
                      <a:lnTo>
                        <a:pt x="17" y="136"/>
                      </a:lnTo>
                      <a:lnTo>
                        <a:pt x="21" y="142"/>
                      </a:lnTo>
                      <a:lnTo>
                        <a:pt x="27" y="148"/>
                      </a:lnTo>
                      <a:lnTo>
                        <a:pt x="33" y="153"/>
                      </a:lnTo>
                      <a:lnTo>
                        <a:pt x="41" y="157"/>
                      </a:lnTo>
                      <a:lnTo>
                        <a:pt x="48" y="162"/>
                      </a:lnTo>
                      <a:lnTo>
                        <a:pt x="56" y="165"/>
                      </a:lnTo>
                      <a:lnTo>
                        <a:pt x="63" y="168"/>
                      </a:lnTo>
                      <a:lnTo>
                        <a:pt x="72" y="169"/>
                      </a:lnTo>
                      <a:lnTo>
                        <a:pt x="81" y="171"/>
                      </a:lnTo>
                      <a:lnTo>
                        <a:pt x="84" y="171"/>
                      </a:lnTo>
                      <a:lnTo>
                        <a:pt x="89" y="171"/>
                      </a:lnTo>
                      <a:lnTo>
                        <a:pt x="98" y="169"/>
                      </a:lnTo>
                      <a:lnTo>
                        <a:pt x="107" y="168"/>
                      </a:lnTo>
                      <a:lnTo>
                        <a:pt x="114" y="165"/>
                      </a:lnTo>
                      <a:lnTo>
                        <a:pt x="122" y="162"/>
                      </a:lnTo>
                      <a:lnTo>
                        <a:pt x="129" y="157"/>
                      </a:lnTo>
                      <a:lnTo>
                        <a:pt x="137" y="153"/>
                      </a:lnTo>
                      <a:lnTo>
                        <a:pt x="143" y="148"/>
                      </a:lnTo>
                      <a:lnTo>
                        <a:pt x="148" y="142"/>
                      </a:lnTo>
                      <a:lnTo>
                        <a:pt x="153" y="136"/>
                      </a:lnTo>
                      <a:lnTo>
                        <a:pt x="157" y="129"/>
                      </a:lnTo>
                      <a:lnTo>
                        <a:pt x="162" y="121"/>
                      </a:lnTo>
                      <a:lnTo>
                        <a:pt x="165" y="114"/>
                      </a:lnTo>
                      <a:lnTo>
                        <a:pt x="168" y="106"/>
                      </a:lnTo>
                      <a:lnTo>
                        <a:pt x="169" y="97"/>
                      </a:lnTo>
                      <a:lnTo>
                        <a:pt x="169" y="90"/>
                      </a:lnTo>
                      <a:lnTo>
                        <a:pt x="169" y="86"/>
                      </a:lnTo>
                      <a:lnTo>
                        <a:pt x="169" y="81"/>
                      </a:lnTo>
                      <a:lnTo>
                        <a:pt x="169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36">
                  <a:extLst>
                    <a:ext uri="{FF2B5EF4-FFF2-40B4-BE49-F238E27FC236}">
                      <a16:creationId xmlns:a16="http://schemas.microsoft.com/office/drawing/2014/main" id="{433535A4-1192-4C1C-0A35-DF171AAD3D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84938" y="3033713"/>
                  <a:ext cx="1147763" cy="1144588"/>
                </a:xfrm>
                <a:custGeom>
                  <a:avLst/>
                  <a:gdLst>
                    <a:gd name="T0" fmla="*/ 683 w 723"/>
                    <a:gd name="T1" fmla="*/ 341 h 721"/>
                    <a:gd name="T2" fmla="*/ 695 w 723"/>
                    <a:gd name="T3" fmla="*/ 281 h 721"/>
                    <a:gd name="T4" fmla="*/ 696 w 723"/>
                    <a:gd name="T5" fmla="*/ 223 h 721"/>
                    <a:gd name="T6" fmla="*/ 674 w 723"/>
                    <a:gd name="T7" fmla="*/ 176 h 721"/>
                    <a:gd name="T8" fmla="*/ 625 w 723"/>
                    <a:gd name="T9" fmla="*/ 142 h 721"/>
                    <a:gd name="T10" fmla="*/ 571 w 723"/>
                    <a:gd name="T11" fmla="*/ 117 h 721"/>
                    <a:gd name="T12" fmla="*/ 539 w 723"/>
                    <a:gd name="T13" fmla="*/ 93 h 721"/>
                    <a:gd name="T14" fmla="*/ 500 w 723"/>
                    <a:gd name="T15" fmla="*/ 48 h 721"/>
                    <a:gd name="T16" fmla="*/ 454 w 723"/>
                    <a:gd name="T17" fmla="*/ 10 h 721"/>
                    <a:gd name="T18" fmla="*/ 403 w 723"/>
                    <a:gd name="T19" fmla="*/ 1 h 721"/>
                    <a:gd name="T20" fmla="*/ 346 w 723"/>
                    <a:gd name="T21" fmla="*/ 19 h 721"/>
                    <a:gd name="T22" fmla="*/ 292 w 723"/>
                    <a:gd name="T23" fmla="*/ 46 h 721"/>
                    <a:gd name="T24" fmla="*/ 255 w 723"/>
                    <a:gd name="T25" fmla="*/ 57 h 721"/>
                    <a:gd name="T26" fmla="*/ 195 w 723"/>
                    <a:gd name="T27" fmla="*/ 61 h 721"/>
                    <a:gd name="T28" fmla="*/ 138 w 723"/>
                    <a:gd name="T29" fmla="*/ 76 h 721"/>
                    <a:gd name="T30" fmla="*/ 99 w 723"/>
                    <a:gd name="T31" fmla="*/ 111 h 721"/>
                    <a:gd name="T32" fmla="*/ 80 w 723"/>
                    <a:gd name="T33" fmla="*/ 167 h 721"/>
                    <a:gd name="T34" fmla="*/ 69 w 723"/>
                    <a:gd name="T35" fmla="*/ 226 h 721"/>
                    <a:gd name="T36" fmla="*/ 56 w 723"/>
                    <a:gd name="T37" fmla="*/ 263 h 721"/>
                    <a:gd name="T38" fmla="*/ 23 w 723"/>
                    <a:gd name="T39" fmla="*/ 313 h 721"/>
                    <a:gd name="T40" fmla="*/ 0 w 723"/>
                    <a:gd name="T41" fmla="*/ 368 h 721"/>
                    <a:gd name="T42" fmla="*/ 5 w 723"/>
                    <a:gd name="T43" fmla="*/ 419 h 721"/>
                    <a:gd name="T44" fmla="*/ 38 w 723"/>
                    <a:gd name="T45" fmla="*/ 468 h 721"/>
                    <a:gd name="T46" fmla="*/ 78 w 723"/>
                    <a:gd name="T47" fmla="*/ 513 h 721"/>
                    <a:gd name="T48" fmla="*/ 99 w 723"/>
                    <a:gd name="T49" fmla="*/ 546 h 721"/>
                    <a:gd name="T50" fmla="*/ 120 w 723"/>
                    <a:gd name="T51" fmla="*/ 601 h 721"/>
                    <a:gd name="T52" fmla="*/ 150 w 723"/>
                    <a:gd name="T53" fmla="*/ 654 h 721"/>
                    <a:gd name="T54" fmla="*/ 194 w 723"/>
                    <a:gd name="T55" fmla="*/ 681 h 721"/>
                    <a:gd name="T56" fmla="*/ 253 w 723"/>
                    <a:gd name="T57" fmla="*/ 684 h 721"/>
                    <a:gd name="T58" fmla="*/ 313 w 723"/>
                    <a:gd name="T59" fmla="*/ 678 h 721"/>
                    <a:gd name="T60" fmla="*/ 352 w 723"/>
                    <a:gd name="T61" fmla="*/ 682 h 721"/>
                    <a:gd name="T62" fmla="*/ 409 w 723"/>
                    <a:gd name="T63" fmla="*/ 699 h 721"/>
                    <a:gd name="T64" fmla="*/ 467 w 723"/>
                    <a:gd name="T65" fmla="*/ 706 h 721"/>
                    <a:gd name="T66" fmla="*/ 517 w 723"/>
                    <a:gd name="T67" fmla="*/ 687 h 721"/>
                    <a:gd name="T68" fmla="*/ 556 w 723"/>
                    <a:gd name="T69" fmla="*/ 642 h 721"/>
                    <a:gd name="T70" fmla="*/ 586 w 723"/>
                    <a:gd name="T71" fmla="*/ 591 h 721"/>
                    <a:gd name="T72" fmla="*/ 613 w 723"/>
                    <a:gd name="T73" fmla="*/ 563 h 721"/>
                    <a:gd name="T74" fmla="*/ 660 w 723"/>
                    <a:gd name="T75" fmla="*/ 527 h 721"/>
                    <a:gd name="T76" fmla="*/ 702 w 723"/>
                    <a:gd name="T77" fmla="*/ 483 h 721"/>
                    <a:gd name="T78" fmla="*/ 716 w 723"/>
                    <a:gd name="T79" fmla="*/ 434 h 721"/>
                    <a:gd name="T80" fmla="*/ 704 w 723"/>
                    <a:gd name="T81" fmla="*/ 375 h 721"/>
                    <a:gd name="T82" fmla="*/ 611 w 723"/>
                    <a:gd name="T83" fmla="*/ 450 h 721"/>
                    <a:gd name="T84" fmla="*/ 539 w 723"/>
                    <a:gd name="T85" fmla="*/ 557 h 721"/>
                    <a:gd name="T86" fmla="*/ 428 w 723"/>
                    <a:gd name="T87" fmla="*/ 616 h 721"/>
                    <a:gd name="T88" fmla="*/ 322 w 723"/>
                    <a:gd name="T89" fmla="*/ 622 h 721"/>
                    <a:gd name="T90" fmla="*/ 204 w 723"/>
                    <a:gd name="T91" fmla="*/ 572 h 721"/>
                    <a:gd name="T92" fmla="*/ 123 w 723"/>
                    <a:gd name="T93" fmla="*/ 474 h 721"/>
                    <a:gd name="T94" fmla="*/ 98 w 723"/>
                    <a:gd name="T95" fmla="*/ 361 h 721"/>
                    <a:gd name="T96" fmla="*/ 123 w 723"/>
                    <a:gd name="T97" fmla="*/ 245 h 721"/>
                    <a:gd name="T98" fmla="*/ 204 w 723"/>
                    <a:gd name="T99" fmla="*/ 148 h 721"/>
                    <a:gd name="T100" fmla="*/ 322 w 723"/>
                    <a:gd name="T101" fmla="*/ 99 h 721"/>
                    <a:gd name="T102" fmla="*/ 428 w 723"/>
                    <a:gd name="T103" fmla="*/ 105 h 721"/>
                    <a:gd name="T104" fmla="*/ 539 w 723"/>
                    <a:gd name="T105" fmla="*/ 164 h 721"/>
                    <a:gd name="T106" fmla="*/ 611 w 723"/>
                    <a:gd name="T107" fmla="*/ 269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23" h="721">
                      <a:moveTo>
                        <a:pt x="704" y="375"/>
                      </a:moveTo>
                      <a:lnTo>
                        <a:pt x="723" y="368"/>
                      </a:lnTo>
                      <a:lnTo>
                        <a:pt x="723" y="353"/>
                      </a:lnTo>
                      <a:lnTo>
                        <a:pt x="704" y="344"/>
                      </a:lnTo>
                      <a:lnTo>
                        <a:pt x="683" y="341"/>
                      </a:lnTo>
                      <a:lnTo>
                        <a:pt x="681" y="320"/>
                      </a:lnTo>
                      <a:lnTo>
                        <a:pt x="701" y="313"/>
                      </a:lnTo>
                      <a:lnTo>
                        <a:pt x="719" y="301"/>
                      </a:lnTo>
                      <a:lnTo>
                        <a:pt x="716" y="286"/>
                      </a:lnTo>
                      <a:lnTo>
                        <a:pt x="695" y="281"/>
                      </a:lnTo>
                      <a:lnTo>
                        <a:pt x="674" y="281"/>
                      </a:lnTo>
                      <a:lnTo>
                        <a:pt x="668" y="263"/>
                      </a:lnTo>
                      <a:lnTo>
                        <a:pt x="686" y="251"/>
                      </a:lnTo>
                      <a:lnTo>
                        <a:pt x="702" y="236"/>
                      </a:lnTo>
                      <a:lnTo>
                        <a:pt x="696" y="223"/>
                      </a:lnTo>
                      <a:lnTo>
                        <a:pt x="674" y="223"/>
                      </a:lnTo>
                      <a:lnTo>
                        <a:pt x="654" y="226"/>
                      </a:lnTo>
                      <a:lnTo>
                        <a:pt x="645" y="208"/>
                      </a:lnTo>
                      <a:lnTo>
                        <a:pt x="660" y="194"/>
                      </a:lnTo>
                      <a:lnTo>
                        <a:pt x="674" y="176"/>
                      </a:lnTo>
                      <a:lnTo>
                        <a:pt x="665" y="163"/>
                      </a:lnTo>
                      <a:lnTo>
                        <a:pt x="644" y="167"/>
                      </a:lnTo>
                      <a:lnTo>
                        <a:pt x="625" y="175"/>
                      </a:lnTo>
                      <a:lnTo>
                        <a:pt x="613" y="158"/>
                      </a:lnTo>
                      <a:lnTo>
                        <a:pt x="625" y="142"/>
                      </a:lnTo>
                      <a:lnTo>
                        <a:pt x="634" y="123"/>
                      </a:lnTo>
                      <a:lnTo>
                        <a:pt x="625" y="111"/>
                      </a:lnTo>
                      <a:lnTo>
                        <a:pt x="604" y="118"/>
                      </a:lnTo>
                      <a:lnTo>
                        <a:pt x="586" y="130"/>
                      </a:lnTo>
                      <a:lnTo>
                        <a:pt x="571" y="117"/>
                      </a:lnTo>
                      <a:lnTo>
                        <a:pt x="580" y="97"/>
                      </a:lnTo>
                      <a:lnTo>
                        <a:pt x="586" y="76"/>
                      </a:lnTo>
                      <a:lnTo>
                        <a:pt x="574" y="67"/>
                      </a:lnTo>
                      <a:lnTo>
                        <a:pt x="556" y="78"/>
                      </a:lnTo>
                      <a:lnTo>
                        <a:pt x="539" y="93"/>
                      </a:lnTo>
                      <a:lnTo>
                        <a:pt x="523" y="82"/>
                      </a:lnTo>
                      <a:lnTo>
                        <a:pt x="529" y="61"/>
                      </a:lnTo>
                      <a:lnTo>
                        <a:pt x="530" y="40"/>
                      </a:lnTo>
                      <a:lnTo>
                        <a:pt x="517" y="33"/>
                      </a:lnTo>
                      <a:lnTo>
                        <a:pt x="500" y="48"/>
                      </a:lnTo>
                      <a:lnTo>
                        <a:pt x="487" y="64"/>
                      </a:lnTo>
                      <a:lnTo>
                        <a:pt x="469" y="57"/>
                      </a:lnTo>
                      <a:lnTo>
                        <a:pt x="470" y="36"/>
                      </a:lnTo>
                      <a:lnTo>
                        <a:pt x="467" y="15"/>
                      </a:lnTo>
                      <a:lnTo>
                        <a:pt x="454" y="10"/>
                      </a:lnTo>
                      <a:lnTo>
                        <a:pt x="440" y="28"/>
                      </a:lnTo>
                      <a:lnTo>
                        <a:pt x="431" y="46"/>
                      </a:lnTo>
                      <a:lnTo>
                        <a:pt x="411" y="42"/>
                      </a:lnTo>
                      <a:lnTo>
                        <a:pt x="409" y="22"/>
                      </a:lnTo>
                      <a:lnTo>
                        <a:pt x="403" y="1"/>
                      </a:lnTo>
                      <a:lnTo>
                        <a:pt x="388" y="0"/>
                      </a:lnTo>
                      <a:lnTo>
                        <a:pt x="378" y="19"/>
                      </a:lnTo>
                      <a:lnTo>
                        <a:pt x="372" y="39"/>
                      </a:lnTo>
                      <a:lnTo>
                        <a:pt x="352" y="39"/>
                      </a:lnTo>
                      <a:lnTo>
                        <a:pt x="346" y="19"/>
                      </a:lnTo>
                      <a:lnTo>
                        <a:pt x="336" y="0"/>
                      </a:lnTo>
                      <a:lnTo>
                        <a:pt x="321" y="1"/>
                      </a:lnTo>
                      <a:lnTo>
                        <a:pt x="315" y="22"/>
                      </a:lnTo>
                      <a:lnTo>
                        <a:pt x="313" y="42"/>
                      </a:lnTo>
                      <a:lnTo>
                        <a:pt x="292" y="46"/>
                      </a:lnTo>
                      <a:lnTo>
                        <a:pt x="283" y="28"/>
                      </a:lnTo>
                      <a:lnTo>
                        <a:pt x="270" y="10"/>
                      </a:lnTo>
                      <a:lnTo>
                        <a:pt x="255" y="15"/>
                      </a:lnTo>
                      <a:lnTo>
                        <a:pt x="253" y="36"/>
                      </a:lnTo>
                      <a:lnTo>
                        <a:pt x="255" y="57"/>
                      </a:lnTo>
                      <a:lnTo>
                        <a:pt x="237" y="64"/>
                      </a:lnTo>
                      <a:lnTo>
                        <a:pt x="223" y="48"/>
                      </a:lnTo>
                      <a:lnTo>
                        <a:pt x="207" y="33"/>
                      </a:lnTo>
                      <a:lnTo>
                        <a:pt x="194" y="40"/>
                      </a:lnTo>
                      <a:lnTo>
                        <a:pt x="195" y="61"/>
                      </a:lnTo>
                      <a:lnTo>
                        <a:pt x="201" y="82"/>
                      </a:lnTo>
                      <a:lnTo>
                        <a:pt x="185" y="93"/>
                      </a:lnTo>
                      <a:lnTo>
                        <a:pt x="168" y="78"/>
                      </a:lnTo>
                      <a:lnTo>
                        <a:pt x="150" y="67"/>
                      </a:lnTo>
                      <a:lnTo>
                        <a:pt x="138" y="76"/>
                      </a:lnTo>
                      <a:lnTo>
                        <a:pt x="144" y="97"/>
                      </a:lnTo>
                      <a:lnTo>
                        <a:pt x="153" y="117"/>
                      </a:lnTo>
                      <a:lnTo>
                        <a:pt x="138" y="130"/>
                      </a:lnTo>
                      <a:lnTo>
                        <a:pt x="120" y="118"/>
                      </a:lnTo>
                      <a:lnTo>
                        <a:pt x="99" y="111"/>
                      </a:lnTo>
                      <a:lnTo>
                        <a:pt x="89" y="123"/>
                      </a:lnTo>
                      <a:lnTo>
                        <a:pt x="99" y="142"/>
                      </a:lnTo>
                      <a:lnTo>
                        <a:pt x="111" y="158"/>
                      </a:lnTo>
                      <a:lnTo>
                        <a:pt x="99" y="175"/>
                      </a:lnTo>
                      <a:lnTo>
                        <a:pt x="80" y="167"/>
                      </a:lnTo>
                      <a:lnTo>
                        <a:pt x="59" y="163"/>
                      </a:lnTo>
                      <a:lnTo>
                        <a:pt x="50" y="176"/>
                      </a:lnTo>
                      <a:lnTo>
                        <a:pt x="63" y="194"/>
                      </a:lnTo>
                      <a:lnTo>
                        <a:pt x="78" y="208"/>
                      </a:lnTo>
                      <a:lnTo>
                        <a:pt x="69" y="226"/>
                      </a:lnTo>
                      <a:lnTo>
                        <a:pt x="50" y="223"/>
                      </a:lnTo>
                      <a:lnTo>
                        <a:pt x="27" y="223"/>
                      </a:lnTo>
                      <a:lnTo>
                        <a:pt x="21" y="236"/>
                      </a:lnTo>
                      <a:lnTo>
                        <a:pt x="38" y="251"/>
                      </a:lnTo>
                      <a:lnTo>
                        <a:pt x="56" y="263"/>
                      </a:lnTo>
                      <a:lnTo>
                        <a:pt x="50" y="281"/>
                      </a:lnTo>
                      <a:lnTo>
                        <a:pt x="29" y="281"/>
                      </a:lnTo>
                      <a:lnTo>
                        <a:pt x="8" y="286"/>
                      </a:lnTo>
                      <a:lnTo>
                        <a:pt x="5" y="301"/>
                      </a:lnTo>
                      <a:lnTo>
                        <a:pt x="23" y="313"/>
                      </a:lnTo>
                      <a:lnTo>
                        <a:pt x="42" y="320"/>
                      </a:lnTo>
                      <a:lnTo>
                        <a:pt x="41" y="341"/>
                      </a:lnTo>
                      <a:lnTo>
                        <a:pt x="20" y="344"/>
                      </a:lnTo>
                      <a:lnTo>
                        <a:pt x="0" y="353"/>
                      </a:lnTo>
                      <a:lnTo>
                        <a:pt x="0" y="368"/>
                      </a:lnTo>
                      <a:lnTo>
                        <a:pt x="20" y="375"/>
                      </a:lnTo>
                      <a:lnTo>
                        <a:pt x="41" y="380"/>
                      </a:lnTo>
                      <a:lnTo>
                        <a:pt x="42" y="399"/>
                      </a:lnTo>
                      <a:lnTo>
                        <a:pt x="23" y="407"/>
                      </a:lnTo>
                      <a:lnTo>
                        <a:pt x="5" y="419"/>
                      </a:lnTo>
                      <a:lnTo>
                        <a:pt x="8" y="434"/>
                      </a:lnTo>
                      <a:lnTo>
                        <a:pt x="29" y="438"/>
                      </a:lnTo>
                      <a:lnTo>
                        <a:pt x="50" y="438"/>
                      </a:lnTo>
                      <a:lnTo>
                        <a:pt x="56" y="458"/>
                      </a:lnTo>
                      <a:lnTo>
                        <a:pt x="38" y="468"/>
                      </a:lnTo>
                      <a:lnTo>
                        <a:pt x="21" y="483"/>
                      </a:lnTo>
                      <a:lnTo>
                        <a:pt x="27" y="498"/>
                      </a:lnTo>
                      <a:lnTo>
                        <a:pt x="50" y="498"/>
                      </a:lnTo>
                      <a:lnTo>
                        <a:pt x="69" y="495"/>
                      </a:lnTo>
                      <a:lnTo>
                        <a:pt x="78" y="513"/>
                      </a:lnTo>
                      <a:lnTo>
                        <a:pt x="63" y="527"/>
                      </a:lnTo>
                      <a:lnTo>
                        <a:pt x="50" y="545"/>
                      </a:lnTo>
                      <a:lnTo>
                        <a:pt x="59" y="557"/>
                      </a:lnTo>
                      <a:lnTo>
                        <a:pt x="80" y="554"/>
                      </a:lnTo>
                      <a:lnTo>
                        <a:pt x="99" y="546"/>
                      </a:lnTo>
                      <a:lnTo>
                        <a:pt x="111" y="563"/>
                      </a:lnTo>
                      <a:lnTo>
                        <a:pt x="99" y="579"/>
                      </a:lnTo>
                      <a:lnTo>
                        <a:pt x="89" y="598"/>
                      </a:lnTo>
                      <a:lnTo>
                        <a:pt x="99" y="609"/>
                      </a:lnTo>
                      <a:lnTo>
                        <a:pt x="120" y="601"/>
                      </a:lnTo>
                      <a:lnTo>
                        <a:pt x="138" y="591"/>
                      </a:lnTo>
                      <a:lnTo>
                        <a:pt x="153" y="604"/>
                      </a:lnTo>
                      <a:lnTo>
                        <a:pt x="144" y="622"/>
                      </a:lnTo>
                      <a:lnTo>
                        <a:pt x="138" y="645"/>
                      </a:lnTo>
                      <a:lnTo>
                        <a:pt x="150" y="654"/>
                      </a:lnTo>
                      <a:lnTo>
                        <a:pt x="168" y="642"/>
                      </a:lnTo>
                      <a:lnTo>
                        <a:pt x="185" y="628"/>
                      </a:lnTo>
                      <a:lnTo>
                        <a:pt x="201" y="639"/>
                      </a:lnTo>
                      <a:lnTo>
                        <a:pt x="195" y="658"/>
                      </a:lnTo>
                      <a:lnTo>
                        <a:pt x="194" y="681"/>
                      </a:lnTo>
                      <a:lnTo>
                        <a:pt x="207" y="687"/>
                      </a:lnTo>
                      <a:lnTo>
                        <a:pt x="223" y="673"/>
                      </a:lnTo>
                      <a:lnTo>
                        <a:pt x="237" y="657"/>
                      </a:lnTo>
                      <a:lnTo>
                        <a:pt x="255" y="664"/>
                      </a:lnTo>
                      <a:lnTo>
                        <a:pt x="253" y="684"/>
                      </a:lnTo>
                      <a:lnTo>
                        <a:pt x="255" y="706"/>
                      </a:lnTo>
                      <a:lnTo>
                        <a:pt x="270" y="711"/>
                      </a:lnTo>
                      <a:lnTo>
                        <a:pt x="283" y="693"/>
                      </a:lnTo>
                      <a:lnTo>
                        <a:pt x="292" y="675"/>
                      </a:lnTo>
                      <a:lnTo>
                        <a:pt x="313" y="678"/>
                      </a:lnTo>
                      <a:lnTo>
                        <a:pt x="315" y="699"/>
                      </a:lnTo>
                      <a:lnTo>
                        <a:pt x="321" y="720"/>
                      </a:lnTo>
                      <a:lnTo>
                        <a:pt x="336" y="721"/>
                      </a:lnTo>
                      <a:lnTo>
                        <a:pt x="346" y="702"/>
                      </a:lnTo>
                      <a:lnTo>
                        <a:pt x="352" y="682"/>
                      </a:lnTo>
                      <a:lnTo>
                        <a:pt x="372" y="682"/>
                      </a:lnTo>
                      <a:lnTo>
                        <a:pt x="378" y="702"/>
                      </a:lnTo>
                      <a:lnTo>
                        <a:pt x="388" y="721"/>
                      </a:lnTo>
                      <a:lnTo>
                        <a:pt x="403" y="720"/>
                      </a:lnTo>
                      <a:lnTo>
                        <a:pt x="409" y="699"/>
                      </a:lnTo>
                      <a:lnTo>
                        <a:pt x="411" y="678"/>
                      </a:lnTo>
                      <a:lnTo>
                        <a:pt x="431" y="675"/>
                      </a:lnTo>
                      <a:lnTo>
                        <a:pt x="440" y="693"/>
                      </a:lnTo>
                      <a:lnTo>
                        <a:pt x="454" y="711"/>
                      </a:lnTo>
                      <a:lnTo>
                        <a:pt x="467" y="706"/>
                      </a:lnTo>
                      <a:lnTo>
                        <a:pt x="470" y="684"/>
                      </a:lnTo>
                      <a:lnTo>
                        <a:pt x="469" y="664"/>
                      </a:lnTo>
                      <a:lnTo>
                        <a:pt x="487" y="657"/>
                      </a:lnTo>
                      <a:lnTo>
                        <a:pt x="500" y="673"/>
                      </a:lnTo>
                      <a:lnTo>
                        <a:pt x="517" y="687"/>
                      </a:lnTo>
                      <a:lnTo>
                        <a:pt x="530" y="681"/>
                      </a:lnTo>
                      <a:lnTo>
                        <a:pt x="529" y="658"/>
                      </a:lnTo>
                      <a:lnTo>
                        <a:pt x="523" y="639"/>
                      </a:lnTo>
                      <a:lnTo>
                        <a:pt x="539" y="628"/>
                      </a:lnTo>
                      <a:lnTo>
                        <a:pt x="556" y="642"/>
                      </a:lnTo>
                      <a:lnTo>
                        <a:pt x="574" y="654"/>
                      </a:lnTo>
                      <a:lnTo>
                        <a:pt x="586" y="645"/>
                      </a:lnTo>
                      <a:lnTo>
                        <a:pt x="580" y="622"/>
                      </a:lnTo>
                      <a:lnTo>
                        <a:pt x="571" y="604"/>
                      </a:lnTo>
                      <a:lnTo>
                        <a:pt x="586" y="591"/>
                      </a:lnTo>
                      <a:lnTo>
                        <a:pt x="604" y="601"/>
                      </a:lnTo>
                      <a:lnTo>
                        <a:pt x="625" y="609"/>
                      </a:lnTo>
                      <a:lnTo>
                        <a:pt x="634" y="598"/>
                      </a:lnTo>
                      <a:lnTo>
                        <a:pt x="625" y="579"/>
                      </a:lnTo>
                      <a:lnTo>
                        <a:pt x="613" y="563"/>
                      </a:lnTo>
                      <a:lnTo>
                        <a:pt x="625" y="546"/>
                      </a:lnTo>
                      <a:lnTo>
                        <a:pt x="644" y="554"/>
                      </a:lnTo>
                      <a:lnTo>
                        <a:pt x="665" y="557"/>
                      </a:lnTo>
                      <a:lnTo>
                        <a:pt x="674" y="545"/>
                      </a:lnTo>
                      <a:lnTo>
                        <a:pt x="660" y="527"/>
                      </a:lnTo>
                      <a:lnTo>
                        <a:pt x="645" y="513"/>
                      </a:lnTo>
                      <a:lnTo>
                        <a:pt x="654" y="495"/>
                      </a:lnTo>
                      <a:lnTo>
                        <a:pt x="674" y="498"/>
                      </a:lnTo>
                      <a:lnTo>
                        <a:pt x="696" y="498"/>
                      </a:lnTo>
                      <a:lnTo>
                        <a:pt x="702" y="483"/>
                      </a:lnTo>
                      <a:lnTo>
                        <a:pt x="686" y="468"/>
                      </a:lnTo>
                      <a:lnTo>
                        <a:pt x="668" y="458"/>
                      </a:lnTo>
                      <a:lnTo>
                        <a:pt x="674" y="438"/>
                      </a:lnTo>
                      <a:lnTo>
                        <a:pt x="695" y="438"/>
                      </a:lnTo>
                      <a:lnTo>
                        <a:pt x="716" y="434"/>
                      </a:lnTo>
                      <a:lnTo>
                        <a:pt x="719" y="419"/>
                      </a:lnTo>
                      <a:lnTo>
                        <a:pt x="701" y="407"/>
                      </a:lnTo>
                      <a:lnTo>
                        <a:pt x="681" y="399"/>
                      </a:lnTo>
                      <a:lnTo>
                        <a:pt x="683" y="380"/>
                      </a:lnTo>
                      <a:lnTo>
                        <a:pt x="704" y="375"/>
                      </a:lnTo>
                      <a:close/>
                      <a:moveTo>
                        <a:pt x="626" y="361"/>
                      </a:moveTo>
                      <a:lnTo>
                        <a:pt x="626" y="374"/>
                      </a:lnTo>
                      <a:lnTo>
                        <a:pt x="623" y="401"/>
                      </a:lnTo>
                      <a:lnTo>
                        <a:pt x="619" y="426"/>
                      </a:lnTo>
                      <a:lnTo>
                        <a:pt x="611" y="450"/>
                      </a:lnTo>
                      <a:lnTo>
                        <a:pt x="601" y="474"/>
                      </a:lnTo>
                      <a:lnTo>
                        <a:pt x="589" y="497"/>
                      </a:lnTo>
                      <a:lnTo>
                        <a:pt x="574" y="518"/>
                      </a:lnTo>
                      <a:lnTo>
                        <a:pt x="557" y="539"/>
                      </a:lnTo>
                      <a:lnTo>
                        <a:pt x="539" y="557"/>
                      </a:lnTo>
                      <a:lnTo>
                        <a:pt x="520" y="572"/>
                      </a:lnTo>
                      <a:lnTo>
                        <a:pt x="499" y="586"/>
                      </a:lnTo>
                      <a:lnTo>
                        <a:pt x="476" y="598"/>
                      </a:lnTo>
                      <a:lnTo>
                        <a:pt x="452" y="609"/>
                      </a:lnTo>
                      <a:lnTo>
                        <a:pt x="428" y="616"/>
                      </a:lnTo>
                      <a:lnTo>
                        <a:pt x="402" y="622"/>
                      </a:lnTo>
                      <a:lnTo>
                        <a:pt x="376" y="624"/>
                      </a:lnTo>
                      <a:lnTo>
                        <a:pt x="363" y="624"/>
                      </a:lnTo>
                      <a:lnTo>
                        <a:pt x="348" y="624"/>
                      </a:lnTo>
                      <a:lnTo>
                        <a:pt x="322" y="622"/>
                      </a:lnTo>
                      <a:lnTo>
                        <a:pt x="295" y="616"/>
                      </a:lnTo>
                      <a:lnTo>
                        <a:pt x="271" y="609"/>
                      </a:lnTo>
                      <a:lnTo>
                        <a:pt x="247" y="598"/>
                      </a:lnTo>
                      <a:lnTo>
                        <a:pt x="225" y="586"/>
                      </a:lnTo>
                      <a:lnTo>
                        <a:pt x="204" y="572"/>
                      </a:lnTo>
                      <a:lnTo>
                        <a:pt x="185" y="557"/>
                      </a:lnTo>
                      <a:lnTo>
                        <a:pt x="167" y="539"/>
                      </a:lnTo>
                      <a:lnTo>
                        <a:pt x="150" y="518"/>
                      </a:lnTo>
                      <a:lnTo>
                        <a:pt x="135" y="497"/>
                      </a:lnTo>
                      <a:lnTo>
                        <a:pt x="123" y="474"/>
                      </a:lnTo>
                      <a:lnTo>
                        <a:pt x="114" y="450"/>
                      </a:lnTo>
                      <a:lnTo>
                        <a:pt x="105" y="426"/>
                      </a:lnTo>
                      <a:lnTo>
                        <a:pt x="101" y="401"/>
                      </a:lnTo>
                      <a:lnTo>
                        <a:pt x="98" y="374"/>
                      </a:lnTo>
                      <a:lnTo>
                        <a:pt x="98" y="361"/>
                      </a:lnTo>
                      <a:lnTo>
                        <a:pt x="98" y="347"/>
                      </a:lnTo>
                      <a:lnTo>
                        <a:pt x="101" y="320"/>
                      </a:lnTo>
                      <a:lnTo>
                        <a:pt x="105" y="295"/>
                      </a:lnTo>
                      <a:lnTo>
                        <a:pt x="114" y="269"/>
                      </a:lnTo>
                      <a:lnTo>
                        <a:pt x="123" y="245"/>
                      </a:lnTo>
                      <a:lnTo>
                        <a:pt x="135" y="223"/>
                      </a:lnTo>
                      <a:lnTo>
                        <a:pt x="150" y="202"/>
                      </a:lnTo>
                      <a:lnTo>
                        <a:pt x="167" y="182"/>
                      </a:lnTo>
                      <a:lnTo>
                        <a:pt x="185" y="164"/>
                      </a:lnTo>
                      <a:lnTo>
                        <a:pt x="204" y="148"/>
                      </a:lnTo>
                      <a:lnTo>
                        <a:pt x="225" y="135"/>
                      </a:lnTo>
                      <a:lnTo>
                        <a:pt x="247" y="123"/>
                      </a:lnTo>
                      <a:lnTo>
                        <a:pt x="271" y="112"/>
                      </a:lnTo>
                      <a:lnTo>
                        <a:pt x="295" y="105"/>
                      </a:lnTo>
                      <a:lnTo>
                        <a:pt x="322" y="99"/>
                      </a:lnTo>
                      <a:lnTo>
                        <a:pt x="348" y="96"/>
                      </a:lnTo>
                      <a:lnTo>
                        <a:pt x="363" y="96"/>
                      </a:lnTo>
                      <a:lnTo>
                        <a:pt x="376" y="96"/>
                      </a:lnTo>
                      <a:lnTo>
                        <a:pt x="402" y="99"/>
                      </a:lnTo>
                      <a:lnTo>
                        <a:pt x="428" y="105"/>
                      </a:lnTo>
                      <a:lnTo>
                        <a:pt x="452" y="112"/>
                      </a:lnTo>
                      <a:lnTo>
                        <a:pt x="476" y="123"/>
                      </a:lnTo>
                      <a:lnTo>
                        <a:pt x="499" y="135"/>
                      </a:lnTo>
                      <a:lnTo>
                        <a:pt x="520" y="148"/>
                      </a:lnTo>
                      <a:lnTo>
                        <a:pt x="539" y="164"/>
                      </a:lnTo>
                      <a:lnTo>
                        <a:pt x="557" y="182"/>
                      </a:lnTo>
                      <a:lnTo>
                        <a:pt x="574" y="202"/>
                      </a:lnTo>
                      <a:lnTo>
                        <a:pt x="589" y="223"/>
                      </a:lnTo>
                      <a:lnTo>
                        <a:pt x="601" y="245"/>
                      </a:lnTo>
                      <a:lnTo>
                        <a:pt x="611" y="269"/>
                      </a:lnTo>
                      <a:lnTo>
                        <a:pt x="619" y="295"/>
                      </a:lnTo>
                      <a:lnTo>
                        <a:pt x="623" y="320"/>
                      </a:lnTo>
                      <a:lnTo>
                        <a:pt x="626" y="347"/>
                      </a:lnTo>
                      <a:lnTo>
                        <a:pt x="626" y="3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37">
                  <a:extLst>
                    <a:ext uri="{FF2B5EF4-FFF2-40B4-BE49-F238E27FC236}">
                      <a16:creationId xmlns:a16="http://schemas.microsoft.com/office/drawing/2014/main" id="{E82E29E3-8B7E-E8A2-2814-B4F7335973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75438" y="3224213"/>
                  <a:ext cx="768350" cy="762000"/>
                </a:xfrm>
                <a:custGeom>
                  <a:avLst/>
                  <a:gdLst>
                    <a:gd name="T0" fmla="*/ 279 w 323"/>
                    <a:gd name="T1" fmla="*/ 129 h 321"/>
                    <a:gd name="T2" fmla="*/ 272 w 323"/>
                    <a:gd name="T3" fmla="*/ 108 h 321"/>
                    <a:gd name="T4" fmla="*/ 271 w 323"/>
                    <a:gd name="T5" fmla="*/ 96 h 321"/>
                    <a:gd name="T6" fmla="*/ 224 w 323"/>
                    <a:gd name="T7" fmla="*/ 49 h 321"/>
                    <a:gd name="T8" fmla="*/ 214 w 323"/>
                    <a:gd name="T9" fmla="*/ 51 h 321"/>
                    <a:gd name="T10" fmla="*/ 193 w 323"/>
                    <a:gd name="T11" fmla="*/ 43 h 321"/>
                    <a:gd name="T12" fmla="*/ 161 w 323"/>
                    <a:gd name="T13" fmla="*/ 0 h 321"/>
                    <a:gd name="T14" fmla="*/ 129 w 323"/>
                    <a:gd name="T15" fmla="*/ 43 h 321"/>
                    <a:gd name="T16" fmla="*/ 109 w 323"/>
                    <a:gd name="T17" fmla="*/ 51 h 321"/>
                    <a:gd name="T18" fmla="*/ 99 w 323"/>
                    <a:gd name="T19" fmla="*/ 49 h 321"/>
                    <a:gd name="T20" fmla="*/ 52 w 323"/>
                    <a:gd name="T21" fmla="*/ 96 h 321"/>
                    <a:gd name="T22" fmla="*/ 51 w 323"/>
                    <a:gd name="T23" fmla="*/ 108 h 321"/>
                    <a:gd name="T24" fmla="*/ 43 w 323"/>
                    <a:gd name="T25" fmla="*/ 129 h 321"/>
                    <a:gd name="T26" fmla="*/ 0 w 323"/>
                    <a:gd name="T27" fmla="*/ 161 h 321"/>
                    <a:gd name="T28" fmla="*/ 43 w 323"/>
                    <a:gd name="T29" fmla="*/ 192 h 321"/>
                    <a:gd name="T30" fmla="*/ 51 w 323"/>
                    <a:gd name="T31" fmla="*/ 214 h 321"/>
                    <a:gd name="T32" fmla="*/ 48 w 323"/>
                    <a:gd name="T33" fmla="*/ 222 h 321"/>
                    <a:gd name="T34" fmla="*/ 95 w 323"/>
                    <a:gd name="T35" fmla="*/ 269 h 321"/>
                    <a:gd name="T36" fmla="*/ 98 w 323"/>
                    <a:gd name="T37" fmla="*/ 265 h 321"/>
                    <a:gd name="T38" fmla="*/ 119 w 323"/>
                    <a:gd name="T39" fmla="*/ 276 h 321"/>
                    <a:gd name="T40" fmla="*/ 128 w 323"/>
                    <a:gd name="T41" fmla="*/ 288 h 321"/>
                    <a:gd name="T42" fmla="*/ 194 w 323"/>
                    <a:gd name="T43" fmla="*/ 288 h 321"/>
                    <a:gd name="T44" fmla="*/ 203 w 323"/>
                    <a:gd name="T45" fmla="*/ 276 h 321"/>
                    <a:gd name="T46" fmla="*/ 224 w 323"/>
                    <a:gd name="T47" fmla="*/ 265 h 321"/>
                    <a:gd name="T48" fmla="*/ 274 w 323"/>
                    <a:gd name="T49" fmla="*/ 269 h 321"/>
                    <a:gd name="T50" fmla="*/ 269 w 323"/>
                    <a:gd name="T51" fmla="*/ 218 h 321"/>
                    <a:gd name="T52" fmla="*/ 276 w 323"/>
                    <a:gd name="T53" fmla="*/ 203 h 321"/>
                    <a:gd name="T54" fmla="*/ 290 w 323"/>
                    <a:gd name="T55" fmla="*/ 194 h 321"/>
                    <a:gd name="T56" fmla="*/ 290 w 323"/>
                    <a:gd name="T57" fmla="*/ 128 h 321"/>
                    <a:gd name="T58" fmla="*/ 200 w 323"/>
                    <a:gd name="T59" fmla="*/ 242 h 321"/>
                    <a:gd name="T60" fmla="*/ 184 w 323"/>
                    <a:gd name="T61" fmla="*/ 248 h 321"/>
                    <a:gd name="T62" fmla="*/ 166 w 323"/>
                    <a:gd name="T63" fmla="*/ 250 h 321"/>
                    <a:gd name="T64" fmla="*/ 157 w 323"/>
                    <a:gd name="T65" fmla="*/ 250 h 321"/>
                    <a:gd name="T66" fmla="*/ 139 w 323"/>
                    <a:gd name="T67" fmla="*/ 248 h 321"/>
                    <a:gd name="T68" fmla="*/ 123 w 323"/>
                    <a:gd name="T69" fmla="*/ 242 h 321"/>
                    <a:gd name="T70" fmla="*/ 108 w 323"/>
                    <a:gd name="T71" fmla="*/ 233 h 321"/>
                    <a:gd name="T72" fmla="*/ 95 w 323"/>
                    <a:gd name="T73" fmla="*/ 221 h 321"/>
                    <a:gd name="T74" fmla="*/ 85 w 323"/>
                    <a:gd name="T75" fmla="*/ 207 h 321"/>
                    <a:gd name="T76" fmla="*/ 77 w 323"/>
                    <a:gd name="T77" fmla="*/ 192 h 321"/>
                    <a:gd name="T78" fmla="*/ 73 w 323"/>
                    <a:gd name="T79" fmla="*/ 174 h 321"/>
                    <a:gd name="T80" fmla="*/ 72 w 323"/>
                    <a:gd name="T81" fmla="*/ 161 h 321"/>
                    <a:gd name="T82" fmla="*/ 73 w 323"/>
                    <a:gd name="T83" fmla="*/ 147 h 321"/>
                    <a:gd name="T84" fmla="*/ 77 w 323"/>
                    <a:gd name="T85" fmla="*/ 130 h 321"/>
                    <a:gd name="T86" fmla="*/ 85 w 323"/>
                    <a:gd name="T87" fmla="*/ 114 h 321"/>
                    <a:gd name="T88" fmla="*/ 95 w 323"/>
                    <a:gd name="T89" fmla="*/ 100 h 321"/>
                    <a:gd name="T90" fmla="*/ 108 w 323"/>
                    <a:gd name="T91" fmla="*/ 89 h 321"/>
                    <a:gd name="T92" fmla="*/ 123 w 323"/>
                    <a:gd name="T93" fmla="*/ 80 h 321"/>
                    <a:gd name="T94" fmla="*/ 139 w 323"/>
                    <a:gd name="T95" fmla="*/ 74 h 321"/>
                    <a:gd name="T96" fmla="*/ 157 w 323"/>
                    <a:gd name="T97" fmla="*/ 71 h 321"/>
                    <a:gd name="T98" fmla="*/ 166 w 323"/>
                    <a:gd name="T99" fmla="*/ 71 h 321"/>
                    <a:gd name="T100" fmla="*/ 184 w 323"/>
                    <a:gd name="T101" fmla="*/ 74 h 321"/>
                    <a:gd name="T102" fmla="*/ 200 w 323"/>
                    <a:gd name="T103" fmla="*/ 80 h 321"/>
                    <a:gd name="T104" fmla="*/ 215 w 323"/>
                    <a:gd name="T105" fmla="*/ 89 h 321"/>
                    <a:gd name="T106" fmla="*/ 228 w 323"/>
                    <a:gd name="T107" fmla="*/ 100 h 321"/>
                    <a:gd name="T108" fmla="*/ 238 w 323"/>
                    <a:gd name="T109" fmla="*/ 114 h 321"/>
                    <a:gd name="T110" fmla="*/ 246 w 323"/>
                    <a:gd name="T111" fmla="*/ 130 h 321"/>
                    <a:gd name="T112" fmla="*/ 250 w 323"/>
                    <a:gd name="T113" fmla="*/ 147 h 321"/>
                    <a:gd name="T114" fmla="*/ 251 w 323"/>
                    <a:gd name="T115" fmla="*/ 161 h 321"/>
                    <a:gd name="T116" fmla="*/ 250 w 323"/>
                    <a:gd name="T117" fmla="*/ 174 h 321"/>
                    <a:gd name="T118" fmla="*/ 246 w 323"/>
                    <a:gd name="T119" fmla="*/ 192 h 321"/>
                    <a:gd name="T120" fmla="*/ 238 w 323"/>
                    <a:gd name="T121" fmla="*/ 207 h 321"/>
                    <a:gd name="T122" fmla="*/ 228 w 323"/>
                    <a:gd name="T123" fmla="*/ 221 h 321"/>
                    <a:gd name="T124" fmla="*/ 215 w 323"/>
                    <a:gd name="T125" fmla="*/ 233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23" h="321">
                      <a:moveTo>
                        <a:pt x="290" y="128"/>
                      </a:moveTo>
                      <a:cubicBezTo>
                        <a:pt x="286" y="128"/>
                        <a:pt x="283" y="128"/>
                        <a:pt x="279" y="129"/>
                      </a:cubicBezTo>
                      <a:cubicBezTo>
                        <a:pt x="276" y="119"/>
                        <a:pt x="276" y="119"/>
                        <a:pt x="276" y="119"/>
                      </a:cubicBezTo>
                      <a:cubicBezTo>
                        <a:pt x="272" y="108"/>
                        <a:pt x="272" y="108"/>
                        <a:pt x="272" y="108"/>
                      </a:cubicBezTo>
                      <a:cubicBezTo>
                        <a:pt x="267" y="99"/>
                        <a:pt x="267" y="99"/>
                        <a:pt x="267" y="99"/>
                      </a:cubicBezTo>
                      <a:cubicBezTo>
                        <a:pt x="268" y="98"/>
                        <a:pt x="270" y="97"/>
                        <a:pt x="271" y="96"/>
                      </a:cubicBezTo>
                      <a:cubicBezTo>
                        <a:pt x="284" y="83"/>
                        <a:pt x="284" y="62"/>
                        <a:pt x="271" y="49"/>
                      </a:cubicBezTo>
                      <a:cubicBezTo>
                        <a:pt x="258" y="36"/>
                        <a:pt x="237" y="36"/>
                        <a:pt x="224" y="49"/>
                      </a:cubicBezTo>
                      <a:cubicBezTo>
                        <a:pt x="223" y="51"/>
                        <a:pt x="221" y="52"/>
                        <a:pt x="220" y="54"/>
                      </a:cubicBezTo>
                      <a:cubicBezTo>
                        <a:pt x="214" y="51"/>
                        <a:pt x="214" y="51"/>
                        <a:pt x="214" y="51"/>
                      </a:cubicBezTo>
                      <a:cubicBezTo>
                        <a:pt x="203" y="46"/>
                        <a:pt x="203" y="46"/>
                        <a:pt x="203" y="46"/>
                      </a:cubicBezTo>
                      <a:cubicBezTo>
                        <a:pt x="193" y="43"/>
                        <a:pt x="193" y="43"/>
                        <a:pt x="193" y="43"/>
                      </a:cubicBezTo>
                      <a:cubicBezTo>
                        <a:pt x="194" y="40"/>
                        <a:pt x="194" y="37"/>
                        <a:pt x="194" y="34"/>
                      </a:cubicBezTo>
                      <a:cubicBezTo>
                        <a:pt x="194" y="15"/>
                        <a:pt x="179" y="0"/>
                        <a:pt x="161" y="0"/>
                      </a:cubicBezTo>
                      <a:cubicBezTo>
                        <a:pt x="143" y="0"/>
                        <a:pt x="128" y="15"/>
                        <a:pt x="128" y="34"/>
                      </a:cubicBezTo>
                      <a:cubicBezTo>
                        <a:pt x="128" y="37"/>
                        <a:pt x="128" y="40"/>
                        <a:pt x="129" y="43"/>
                      </a:cubicBezTo>
                      <a:cubicBezTo>
                        <a:pt x="119" y="46"/>
                        <a:pt x="119" y="46"/>
                        <a:pt x="119" y="46"/>
                      </a:cubicBezTo>
                      <a:cubicBezTo>
                        <a:pt x="109" y="51"/>
                        <a:pt x="109" y="51"/>
                        <a:pt x="109" y="51"/>
                      </a:cubicBezTo>
                      <a:cubicBezTo>
                        <a:pt x="103" y="54"/>
                        <a:pt x="103" y="54"/>
                        <a:pt x="103" y="54"/>
                      </a:cubicBezTo>
                      <a:cubicBezTo>
                        <a:pt x="102" y="52"/>
                        <a:pt x="100" y="51"/>
                        <a:pt x="99" y="49"/>
                      </a:cubicBezTo>
                      <a:cubicBezTo>
                        <a:pt x="86" y="36"/>
                        <a:pt x="65" y="36"/>
                        <a:pt x="52" y="49"/>
                      </a:cubicBezTo>
                      <a:cubicBezTo>
                        <a:pt x="39" y="62"/>
                        <a:pt x="39" y="83"/>
                        <a:pt x="52" y="96"/>
                      </a:cubicBezTo>
                      <a:cubicBezTo>
                        <a:pt x="53" y="97"/>
                        <a:pt x="55" y="98"/>
                        <a:pt x="56" y="99"/>
                      </a:cubicBezTo>
                      <a:cubicBezTo>
                        <a:pt x="51" y="108"/>
                        <a:pt x="51" y="108"/>
                        <a:pt x="51" y="108"/>
                      </a:cubicBezTo>
                      <a:cubicBezTo>
                        <a:pt x="47" y="119"/>
                        <a:pt x="47" y="119"/>
                        <a:pt x="47" y="119"/>
                      </a:cubicBezTo>
                      <a:cubicBezTo>
                        <a:pt x="43" y="129"/>
                        <a:pt x="43" y="129"/>
                        <a:pt x="43" y="129"/>
                      </a:cubicBezTo>
                      <a:cubicBezTo>
                        <a:pt x="40" y="128"/>
                        <a:pt x="37" y="128"/>
                        <a:pt x="33" y="128"/>
                      </a:cubicBezTo>
                      <a:cubicBezTo>
                        <a:pt x="15" y="128"/>
                        <a:pt x="0" y="142"/>
                        <a:pt x="0" y="161"/>
                      </a:cubicBezTo>
                      <a:cubicBezTo>
                        <a:pt x="0" y="179"/>
                        <a:pt x="15" y="194"/>
                        <a:pt x="33" y="194"/>
                      </a:cubicBezTo>
                      <a:cubicBezTo>
                        <a:pt x="37" y="194"/>
                        <a:pt x="40" y="193"/>
                        <a:pt x="43" y="192"/>
                      </a:cubicBezTo>
                      <a:cubicBezTo>
                        <a:pt x="47" y="203"/>
                        <a:pt x="47" y="203"/>
                        <a:pt x="47" y="203"/>
                      </a:cubicBezTo>
                      <a:cubicBezTo>
                        <a:pt x="51" y="214"/>
                        <a:pt x="51" y="214"/>
                        <a:pt x="51" y="214"/>
                      </a:cubicBezTo>
                      <a:cubicBezTo>
                        <a:pt x="53" y="218"/>
                        <a:pt x="53" y="218"/>
                        <a:pt x="53" y="218"/>
                      </a:cubicBezTo>
                      <a:cubicBezTo>
                        <a:pt x="51" y="219"/>
                        <a:pt x="50" y="220"/>
                        <a:pt x="48" y="222"/>
                      </a:cubicBezTo>
                      <a:cubicBezTo>
                        <a:pt x="35" y="235"/>
                        <a:pt x="35" y="256"/>
                        <a:pt x="48" y="269"/>
                      </a:cubicBezTo>
                      <a:cubicBezTo>
                        <a:pt x="61" y="282"/>
                        <a:pt x="82" y="282"/>
                        <a:pt x="95" y="269"/>
                      </a:cubicBezTo>
                      <a:cubicBezTo>
                        <a:pt x="96" y="268"/>
                        <a:pt x="97" y="266"/>
                        <a:pt x="98" y="265"/>
                      </a:cubicBezTo>
                      <a:cubicBezTo>
                        <a:pt x="98" y="265"/>
                        <a:pt x="98" y="265"/>
                        <a:pt x="98" y="265"/>
                      </a:cubicBezTo>
                      <a:cubicBezTo>
                        <a:pt x="109" y="271"/>
                        <a:pt x="109" y="271"/>
                        <a:pt x="109" y="271"/>
                      </a:cubicBezTo>
                      <a:cubicBezTo>
                        <a:pt x="119" y="276"/>
                        <a:pt x="119" y="276"/>
                        <a:pt x="119" y="276"/>
                      </a:cubicBezTo>
                      <a:cubicBezTo>
                        <a:pt x="129" y="279"/>
                        <a:pt x="129" y="279"/>
                        <a:pt x="129" y="279"/>
                      </a:cubicBezTo>
                      <a:cubicBezTo>
                        <a:pt x="128" y="282"/>
                        <a:pt x="128" y="285"/>
                        <a:pt x="128" y="288"/>
                      </a:cubicBezTo>
                      <a:cubicBezTo>
                        <a:pt x="128" y="306"/>
                        <a:pt x="143" y="321"/>
                        <a:pt x="161" y="321"/>
                      </a:cubicBezTo>
                      <a:cubicBezTo>
                        <a:pt x="179" y="321"/>
                        <a:pt x="194" y="306"/>
                        <a:pt x="194" y="288"/>
                      </a:cubicBezTo>
                      <a:cubicBezTo>
                        <a:pt x="194" y="285"/>
                        <a:pt x="194" y="282"/>
                        <a:pt x="193" y="279"/>
                      </a:cubicBezTo>
                      <a:cubicBezTo>
                        <a:pt x="203" y="276"/>
                        <a:pt x="203" y="276"/>
                        <a:pt x="203" y="276"/>
                      </a:cubicBezTo>
                      <a:cubicBezTo>
                        <a:pt x="214" y="271"/>
                        <a:pt x="214" y="271"/>
                        <a:pt x="214" y="271"/>
                      </a:cubicBezTo>
                      <a:cubicBezTo>
                        <a:pt x="224" y="265"/>
                        <a:pt x="224" y="265"/>
                        <a:pt x="224" y="265"/>
                      </a:cubicBezTo>
                      <a:cubicBezTo>
                        <a:pt x="225" y="267"/>
                        <a:pt x="226" y="268"/>
                        <a:pt x="227" y="269"/>
                      </a:cubicBezTo>
                      <a:cubicBezTo>
                        <a:pt x="240" y="282"/>
                        <a:pt x="261" y="282"/>
                        <a:pt x="274" y="269"/>
                      </a:cubicBezTo>
                      <a:cubicBezTo>
                        <a:pt x="287" y="256"/>
                        <a:pt x="287" y="235"/>
                        <a:pt x="274" y="222"/>
                      </a:cubicBezTo>
                      <a:cubicBezTo>
                        <a:pt x="273" y="220"/>
                        <a:pt x="271" y="219"/>
                        <a:pt x="269" y="218"/>
                      </a:cubicBezTo>
                      <a:cubicBezTo>
                        <a:pt x="272" y="214"/>
                        <a:pt x="272" y="214"/>
                        <a:pt x="272" y="214"/>
                      </a:cubicBezTo>
                      <a:cubicBezTo>
                        <a:pt x="276" y="203"/>
                        <a:pt x="276" y="203"/>
                        <a:pt x="276" y="203"/>
                      </a:cubicBezTo>
                      <a:cubicBezTo>
                        <a:pt x="279" y="192"/>
                        <a:pt x="279" y="192"/>
                        <a:pt x="279" y="192"/>
                      </a:cubicBezTo>
                      <a:cubicBezTo>
                        <a:pt x="283" y="193"/>
                        <a:pt x="286" y="194"/>
                        <a:pt x="290" y="194"/>
                      </a:cubicBezTo>
                      <a:cubicBezTo>
                        <a:pt x="308" y="194"/>
                        <a:pt x="323" y="179"/>
                        <a:pt x="323" y="161"/>
                      </a:cubicBezTo>
                      <a:cubicBezTo>
                        <a:pt x="323" y="142"/>
                        <a:pt x="308" y="128"/>
                        <a:pt x="290" y="128"/>
                      </a:cubicBezTo>
                      <a:close/>
                      <a:moveTo>
                        <a:pt x="208" y="238"/>
                      </a:moveTo>
                      <a:cubicBezTo>
                        <a:pt x="200" y="242"/>
                        <a:pt x="200" y="242"/>
                        <a:pt x="200" y="242"/>
                      </a:cubicBezTo>
                      <a:cubicBezTo>
                        <a:pt x="192" y="245"/>
                        <a:pt x="192" y="245"/>
                        <a:pt x="192" y="245"/>
                      </a:cubicBezTo>
                      <a:cubicBezTo>
                        <a:pt x="184" y="248"/>
                        <a:pt x="184" y="248"/>
                        <a:pt x="184" y="248"/>
                      </a:cubicBezTo>
                      <a:cubicBezTo>
                        <a:pt x="175" y="250"/>
                        <a:pt x="175" y="250"/>
                        <a:pt x="175" y="250"/>
                      </a:cubicBezTo>
                      <a:cubicBezTo>
                        <a:pt x="166" y="250"/>
                        <a:pt x="166" y="250"/>
                        <a:pt x="166" y="250"/>
                      </a:cubicBezTo>
                      <a:cubicBezTo>
                        <a:pt x="161" y="251"/>
                        <a:pt x="161" y="251"/>
                        <a:pt x="161" y="251"/>
                      </a:cubicBezTo>
                      <a:cubicBezTo>
                        <a:pt x="157" y="250"/>
                        <a:pt x="157" y="250"/>
                        <a:pt x="157" y="250"/>
                      </a:cubicBezTo>
                      <a:cubicBezTo>
                        <a:pt x="148" y="250"/>
                        <a:pt x="148" y="250"/>
                        <a:pt x="148" y="250"/>
                      </a:cubicBezTo>
                      <a:cubicBezTo>
                        <a:pt x="139" y="248"/>
                        <a:pt x="139" y="248"/>
                        <a:pt x="139" y="248"/>
                      </a:cubicBezTo>
                      <a:cubicBezTo>
                        <a:pt x="131" y="245"/>
                        <a:pt x="131" y="245"/>
                        <a:pt x="131" y="245"/>
                      </a:cubicBezTo>
                      <a:cubicBezTo>
                        <a:pt x="123" y="242"/>
                        <a:pt x="123" y="242"/>
                        <a:pt x="123" y="242"/>
                      </a:cubicBezTo>
                      <a:cubicBezTo>
                        <a:pt x="115" y="238"/>
                        <a:pt x="115" y="238"/>
                        <a:pt x="115" y="238"/>
                      </a:cubicBezTo>
                      <a:cubicBezTo>
                        <a:pt x="108" y="233"/>
                        <a:pt x="108" y="233"/>
                        <a:pt x="108" y="233"/>
                      </a:cubicBezTo>
                      <a:cubicBezTo>
                        <a:pt x="101" y="227"/>
                        <a:pt x="101" y="227"/>
                        <a:pt x="101" y="227"/>
                      </a:cubicBezTo>
                      <a:cubicBezTo>
                        <a:pt x="95" y="221"/>
                        <a:pt x="95" y="221"/>
                        <a:pt x="95" y="221"/>
                      </a:cubicBezTo>
                      <a:cubicBezTo>
                        <a:pt x="89" y="214"/>
                        <a:pt x="89" y="214"/>
                        <a:pt x="89" y="214"/>
                      </a:cubicBezTo>
                      <a:cubicBezTo>
                        <a:pt x="85" y="207"/>
                        <a:pt x="85" y="207"/>
                        <a:pt x="85" y="207"/>
                      </a:cubicBezTo>
                      <a:cubicBezTo>
                        <a:pt x="80" y="200"/>
                        <a:pt x="80" y="200"/>
                        <a:pt x="80" y="200"/>
                      </a:cubicBezTo>
                      <a:cubicBezTo>
                        <a:pt x="77" y="192"/>
                        <a:pt x="77" y="192"/>
                        <a:pt x="77" y="192"/>
                      </a:cubicBezTo>
                      <a:cubicBezTo>
                        <a:pt x="74" y="183"/>
                        <a:pt x="74" y="183"/>
                        <a:pt x="74" y="183"/>
                      </a:cubicBezTo>
                      <a:cubicBezTo>
                        <a:pt x="73" y="174"/>
                        <a:pt x="73" y="174"/>
                        <a:pt x="73" y="174"/>
                      </a:cubicBezTo>
                      <a:cubicBezTo>
                        <a:pt x="72" y="165"/>
                        <a:pt x="72" y="165"/>
                        <a:pt x="72" y="165"/>
                      </a:cubicBezTo>
                      <a:cubicBezTo>
                        <a:pt x="72" y="161"/>
                        <a:pt x="72" y="161"/>
                        <a:pt x="72" y="161"/>
                      </a:cubicBezTo>
                      <a:cubicBezTo>
                        <a:pt x="72" y="156"/>
                        <a:pt x="72" y="156"/>
                        <a:pt x="72" y="156"/>
                      </a:cubicBezTo>
                      <a:cubicBezTo>
                        <a:pt x="73" y="147"/>
                        <a:pt x="73" y="147"/>
                        <a:pt x="73" y="147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7" y="130"/>
                        <a:pt x="77" y="130"/>
                        <a:pt x="77" y="130"/>
                      </a:cubicBezTo>
                      <a:cubicBezTo>
                        <a:pt x="80" y="122"/>
                        <a:pt x="80" y="122"/>
                        <a:pt x="80" y="122"/>
                      </a:cubicBezTo>
                      <a:cubicBezTo>
                        <a:pt x="85" y="114"/>
                        <a:pt x="85" y="114"/>
                        <a:pt x="85" y="114"/>
                      </a:cubicBezTo>
                      <a:cubicBezTo>
                        <a:pt x="89" y="107"/>
                        <a:pt x="89" y="107"/>
                        <a:pt x="89" y="107"/>
                      </a:cubicBezTo>
                      <a:cubicBezTo>
                        <a:pt x="95" y="100"/>
                        <a:pt x="95" y="100"/>
                        <a:pt x="95" y="100"/>
                      </a:cubicBezTo>
                      <a:cubicBezTo>
                        <a:pt x="101" y="94"/>
                        <a:pt x="101" y="94"/>
                        <a:pt x="101" y="94"/>
                      </a:cubicBezTo>
                      <a:cubicBezTo>
                        <a:pt x="108" y="89"/>
                        <a:pt x="108" y="89"/>
                        <a:pt x="108" y="89"/>
                      </a:cubicBezTo>
                      <a:cubicBezTo>
                        <a:pt x="115" y="84"/>
                        <a:pt x="115" y="84"/>
                        <a:pt x="115" y="84"/>
                      </a:cubicBezTo>
                      <a:cubicBezTo>
                        <a:pt x="123" y="80"/>
                        <a:pt x="123" y="80"/>
                        <a:pt x="123" y="80"/>
                      </a:cubicBezTo>
                      <a:cubicBezTo>
                        <a:pt x="131" y="76"/>
                        <a:pt x="131" y="76"/>
                        <a:pt x="131" y="76"/>
                      </a:cubicBezTo>
                      <a:cubicBezTo>
                        <a:pt x="139" y="74"/>
                        <a:pt x="139" y="74"/>
                        <a:pt x="139" y="74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cubicBezTo>
                        <a:pt x="157" y="71"/>
                        <a:pt x="157" y="71"/>
                        <a:pt x="157" y="71"/>
                      </a:cubicBezTo>
                      <a:cubicBezTo>
                        <a:pt x="161" y="71"/>
                        <a:pt x="161" y="71"/>
                        <a:pt x="161" y="71"/>
                      </a:cubicBezTo>
                      <a:cubicBezTo>
                        <a:pt x="166" y="71"/>
                        <a:pt x="166" y="71"/>
                        <a:pt x="166" y="71"/>
                      </a:cubicBezTo>
                      <a:cubicBezTo>
                        <a:pt x="175" y="72"/>
                        <a:pt x="175" y="72"/>
                        <a:pt x="175" y="72"/>
                      </a:cubicBezTo>
                      <a:cubicBezTo>
                        <a:pt x="184" y="74"/>
                        <a:pt x="184" y="74"/>
                        <a:pt x="184" y="74"/>
                      </a:cubicBezTo>
                      <a:cubicBezTo>
                        <a:pt x="192" y="76"/>
                        <a:pt x="192" y="76"/>
                        <a:pt x="192" y="76"/>
                      </a:cubicBezTo>
                      <a:cubicBezTo>
                        <a:pt x="200" y="80"/>
                        <a:pt x="200" y="80"/>
                        <a:pt x="200" y="80"/>
                      </a:cubicBezTo>
                      <a:cubicBezTo>
                        <a:pt x="208" y="84"/>
                        <a:pt x="208" y="84"/>
                        <a:pt x="208" y="84"/>
                      </a:cubicBezTo>
                      <a:cubicBezTo>
                        <a:pt x="215" y="89"/>
                        <a:pt x="215" y="89"/>
                        <a:pt x="215" y="89"/>
                      </a:cubicBezTo>
                      <a:cubicBezTo>
                        <a:pt x="222" y="94"/>
                        <a:pt x="222" y="94"/>
                        <a:pt x="222" y="94"/>
                      </a:cubicBezTo>
                      <a:cubicBezTo>
                        <a:pt x="228" y="100"/>
                        <a:pt x="228" y="100"/>
                        <a:pt x="228" y="100"/>
                      </a:cubicBezTo>
                      <a:cubicBezTo>
                        <a:pt x="233" y="107"/>
                        <a:pt x="233" y="107"/>
                        <a:pt x="233" y="107"/>
                      </a:cubicBezTo>
                      <a:cubicBezTo>
                        <a:pt x="238" y="114"/>
                        <a:pt x="238" y="114"/>
                        <a:pt x="238" y="114"/>
                      </a:cubicBezTo>
                      <a:cubicBezTo>
                        <a:pt x="242" y="122"/>
                        <a:pt x="242" y="122"/>
                        <a:pt x="242" y="122"/>
                      </a:cubicBezTo>
                      <a:cubicBezTo>
                        <a:pt x="246" y="130"/>
                        <a:pt x="246" y="130"/>
                        <a:pt x="246" y="130"/>
                      </a:cubicBezTo>
                      <a:cubicBezTo>
                        <a:pt x="248" y="138"/>
                        <a:pt x="248" y="138"/>
                        <a:pt x="248" y="138"/>
                      </a:cubicBezTo>
                      <a:cubicBezTo>
                        <a:pt x="250" y="147"/>
                        <a:pt x="250" y="147"/>
                        <a:pt x="250" y="147"/>
                      </a:cubicBezTo>
                      <a:cubicBezTo>
                        <a:pt x="251" y="156"/>
                        <a:pt x="251" y="156"/>
                        <a:pt x="251" y="156"/>
                      </a:cubicBezTo>
                      <a:cubicBezTo>
                        <a:pt x="251" y="161"/>
                        <a:pt x="251" y="161"/>
                        <a:pt x="251" y="161"/>
                      </a:cubicBezTo>
                      <a:cubicBezTo>
                        <a:pt x="251" y="165"/>
                        <a:pt x="251" y="165"/>
                        <a:pt x="251" y="165"/>
                      </a:cubicBezTo>
                      <a:cubicBezTo>
                        <a:pt x="250" y="174"/>
                        <a:pt x="250" y="174"/>
                        <a:pt x="250" y="174"/>
                      </a:cubicBezTo>
                      <a:cubicBezTo>
                        <a:pt x="248" y="183"/>
                        <a:pt x="248" y="183"/>
                        <a:pt x="248" y="183"/>
                      </a:cubicBezTo>
                      <a:cubicBezTo>
                        <a:pt x="246" y="192"/>
                        <a:pt x="246" y="192"/>
                        <a:pt x="246" y="192"/>
                      </a:cubicBezTo>
                      <a:cubicBezTo>
                        <a:pt x="242" y="200"/>
                        <a:pt x="242" y="200"/>
                        <a:pt x="242" y="200"/>
                      </a:cubicBezTo>
                      <a:cubicBezTo>
                        <a:pt x="238" y="207"/>
                        <a:pt x="238" y="207"/>
                        <a:pt x="238" y="207"/>
                      </a:cubicBezTo>
                      <a:cubicBezTo>
                        <a:pt x="233" y="214"/>
                        <a:pt x="233" y="214"/>
                        <a:pt x="233" y="214"/>
                      </a:cubicBezTo>
                      <a:cubicBezTo>
                        <a:pt x="228" y="221"/>
                        <a:pt x="228" y="221"/>
                        <a:pt x="228" y="221"/>
                      </a:cubicBezTo>
                      <a:cubicBezTo>
                        <a:pt x="222" y="227"/>
                        <a:pt x="222" y="227"/>
                        <a:pt x="222" y="227"/>
                      </a:cubicBezTo>
                      <a:cubicBezTo>
                        <a:pt x="215" y="233"/>
                        <a:pt x="215" y="233"/>
                        <a:pt x="215" y="233"/>
                      </a:cubicBezTo>
                      <a:lnTo>
                        <a:pt x="208" y="2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uppieren 107">
                <a:extLst>
                  <a:ext uri="{FF2B5EF4-FFF2-40B4-BE49-F238E27FC236}">
                    <a16:creationId xmlns:a16="http://schemas.microsoft.com/office/drawing/2014/main" id="{4E8C065E-FD07-45DF-0966-0DA261ABEBF8}"/>
                  </a:ext>
                </a:extLst>
              </p:cNvPr>
              <p:cNvGrpSpPr/>
              <p:nvPr/>
            </p:nvGrpSpPr>
            <p:grpSpPr>
              <a:xfrm>
                <a:off x="4308662" y="3705122"/>
                <a:ext cx="140555" cy="140167"/>
                <a:chOff x="10225088" y="1570038"/>
                <a:chExt cx="1147763" cy="114458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05" name="Freeform 9">
                  <a:extLst>
                    <a:ext uri="{FF2B5EF4-FFF2-40B4-BE49-F238E27FC236}">
                      <a16:creationId xmlns:a16="http://schemas.microsoft.com/office/drawing/2014/main" id="{2AD23291-C83A-F60C-5536-38CD52C901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25088" y="1570038"/>
                  <a:ext cx="1147763" cy="1144588"/>
                </a:xfrm>
                <a:custGeom>
                  <a:avLst/>
                  <a:gdLst>
                    <a:gd name="T0" fmla="*/ 683 w 723"/>
                    <a:gd name="T1" fmla="*/ 341 h 721"/>
                    <a:gd name="T2" fmla="*/ 694 w 723"/>
                    <a:gd name="T3" fmla="*/ 281 h 721"/>
                    <a:gd name="T4" fmla="*/ 696 w 723"/>
                    <a:gd name="T5" fmla="*/ 223 h 721"/>
                    <a:gd name="T6" fmla="*/ 672 w 723"/>
                    <a:gd name="T7" fmla="*/ 177 h 721"/>
                    <a:gd name="T8" fmla="*/ 624 w 723"/>
                    <a:gd name="T9" fmla="*/ 142 h 721"/>
                    <a:gd name="T10" fmla="*/ 570 w 723"/>
                    <a:gd name="T11" fmla="*/ 117 h 721"/>
                    <a:gd name="T12" fmla="*/ 539 w 723"/>
                    <a:gd name="T13" fmla="*/ 93 h 721"/>
                    <a:gd name="T14" fmla="*/ 500 w 723"/>
                    <a:gd name="T15" fmla="*/ 48 h 721"/>
                    <a:gd name="T16" fmla="*/ 454 w 723"/>
                    <a:gd name="T17" fmla="*/ 10 h 721"/>
                    <a:gd name="T18" fmla="*/ 403 w 723"/>
                    <a:gd name="T19" fmla="*/ 1 h 721"/>
                    <a:gd name="T20" fmla="*/ 346 w 723"/>
                    <a:gd name="T21" fmla="*/ 19 h 721"/>
                    <a:gd name="T22" fmla="*/ 292 w 723"/>
                    <a:gd name="T23" fmla="*/ 46 h 721"/>
                    <a:gd name="T24" fmla="*/ 254 w 723"/>
                    <a:gd name="T25" fmla="*/ 57 h 721"/>
                    <a:gd name="T26" fmla="*/ 195 w 723"/>
                    <a:gd name="T27" fmla="*/ 61 h 721"/>
                    <a:gd name="T28" fmla="*/ 138 w 723"/>
                    <a:gd name="T29" fmla="*/ 76 h 721"/>
                    <a:gd name="T30" fmla="*/ 99 w 723"/>
                    <a:gd name="T31" fmla="*/ 111 h 721"/>
                    <a:gd name="T32" fmla="*/ 79 w 723"/>
                    <a:gd name="T33" fmla="*/ 168 h 721"/>
                    <a:gd name="T34" fmla="*/ 69 w 723"/>
                    <a:gd name="T35" fmla="*/ 226 h 721"/>
                    <a:gd name="T36" fmla="*/ 55 w 723"/>
                    <a:gd name="T37" fmla="*/ 263 h 721"/>
                    <a:gd name="T38" fmla="*/ 23 w 723"/>
                    <a:gd name="T39" fmla="*/ 313 h 721"/>
                    <a:gd name="T40" fmla="*/ 0 w 723"/>
                    <a:gd name="T41" fmla="*/ 368 h 721"/>
                    <a:gd name="T42" fmla="*/ 5 w 723"/>
                    <a:gd name="T43" fmla="*/ 419 h 721"/>
                    <a:gd name="T44" fmla="*/ 37 w 723"/>
                    <a:gd name="T45" fmla="*/ 468 h 721"/>
                    <a:gd name="T46" fmla="*/ 78 w 723"/>
                    <a:gd name="T47" fmla="*/ 513 h 721"/>
                    <a:gd name="T48" fmla="*/ 99 w 723"/>
                    <a:gd name="T49" fmla="*/ 546 h 721"/>
                    <a:gd name="T50" fmla="*/ 120 w 723"/>
                    <a:gd name="T51" fmla="*/ 602 h 721"/>
                    <a:gd name="T52" fmla="*/ 150 w 723"/>
                    <a:gd name="T53" fmla="*/ 654 h 721"/>
                    <a:gd name="T54" fmla="*/ 193 w 723"/>
                    <a:gd name="T55" fmla="*/ 681 h 721"/>
                    <a:gd name="T56" fmla="*/ 253 w 723"/>
                    <a:gd name="T57" fmla="*/ 684 h 721"/>
                    <a:gd name="T58" fmla="*/ 311 w 723"/>
                    <a:gd name="T59" fmla="*/ 678 h 721"/>
                    <a:gd name="T60" fmla="*/ 352 w 723"/>
                    <a:gd name="T61" fmla="*/ 682 h 721"/>
                    <a:gd name="T62" fmla="*/ 409 w 723"/>
                    <a:gd name="T63" fmla="*/ 699 h 721"/>
                    <a:gd name="T64" fmla="*/ 467 w 723"/>
                    <a:gd name="T65" fmla="*/ 706 h 721"/>
                    <a:gd name="T66" fmla="*/ 516 w 723"/>
                    <a:gd name="T67" fmla="*/ 687 h 721"/>
                    <a:gd name="T68" fmla="*/ 554 w 723"/>
                    <a:gd name="T69" fmla="*/ 642 h 721"/>
                    <a:gd name="T70" fmla="*/ 585 w 723"/>
                    <a:gd name="T71" fmla="*/ 591 h 721"/>
                    <a:gd name="T72" fmla="*/ 612 w 723"/>
                    <a:gd name="T73" fmla="*/ 563 h 721"/>
                    <a:gd name="T74" fmla="*/ 660 w 723"/>
                    <a:gd name="T75" fmla="*/ 527 h 721"/>
                    <a:gd name="T76" fmla="*/ 702 w 723"/>
                    <a:gd name="T77" fmla="*/ 483 h 721"/>
                    <a:gd name="T78" fmla="*/ 715 w 723"/>
                    <a:gd name="T79" fmla="*/ 434 h 721"/>
                    <a:gd name="T80" fmla="*/ 702 w 723"/>
                    <a:gd name="T81" fmla="*/ 376 h 721"/>
                    <a:gd name="T82" fmla="*/ 609 w 723"/>
                    <a:gd name="T83" fmla="*/ 450 h 721"/>
                    <a:gd name="T84" fmla="*/ 539 w 723"/>
                    <a:gd name="T85" fmla="*/ 557 h 721"/>
                    <a:gd name="T86" fmla="*/ 428 w 723"/>
                    <a:gd name="T87" fmla="*/ 617 h 721"/>
                    <a:gd name="T88" fmla="*/ 320 w 723"/>
                    <a:gd name="T89" fmla="*/ 622 h 721"/>
                    <a:gd name="T90" fmla="*/ 204 w 723"/>
                    <a:gd name="T91" fmla="*/ 572 h 721"/>
                    <a:gd name="T92" fmla="*/ 123 w 723"/>
                    <a:gd name="T93" fmla="*/ 474 h 721"/>
                    <a:gd name="T94" fmla="*/ 97 w 723"/>
                    <a:gd name="T95" fmla="*/ 361 h 721"/>
                    <a:gd name="T96" fmla="*/ 123 w 723"/>
                    <a:gd name="T97" fmla="*/ 245 h 721"/>
                    <a:gd name="T98" fmla="*/ 204 w 723"/>
                    <a:gd name="T99" fmla="*/ 148 h 721"/>
                    <a:gd name="T100" fmla="*/ 320 w 723"/>
                    <a:gd name="T101" fmla="*/ 99 h 721"/>
                    <a:gd name="T102" fmla="*/ 428 w 723"/>
                    <a:gd name="T103" fmla="*/ 105 h 721"/>
                    <a:gd name="T104" fmla="*/ 539 w 723"/>
                    <a:gd name="T105" fmla="*/ 165 h 721"/>
                    <a:gd name="T106" fmla="*/ 609 w 723"/>
                    <a:gd name="T107" fmla="*/ 269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23" h="721">
                      <a:moveTo>
                        <a:pt x="702" y="376"/>
                      </a:moveTo>
                      <a:lnTo>
                        <a:pt x="723" y="368"/>
                      </a:lnTo>
                      <a:lnTo>
                        <a:pt x="723" y="353"/>
                      </a:lnTo>
                      <a:lnTo>
                        <a:pt x="702" y="344"/>
                      </a:lnTo>
                      <a:lnTo>
                        <a:pt x="683" y="341"/>
                      </a:lnTo>
                      <a:lnTo>
                        <a:pt x="681" y="320"/>
                      </a:lnTo>
                      <a:lnTo>
                        <a:pt x="699" y="313"/>
                      </a:lnTo>
                      <a:lnTo>
                        <a:pt x="718" y="301"/>
                      </a:lnTo>
                      <a:lnTo>
                        <a:pt x="715" y="286"/>
                      </a:lnTo>
                      <a:lnTo>
                        <a:pt x="694" y="281"/>
                      </a:lnTo>
                      <a:lnTo>
                        <a:pt x="674" y="281"/>
                      </a:lnTo>
                      <a:lnTo>
                        <a:pt x="668" y="263"/>
                      </a:lnTo>
                      <a:lnTo>
                        <a:pt x="685" y="251"/>
                      </a:lnTo>
                      <a:lnTo>
                        <a:pt x="702" y="236"/>
                      </a:lnTo>
                      <a:lnTo>
                        <a:pt x="696" y="223"/>
                      </a:lnTo>
                      <a:lnTo>
                        <a:pt x="674" y="223"/>
                      </a:lnTo>
                      <a:lnTo>
                        <a:pt x="654" y="226"/>
                      </a:lnTo>
                      <a:lnTo>
                        <a:pt x="645" y="208"/>
                      </a:lnTo>
                      <a:lnTo>
                        <a:pt x="660" y="194"/>
                      </a:lnTo>
                      <a:lnTo>
                        <a:pt x="672" y="177"/>
                      </a:lnTo>
                      <a:lnTo>
                        <a:pt x="665" y="163"/>
                      </a:lnTo>
                      <a:lnTo>
                        <a:pt x="644" y="168"/>
                      </a:lnTo>
                      <a:lnTo>
                        <a:pt x="624" y="175"/>
                      </a:lnTo>
                      <a:lnTo>
                        <a:pt x="612" y="159"/>
                      </a:lnTo>
                      <a:lnTo>
                        <a:pt x="624" y="142"/>
                      </a:lnTo>
                      <a:lnTo>
                        <a:pt x="633" y="123"/>
                      </a:lnTo>
                      <a:lnTo>
                        <a:pt x="624" y="111"/>
                      </a:lnTo>
                      <a:lnTo>
                        <a:pt x="603" y="118"/>
                      </a:lnTo>
                      <a:lnTo>
                        <a:pt x="585" y="130"/>
                      </a:lnTo>
                      <a:lnTo>
                        <a:pt x="570" y="117"/>
                      </a:lnTo>
                      <a:lnTo>
                        <a:pt x="579" y="97"/>
                      </a:lnTo>
                      <a:lnTo>
                        <a:pt x="585" y="76"/>
                      </a:lnTo>
                      <a:lnTo>
                        <a:pt x="573" y="67"/>
                      </a:lnTo>
                      <a:lnTo>
                        <a:pt x="554" y="78"/>
                      </a:lnTo>
                      <a:lnTo>
                        <a:pt x="539" y="93"/>
                      </a:lnTo>
                      <a:lnTo>
                        <a:pt x="522" y="82"/>
                      </a:lnTo>
                      <a:lnTo>
                        <a:pt x="527" y="61"/>
                      </a:lnTo>
                      <a:lnTo>
                        <a:pt x="530" y="40"/>
                      </a:lnTo>
                      <a:lnTo>
                        <a:pt x="516" y="33"/>
                      </a:lnTo>
                      <a:lnTo>
                        <a:pt x="500" y="48"/>
                      </a:lnTo>
                      <a:lnTo>
                        <a:pt x="486" y="64"/>
                      </a:lnTo>
                      <a:lnTo>
                        <a:pt x="468" y="57"/>
                      </a:lnTo>
                      <a:lnTo>
                        <a:pt x="470" y="36"/>
                      </a:lnTo>
                      <a:lnTo>
                        <a:pt x="467" y="15"/>
                      </a:lnTo>
                      <a:lnTo>
                        <a:pt x="454" y="10"/>
                      </a:lnTo>
                      <a:lnTo>
                        <a:pt x="440" y="28"/>
                      </a:lnTo>
                      <a:lnTo>
                        <a:pt x="430" y="46"/>
                      </a:lnTo>
                      <a:lnTo>
                        <a:pt x="410" y="42"/>
                      </a:lnTo>
                      <a:lnTo>
                        <a:pt x="409" y="22"/>
                      </a:lnTo>
                      <a:lnTo>
                        <a:pt x="403" y="1"/>
                      </a:lnTo>
                      <a:lnTo>
                        <a:pt x="388" y="0"/>
                      </a:lnTo>
                      <a:lnTo>
                        <a:pt x="377" y="19"/>
                      </a:lnTo>
                      <a:lnTo>
                        <a:pt x="371" y="39"/>
                      </a:lnTo>
                      <a:lnTo>
                        <a:pt x="352" y="39"/>
                      </a:lnTo>
                      <a:lnTo>
                        <a:pt x="346" y="19"/>
                      </a:lnTo>
                      <a:lnTo>
                        <a:pt x="335" y="0"/>
                      </a:lnTo>
                      <a:lnTo>
                        <a:pt x="320" y="1"/>
                      </a:lnTo>
                      <a:lnTo>
                        <a:pt x="314" y="22"/>
                      </a:lnTo>
                      <a:lnTo>
                        <a:pt x="311" y="42"/>
                      </a:lnTo>
                      <a:lnTo>
                        <a:pt x="292" y="46"/>
                      </a:lnTo>
                      <a:lnTo>
                        <a:pt x="283" y="28"/>
                      </a:lnTo>
                      <a:lnTo>
                        <a:pt x="269" y="10"/>
                      </a:lnTo>
                      <a:lnTo>
                        <a:pt x="254" y="15"/>
                      </a:lnTo>
                      <a:lnTo>
                        <a:pt x="253" y="36"/>
                      </a:lnTo>
                      <a:lnTo>
                        <a:pt x="254" y="57"/>
                      </a:lnTo>
                      <a:lnTo>
                        <a:pt x="235" y="64"/>
                      </a:lnTo>
                      <a:lnTo>
                        <a:pt x="223" y="48"/>
                      </a:lnTo>
                      <a:lnTo>
                        <a:pt x="207" y="33"/>
                      </a:lnTo>
                      <a:lnTo>
                        <a:pt x="193" y="40"/>
                      </a:lnTo>
                      <a:lnTo>
                        <a:pt x="195" y="61"/>
                      </a:lnTo>
                      <a:lnTo>
                        <a:pt x="201" y="82"/>
                      </a:lnTo>
                      <a:lnTo>
                        <a:pt x="184" y="93"/>
                      </a:lnTo>
                      <a:lnTo>
                        <a:pt x="168" y="78"/>
                      </a:lnTo>
                      <a:lnTo>
                        <a:pt x="150" y="67"/>
                      </a:lnTo>
                      <a:lnTo>
                        <a:pt x="138" y="76"/>
                      </a:lnTo>
                      <a:lnTo>
                        <a:pt x="142" y="97"/>
                      </a:lnTo>
                      <a:lnTo>
                        <a:pt x="153" y="117"/>
                      </a:lnTo>
                      <a:lnTo>
                        <a:pt x="138" y="130"/>
                      </a:lnTo>
                      <a:lnTo>
                        <a:pt x="120" y="118"/>
                      </a:lnTo>
                      <a:lnTo>
                        <a:pt x="99" y="111"/>
                      </a:lnTo>
                      <a:lnTo>
                        <a:pt x="88" y="123"/>
                      </a:lnTo>
                      <a:lnTo>
                        <a:pt x="99" y="142"/>
                      </a:lnTo>
                      <a:lnTo>
                        <a:pt x="111" y="159"/>
                      </a:lnTo>
                      <a:lnTo>
                        <a:pt x="99" y="175"/>
                      </a:lnTo>
                      <a:lnTo>
                        <a:pt x="79" y="168"/>
                      </a:lnTo>
                      <a:lnTo>
                        <a:pt x="57" y="163"/>
                      </a:lnTo>
                      <a:lnTo>
                        <a:pt x="49" y="177"/>
                      </a:lnTo>
                      <a:lnTo>
                        <a:pt x="63" y="194"/>
                      </a:lnTo>
                      <a:lnTo>
                        <a:pt x="78" y="208"/>
                      </a:lnTo>
                      <a:lnTo>
                        <a:pt x="69" y="226"/>
                      </a:lnTo>
                      <a:lnTo>
                        <a:pt x="48" y="223"/>
                      </a:lnTo>
                      <a:lnTo>
                        <a:pt x="27" y="223"/>
                      </a:lnTo>
                      <a:lnTo>
                        <a:pt x="21" y="236"/>
                      </a:lnTo>
                      <a:lnTo>
                        <a:pt x="37" y="251"/>
                      </a:lnTo>
                      <a:lnTo>
                        <a:pt x="55" y="263"/>
                      </a:lnTo>
                      <a:lnTo>
                        <a:pt x="49" y="281"/>
                      </a:lnTo>
                      <a:lnTo>
                        <a:pt x="29" y="281"/>
                      </a:lnTo>
                      <a:lnTo>
                        <a:pt x="8" y="286"/>
                      </a:lnTo>
                      <a:lnTo>
                        <a:pt x="5" y="301"/>
                      </a:lnTo>
                      <a:lnTo>
                        <a:pt x="23" y="313"/>
                      </a:lnTo>
                      <a:lnTo>
                        <a:pt x="42" y="320"/>
                      </a:lnTo>
                      <a:lnTo>
                        <a:pt x="40" y="341"/>
                      </a:lnTo>
                      <a:lnTo>
                        <a:pt x="20" y="344"/>
                      </a:lnTo>
                      <a:lnTo>
                        <a:pt x="0" y="353"/>
                      </a:lnTo>
                      <a:lnTo>
                        <a:pt x="0" y="368"/>
                      </a:lnTo>
                      <a:lnTo>
                        <a:pt x="20" y="376"/>
                      </a:lnTo>
                      <a:lnTo>
                        <a:pt x="40" y="380"/>
                      </a:lnTo>
                      <a:lnTo>
                        <a:pt x="42" y="400"/>
                      </a:lnTo>
                      <a:lnTo>
                        <a:pt x="23" y="407"/>
                      </a:lnTo>
                      <a:lnTo>
                        <a:pt x="5" y="419"/>
                      </a:lnTo>
                      <a:lnTo>
                        <a:pt x="8" y="434"/>
                      </a:lnTo>
                      <a:lnTo>
                        <a:pt x="29" y="438"/>
                      </a:lnTo>
                      <a:lnTo>
                        <a:pt x="49" y="438"/>
                      </a:lnTo>
                      <a:lnTo>
                        <a:pt x="55" y="458"/>
                      </a:lnTo>
                      <a:lnTo>
                        <a:pt x="37" y="468"/>
                      </a:lnTo>
                      <a:lnTo>
                        <a:pt x="21" y="483"/>
                      </a:lnTo>
                      <a:lnTo>
                        <a:pt x="27" y="498"/>
                      </a:lnTo>
                      <a:lnTo>
                        <a:pt x="48" y="498"/>
                      </a:lnTo>
                      <a:lnTo>
                        <a:pt x="69" y="495"/>
                      </a:lnTo>
                      <a:lnTo>
                        <a:pt x="78" y="513"/>
                      </a:lnTo>
                      <a:lnTo>
                        <a:pt x="63" y="527"/>
                      </a:lnTo>
                      <a:lnTo>
                        <a:pt x="49" y="545"/>
                      </a:lnTo>
                      <a:lnTo>
                        <a:pt x="57" y="557"/>
                      </a:lnTo>
                      <a:lnTo>
                        <a:pt x="79" y="554"/>
                      </a:lnTo>
                      <a:lnTo>
                        <a:pt x="99" y="546"/>
                      </a:lnTo>
                      <a:lnTo>
                        <a:pt x="111" y="563"/>
                      </a:lnTo>
                      <a:lnTo>
                        <a:pt x="99" y="579"/>
                      </a:lnTo>
                      <a:lnTo>
                        <a:pt x="88" y="599"/>
                      </a:lnTo>
                      <a:lnTo>
                        <a:pt x="99" y="609"/>
                      </a:lnTo>
                      <a:lnTo>
                        <a:pt x="120" y="602"/>
                      </a:lnTo>
                      <a:lnTo>
                        <a:pt x="138" y="591"/>
                      </a:lnTo>
                      <a:lnTo>
                        <a:pt x="153" y="605"/>
                      </a:lnTo>
                      <a:lnTo>
                        <a:pt x="142" y="622"/>
                      </a:lnTo>
                      <a:lnTo>
                        <a:pt x="138" y="645"/>
                      </a:lnTo>
                      <a:lnTo>
                        <a:pt x="150" y="654"/>
                      </a:lnTo>
                      <a:lnTo>
                        <a:pt x="168" y="642"/>
                      </a:lnTo>
                      <a:lnTo>
                        <a:pt x="184" y="628"/>
                      </a:lnTo>
                      <a:lnTo>
                        <a:pt x="201" y="639"/>
                      </a:lnTo>
                      <a:lnTo>
                        <a:pt x="195" y="658"/>
                      </a:lnTo>
                      <a:lnTo>
                        <a:pt x="193" y="681"/>
                      </a:lnTo>
                      <a:lnTo>
                        <a:pt x="207" y="687"/>
                      </a:lnTo>
                      <a:lnTo>
                        <a:pt x="223" y="673"/>
                      </a:lnTo>
                      <a:lnTo>
                        <a:pt x="235" y="657"/>
                      </a:lnTo>
                      <a:lnTo>
                        <a:pt x="254" y="664"/>
                      </a:lnTo>
                      <a:lnTo>
                        <a:pt x="253" y="684"/>
                      </a:lnTo>
                      <a:lnTo>
                        <a:pt x="254" y="706"/>
                      </a:lnTo>
                      <a:lnTo>
                        <a:pt x="269" y="711"/>
                      </a:lnTo>
                      <a:lnTo>
                        <a:pt x="283" y="693"/>
                      </a:lnTo>
                      <a:lnTo>
                        <a:pt x="292" y="675"/>
                      </a:lnTo>
                      <a:lnTo>
                        <a:pt x="311" y="678"/>
                      </a:lnTo>
                      <a:lnTo>
                        <a:pt x="314" y="699"/>
                      </a:lnTo>
                      <a:lnTo>
                        <a:pt x="320" y="720"/>
                      </a:lnTo>
                      <a:lnTo>
                        <a:pt x="335" y="721"/>
                      </a:lnTo>
                      <a:lnTo>
                        <a:pt x="346" y="702"/>
                      </a:lnTo>
                      <a:lnTo>
                        <a:pt x="352" y="682"/>
                      </a:lnTo>
                      <a:lnTo>
                        <a:pt x="371" y="682"/>
                      </a:lnTo>
                      <a:lnTo>
                        <a:pt x="377" y="702"/>
                      </a:lnTo>
                      <a:lnTo>
                        <a:pt x="388" y="721"/>
                      </a:lnTo>
                      <a:lnTo>
                        <a:pt x="403" y="720"/>
                      </a:lnTo>
                      <a:lnTo>
                        <a:pt x="409" y="699"/>
                      </a:lnTo>
                      <a:lnTo>
                        <a:pt x="410" y="678"/>
                      </a:lnTo>
                      <a:lnTo>
                        <a:pt x="430" y="675"/>
                      </a:lnTo>
                      <a:lnTo>
                        <a:pt x="440" y="693"/>
                      </a:lnTo>
                      <a:lnTo>
                        <a:pt x="454" y="711"/>
                      </a:lnTo>
                      <a:lnTo>
                        <a:pt x="467" y="706"/>
                      </a:lnTo>
                      <a:lnTo>
                        <a:pt x="470" y="684"/>
                      </a:lnTo>
                      <a:lnTo>
                        <a:pt x="468" y="664"/>
                      </a:lnTo>
                      <a:lnTo>
                        <a:pt x="486" y="657"/>
                      </a:lnTo>
                      <a:lnTo>
                        <a:pt x="500" y="673"/>
                      </a:lnTo>
                      <a:lnTo>
                        <a:pt x="516" y="687"/>
                      </a:lnTo>
                      <a:lnTo>
                        <a:pt x="530" y="681"/>
                      </a:lnTo>
                      <a:lnTo>
                        <a:pt x="527" y="658"/>
                      </a:lnTo>
                      <a:lnTo>
                        <a:pt x="522" y="639"/>
                      </a:lnTo>
                      <a:lnTo>
                        <a:pt x="539" y="628"/>
                      </a:lnTo>
                      <a:lnTo>
                        <a:pt x="554" y="642"/>
                      </a:lnTo>
                      <a:lnTo>
                        <a:pt x="573" y="654"/>
                      </a:lnTo>
                      <a:lnTo>
                        <a:pt x="585" y="645"/>
                      </a:lnTo>
                      <a:lnTo>
                        <a:pt x="579" y="622"/>
                      </a:lnTo>
                      <a:lnTo>
                        <a:pt x="570" y="605"/>
                      </a:lnTo>
                      <a:lnTo>
                        <a:pt x="585" y="591"/>
                      </a:lnTo>
                      <a:lnTo>
                        <a:pt x="603" y="602"/>
                      </a:lnTo>
                      <a:lnTo>
                        <a:pt x="624" y="609"/>
                      </a:lnTo>
                      <a:lnTo>
                        <a:pt x="633" y="599"/>
                      </a:lnTo>
                      <a:lnTo>
                        <a:pt x="624" y="579"/>
                      </a:lnTo>
                      <a:lnTo>
                        <a:pt x="612" y="563"/>
                      </a:lnTo>
                      <a:lnTo>
                        <a:pt x="624" y="546"/>
                      </a:lnTo>
                      <a:lnTo>
                        <a:pt x="644" y="554"/>
                      </a:lnTo>
                      <a:lnTo>
                        <a:pt x="665" y="557"/>
                      </a:lnTo>
                      <a:lnTo>
                        <a:pt x="672" y="545"/>
                      </a:lnTo>
                      <a:lnTo>
                        <a:pt x="660" y="527"/>
                      </a:lnTo>
                      <a:lnTo>
                        <a:pt x="645" y="513"/>
                      </a:lnTo>
                      <a:lnTo>
                        <a:pt x="654" y="495"/>
                      </a:lnTo>
                      <a:lnTo>
                        <a:pt x="674" y="498"/>
                      </a:lnTo>
                      <a:lnTo>
                        <a:pt x="696" y="498"/>
                      </a:lnTo>
                      <a:lnTo>
                        <a:pt x="702" y="483"/>
                      </a:lnTo>
                      <a:lnTo>
                        <a:pt x="685" y="468"/>
                      </a:lnTo>
                      <a:lnTo>
                        <a:pt x="668" y="458"/>
                      </a:lnTo>
                      <a:lnTo>
                        <a:pt x="674" y="438"/>
                      </a:lnTo>
                      <a:lnTo>
                        <a:pt x="694" y="438"/>
                      </a:lnTo>
                      <a:lnTo>
                        <a:pt x="715" y="434"/>
                      </a:lnTo>
                      <a:lnTo>
                        <a:pt x="718" y="419"/>
                      </a:lnTo>
                      <a:lnTo>
                        <a:pt x="699" y="407"/>
                      </a:lnTo>
                      <a:lnTo>
                        <a:pt x="681" y="400"/>
                      </a:lnTo>
                      <a:lnTo>
                        <a:pt x="683" y="380"/>
                      </a:lnTo>
                      <a:lnTo>
                        <a:pt x="702" y="376"/>
                      </a:lnTo>
                      <a:close/>
                      <a:moveTo>
                        <a:pt x="626" y="361"/>
                      </a:moveTo>
                      <a:lnTo>
                        <a:pt x="626" y="374"/>
                      </a:lnTo>
                      <a:lnTo>
                        <a:pt x="623" y="401"/>
                      </a:lnTo>
                      <a:lnTo>
                        <a:pt x="617" y="426"/>
                      </a:lnTo>
                      <a:lnTo>
                        <a:pt x="609" y="450"/>
                      </a:lnTo>
                      <a:lnTo>
                        <a:pt x="600" y="474"/>
                      </a:lnTo>
                      <a:lnTo>
                        <a:pt x="587" y="497"/>
                      </a:lnTo>
                      <a:lnTo>
                        <a:pt x="573" y="518"/>
                      </a:lnTo>
                      <a:lnTo>
                        <a:pt x="557" y="539"/>
                      </a:lnTo>
                      <a:lnTo>
                        <a:pt x="539" y="557"/>
                      </a:lnTo>
                      <a:lnTo>
                        <a:pt x="519" y="572"/>
                      </a:lnTo>
                      <a:lnTo>
                        <a:pt x="498" y="587"/>
                      </a:lnTo>
                      <a:lnTo>
                        <a:pt x="476" y="599"/>
                      </a:lnTo>
                      <a:lnTo>
                        <a:pt x="452" y="609"/>
                      </a:lnTo>
                      <a:lnTo>
                        <a:pt x="428" y="617"/>
                      </a:lnTo>
                      <a:lnTo>
                        <a:pt x="401" y="622"/>
                      </a:lnTo>
                      <a:lnTo>
                        <a:pt x="374" y="624"/>
                      </a:lnTo>
                      <a:lnTo>
                        <a:pt x="361" y="624"/>
                      </a:lnTo>
                      <a:lnTo>
                        <a:pt x="347" y="624"/>
                      </a:lnTo>
                      <a:lnTo>
                        <a:pt x="320" y="622"/>
                      </a:lnTo>
                      <a:lnTo>
                        <a:pt x="295" y="617"/>
                      </a:lnTo>
                      <a:lnTo>
                        <a:pt x="271" y="609"/>
                      </a:lnTo>
                      <a:lnTo>
                        <a:pt x="247" y="599"/>
                      </a:lnTo>
                      <a:lnTo>
                        <a:pt x="225" y="587"/>
                      </a:lnTo>
                      <a:lnTo>
                        <a:pt x="204" y="572"/>
                      </a:lnTo>
                      <a:lnTo>
                        <a:pt x="184" y="557"/>
                      </a:lnTo>
                      <a:lnTo>
                        <a:pt x="165" y="539"/>
                      </a:lnTo>
                      <a:lnTo>
                        <a:pt x="150" y="518"/>
                      </a:lnTo>
                      <a:lnTo>
                        <a:pt x="135" y="497"/>
                      </a:lnTo>
                      <a:lnTo>
                        <a:pt x="123" y="474"/>
                      </a:lnTo>
                      <a:lnTo>
                        <a:pt x="112" y="450"/>
                      </a:lnTo>
                      <a:lnTo>
                        <a:pt x="105" y="426"/>
                      </a:lnTo>
                      <a:lnTo>
                        <a:pt x="100" y="401"/>
                      </a:lnTo>
                      <a:lnTo>
                        <a:pt x="97" y="374"/>
                      </a:lnTo>
                      <a:lnTo>
                        <a:pt x="97" y="361"/>
                      </a:lnTo>
                      <a:lnTo>
                        <a:pt x="97" y="347"/>
                      </a:lnTo>
                      <a:lnTo>
                        <a:pt x="100" y="320"/>
                      </a:lnTo>
                      <a:lnTo>
                        <a:pt x="105" y="295"/>
                      </a:lnTo>
                      <a:lnTo>
                        <a:pt x="112" y="269"/>
                      </a:lnTo>
                      <a:lnTo>
                        <a:pt x="123" y="245"/>
                      </a:lnTo>
                      <a:lnTo>
                        <a:pt x="135" y="223"/>
                      </a:lnTo>
                      <a:lnTo>
                        <a:pt x="150" y="202"/>
                      </a:lnTo>
                      <a:lnTo>
                        <a:pt x="165" y="182"/>
                      </a:lnTo>
                      <a:lnTo>
                        <a:pt x="184" y="165"/>
                      </a:lnTo>
                      <a:lnTo>
                        <a:pt x="204" y="148"/>
                      </a:lnTo>
                      <a:lnTo>
                        <a:pt x="225" y="135"/>
                      </a:lnTo>
                      <a:lnTo>
                        <a:pt x="247" y="123"/>
                      </a:lnTo>
                      <a:lnTo>
                        <a:pt x="271" y="112"/>
                      </a:lnTo>
                      <a:lnTo>
                        <a:pt x="295" y="105"/>
                      </a:lnTo>
                      <a:lnTo>
                        <a:pt x="320" y="99"/>
                      </a:lnTo>
                      <a:lnTo>
                        <a:pt x="347" y="96"/>
                      </a:lnTo>
                      <a:lnTo>
                        <a:pt x="361" y="96"/>
                      </a:lnTo>
                      <a:lnTo>
                        <a:pt x="374" y="96"/>
                      </a:lnTo>
                      <a:lnTo>
                        <a:pt x="401" y="99"/>
                      </a:lnTo>
                      <a:lnTo>
                        <a:pt x="428" y="105"/>
                      </a:lnTo>
                      <a:lnTo>
                        <a:pt x="452" y="112"/>
                      </a:lnTo>
                      <a:lnTo>
                        <a:pt x="476" y="123"/>
                      </a:lnTo>
                      <a:lnTo>
                        <a:pt x="498" y="135"/>
                      </a:lnTo>
                      <a:lnTo>
                        <a:pt x="519" y="148"/>
                      </a:lnTo>
                      <a:lnTo>
                        <a:pt x="539" y="165"/>
                      </a:lnTo>
                      <a:lnTo>
                        <a:pt x="557" y="182"/>
                      </a:lnTo>
                      <a:lnTo>
                        <a:pt x="573" y="202"/>
                      </a:lnTo>
                      <a:lnTo>
                        <a:pt x="587" y="223"/>
                      </a:lnTo>
                      <a:lnTo>
                        <a:pt x="600" y="245"/>
                      </a:lnTo>
                      <a:lnTo>
                        <a:pt x="609" y="269"/>
                      </a:lnTo>
                      <a:lnTo>
                        <a:pt x="617" y="295"/>
                      </a:lnTo>
                      <a:lnTo>
                        <a:pt x="623" y="320"/>
                      </a:lnTo>
                      <a:lnTo>
                        <a:pt x="626" y="347"/>
                      </a:lnTo>
                      <a:lnTo>
                        <a:pt x="626" y="3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40">
                  <a:extLst>
                    <a:ext uri="{FF2B5EF4-FFF2-40B4-BE49-F238E27FC236}">
                      <a16:creationId xmlns:a16="http://schemas.microsoft.com/office/drawing/2014/main" id="{624A8084-6752-527D-1EF7-258A1ABB7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79126" y="2436813"/>
                  <a:ext cx="38100" cy="38100"/>
                </a:xfrm>
                <a:custGeom>
                  <a:avLst/>
                  <a:gdLst>
                    <a:gd name="T0" fmla="*/ 24 w 24"/>
                    <a:gd name="T1" fmla="*/ 12 h 24"/>
                    <a:gd name="T2" fmla="*/ 24 w 24"/>
                    <a:gd name="T3" fmla="*/ 15 h 24"/>
                    <a:gd name="T4" fmla="*/ 22 w 24"/>
                    <a:gd name="T5" fmla="*/ 20 h 24"/>
                    <a:gd name="T6" fmla="*/ 19 w 24"/>
                    <a:gd name="T7" fmla="*/ 23 h 24"/>
                    <a:gd name="T8" fmla="*/ 15 w 24"/>
                    <a:gd name="T9" fmla="*/ 24 h 24"/>
                    <a:gd name="T10" fmla="*/ 12 w 24"/>
                    <a:gd name="T11" fmla="*/ 24 h 24"/>
                    <a:gd name="T12" fmla="*/ 10 w 24"/>
                    <a:gd name="T13" fmla="*/ 24 h 24"/>
                    <a:gd name="T14" fmla="*/ 6 w 24"/>
                    <a:gd name="T15" fmla="*/ 23 h 24"/>
                    <a:gd name="T16" fmla="*/ 3 w 24"/>
                    <a:gd name="T17" fmla="*/ 20 h 24"/>
                    <a:gd name="T18" fmla="*/ 0 w 24"/>
                    <a:gd name="T19" fmla="*/ 15 h 24"/>
                    <a:gd name="T20" fmla="*/ 0 w 24"/>
                    <a:gd name="T21" fmla="*/ 12 h 24"/>
                    <a:gd name="T22" fmla="*/ 0 w 24"/>
                    <a:gd name="T23" fmla="*/ 11 h 24"/>
                    <a:gd name="T24" fmla="*/ 3 w 24"/>
                    <a:gd name="T25" fmla="*/ 6 h 24"/>
                    <a:gd name="T26" fmla="*/ 6 w 24"/>
                    <a:gd name="T27" fmla="*/ 2 h 24"/>
                    <a:gd name="T28" fmla="*/ 10 w 24"/>
                    <a:gd name="T29" fmla="*/ 0 h 24"/>
                    <a:gd name="T30" fmla="*/ 12 w 24"/>
                    <a:gd name="T31" fmla="*/ 0 h 24"/>
                    <a:gd name="T32" fmla="*/ 15 w 24"/>
                    <a:gd name="T33" fmla="*/ 0 h 24"/>
                    <a:gd name="T34" fmla="*/ 19 w 24"/>
                    <a:gd name="T35" fmla="*/ 2 h 24"/>
                    <a:gd name="T36" fmla="*/ 22 w 24"/>
                    <a:gd name="T37" fmla="*/ 6 h 24"/>
                    <a:gd name="T38" fmla="*/ 24 w 24"/>
                    <a:gd name="T39" fmla="*/ 11 h 24"/>
                    <a:gd name="T40" fmla="*/ 24 w 24"/>
                    <a:gd name="T41" fmla="*/ 12 h 24"/>
                    <a:gd name="T42" fmla="*/ 24 w 24"/>
                    <a:gd name="T4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4" y="15"/>
                      </a:lnTo>
                      <a:lnTo>
                        <a:pt x="22" y="20"/>
                      </a:lnTo>
                      <a:lnTo>
                        <a:pt x="19" y="23"/>
                      </a:lnTo>
                      <a:lnTo>
                        <a:pt x="15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6" y="23"/>
                      </a:lnTo>
                      <a:lnTo>
                        <a:pt x="3" y="20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3" y="6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22" y="6"/>
                      </a:lnTo>
                      <a:lnTo>
                        <a:pt x="24" y="11"/>
                      </a:lnTo>
                      <a:lnTo>
                        <a:pt x="24" y="12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41">
                  <a:extLst>
                    <a:ext uri="{FF2B5EF4-FFF2-40B4-BE49-F238E27FC236}">
                      <a16:creationId xmlns:a16="http://schemas.microsoft.com/office/drawing/2014/main" id="{50C4A6ED-D73A-F219-C8EF-D10AF0972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79126" y="1808163"/>
                  <a:ext cx="38100" cy="38100"/>
                </a:xfrm>
                <a:custGeom>
                  <a:avLst/>
                  <a:gdLst>
                    <a:gd name="T0" fmla="*/ 24 w 24"/>
                    <a:gd name="T1" fmla="*/ 12 h 24"/>
                    <a:gd name="T2" fmla="*/ 24 w 24"/>
                    <a:gd name="T3" fmla="*/ 15 h 24"/>
                    <a:gd name="T4" fmla="*/ 22 w 24"/>
                    <a:gd name="T5" fmla="*/ 19 h 24"/>
                    <a:gd name="T6" fmla="*/ 19 w 24"/>
                    <a:gd name="T7" fmla="*/ 22 h 24"/>
                    <a:gd name="T8" fmla="*/ 15 w 24"/>
                    <a:gd name="T9" fmla="*/ 24 h 24"/>
                    <a:gd name="T10" fmla="*/ 12 w 24"/>
                    <a:gd name="T11" fmla="*/ 24 h 24"/>
                    <a:gd name="T12" fmla="*/ 10 w 24"/>
                    <a:gd name="T13" fmla="*/ 24 h 24"/>
                    <a:gd name="T14" fmla="*/ 6 w 24"/>
                    <a:gd name="T15" fmla="*/ 22 h 24"/>
                    <a:gd name="T16" fmla="*/ 3 w 24"/>
                    <a:gd name="T17" fmla="*/ 19 h 24"/>
                    <a:gd name="T18" fmla="*/ 0 w 24"/>
                    <a:gd name="T19" fmla="*/ 15 h 24"/>
                    <a:gd name="T20" fmla="*/ 0 w 24"/>
                    <a:gd name="T21" fmla="*/ 12 h 24"/>
                    <a:gd name="T22" fmla="*/ 0 w 24"/>
                    <a:gd name="T23" fmla="*/ 10 h 24"/>
                    <a:gd name="T24" fmla="*/ 3 w 24"/>
                    <a:gd name="T25" fmla="*/ 6 h 24"/>
                    <a:gd name="T26" fmla="*/ 6 w 24"/>
                    <a:gd name="T27" fmla="*/ 3 h 24"/>
                    <a:gd name="T28" fmla="*/ 10 w 24"/>
                    <a:gd name="T29" fmla="*/ 0 h 24"/>
                    <a:gd name="T30" fmla="*/ 12 w 24"/>
                    <a:gd name="T31" fmla="*/ 0 h 24"/>
                    <a:gd name="T32" fmla="*/ 15 w 24"/>
                    <a:gd name="T33" fmla="*/ 0 h 24"/>
                    <a:gd name="T34" fmla="*/ 19 w 24"/>
                    <a:gd name="T35" fmla="*/ 3 h 24"/>
                    <a:gd name="T36" fmla="*/ 22 w 24"/>
                    <a:gd name="T37" fmla="*/ 6 h 24"/>
                    <a:gd name="T38" fmla="*/ 24 w 24"/>
                    <a:gd name="T39" fmla="*/ 10 h 24"/>
                    <a:gd name="T40" fmla="*/ 24 w 24"/>
                    <a:gd name="T41" fmla="*/ 12 h 24"/>
                    <a:gd name="T42" fmla="*/ 24 w 24"/>
                    <a:gd name="T4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4" y="15"/>
                      </a:lnTo>
                      <a:lnTo>
                        <a:pt x="22" y="19"/>
                      </a:lnTo>
                      <a:lnTo>
                        <a:pt x="19" y="22"/>
                      </a:lnTo>
                      <a:lnTo>
                        <a:pt x="15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6" y="22"/>
                      </a:lnTo>
                      <a:lnTo>
                        <a:pt x="3" y="19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3" y="6"/>
                      </a:lnTo>
                      <a:lnTo>
                        <a:pt x="6" y="3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3"/>
                      </a:lnTo>
                      <a:lnTo>
                        <a:pt x="22" y="6"/>
                      </a:lnTo>
                      <a:lnTo>
                        <a:pt x="24" y="1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42">
                  <a:extLst>
                    <a:ext uri="{FF2B5EF4-FFF2-40B4-BE49-F238E27FC236}">
                      <a16:creationId xmlns:a16="http://schemas.microsoft.com/office/drawing/2014/main" id="{71C56A58-9F96-73E4-CB53-17D0917E52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95038" y="2124075"/>
                  <a:ext cx="38100" cy="38100"/>
                </a:xfrm>
                <a:custGeom>
                  <a:avLst/>
                  <a:gdLst>
                    <a:gd name="T0" fmla="*/ 24 w 24"/>
                    <a:gd name="T1" fmla="*/ 12 h 24"/>
                    <a:gd name="T2" fmla="*/ 24 w 24"/>
                    <a:gd name="T3" fmla="*/ 13 h 24"/>
                    <a:gd name="T4" fmla="*/ 22 w 24"/>
                    <a:gd name="T5" fmla="*/ 18 h 24"/>
                    <a:gd name="T6" fmla="*/ 18 w 24"/>
                    <a:gd name="T7" fmla="*/ 22 h 24"/>
                    <a:gd name="T8" fmla="*/ 13 w 24"/>
                    <a:gd name="T9" fmla="*/ 24 h 24"/>
                    <a:gd name="T10" fmla="*/ 12 w 24"/>
                    <a:gd name="T11" fmla="*/ 24 h 24"/>
                    <a:gd name="T12" fmla="*/ 9 w 24"/>
                    <a:gd name="T13" fmla="*/ 24 h 24"/>
                    <a:gd name="T14" fmla="*/ 4 w 24"/>
                    <a:gd name="T15" fmla="*/ 22 h 24"/>
                    <a:gd name="T16" fmla="*/ 1 w 24"/>
                    <a:gd name="T17" fmla="*/ 18 h 24"/>
                    <a:gd name="T18" fmla="*/ 0 w 24"/>
                    <a:gd name="T19" fmla="*/ 13 h 24"/>
                    <a:gd name="T20" fmla="*/ 0 w 24"/>
                    <a:gd name="T21" fmla="*/ 12 h 24"/>
                    <a:gd name="T22" fmla="*/ 0 w 24"/>
                    <a:gd name="T23" fmla="*/ 9 h 24"/>
                    <a:gd name="T24" fmla="*/ 1 w 24"/>
                    <a:gd name="T25" fmla="*/ 4 h 24"/>
                    <a:gd name="T26" fmla="*/ 4 w 24"/>
                    <a:gd name="T27" fmla="*/ 1 h 24"/>
                    <a:gd name="T28" fmla="*/ 9 w 24"/>
                    <a:gd name="T29" fmla="*/ 0 h 24"/>
                    <a:gd name="T30" fmla="*/ 12 w 24"/>
                    <a:gd name="T31" fmla="*/ 0 h 24"/>
                    <a:gd name="T32" fmla="*/ 13 w 24"/>
                    <a:gd name="T33" fmla="*/ 0 h 24"/>
                    <a:gd name="T34" fmla="*/ 18 w 24"/>
                    <a:gd name="T35" fmla="*/ 1 h 24"/>
                    <a:gd name="T36" fmla="*/ 22 w 24"/>
                    <a:gd name="T37" fmla="*/ 4 h 24"/>
                    <a:gd name="T38" fmla="*/ 24 w 24"/>
                    <a:gd name="T39" fmla="*/ 9 h 24"/>
                    <a:gd name="T40" fmla="*/ 24 w 24"/>
                    <a:gd name="T41" fmla="*/ 12 h 24"/>
                    <a:gd name="T42" fmla="*/ 24 w 24"/>
                    <a:gd name="T4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4" y="13"/>
                      </a:lnTo>
                      <a:lnTo>
                        <a:pt x="22" y="18"/>
                      </a:lnTo>
                      <a:lnTo>
                        <a:pt x="18" y="22"/>
                      </a:lnTo>
                      <a:lnTo>
                        <a:pt x="13" y="24"/>
                      </a:lnTo>
                      <a:lnTo>
                        <a:pt x="12" y="24"/>
                      </a:lnTo>
                      <a:lnTo>
                        <a:pt x="9" y="24"/>
                      </a:lnTo>
                      <a:lnTo>
                        <a:pt x="4" y="22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1" y="4"/>
                      </a:lnTo>
                      <a:lnTo>
                        <a:pt x="4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2" y="4"/>
                      </a:lnTo>
                      <a:lnTo>
                        <a:pt x="24" y="9"/>
                      </a:lnTo>
                      <a:lnTo>
                        <a:pt x="24" y="12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43">
                  <a:extLst>
                    <a:ext uri="{FF2B5EF4-FFF2-40B4-BE49-F238E27FC236}">
                      <a16:creationId xmlns:a16="http://schemas.microsoft.com/office/drawing/2014/main" id="{F9619DE6-8620-1E55-B311-92444B18D5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64801" y="2124075"/>
                  <a:ext cx="38100" cy="38100"/>
                </a:xfrm>
                <a:custGeom>
                  <a:avLst/>
                  <a:gdLst>
                    <a:gd name="T0" fmla="*/ 24 w 24"/>
                    <a:gd name="T1" fmla="*/ 12 h 24"/>
                    <a:gd name="T2" fmla="*/ 24 w 24"/>
                    <a:gd name="T3" fmla="*/ 13 h 24"/>
                    <a:gd name="T4" fmla="*/ 23 w 24"/>
                    <a:gd name="T5" fmla="*/ 18 h 24"/>
                    <a:gd name="T6" fmla="*/ 18 w 24"/>
                    <a:gd name="T7" fmla="*/ 22 h 24"/>
                    <a:gd name="T8" fmla="*/ 14 w 24"/>
                    <a:gd name="T9" fmla="*/ 24 h 24"/>
                    <a:gd name="T10" fmla="*/ 12 w 24"/>
                    <a:gd name="T11" fmla="*/ 24 h 24"/>
                    <a:gd name="T12" fmla="*/ 9 w 24"/>
                    <a:gd name="T13" fmla="*/ 24 h 24"/>
                    <a:gd name="T14" fmla="*/ 5 w 24"/>
                    <a:gd name="T15" fmla="*/ 22 h 24"/>
                    <a:gd name="T16" fmla="*/ 2 w 24"/>
                    <a:gd name="T17" fmla="*/ 18 h 24"/>
                    <a:gd name="T18" fmla="*/ 0 w 24"/>
                    <a:gd name="T19" fmla="*/ 13 h 24"/>
                    <a:gd name="T20" fmla="*/ 0 w 24"/>
                    <a:gd name="T21" fmla="*/ 12 h 24"/>
                    <a:gd name="T22" fmla="*/ 0 w 24"/>
                    <a:gd name="T23" fmla="*/ 9 h 24"/>
                    <a:gd name="T24" fmla="*/ 2 w 24"/>
                    <a:gd name="T25" fmla="*/ 4 h 24"/>
                    <a:gd name="T26" fmla="*/ 5 w 24"/>
                    <a:gd name="T27" fmla="*/ 1 h 24"/>
                    <a:gd name="T28" fmla="*/ 9 w 24"/>
                    <a:gd name="T29" fmla="*/ 0 h 24"/>
                    <a:gd name="T30" fmla="*/ 12 w 24"/>
                    <a:gd name="T31" fmla="*/ 0 h 24"/>
                    <a:gd name="T32" fmla="*/ 14 w 24"/>
                    <a:gd name="T33" fmla="*/ 0 h 24"/>
                    <a:gd name="T34" fmla="*/ 18 w 24"/>
                    <a:gd name="T35" fmla="*/ 1 h 24"/>
                    <a:gd name="T36" fmla="*/ 23 w 24"/>
                    <a:gd name="T37" fmla="*/ 4 h 24"/>
                    <a:gd name="T38" fmla="*/ 24 w 24"/>
                    <a:gd name="T39" fmla="*/ 9 h 24"/>
                    <a:gd name="T40" fmla="*/ 24 w 24"/>
                    <a:gd name="T41" fmla="*/ 12 h 24"/>
                    <a:gd name="T42" fmla="*/ 24 w 24"/>
                    <a:gd name="T4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4" y="13"/>
                      </a:lnTo>
                      <a:lnTo>
                        <a:pt x="23" y="18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2" y="24"/>
                      </a:lnTo>
                      <a:lnTo>
                        <a:pt x="9" y="24"/>
                      </a:lnTo>
                      <a:lnTo>
                        <a:pt x="5" y="22"/>
                      </a:lnTo>
                      <a:lnTo>
                        <a:pt x="2" y="18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3" y="4"/>
                      </a:lnTo>
                      <a:lnTo>
                        <a:pt x="24" y="9"/>
                      </a:lnTo>
                      <a:lnTo>
                        <a:pt x="24" y="12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44">
                  <a:extLst>
                    <a:ext uri="{FF2B5EF4-FFF2-40B4-BE49-F238E27FC236}">
                      <a16:creationId xmlns:a16="http://schemas.microsoft.com/office/drawing/2014/main" id="{5B868A9F-9066-88C3-E8D5-00FC93FFD3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58463" y="2344738"/>
                  <a:ext cx="38100" cy="39688"/>
                </a:xfrm>
                <a:custGeom>
                  <a:avLst/>
                  <a:gdLst>
                    <a:gd name="T0" fmla="*/ 19 w 24"/>
                    <a:gd name="T1" fmla="*/ 21 h 25"/>
                    <a:gd name="T2" fmla="*/ 18 w 24"/>
                    <a:gd name="T3" fmla="*/ 22 h 25"/>
                    <a:gd name="T4" fmla="*/ 13 w 24"/>
                    <a:gd name="T5" fmla="*/ 25 h 25"/>
                    <a:gd name="T6" fmla="*/ 9 w 24"/>
                    <a:gd name="T7" fmla="*/ 25 h 25"/>
                    <a:gd name="T8" fmla="*/ 4 w 24"/>
                    <a:gd name="T9" fmla="*/ 22 h 25"/>
                    <a:gd name="T10" fmla="*/ 3 w 24"/>
                    <a:gd name="T11" fmla="*/ 21 h 25"/>
                    <a:gd name="T12" fmla="*/ 1 w 24"/>
                    <a:gd name="T13" fmla="*/ 19 h 25"/>
                    <a:gd name="T14" fmla="*/ 0 w 24"/>
                    <a:gd name="T15" fmla="*/ 15 h 25"/>
                    <a:gd name="T16" fmla="*/ 0 w 24"/>
                    <a:gd name="T17" fmla="*/ 10 h 25"/>
                    <a:gd name="T18" fmla="*/ 1 w 24"/>
                    <a:gd name="T19" fmla="*/ 6 h 25"/>
                    <a:gd name="T20" fmla="*/ 3 w 24"/>
                    <a:gd name="T21" fmla="*/ 4 h 25"/>
                    <a:gd name="T22" fmla="*/ 4 w 24"/>
                    <a:gd name="T23" fmla="*/ 3 h 25"/>
                    <a:gd name="T24" fmla="*/ 9 w 24"/>
                    <a:gd name="T25" fmla="*/ 0 h 25"/>
                    <a:gd name="T26" fmla="*/ 13 w 24"/>
                    <a:gd name="T27" fmla="*/ 0 h 25"/>
                    <a:gd name="T28" fmla="*/ 18 w 24"/>
                    <a:gd name="T29" fmla="*/ 3 h 25"/>
                    <a:gd name="T30" fmla="*/ 19 w 24"/>
                    <a:gd name="T31" fmla="*/ 4 h 25"/>
                    <a:gd name="T32" fmla="*/ 21 w 24"/>
                    <a:gd name="T33" fmla="*/ 6 h 25"/>
                    <a:gd name="T34" fmla="*/ 24 w 24"/>
                    <a:gd name="T35" fmla="*/ 10 h 25"/>
                    <a:gd name="T36" fmla="*/ 24 w 24"/>
                    <a:gd name="T37" fmla="*/ 15 h 25"/>
                    <a:gd name="T38" fmla="*/ 21 w 24"/>
                    <a:gd name="T39" fmla="*/ 19 h 25"/>
                    <a:gd name="T40" fmla="*/ 19 w 24"/>
                    <a:gd name="T41" fmla="*/ 21 h 25"/>
                    <a:gd name="T42" fmla="*/ 19 w 24"/>
                    <a:gd name="T4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4" h="25">
                      <a:moveTo>
                        <a:pt x="19" y="21"/>
                      </a:moveTo>
                      <a:lnTo>
                        <a:pt x="18" y="22"/>
                      </a:lnTo>
                      <a:lnTo>
                        <a:pt x="13" y="25"/>
                      </a:lnTo>
                      <a:lnTo>
                        <a:pt x="9" y="25"/>
                      </a:lnTo>
                      <a:lnTo>
                        <a:pt x="4" y="22"/>
                      </a:lnTo>
                      <a:lnTo>
                        <a:pt x="3" y="21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8" y="3"/>
                      </a:lnTo>
                      <a:lnTo>
                        <a:pt x="19" y="4"/>
                      </a:lnTo>
                      <a:lnTo>
                        <a:pt x="21" y="6"/>
                      </a:lnTo>
                      <a:lnTo>
                        <a:pt x="24" y="10"/>
                      </a:lnTo>
                      <a:lnTo>
                        <a:pt x="24" y="15"/>
                      </a:lnTo>
                      <a:lnTo>
                        <a:pt x="21" y="19"/>
                      </a:lnTo>
                      <a:lnTo>
                        <a:pt x="19" y="21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45">
                  <a:extLst>
                    <a:ext uri="{FF2B5EF4-FFF2-40B4-BE49-F238E27FC236}">
                      <a16:creationId xmlns:a16="http://schemas.microsoft.com/office/drawing/2014/main" id="{3EDA88A0-75AB-D2DD-4158-036406324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01376" y="1900238"/>
                  <a:ext cx="38100" cy="38100"/>
                </a:xfrm>
                <a:custGeom>
                  <a:avLst/>
                  <a:gdLst>
                    <a:gd name="T0" fmla="*/ 21 w 24"/>
                    <a:gd name="T1" fmla="*/ 21 h 24"/>
                    <a:gd name="T2" fmla="*/ 18 w 24"/>
                    <a:gd name="T3" fmla="*/ 22 h 24"/>
                    <a:gd name="T4" fmla="*/ 15 w 24"/>
                    <a:gd name="T5" fmla="*/ 24 h 24"/>
                    <a:gd name="T6" fmla="*/ 9 w 24"/>
                    <a:gd name="T7" fmla="*/ 24 h 24"/>
                    <a:gd name="T8" fmla="*/ 5 w 24"/>
                    <a:gd name="T9" fmla="*/ 22 h 24"/>
                    <a:gd name="T10" fmla="*/ 3 w 24"/>
                    <a:gd name="T11" fmla="*/ 21 h 24"/>
                    <a:gd name="T12" fmla="*/ 2 w 24"/>
                    <a:gd name="T13" fmla="*/ 19 h 24"/>
                    <a:gd name="T14" fmla="*/ 0 w 24"/>
                    <a:gd name="T15" fmla="*/ 15 h 24"/>
                    <a:gd name="T16" fmla="*/ 0 w 24"/>
                    <a:gd name="T17" fmla="*/ 10 h 24"/>
                    <a:gd name="T18" fmla="*/ 2 w 24"/>
                    <a:gd name="T19" fmla="*/ 6 h 24"/>
                    <a:gd name="T20" fmla="*/ 3 w 24"/>
                    <a:gd name="T21" fmla="*/ 3 h 24"/>
                    <a:gd name="T22" fmla="*/ 5 w 24"/>
                    <a:gd name="T23" fmla="*/ 1 h 24"/>
                    <a:gd name="T24" fmla="*/ 9 w 24"/>
                    <a:gd name="T25" fmla="*/ 0 h 24"/>
                    <a:gd name="T26" fmla="*/ 15 w 24"/>
                    <a:gd name="T27" fmla="*/ 0 h 24"/>
                    <a:gd name="T28" fmla="*/ 18 w 24"/>
                    <a:gd name="T29" fmla="*/ 1 h 24"/>
                    <a:gd name="T30" fmla="*/ 21 w 24"/>
                    <a:gd name="T31" fmla="*/ 3 h 24"/>
                    <a:gd name="T32" fmla="*/ 23 w 24"/>
                    <a:gd name="T33" fmla="*/ 6 h 24"/>
                    <a:gd name="T34" fmla="*/ 24 w 24"/>
                    <a:gd name="T35" fmla="*/ 10 h 24"/>
                    <a:gd name="T36" fmla="*/ 24 w 24"/>
                    <a:gd name="T37" fmla="*/ 15 h 24"/>
                    <a:gd name="T38" fmla="*/ 23 w 24"/>
                    <a:gd name="T39" fmla="*/ 19 h 24"/>
                    <a:gd name="T40" fmla="*/ 21 w 24"/>
                    <a:gd name="T41" fmla="*/ 21 h 24"/>
                    <a:gd name="T42" fmla="*/ 21 w 24"/>
                    <a:gd name="T43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4" h="24">
                      <a:moveTo>
                        <a:pt x="21" y="21"/>
                      </a:moveTo>
                      <a:lnTo>
                        <a:pt x="18" y="22"/>
                      </a:lnTo>
                      <a:lnTo>
                        <a:pt x="15" y="24"/>
                      </a:lnTo>
                      <a:lnTo>
                        <a:pt x="9" y="24"/>
                      </a:lnTo>
                      <a:lnTo>
                        <a:pt x="5" y="22"/>
                      </a:lnTo>
                      <a:lnTo>
                        <a:pt x="3" y="21"/>
                      </a:lnTo>
                      <a:lnTo>
                        <a:pt x="2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1" y="3"/>
                      </a:lnTo>
                      <a:lnTo>
                        <a:pt x="23" y="6"/>
                      </a:lnTo>
                      <a:lnTo>
                        <a:pt x="24" y="10"/>
                      </a:lnTo>
                      <a:lnTo>
                        <a:pt x="24" y="15"/>
                      </a:lnTo>
                      <a:lnTo>
                        <a:pt x="23" y="19"/>
                      </a:lnTo>
                      <a:lnTo>
                        <a:pt x="21" y="21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46">
                  <a:extLst>
                    <a:ext uri="{FF2B5EF4-FFF2-40B4-BE49-F238E27FC236}">
                      <a16:creationId xmlns:a16="http://schemas.microsoft.com/office/drawing/2014/main" id="{4A2D3952-81FC-9232-1EE5-53B4CBF72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01376" y="2344738"/>
                  <a:ext cx="38100" cy="39688"/>
                </a:xfrm>
                <a:custGeom>
                  <a:avLst/>
                  <a:gdLst>
                    <a:gd name="T0" fmla="*/ 21 w 24"/>
                    <a:gd name="T1" fmla="*/ 21 h 25"/>
                    <a:gd name="T2" fmla="*/ 18 w 24"/>
                    <a:gd name="T3" fmla="*/ 22 h 25"/>
                    <a:gd name="T4" fmla="*/ 15 w 24"/>
                    <a:gd name="T5" fmla="*/ 25 h 25"/>
                    <a:gd name="T6" fmla="*/ 9 w 24"/>
                    <a:gd name="T7" fmla="*/ 25 h 25"/>
                    <a:gd name="T8" fmla="*/ 5 w 24"/>
                    <a:gd name="T9" fmla="*/ 22 h 25"/>
                    <a:gd name="T10" fmla="*/ 3 w 24"/>
                    <a:gd name="T11" fmla="*/ 21 h 25"/>
                    <a:gd name="T12" fmla="*/ 2 w 24"/>
                    <a:gd name="T13" fmla="*/ 19 h 25"/>
                    <a:gd name="T14" fmla="*/ 0 w 24"/>
                    <a:gd name="T15" fmla="*/ 15 h 25"/>
                    <a:gd name="T16" fmla="*/ 0 w 24"/>
                    <a:gd name="T17" fmla="*/ 10 h 25"/>
                    <a:gd name="T18" fmla="*/ 2 w 24"/>
                    <a:gd name="T19" fmla="*/ 6 h 25"/>
                    <a:gd name="T20" fmla="*/ 3 w 24"/>
                    <a:gd name="T21" fmla="*/ 4 h 25"/>
                    <a:gd name="T22" fmla="*/ 5 w 24"/>
                    <a:gd name="T23" fmla="*/ 3 h 25"/>
                    <a:gd name="T24" fmla="*/ 9 w 24"/>
                    <a:gd name="T25" fmla="*/ 0 h 25"/>
                    <a:gd name="T26" fmla="*/ 15 w 24"/>
                    <a:gd name="T27" fmla="*/ 0 h 25"/>
                    <a:gd name="T28" fmla="*/ 18 w 24"/>
                    <a:gd name="T29" fmla="*/ 3 h 25"/>
                    <a:gd name="T30" fmla="*/ 21 w 24"/>
                    <a:gd name="T31" fmla="*/ 4 h 25"/>
                    <a:gd name="T32" fmla="*/ 23 w 24"/>
                    <a:gd name="T33" fmla="*/ 6 h 25"/>
                    <a:gd name="T34" fmla="*/ 24 w 24"/>
                    <a:gd name="T35" fmla="*/ 10 h 25"/>
                    <a:gd name="T36" fmla="*/ 24 w 24"/>
                    <a:gd name="T37" fmla="*/ 15 h 25"/>
                    <a:gd name="T38" fmla="*/ 23 w 24"/>
                    <a:gd name="T39" fmla="*/ 19 h 25"/>
                    <a:gd name="T40" fmla="*/ 21 w 24"/>
                    <a:gd name="T41" fmla="*/ 21 h 25"/>
                    <a:gd name="T42" fmla="*/ 21 w 24"/>
                    <a:gd name="T4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4" h="25">
                      <a:moveTo>
                        <a:pt x="21" y="21"/>
                      </a:moveTo>
                      <a:lnTo>
                        <a:pt x="18" y="22"/>
                      </a:lnTo>
                      <a:lnTo>
                        <a:pt x="15" y="25"/>
                      </a:lnTo>
                      <a:lnTo>
                        <a:pt x="9" y="25"/>
                      </a:lnTo>
                      <a:lnTo>
                        <a:pt x="5" y="22"/>
                      </a:lnTo>
                      <a:lnTo>
                        <a:pt x="3" y="21"/>
                      </a:lnTo>
                      <a:lnTo>
                        <a:pt x="2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18" y="3"/>
                      </a:lnTo>
                      <a:lnTo>
                        <a:pt x="21" y="4"/>
                      </a:lnTo>
                      <a:lnTo>
                        <a:pt x="23" y="6"/>
                      </a:lnTo>
                      <a:lnTo>
                        <a:pt x="24" y="10"/>
                      </a:lnTo>
                      <a:lnTo>
                        <a:pt x="24" y="15"/>
                      </a:lnTo>
                      <a:lnTo>
                        <a:pt x="23" y="19"/>
                      </a:lnTo>
                      <a:lnTo>
                        <a:pt x="21" y="21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47">
                  <a:extLst>
                    <a:ext uri="{FF2B5EF4-FFF2-40B4-BE49-F238E27FC236}">
                      <a16:creationId xmlns:a16="http://schemas.microsoft.com/office/drawing/2014/main" id="{DD53D2EA-E86F-C424-8668-BD500CDA0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58463" y="1900238"/>
                  <a:ext cx="38100" cy="38100"/>
                </a:xfrm>
                <a:custGeom>
                  <a:avLst/>
                  <a:gdLst>
                    <a:gd name="T0" fmla="*/ 19 w 24"/>
                    <a:gd name="T1" fmla="*/ 21 h 24"/>
                    <a:gd name="T2" fmla="*/ 18 w 24"/>
                    <a:gd name="T3" fmla="*/ 22 h 24"/>
                    <a:gd name="T4" fmla="*/ 13 w 24"/>
                    <a:gd name="T5" fmla="*/ 24 h 24"/>
                    <a:gd name="T6" fmla="*/ 9 w 24"/>
                    <a:gd name="T7" fmla="*/ 24 h 24"/>
                    <a:gd name="T8" fmla="*/ 4 w 24"/>
                    <a:gd name="T9" fmla="*/ 22 h 24"/>
                    <a:gd name="T10" fmla="*/ 3 w 24"/>
                    <a:gd name="T11" fmla="*/ 21 h 24"/>
                    <a:gd name="T12" fmla="*/ 1 w 24"/>
                    <a:gd name="T13" fmla="*/ 19 h 24"/>
                    <a:gd name="T14" fmla="*/ 0 w 24"/>
                    <a:gd name="T15" fmla="*/ 15 h 24"/>
                    <a:gd name="T16" fmla="*/ 0 w 24"/>
                    <a:gd name="T17" fmla="*/ 10 h 24"/>
                    <a:gd name="T18" fmla="*/ 1 w 24"/>
                    <a:gd name="T19" fmla="*/ 6 h 24"/>
                    <a:gd name="T20" fmla="*/ 3 w 24"/>
                    <a:gd name="T21" fmla="*/ 3 h 24"/>
                    <a:gd name="T22" fmla="*/ 4 w 24"/>
                    <a:gd name="T23" fmla="*/ 1 h 24"/>
                    <a:gd name="T24" fmla="*/ 9 w 24"/>
                    <a:gd name="T25" fmla="*/ 0 h 24"/>
                    <a:gd name="T26" fmla="*/ 13 w 24"/>
                    <a:gd name="T27" fmla="*/ 0 h 24"/>
                    <a:gd name="T28" fmla="*/ 18 w 24"/>
                    <a:gd name="T29" fmla="*/ 1 h 24"/>
                    <a:gd name="T30" fmla="*/ 19 w 24"/>
                    <a:gd name="T31" fmla="*/ 3 h 24"/>
                    <a:gd name="T32" fmla="*/ 21 w 24"/>
                    <a:gd name="T33" fmla="*/ 6 h 24"/>
                    <a:gd name="T34" fmla="*/ 24 w 24"/>
                    <a:gd name="T35" fmla="*/ 10 h 24"/>
                    <a:gd name="T36" fmla="*/ 24 w 24"/>
                    <a:gd name="T37" fmla="*/ 15 h 24"/>
                    <a:gd name="T38" fmla="*/ 21 w 24"/>
                    <a:gd name="T39" fmla="*/ 19 h 24"/>
                    <a:gd name="T40" fmla="*/ 19 w 24"/>
                    <a:gd name="T41" fmla="*/ 21 h 24"/>
                    <a:gd name="T42" fmla="*/ 19 w 24"/>
                    <a:gd name="T43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4" h="24">
                      <a:moveTo>
                        <a:pt x="19" y="21"/>
                      </a:moveTo>
                      <a:lnTo>
                        <a:pt x="18" y="22"/>
                      </a:lnTo>
                      <a:lnTo>
                        <a:pt x="13" y="24"/>
                      </a:lnTo>
                      <a:lnTo>
                        <a:pt x="9" y="24"/>
                      </a:lnTo>
                      <a:lnTo>
                        <a:pt x="4" y="22"/>
                      </a:lnTo>
                      <a:lnTo>
                        <a:pt x="3" y="21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19" y="3"/>
                      </a:lnTo>
                      <a:lnTo>
                        <a:pt x="21" y="6"/>
                      </a:lnTo>
                      <a:lnTo>
                        <a:pt x="24" y="10"/>
                      </a:lnTo>
                      <a:lnTo>
                        <a:pt x="24" y="15"/>
                      </a:lnTo>
                      <a:lnTo>
                        <a:pt x="21" y="19"/>
                      </a:lnTo>
                      <a:lnTo>
                        <a:pt x="19" y="21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EA6AC911-E3E3-7EAB-3E36-EB1314930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55301" y="1997075"/>
                  <a:ext cx="287338" cy="2873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0" name="Gruppieren 118">
                <a:extLst>
                  <a:ext uri="{FF2B5EF4-FFF2-40B4-BE49-F238E27FC236}">
                    <a16:creationId xmlns:a16="http://schemas.microsoft.com/office/drawing/2014/main" id="{EB55AD79-19F6-BB0F-2EFA-9593E723422C}"/>
                  </a:ext>
                </a:extLst>
              </p:cNvPr>
              <p:cNvGrpSpPr/>
              <p:nvPr/>
            </p:nvGrpSpPr>
            <p:grpSpPr>
              <a:xfrm>
                <a:off x="7040872" y="2223977"/>
                <a:ext cx="168648" cy="168181"/>
                <a:chOff x="8355013" y="3033713"/>
                <a:chExt cx="1147763" cy="114458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03" name="Freeform 20">
                  <a:extLst>
                    <a:ext uri="{FF2B5EF4-FFF2-40B4-BE49-F238E27FC236}">
                      <a16:creationId xmlns:a16="http://schemas.microsoft.com/office/drawing/2014/main" id="{99568CB5-ECB2-1AC7-C3B5-93D5C9FDA7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55013" y="3033713"/>
                  <a:ext cx="1147763" cy="1144588"/>
                </a:xfrm>
                <a:custGeom>
                  <a:avLst/>
                  <a:gdLst>
                    <a:gd name="T0" fmla="*/ 683 w 723"/>
                    <a:gd name="T1" fmla="*/ 341 h 721"/>
                    <a:gd name="T2" fmla="*/ 695 w 723"/>
                    <a:gd name="T3" fmla="*/ 281 h 721"/>
                    <a:gd name="T4" fmla="*/ 696 w 723"/>
                    <a:gd name="T5" fmla="*/ 223 h 721"/>
                    <a:gd name="T6" fmla="*/ 674 w 723"/>
                    <a:gd name="T7" fmla="*/ 176 h 721"/>
                    <a:gd name="T8" fmla="*/ 624 w 723"/>
                    <a:gd name="T9" fmla="*/ 142 h 721"/>
                    <a:gd name="T10" fmla="*/ 570 w 723"/>
                    <a:gd name="T11" fmla="*/ 117 h 721"/>
                    <a:gd name="T12" fmla="*/ 539 w 723"/>
                    <a:gd name="T13" fmla="*/ 93 h 721"/>
                    <a:gd name="T14" fmla="*/ 500 w 723"/>
                    <a:gd name="T15" fmla="*/ 48 h 721"/>
                    <a:gd name="T16" fmla="*/ 454 w 723"/>
                    <a:gd name="T17" fmla="*/ 10 h 721"/>
                    <a:gd name="T18" fmla="*/ 403 w 723"/>
                    <a:gd name="T19" fmla="*/ 1 h 721"/>
                    <a:gd name="T20" fmla="*/ 346 w 723"/>
                    <a:gd name="T21" fmla="*/ 19 h 721"/>
                    <a:gd name="T22" fmla="*/ 292 w 723"/>
                    <a:gd name="T23" fmla="*/ 46 h 721"/>
                    <a:gd name="T24" fmla="*/ 255 w 723"/>
                    <a:gd name="T25" fmla="*/ 57 h 721"/>
                    <a:gd name="T26" fmla="*/ 195 w 723"/>
                    <a:gd name="T27" fmla="*/ 61 h 721"/>
                    <a:gd name="T28" fmla="*/ 138 w 723"/>
                    <a:gd name="T29" fmla="*/ 76 h 721"/>
                    <a:gd name="T30" fmla="*/ 99 w 723"/>
                    <a:gd name="T31" fmla="*/ 111 h 721"/>
                    <a:gd name="T32" fmla="*/ 80 w 723"/>
                    <a:gd name="T33" fmla="*/ 167 h 721"/>
                    <a:gd name="T34" fmla="*/ 69 w 723"/>
                    <a:gd name="T35" fmla="*/ 226 h 721"/>
                    <a:gd name="T36" fmla="*/ 56 w 723"/>
                    <a:gd name="T37" fmla="*/ 263 h 721"/>
                    <a:gd name="T38" fmla="*/ 23 w 723"/>
                    <a:gd name="T39" fmla="*/ 313 h 721"/>
                    <a:gd name="T40" fmla="*/ 0 w 723"/>
                    <a:gd name="T41" fmla="*/ 368 h 721"/>
                    <a:gd name="T42" fmla="*/ 5 w 723"/>
                    <a:gd name="T43" fmla="*/ 419 h 721"/>
                    <a:gd name="T44" fmla="*/ 38 w 723"/>
                    <a:gd name="T45" fmla="*/ 468 h 721"/>
                    <a:gd name="T46" fmla="*/ 78 w 723"/>
                    <a:gd name="T47" fmla="*/ 513 h 721"/>
                    <a:gd name="T48" fmla="*/ 99 w 723"/>
                    <a:gd name="T49" fmla="*/ 546 h 721"/>
                    <a:gd name="T50" fmla="*/ 120 w 723"/>
                    <a:gd name="T51" fmla="*/ 601 h 721"/>
                    <a:gd name="T52" fmla="*/ 150 w 723"/>
                    <a:gd name="T53" fmla="*/ 654 h 721"/>
                    <a:gd name="T54" fmla="*/ 193 w 723"/>
                    <a:gd name="T55" fmla="*/ 681 h 721"/>
                    <a:gd name="T56" fmla="*/ 253 w 723"/>
                    <a:gd name="T57" fmla="*/ 684 h 721"/>
                    <a:gd name="T58" fmla="*/ 313 w 723"/>
                    <a:gd name="T59" fmla="*/ 678 h 721"/>
                    <a:gd name="T60" fmla="*/ 352 w 723"/>
                    <a:gd name="T61" fmla="*/ 682 h 721"/>
                    <a:gd name="T62" fmla="*/ 409 w 723"/>
                    <a:gd name="T63" fmla="*/ 699 h 721"/>
                    <a:gd name="T64" fmla="*/ 467 w 723"/>
                    <a:gd name="T65" fmla="*/ 706 h 721"/>
                    <a:gd name="T66" fmla="*/ 517 w 723"/>
                    <a:gd name="T67" fmla="*/ 687 h 721"/>
                    <a:gd name="T68" fmla="*/ 554 w 723"/>
                    <a:gd name="T69" fmla="*/ 642 h 721"/>
                    <a:gd name="T70" fmla="*/ 585 w 723"/>
                    <a:gd name="T71" fmla="*/ 591 h 721"/>
                    <a:gd name="T72" fmla="*/ 612 w 723"/>
                    <a:gd name="T73" fmla="*/ 563 h 721"/>
                    <a:gd name="T74" fmla="*/ 660 w 723"/>
                    <a:gd name="T75" fmla="*/ 527 h 721"/>
                    <a:gd name="T76" fmla="*/ 702 w 723"/>
                    <a:gd name="T77" fmla="*/ 483 h 721"/>
                    <a:gd name="T78" fmla="*/ 716 w 723"/>
                    <a:gd name="T79" fmla="*/ 434 h 721"/>
                    <a:gd name="T80" fmla="*/ 702 w 723"/>
                    <a:gd name="T81" fmla="*/ 375 h 721"/>
                    <a:gd name="T82" fmla="*/ 611 w 723"/>
                    <a:gd name="T83" fmla="*/ 450 h 721"/>
                    <a:gd name="T84" fmla="*/ 539 w 723"/>
                    <a:gd name="T85" fmla="*/ 557 h 721"/>
                    <a:gd name="T86" fmla="*/ 428 w 723"/>
                    <a:gd name="T87" fmla="*/ 616 h 721"/>
                    <a:gd name="T88" fmla="*/ 321 w 723"/>
                    <a:gd name="T89" fmla="*/ 622 h 721"/>
                    <a:gd name="T90" fmla="*/ 204 w 723"/>
                    <a:gd name="T91" fmla="*/ 572 h 721"/>
                    <a:gd name="T92" fmla="*/ 123 w 723"/>
                    <a:gd name="T93" fmla="*/ 474 h 721"/>
                    <a:gd name="T94" fmla="*/ 98 w 723"/>
                    <a:gd name="T95" fmla="*/ 361 h 721"/>
                    <a:gd name="T96" fmla="*/ 123 w 723"/>
                    <a:gd name="T97" fmla="*/ 245 h 721"/>
                    <a:gd name="T98" fmla="*/ 204 w 723"/>
                    <a:gd name="T99" fmla="*/ 148 h 721"/>
                    <a:gd name="T100" fmla="*/ 321 w 723"/>
                    <a:gd name="T101" fmla="*/ 99 h 721"/>
                    <a:gd name="T102" fmla="*/ 428 w 723"/>
                    <a:gd name="T103" fmla="*/ 105 h 721"/>
                    <a:gd name="T104" fmla="*/ 539 w 723"/>
                    <a:gd name="T105" fmla="*/ 164 h 721"/>
                    <a:gd name="T106" fmla="*/ 611 w 723"/>
                    <a:gd name="T107" fmla="*/ 269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23" h="721">
                      <a:moveTo>
                        <a:pt x="702" y="375"/>
                      </a:moveTo>
                      <a:lnTo>
                        <a:pt x="723" y="368"/>
                      </a:lnTo>
                      <a:lnTo>
                        <a:pt x="723" y="353"/>
                      </a:lnTo>
                      <a:lnTo>
                        <a:pt x="702" y="344"/>
                      </a:lnTo>
                      <a:lnTo>
                        <a:pt x="683" y="341"/>
                      </a:lnTo>
                      <a:lnTo>
                        <a:pt x="681" y="320"/>
                      </a:lnTo>
                      <a:lnTo>
                        <a:pt x="701" y="313"/>
                      </a:lnTo>
                      <a:lnTo>
                        <a:pt x="719" y="301"/>
                      </a:lnTo>
                      <a:lnTo>
                        <a:pt x="716" y="286"/>
                      </a:lnTo>
                      <a:lnTo>
                        <a:pt x="695" y="281"/>
                      </a:lnTo>
                      <a:lnTo>
                        <a:pt x="674" y="281"/>
                      </a:lnTo>
                      <a:lnTo>
                        <a:pt x="668" y="263"/>
                      </a:lnTo>
                      <a:lnTo>
                        <a:pt x="686" y="251"/>
                      </a:lnTo>
                      <a:lnTo>
                        <a:pt x="702" y="236"/>
                      </a:lnTo>
                      <a:lnTo>
                        <a:pt x="696" y="223"/>
                      </a:lnTo>
                      <a:lnTo>
                        <a:pt x="674" y="223"/>
                      </a:lnTo>
                      <a:lnTo>
                        <a:pt x="654" y="226"/>
                      </a:lnTo>
                      <a:lnTo>
                        <a:pt x="645" y="208"/>
                      </a:lnTo>
                      <a:lnTo>
                        <a:pt x="660" y="194"/>
                      </a:lnTo>
                      <a:lnTo>
                        <a:pt x="674" y="176"/>
                      </a:lnTo>
                      <a:lnTo>
                        <a:pt x="665" y="163"/>
                      </a:lnTo>
                      <a:lnTo>
                        <a:pt x="644" y="167"/>
                      </a:lnTo>
                      <a:lnTo>
                        <a:pt x="624" y="175"/>
                      </a:lnTo>
                      <a:lnTo>
                        <a:pt x="612" y="158"/>
                      </a:lnTo>
                      <a:lnTo>
                        <a:pt x="624" y="142"/>
                      </a:lnTo>
                      <a:lnTo>
                        <a:pt x="633" y="123"/>
                      </a:lnTo>
                      <a:lnTo>
                        <a:pt x="624" y="111"/>
                      </a:lnTo>
                      <a:lnTo>
                        <a:pt x="603" y="118"/>
                      </a:lnTo>
                      <a:lnTo>
                        <a:pt x="585" y="130"/>
                      </a:lnTo>
                      <a:lnTo>
                        <a:pt x="570" y="117"/>
                      </a:lnTo>
                      <a:lnTo>
                        <a:pt x="579" y="97"/>
                      </a:lnTo>
                      <a:lnTo>
                        <a:pt x="585" y="76"/>
                      </a:lnTo>
                      <a:lnTo>
                        <a:pt x="573" y="67"/>
                      </a:lnTo>
                      <a:lnTo>
                        <a:pt x="554" y="78"/>
                      </a:lnTo>
                      <a:lnTo>
                        <a:pt x="539" y="93"/>
                      </a:lnTo>
                      <a:lnTo>
                        <a:pt x="523" y="82"/>
                      </a:lnTo>
                      <a:lnTo>
                        <a:pt x="529" y="61"/>
                      </a:lnTo>
                      <a:lnTo>
                        <a:pt x="530" y="40"/>
                      </a:lnTo>
                      <a:lnTo>
                        <a:pt x="517" y="33"/>
                      </a:lnTo>
                      <a:lnTo>
                        <a:pt x="500" y="48"/>
                      </a:lnTo>
                      <a:lnTo>
                        <a:pt x="487" y="64"/>
                      </a:lnTo>
                      <a:lnTo>
                        <a:pt x="469" y="57"/>
                      </a:lnTo>
                      <a:lnTo>
                        <a:pt x="470" y="36"/>
                      </a:lnTo>
                      <a:lnTo>
                        <a:pt x="467" y="15"/>
                      </a:lnTo>
                      <a:lnTo>
                        <a:pt x="454" y="10"/>
                      </a:lnTo>
                      <a:lnTo>
                        <a:pt x="440" y="28"/>
                      </a:lnTo>
                      <a:lnTo>
                        <a:pt x="431" y="46"/>
                      </a:lnTo>
                      <a:lnTo>
                        <a:pt x="410" y="42"/>
                      </a:lnTo>
                      <a:lnTo>
                        <a:pt x="409" y="22"/>
                      </a:lnTo>
                      <a:lnTo>
                        <a:pt x="403" y="1"/>
                      </a:lnTo>
                      <a:lnTo>
                        <a:pt x="388" y="0"/>
                      </a:lnTo>
                      <a:lnTo>
                        <a:pt x="377" y="19"/>
                      </a:lnTo>
                      <a:lnTo>
                        <a:pt x="371" y="39"/>
                      </a:lnTo>
                      <a:lnTo>
                        <a:pt x="352" y="39"/>
                      </a:lnTo>
                      <a:lnTo>
                        <a:pt x="346" y="19"/>
                      </a:lnTo>
                      <a:lnTo>
                        <a:pt x="335" y="0"/>
                      </a:lnTo>
                      <a:lnTo>
                        <a:pt x="321" y="1"/>
                      </a:lnTo>
                      <a:lnTo>
                        <a:pt x="315" y="22"/>
                      </a:lnTo>
                      <a:lnTo>
                        <a:pt x="313" y="42"/>
                      </a:lnTo>
                      <a:lnTo>
                        <a:pt x="292" y="46"/>
                      </a:lnTo>
                      <a:lnTo>
                        <a:pt x="283" y="28"/>
                      </a:lnTo>
                      <a:lnTo>
                        <a:pt x="270" y="10"/>
                      </a:lnTo>
                      <a:lnTo>
                        <a:pt x="255" y="15"/>
                      </a:lnTo>
                      <a:lnTo>
                        <a:pt x="253" y="36"/>
                      </a:lnTo>
                      <a:lnTo>
                        <a:pt x="255" y="57"/>
                      </a:lnTo>
                      <a:lnTo>
                        <a:pt x="237" y="64"/>
                      </a:lnTo>
                      <a:lnTo>
                        <a:pt x="223" y="48"/>
                      </a:lnTo>
                      <a:lnTo>
                        <a:pt x="207" y="33"/>
                      </a:lnTo>
                      <a:lnTo>
                        <a:pt x="193" y="40"/>
                      </a:lnTo>
                      <a:lnTo>
                        <a:pt x="195" y="61"/>
                      </a:lnTo>
                      <a:lnTo>
                        <a:pt x="201" y="82"/>
                      </a:lnTo>
                      <a:lnTo>
                        <a:pt x="184" y="93"/>
                      </a:lnTo>
                      <a:lnTo>
                        <a:pt x="168" y="78"/>
                      </a:lnTo>
                      <a:lnTo>
                        <a:pt x="150" y="67"/>
                      </a:lnTo>
                      <a:lnTo>
                        <a:pt x="138" y="76"/>
                      </a:lnTo>
                      <a:lnTo>
                        <a:pt x="144" y="97"/>
                      </a:lnTo>
                      <a:lnTo>
                        <a:pt x="153" y="117"/>
                      </a:lnTo>
                      <a:lnTo>
                        <a:pt x="138" y="130"/>
                      </a:lnTo>
                      <a:lnTo>
                        <a:pt x="120" y="118"/>
                      </a:lnTo>
                      <a:lnTo>
                        <a:pt x="99" y="111"/>
                      </a:lnTo>
                      <a:lnTo>
                        <a:pt x="89" y="123"/>
                      </a:lnTo>
                      <a:lnTo>
                        <a:pt x="99" y="142"/>
                      </a:lnTo>
                      <a:lnTo>
                        <a:pt x="111" y="158"/>
                      </a:lnTo>
                      <a:lnTo>
                        <a:pt x="99" y="175"/>
                      </a:lnTo>
                      <a:lnTo>
                        <a:pt x="80" y="167"/>
                      </a:lnTo>
                      <a:lnTo>
                        <a:pt x="57" y="163"/>
                      </a:lnTo>
                      <a:lnTo>
                        <a:pt x="50" y="176"/>
                      </a:lnTo>
                      <a:lnTo>
                        <a:pt x="63" y="194"/>
                      </a:lnTo>
                      <a:lnTo>
                        <a:pt x="78" y="208"/>
                      </a:lnTo>
                      <a:lnTo>
                        <a:pt x="69" y="226"/>
                      </a:lnTo>
                      <a:lnTo>
                        <a:pt x="48" y="223"/>
                      </a:lnTo>
                      <a:lnTo>
                        <a:pt x="27" y="223"/>
                      </a:lnTo>
                      <a:lnTo>
                        <a:pt x="21" y="236"/>
                      </a:lnTo>
                      <a:lnTo>
                        <a:pt x="38" y="251"/>
                      </a:lnTo>
                      <a:lnTo>
                        <a:pt x="56" y="263"/>
                      </a:lnTo>
                      <a:lnTo>
                        <a:pt x="50" y="281"/>
                      </a:lnTo>
                      <a:lnTo>
                        <a:pt x="29" y="281"/>
                      </a:lnTo>
                      <a:lnTo>
                        <a:pt x="8" y="286"/>
                      </a:lnTo>
                      <a:lnTo>
                        <a:pt x="5" y="301"/>
                      </a:lnTo>
                      <a:lnTo>
                        <a:pt x="23" y="313"/>
                      </a:lnTo>
                      <a:lnTo>
                        <a:pt x="42" y="320"/>
                      </a:lnTo>
                      <a:lnTo>
                        <a:pt x="41" y="341"/>
                      </a:lnTo>
                      <a:lnTo>
                        <a:pt x="20" y="344"/>
                      </a:lnTo>
                      <a:lnTo>
                        <a:pt x="0" y="353"/>
                      </a:lnTo>
                      <a:lnTo>
                        <a:pt x="0" y="368"/>
                      </a:lnTo>
                      <a:lnTo>
                        <a:pt x="20" y="375"/>
                      </a:lnTo>
                      <a:lnTo>
                        <a:pt x="41" y="380"/>
                      </a:lnTo>
                      <a:lnTo>
                        <a:pt x="42" y="399"/>
                      </a:lnTo>
                      <a:lnTo>
                        <a:pt x="23" y="407"/>
                      </a:lnTo>
                      <a:lnTo>
                        <a:pt x="5" y="419"/>
                      </a:lnTo>
                      <a:lnTo>
                        <a:pt x="8" y="434"/>
                      </a:lnTo>
                      <a:lnTo>
                        <a:pt x="29" y="438"/>
                      </a:lnTo>
                      <a:lnTo>
                        <a:pt x="50" y="438"/>
                      </a:lnTo>
                      <a:lnTo>
                        <a:pt x="56" y="458"/>
                      </a:lnTo>
                      <a:lnTo>
                        <a:pt x="38" y="468"/>
                      </a:lnTo>
                      <a:lnTo>
                        <a:pt x="21" y="483"/>
                      </a:lnTo>
                      <a:lnTo>
                        <a:pt x="27" y="498"/>
                      </a:lnTo>
                      <a:lnTo>
                        <a:pt x="48" y="498"/>
                      </a:lnTo>
                      <a:lnTo>
                        <a:pt x="69" y="495"/>
                      </a:lnTo>
                      <a:lnTo>
                        <a:pt x="78" y="513"/>
                      </a:lnTo>
                      <a:lnTo>
                        <a:pt x="63" y="527"/>
                      </a:lnTo>
                      <a:lnTo>
                        <a:pt x="50" y="545"/>
                      </a:lnTo>
                      <a:lnTo>
                        <a:pt x="57" y="557"/>
                      </a:lnTo>
                      <a:lnTo>
                        <a:pt x="80" y="554"/>
                      </a:lnTo>
                      <a:lnTo>
                        <a:pt x="99" y="546"/>
                      </a:lnTo>
                      <a:lnTo>
                        <a:pt x="111" y="563"/>
                      </a:lnTo>
                      <a:lnTo>
                        <a:pt x="99" y="579"/>
                      </a:lnTo>
                      <a:lnTo>
                        <a:pt x="89" y="598"/>
                      </a:lnTo>
                      <a:lnTo>
                        <a:pt x="99" y="609"/>
                      </a:lnTo>
                      <a:lnTo>
                        <a:pt x="120" y="601"/>
                      </a:lnTo>
                      <a:lnTo>
                        <a:pt x="138" y="591"/>
                      </a:lnTo>
                      <a:lnTo>
                        <a:pt x="153" y="604"/>
                      </a:lnTo>
                      <a:lnTo>
                        <a:pt x="144" y="622"/>
                      </a:lnTo>
                      <a:lnTo>
                        <a:pt x="138" y="645"/>
                      </a:lnTo>
                      <a:lnTo>
                        <a:pt x="150" y="654"/>
                      </a:lnTo>
                      <a:lnTo>
                        <a:pt x="168" y="642"/>
                      </a:lnTo>
                      <a:lnTo>
                        <a:pt x="184" y="628"/>
                      </a:lnTo>
                      <a:lnTo>
                        <a:pt x="201" y="639"/>
                      </a:lnTo>
                      <a:lnTo>
                        <a:pt x="195" y="658"/>
                      </a:lnTo>
                      <a:lnTo>
                        <a:pt x="193" y="681"/>
                      </a:lnTo>
                      <a:lnTo>
                        <a:pt x="207" y="687"/>
                      </a:lnTo>
                      <a:lnTo>
                        <a:pt x="223" y="673"/>
                      </a:lnTo>
                      <a:lnTo>
                        <a:pt x="237" y="657"/>
                      </a:lnTo>
                      <a:lnTo>
                        <a:pt x="255" y="664"/>
                      </a:lnTo>
                      <a:lnTo>
                        <a:pt x="253" y="684"/>
                      </a:lnTo>
                      <a:lnTo>
                        <a:pt x="255" y="706"/>
                      </a:lnTo>
                      <a:lnTo>
                        <a:pt x="270" y="711"/>
                      </a:lnTo>
                      <a:lnTo>
                        <a:pt x="283" y="693"/>
                      </a:lnTo>
                      <a:lnTo>
                        <a:pt x="292" y="675"/>
                      </a:lnTo>
                      <a:lnTo>
                        <a:pt x="313" y="678"/>
                      </a:lnTo>
                      <a:lnTo>
                        <a:pt x="315" y="699"/>
                      </a:lnTo>
                      <a:lnTo>
                        <a:pt x="321" y="720"/>
                      </a:lnTo>
                      <a:lnTo>
                        <a:pt x="335" y="721"/>
                      </a:lnTo>
                      <a:lnTo>
                        <a:pt x="346" y="702"/>
                      </a:lnTo>
                      <a:lnTo>
                        <a:pt x="352" y="682"/>
                      </a:lnTo>
                      <a:lnTo>
                        <a:pt x="371" y="682"/>
                      </a:lnTo>
                      <a:lnTo>
                        <a:pt x="377" y="702"/>
                      </a:lnTo>
                      <a:lnTo>
                        <a:pt x="388" y="721"/>
                      </a:lnTo>
                      <a:lnTo>
                        <a:pt x="403" y="720"/>
                      </a:lnTo>
                      <a:lnTo>
                        <a:pt x="409" y="699"/>
                      </a:lnTo>
                      <a:lnTo>
                        <a:pt x="410" y="678"/>
                      </a:lnTo>
                      <a:lnTo>
                        <a:pt x="431" y="675"/>
                      </a:lnTo>
                      <a:lnTo>
                        <a:pt x="440" y="693"/>
                      </a:lnTo>
                      <a:lnTo>
                        <a:pt x="454" y="711"/>
                      </a:lnTo>
                      <a:lnTo>
                        <a:pt x="467" y="706"/>
                      </a:lnTo>
                      <a:lnTo>
                        <a:pt x="470" y="684"/>
                      </a:lnTo>
                      <a:lnTo>
                        <a:pt x="469" y="664"/>
                      </a:lnTo>
                      <a:lnTo>
                        <a:pt x="487" y="657"/>
                      </a:lnTo>
                      <a:lnTo>
                        <a:pt x="500" y="673"/>
                      </a:lnTo>
                      <a:lnTo>
                        <a:pt x="517" y="687"/>
                      </a:lnTo>
                      <a:lnTo>
                        <a:pt x="530" y="681"/>
                      </a:lnTo>
                      <a:lnTo>
                        <a:pt x="529" y="658"/>
                      </a:lnTo>
                      <a:lnTo>
                        <a:pt x="523" y="639"/>
                      </a:lnTo>
                      <a:lnTo>
                        <a:pt x="539" y="628"/>
                      </a:lnTo>
                      <a:lnTo>
                        <a:pt x="554" y="642"/>
                      </a:lnTo>
                      <a:lnTo>
                        <a:pt x="573" y="654"/>
                      </a:lnTo>
                      <a:lnTo>
                        <a:pt x="585" y="645"/>
                      </a:lnTo>
                      <a:lnTo>
                        <a:pt x="579" y="622"/>
                      </a:lnTo>
                      <a:lnTo>
                        <a:pt x="570" y="604"/>
                      </a:lnTo>
                      <a:lnTo>
                        <a:pt x="585" y="591"/>
                      </a:lnTo>
                      <a:lnTo>
                        <a:pt x="603" y="601"/>
                      </a:lnTo>
                      <a:lnTo>
                        <a:pt x="624" y="609"/>
                      </a:lnTo>
                      <a:lnTo>
                        <a:pt x="633" y="598"/>
                      </a:lnTo>
                      <a:lnTo>
                        <a:pt x="624" y="579"/>
                      </a:lnTo>
                      <a:lnTo>
                        <a:pt x="612" y="563"/>
                      </a:lnTo>
                      <a:lnTo>
                        <a:pt x="624" y="546"/>
                      </a:lnTo>
                      <a:lnTo>
                        <a:pt x="644" y="554"/>
                      </a:lnTo>
                      <a:lnTo>
                        <a:pt x="665" y="557"/>
                      </a:lnTo>
                      <a:lnTo>
                        <a:pt x="674" y="545"/>
                      </a:lnTo>
                      <a:lnTo>
                        <a:pt x="660" y="527"/>
                      </a:lnTo>
                      <a:lnTo>
                        <a:pt x="645" y="513"/>
                      </a:lnTo>
                      <a:lnTo>
                        <a:pt x="654" y="495"/>
                      </a:lnTo>
                      <a:lnTo>
                        <a:pt x="674" y="498"/>
                      </a:lnTo>
                      <a:lnTo>
                        <a:pt x="696" y="498"/>
                      </a:lnTo>
                      <a:lnTo>
                        <a:pt x="702" y="483"/>
                      </a:lnTo>
                      <a:lnTo>
                        <a:pt x="686" y="468"/>
                      </a:lnTo>
                      <a:lnTo>
                        <a:pt x="668" y="458"/>
                      </a:lnTo>
                      <a:lnTo>
                        <a:pt x="674" y="438"/>
                      </a:lnTo>
                      <a:lnTo>
                        <a:pt x="695" y="438"/>
                      </a:lnTo>
                      <a:lnTo>
                        <a:pt x="716" y="434"/>
                      </a:lnTo>
                      <a:lnTo>
                        <a:pt x="719" y="419"/>
                      </a:lnTo>
                      <a:lnTo>
                        <a:pt x="701" y="407"/>
                      </a:lnTo>
                      <a:lnTo>
                        <a:pt x="681" y="399"/>
                      </a:lnTo>
                      <a:lnTo>
                        <a:pt x="683" y="380"/>
                      </a:lnTo>
                      <a:lnTo>
                        <a:pt x="702" y="375"/>
                      </a:lnTo>
                      <a:close/>
                      <a:moveTo>
                        <a:pt x="626" y="361"/>
                      </a:moveTo>
                      <a:lnTo>
                        <a:pt x="626" y="374"/>
                      </a:lnTo>
                      <a:lnTo>
                        <a:pt x="623" y="401"/>
                      </a:lnTo>
                      <a:lnTo>
                        <a:pt x="618" y="426"/>
                      </a:lnTo>
                      <a:lnTo>
                        <a:pt x="611" y="450"/>
                      </a:lnTo>
                      <a:lnTo>
                        <a:pt x="600" y="474"/>
                      </a:lnTo>
                      <a:lnTo>
                        <a:pt x="588" y="497"/>
                      </a:lnTo>
                      <a:lnTo>
                        <a:pt x="573" y="518"/>
                      </a:lnTo>
                      <a:lnTo>
                        <a:pt x="557" y="539"/>
                      </a:lnTo>
                      <a:lnTo>
                        <a:pt x="539" y="557"/>
                      </a:lnTo>
                      <a:lnTo>
                        <a:pt x="520" y="572"/>
                      </a:lnTo>
                      <a:lnTo>
                        <a:pt x="499" y="586"/>
                      </a:lnTo>
                      <a:lnTo>
                        <a:pt x="476" y="598"/>
                      </a:lnTo>
                      <a:lnTo>
                        <a:pt x="452" y="609"/>
                      </a:lnTo>
                      <a:lnTo>
                        <a:pt x="428" y="616"/>
                      </a:lnTo>
                      <a:lnTo>
                        <a:pt x="401" y="622"/>
                      </a:lnTo>
                      <a:lnTo>
                        <a:pt x="374" y="624"/>
                      </a:lnTo>
                      <a:lnTo>
                        <a:pt x="361" y="624"/>
                      </a:lnTo>
                      <a:lnTo>
                        <a:pt x="347" y="624"/>
                      </a:lnTo>
                      <a:lnTo>
                        <a:pt x="321" y="622"/>
                      </a:lnTo>
                      <a:lnTo>
                        <a:pt x="295" y="616"/>
                      </a:lnTo>
                      <a:lnTo>
                        <a:pt x="271" y="609"/>
                      </a:lnTo>
                      <a:lnTo>
                        <a:pt x="247" y="598"/>
                      </a:lnTo>
                      <a:lnTo>
                        <a:pt x="225" y="586"/>
                      </a:lnTo>
                      <a:lnTo>
                        <a:pt x="204" y="572"/>
                      </a:lnTo>
                      <a:lnTo>
                        <a:pt x="184" y="557"/>
                      </a:lnTo>
                      <a:lnTo>
                        <a:pt x="166" y="539"/>
                      </a:lnTo>
                      <a:lnTo>
                        <a:pt x="150" y="518"/>
                      </a:lnTo>
                      <a:lnTo>
                        <a:pt x="135" y="497"/>
                      </a:lnTo>
                      <a:lnTo>
                        <a:pt x="123" y="474"/>
                      </a:lnTo>
                      <a:lnTo>
                        <a:pt x="113" y="450"/>
                      </a:lnTo>
                      <a:lnTo>
                        <a:pt x="105" y="426"/>
                      </a:lnTo>
                      <a:lnTo>
                        <a:pt x="101" y="401"/>
                      </a:lnTo>
                      <a:lnTo>
                        <a:pt x="98" y="374"/>
                      </a:lnTo>
                      <a:lnTo>
                        <a:pt x="98" y="361"/>
                      </a:lnTo>
                      <a:lnTo>
                        <a:pt x="98" y="347"/>
                      </a:lnTo>
                      <a:lnTo>
                        <a:pt x="101" y="320"/>
                      </a:lnTo>
                      <a:lnTo>
                        <a:pt x="105" y="295"/>
                      </a:lnTo>
                      <a:lnTo>
                        <a:pt x="113" y="269"/>
                      </a:lnTo>
                      <a:lnTo>
                        <a:pt x="123" y="245"/>
                      </a:lnTo>
                      <a:lnTo>
                        <a:pt x="135" y="223"/>
                      </a:lnTo>
                      <a:lnTo>
                        <a:pt x="150" y="202"/>
                      </a:lnTo>
                      <a:lnTo>
                        <a:pt x="166" y="182"/>
                      </a:lnTo>
                      <a:lnTo>
                        <a:pt x="184" y="164"/>
                      </a:lnTo>
                      <a:lnTo>
                        <a:pt x="204" y="148"/>
                      </a:lnTo>
                      <a:lnTo>
                        <a:pt x="225" y="135"/>
                      </a:lnTo>
                      <a:lnTo>
                        <a:pt x="247" y="123"/>
                      </a:lnTo>
                      <a:lnTo>
                        <a:pt x="271" y="112"/>
                      </a:lnTo>
                      <a:lnTo>
                        <a:pt x="295" y="105"/>
                      </a:lnTo>
                      <a:lnTo>
                        <a:pt x="321" y="99"/>
                      </a:lnTo>
                      <a:lnTo>
                        <a:pt x="347" y="96"/>
                      </a:lnTo>
                      <a:lnTo>
                        <a:pt x="361" y="96"/>
                      </a:lnTo>
                      <a:lnTo>
                        <a:pt x="374" y="96"/>
                      </a:lnTo>
                      <a:lnTo>
                        <a:pt x="401" y="99"/>
                      </a:lnTo>
                      <a:lnTo>
                        <a:pt x="428" y="105"/>
                      </a:lnTo>
                      <a:lnTo>
                        <a:pt x="452" y="112"/>
                      </a:lnTo>
                      <a:lnTo>
                        <a:pt x="476" y="123"/>
                      </a:lnTo>
                      <a:lnTo>
                        <a:pt x="499" y="135"/>
                      </a:lnTo>
                      <a:lnTo>
                        <a:pt x="520" y="148"/>
                      </a:lnTo>
                      <a:lnTo>
                        <a:pt x="539" y="164"/>
                      </a:lnTo>
                      <a:lnTo>
                        <a:pt x="557" y="182"/>
                      </a:lnTo>
                      <a:lnTo>
                        <a:pt x="573" y="202"/>
                      </a:lnTo>
                      <a:lnTo>
                        <a:pt x="588" y="223"/>
                      </a:lnTo>
                      <a:lnTo>
                        <a:pt x="600" y="245"/>
                      </a:lnTo>
                      <a:lnTo>
                        <a:pt x="611" y="269"/>
                      </a:lnTo>
                      <a:lnTo>
                        <a:pt x="618" y="295"/>
                      </a:lnTo>
                      <a:lnTo>
                        <a:pt x="623" y="320"/>
                      </a:lnTo>
                      <a:lnTo>
                        <a:pt x="626" y="347"/>
                      </a:lnTo>
                      <a:lnTo>
                        <a:pt x="626" y="3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21">
                  <a:extLst>
                    <a:ext uri="{FF2B5EF4-FFF2-40B4-BE49-F238E27FC236}">
                      <a16:creationId xmlns:a16="http://schemas.microsoft.com/office/drawing/2014/main" id="{BDD38571-93A2-84DC-9C78-E4A40E91DD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51863" y="3228975"/>
                  <a:ext cx="754063" cy="752475"/>
                </a:xfrm>
                <a:custGeom>
                  <a:avLst/>
                  <a:gdLst>
                    <a:gd name="T0" fmla="*/ 440 w 475"/>
                    <a:gd name="T1" fmla="*/ 115 h 474"/>
                    <a:gd name="T2" fmla="*/ 361 w 475"/>
                    <a:gd name="T3" fmla="*/ 34 h 474"/>
                    <a:gd name="T4" fmla="*/ 250 w 475"/>
                    <a:gd name="T5" fmla="*/ 1 h 474"/>
                    <a:gd name="T6" fmla="*/ 156 w 475"/>
                    <a:gd name="T7" fmla="*/ 15 h 474"/>
                    <a:gd name="T8" fmla="*/ 62 w 475"/>
                    <a:gd name="T9" fmla="*/ 77 h 474"/>
                    <a:gd name="T10" fmla="*/ 8 w 475"/>
                    <a:gd name="T11" fmla="*/ 178 h 474"/>
                    <a:gd name="T12" fmla="*/ 3 w 475"/>
                    <a:gd name="T13" fmla="*/ 273 h 474"/>
                    <a:gd name="T14" fmla="*/ 47 w 475"/>
                    <a:gd name="T15" fmla="*/ 380 h 474"/>
                    <a:gd name="T16" fmla="*/ 135 w 475"/>
                    <a:gd name="T17" fmla="*/ 452 h 474"/>
                    <a:gd name="T18" fmla="*/ 237 w 475"/>
                    <a:gd name="T19" fmla="*/ 474 h 474"/>
                    <a:gd name="T20" fmla="*/ 340 w 475"/>
                    <a:gd name="T21" fmla="*/ 452 h 474"/>
                    <a:gd name="T22" fmla="*/ 427 w 475"/>
                    <a:gd name="T23" fmla="*/ 380 h 474"/>
                    <a:gd name="T24" fmla="*/ 472 w 475"/>
                    <a:gd name="T25" fmla="*/ 273 h 474"/>
                    <a:gd name="T26" fmla="*/ 411 w 475"/>
                    <a:gd name="T27" fmla="*/ 211 h 474"/>
                    <a:gd name="T28" fmla="*/ 372 w 475"/>
                    <a:gd name="T29" fmla="*/ 188 h 474"/>
                    <a:gd name="T30" fmla="*/ 372 w 475"/>
                    <a:gd name="T31" fmla="*/ 127 h 474"/>
                    <a:gd name="T32" fmla="*/ 406 w 475"/>
                    <a:gd name="T33" fmla="*/ 194 h 474"/>
                    <a:gd name="T34" fmla="*/ 322 w 475"/>
                    <a:gd name="T35" fmla="*/ 299 h 474"/>
                    <a:gd name="T36" fmla="*/ 342 w 475"/>
                    <a:gd name="T37" fmla="*/ 254 h 474"/>
                    <a:gd name="T38" fmla="*/ 138 w 475"/>
                    <a:gd name="T39" fmla="*/ 273 h 474"/>
                    <a:gd name="T40" fmla="*/ 182 w 475"/>
                    <a:gd name="T41" fmla="*/ 264 h 474"/>
                    <a:gd name="T42" fmla="*/ 143 w 475"/>
                    <a:gd name="T43" fmla="*/ 191 h 474"/>
                    <a:gd name="T44" fmla="*/ 179 w 475"/>
                    <a:gd name="T45" fmla="*/ 217 h 474"/>
                    <a:gd name="T46" fmla="*/ 268 w 475"/>
                    <a:gd name="T47" fmla="*/ 184 h 474"/>
                    <a:gd name="T48" fmla="*/ 264 w 475"/>
                    <a:gd name="T49" fmla="*/ 136 h 474"/>
                    <a:gd name="T50" fmla="*/ 268 w 475"/>
                    <a:gd name="T51" fmla="*/ 184 h 474"/>
                    <a:gd name="T52" fmla="*/ 176 w 475"/>
                    <a:gd name="T53" fmla="*/ 152 h 474"/>
                    <a:gd name="T54" fmla="*/ 222 w 475"/>
                    <a:gd name="T55" fmla="*/ 133 h 474"/>
                    <a:gd name="T56" fmla="*/ 222 w 475"/>
                    <a:gd name="T57" fmla="*/ 297 h 474"/>
                    <a:gd name="T58" fmla="*/ 183 w 475"/>
                    <a:gd name="T59" fmla="*/ 327 h 474"/>
                    <a:gd name="T60" fmla="*/ 264 w 475"/>
                    <a:gd name="T61" fmla="*/ 293 h 474"/>
                    <a:gd name="T62" fmla="*/ 274 w 475"/>
                    <a:gd name="T63" fmla="*/ 336 h 474"/>
                    <a:gd name="T64" fmla="*/ 295 w 475"/>
                    <a:gd name="T65" fmla="*/ 217 h 474"/>
                    <a:gd name="T66" fmla="*/ 333 w 475"/>
                    <a:gd name="T67" fmla="*/ 191 h 474"/>
                    <a:gd name="T68" fmla="*/ 282 w 475"/>
                    <a:gd name="T69" fmla="*/ 68 h 474"/>
                    <a:gd name="T70" fmla="*/ 349 w 475"/>
                    <a:gd name="T71" fmla="*/ 103 h 474"/>
                    <a:gd name="T72" fmla="*/ 286 w 475"/>
                    <a:gd name="T73" fmla="*/ 103 h 474"/>
                    <a:gd name="T74" fmla="*/ 264 w 475"/>
                    <a:gd name="T75" fmla="*/ 65 h 474"/>
                    <a:gd name="T76" fmla="*/ 194 w 475"/>
                    <a:gd name="T77" fmla="*/ 68 h 474"/>
                    <a:gd name="T78" fmla="*/ 201 w 475"/>
                    <a:gd name="T79" fmla="*/ 98 h 474"/>
                    <a:gd name="T80" fmla="*/ 149 w 475"/>
                    <a:gd name="T81" fmla="*/ 125 h 474"/>
                    <a:gd name="T82" fmla="*/ 74 w 475"/>
                    <a:gd name="T83" fmla="*/ 178 h 474"/>
                    <a:gd name="T84" fmla="*/ 126 w 475"/>
                    <a:gd name="T85" fmla="*/ 148 h 474"/>
                    <a:gd name="T86" fmla="*/ 99 w 475"/>
                    <a:gd name="T87" fmla="*/ 202 h 474"/>
                    <a:gd name="T88" fmla="*/ 69 w 475"/>
                    <a:gd name="T89" fmla="*/ 194 h 474"/>
                    <a:gd name="T90" fmla="*/ 99 w 475"/>
                    <a:gd name="T91" fmla="*/ 273 h 474"/>
                    <a:gd name="T92" fmla="*/ 126 w 475"/>
                    <a:gd name="T93" fmla="*/ 326 h 474"/>
                    <a:gd name="T94" fmla="*/ 74 w 475"/>
                    <a:gd name="T95" fmla="*/ 297 h 474"/>
                    <a:gd name="T96" fmla="*/ 162 w 475"/>
                    <a:gd name="T97" fmla="*/ 395 h 474"/>
                    <a:gd name="T98" fmla="*/ 152 w 475"/>
                    <a:gd name="T99" fmla="*/ 351 h 474"/>
                    <a:gd name="T100" fmla="*/ 216 w 475"/>
                    <a:gd name="T101" fmla="*/ 378 h 474"/>
                    <a:gd name="T102" fmla="*/ 328 w 475"/>
                    <a:gd name="T103" fmla="*/ 386 h 474"/>
                    <a:gd name="T104" fmla="*/ 253 w 475"/>
                    <a:gd name="T105" fmla="*/ 411 h 474"/>
                    <a:gd name="T106" fmla="*/ 300 w 475"/>
                    <a:gd name="T107" fmla="*/ 366 h 474"/>
                    <a:gd name="T108" fmla="*/ 342 w 475"/>
                    <a:gd name="T109" fmla="*/ 377 h 474"/>
                    <a:gd name="T110" fmla="*/ 387 w 475"/>
                    <a:gd name="T111" fmla="*/ 327 h 474"/>
                    <a:gd name="T112" fmla="*/ 360 w 475"/>
                    <a:gd name="T113" fmla="*/ 311 h 474"/>
                    <a:gd name="T114" fmla="*/ 379 w 475"/>
                    <a:gd name="T115" fmla="*/ 254 h 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75" h="474">
                      <a:moveTo>
                        <a:pt x="472" y="202"/>
                      </a:moveTo>
                      <a:lnTo>
                        <a:pt x="467" y="178"/>
                      </a:lnTo>
                      <a:lnTo>
                        <a:pt x="460" y="155"/>
                      </a:lnTo>
                      <a:lnTo>
                        <a:pt x="451" y="134"/>
                      </a:lnTo>
                      <a:lnTo>
                        <a:pt x="440" y="115"/>
                      </a:lnTo>
                      <a:lnTo>
                        <a:pt x="427" y="95"/>
                      </a:lnTo>
                      <a:lnTo>
                        <a:pt x="414" y="77"/>
                      </a:lnTo>
                      <a:lnTo>
                        <a:pt x="397" y="62"/>
                      </a:lnTo>
                      <a:lnTo>
                        <a:pt x="379" y="47"/>
                      </a:lnTo>
                      <a:lnTo>
                        <a:pt x="361" y="34"/>
                      </a:lnTo>
                      <a:lnTo>
                        <a:pt x="340" y="23"/>
                      </a:lnTo>
                      <a:lnTo>
                        <a:pt x="319" y="15"/>
                      </a:lnTo>
                      <a:lnTo>
                        <a:pt x="297" y="9"/>
                      </a:lnTo>
                      <a:lnTo>
                        <a:pt x="274" y="3"/>
                      </a:lnTo>
                      <a:lnTo>
                        <a:pt x="250" y="1"/>
                      </a:lnTo>
                      <a:lnTo>
                        <a:pt x="237" y="0"/>
                      </a:lnTo>
                      <a:lnTo>
                        <a:pt x="225" y="1"/>
                      </a:lnTo>
                      <a:lnTo>
                        <a:pt x="201" y="3"/>
                      </a:lnTo>
                      <a:lnTo>
                        <a:pt x="179" y="9"/>
                      </a:lnTo>
                      <a:lnTo>
                        <a:pt x="156" y="15"/>
                      </a:lnTo>
                      <a:lnTo>
                        <a:pt x="135" y="23"/>
                      </a:lnTo>
                      <a:lnTo>
                        <a:pt x="114" y="34"/>
                      </a:lnTo>
                      <a:lnTo>
                        <a:pt x="96" y="47"/>
                      </a:lnTo>
                      <a:lnTo>
                        <a:pt x="78" y="62"/>
                      </a:lnTo>
                      <a:lnTo>
                        <a:pt x="62" y="77"/>
                      </a:lnTo>
                      <a:lnTo>
                        <a:pt x="47" y="95"/>
                      </a:lnTo>
                      <a:lnTo>
                        <a:pt x="35" y="115"/>
                      </a:lnTo>
                      <a:lnTo>
                        <a:pt x="24" y="134"/>
                      </a:lnTo>
                      <a:lnTo>
                        <a:pt x="15" y="155"/>
                      </a:lnTo>
                      <a:lnTo>
                        <a:pt x="8" y="178"/>
                      </a:lnTo>
                      <a:lnTo>
                        <a:pt x="3" y="202"/>
                      </a:lnTo>
                      <a:lnTo>
                        <a:pt x="0" y="226"/>
                      </a:lnTo>
                      <a:lnTo>
                        <a:pt x="0" y="238"/>
                      </a:lnTo>
                      <a:lnTo>
                        <a:pt x="0" y="249"/>
                      </a:lnTo>
                      <a:lnTo>
                        <a:pt x="3" y="273"/>
                      </a:lnTo>
                      <a:lnTo>
                        <a:pt x="8" y="296"/>
                      </a:lnTo>
                      <a:lnTo>
                        <a:pt x="15" y="318"/>
                      </a:lnTo>
                      <a:lnTo>
                        <a:pt x="24" y="339"/>
                      </a:lnTo>
                      <a:lnTo>
                        <a:pt x="35" y="360"/>
                      </a:lnTo>
                      <a:lnTo>
                        <a:pt x="47" y="380"/>
                      </a:lnTo>
                      <a:lnTo>
                        <a:pt x="62" y="396"/>
                      </a:lnTo>
                      <a:lnTo>
                        <a:pt x="78" y="413"/>
                      </a:lnTo>
                      <a:lnTo>
                        <a:pt x="96" y="428"/>
                      </a:lnTo>
                      <a:lnTo>
                        <a:pt x="114" y="440"/>
                      </a:lnTo>
                      <a:lnTo>
                        <a:pt x="135" y="452"/>
                      </a:lnTo>
                      <a:lnTo>
                        <a:pt x="156" y="460"/>
                      </a:lnTo>
                      <a:lnTo>
                        <a:pt x="179" y="466"/>
                      </a:lnTo>
                      <a:lnTo>
                        <a:pt x="201" y="471"/>
                      </a:lnTo>
                      <a:lnTo>
                        <a:pt x="225" y="474"/>
                      </a:lnTo>
                      <a:lnTo>
                        <a:pt x="237" y="474"/>
                      </a:lnTo>
                      <a:lnTo>
                        <a:pt x="250" y="474"/>
                      </a:lnTo>
                      <a:lnTo>
                        <a:pt x="274" y="471"/>
                      </a:lnTo>
                      <a:lnTo>
                        <a:pt x="297" y="466"/>
                      </a:lnTo>
                      <a:lnTo>
                        <a:pt x="319" y="460"/>
                      </a:lnTo>
                      <a:lnTo>
                        <a:pt x="340" y="452"/>
                      </a:lnTo>
                      <a:lnTo>
                        <a:pt x="361" y="440"/>
                      </a:lnTo>
                      <a:lnTo>
                        <a:pt x="379" y="428"/>
                      </a:lnTo>
                      <a:lnTo>
                        <a:pt x="397" y="413"/>
                      </a:lnTo>
                      <a:lnTo>
                        <a:pt x="414" y="396"/>
                      </a:lnTo>
                      <a:lnTo>
                        <a:pt x="427" y="380"/>
                      </a:lnTo>
                      <a:lnTo>
                        <a:pt x="440" y="360"/>
                      </a:lnTo>
                      <a:lnTo>
                        <a:pt x="451" y="339"/>
                      </a:lnTo>
                      <a:lnTo>
                        <a:pt x="460" y="318"/>
                      </a:lnTo>
                      <a:lnTo>
                        <a:pt x="467" y="296"/>
                      </a:lnTo>
                      <a:lnTo>
                        <a:pt x="472" y="273"/>
                      </a:lnTo>
                      <a:lnTo>
                        <a:pt x="475" y="249"/>
                      </a:lnTo>
                      <a:lnTo>
                        <a:pt x="475" y="238"/>
                      </a:lnTo>
                      <a:lnTo>
                        <a:pt x="475" y="226"/>
                      </a:lnTo>
                      <a:lnTo>
                        <a:pt x="472" y="202"/>
                      </a:lnTo>
                      <a:close/>
                      <a:moveTo>
                        <a:pt x="411" y="211"/>
                      </a:moveTo>
                      <a:lnTo>
                        <a:pt x="411" y="221"/>
                      </a:lnTo>
                      <a:lnTo>
                        <a:pt x="379" y="221"/>
                      </a:lnTo>
                      <a:lnTo>
                        <a:pt x="379" y="215"/>
                      </a:lnTo>
                      <a:lnTo>
                        <a:pt x="376" y="202"/>
                      </a:lnTo>
                      <a:lnTo>
                        <a:pt x="372" y="188"/>
                      </a:lnTo>
                      <a:lnTo>
                        <a:pt x="367" y="175"/>
                      </a:lnTo>
                      <a:lnTo>
                        <a:pt x="360" y="163"/>
                      </a:lnTo>
                      <a:lnTo>
                        <a:pt x="352" y="152"/>
                      </a:lnTo>
                      <a:lnTo>
                        <a:pt x="349" y="148"/>
                      </a:lnTo>
                      <a:lnTo>
                        <a:pt x="372" y="127"/>
                      </a:lnTo>
                      <a:lnTo>
                        <a:pt x="378" y="133"/>
                      </a:lnTo>
                      <a:lnTo>
                        <a:pt x="387" y="146"/>
                      </a:lnTo>
                      <a:lnTo>
                        <a:pt x="394" y="161"/>
                      </a:lnTo>
                      <a:lnTo>
                        <a:pt x="402" y="178"/>
                      </a:lnTo>
                      <a:lnTo>
                        <a:pt x="406" y="194"/>
                      </a:lnTo>
                      <a:lnTo>
                        <a:pt x="411" y="211"/>
                      </a:lnTo>
                      <a:close/>
                      <a:moveTo>
                        <a:pt x="336" y="273"/>
                      </a:moveTo>
                      <a:lnTo>
                        <a:pt x="333" y="282"/>
                      </a:lnTo>
                      <a:lnTo>
                        <a:pt x="328" y="291"/>
                      </a:lnTo>
                      <a:lnTo>
                        <a:pt x="322" y="299"/>
                      </a:lnTo>
                      <a:lnTo>
                        <a:pt x="291" y="267"/>
                      </a:lnTo>
                      <a:lnTo>
                        <a:pt x="294" y="264"/>
                      </a:lnTo>
                      <a:lnTo>
                        <a:pt x="295" y="258"/>
                      </a:lnTo>
                      <a:lnTo>
                        <a:pt x="297" y="254"/>
                      </a:lnTo>
                      <a:lnTo>
                        <a:pt x="342" y="254"/>
                      </a:lnTo>
                      <a:lnTo>
                        <a:pt x="340" y="263"/>
                      </a:lnTo>
                      <a:lnTo>
                        <a:pt x="336" y="273"/>
                      </a:lnTo>
                      <a:close/>
                      <a:moveTo>
                        <a:pt x="147" y="291"/>
                      </a:moveTo>
                      <a:lnTo>
                        <a:pt x="143" y="282"/>
                      </a:lnTo>
                      <a:lnTo>
                        <a:pt x="138" y="273"/>
                      </a:lnTo>
                      <a:lnTo>
                        <a:pt x="135" y="263"/>
                      </a:lnTo>
                      <a:lnTo>
                        <a:pt x="134" y="254"/>
                      </a:lnTo>
                      <a:lnTo>
                        <a:pt x="177" y="254"/>
                      </a:lnTo>
                      <a:lnTo>
                        <a:pt x="179" y="258"/>
                      </a:lnTo>
                      <a:lnTo>
                        <a:pt x="182" y="264"/>
                      </a:lnTo>
                      <a:lnTo>
                        <a:pt x="183" y="267"/>
                      </a:lnTo>
                      <a:lnTo>
                        <a:pt x="153" y="299"/>
                      </a:lnTo>
                      <a:lnTo>
                        <a:pt x="147" y="291"/>
                      </a:lnTo>
                      <a:close/>
                      <a:moveTo>
                        <a:pt x="138" y="202"/>
                      </a:moveTo>
                      <a:lnTo>
                        <a:pt x="143" y="191"/>
                      </a:lnTo>
                      <a:lnTo>
                        <a:pt x="147" y="182"/>
                      </a:lnTo>
                      <a:lnTo>
                        <a:pt x="153" y="175"/>
                      </a:lnTo>
                      <a:lnTo>
                        <a:pt x="183" y="206"/>
                      </a:lnTo>
                      <a:lnTo>
                        <a:pt x="182" y="211"/>
                      </a:lnTo>
                      <a:lnTo>
                        <a:pt x="179" y="217"/>
                      </a:lnTo>
                      <a:lnTo>
                        <a:pt x="177" y="221"/>
                      </a:lnTo>
                      <a:lnTo>
                        <a:pt x="134" y="221"/>
                      </a:lnTo>
                      <a:lnTo>
                        <a:pt x="135" y="211"/>
                      </a:lnTo>
                      <a:lnTo>
                        <a:pt x="138" y="202"/>
                      </a:lnTo>
                      <a:close/>
                      <a:moveTo>
                        <a:pt x="268" y="184"/>
                      </a:moveTo>
                      <a:lnTo>
                        <a:pt x="264" y="181"/>
                      </a:lnTo>
                      <a:lnTo>
                        <a:pt x="259" y="179"/>
                      </a:lnTo>
                      <a:lnTo>
                        <a:pt x="253" y="178"/>
                      </a:lnTo>
                      <a:lnTo>
                        <a:pt x="253" y="133"/>
                      </a:lnTo>
                      <a:lnTo>
                        <a:pt x="264" y="136"/>
                      </a:lnTo>
                      <a:lnTo>
                        <a:pt x="274" y="139"/>
                      </a:lnTo>
                      <a:lnTo>
                        <a:pt x="283" y="142"/>
                      </a:lnTo>
                      <a:lnTo>
                        <a:pt x="292" y="148"/>
                      </a:lnTo>
                      <a:lnTo>
                        <a:pt x="300" y="152"/>
                      </a:lnTo>
                      <a:lnTo>
                        <a:pt x="268" y="184"/>
                      </a:lnTo>
                      <a:close/>
                      <a:moveTo>
                        <a:pt x="222" y="178"/>
                      </a:moveTo>
                      <a:lnTo>
                        <a:pt x="216" y="179"/>
                      </a:lnTo>
                      <a:lnTo>
                        <a:pt x="210" y="181"/>
                      </a:lnTo>
                      <a:lnTo>
                        <a:pt x="207" y="184"/>
                      </a:lnTo>
                      <a:lnTo>
                        <a:pt x="176" y="152"/>
                      </a:lnTo>
                      <a:lnTo>
                        <a:pt x="183" y="148"/>
                      </a:lnTo>
                      <a:lnTo>
                        <a:pt x="192" y="142"/>
                      </a:lnTo>
                      <a:lnTo>
                        <a:pt x="201" y="139"/>
                      </a:lnTo>
                      <a:lnTo>
                        <a:pt x="211" y="136"/>
                      </a:lnTo>
                      <a:lnTo>
                        <a:pt x="222" y="133"/>
                      </a:lnTo>
                      <a:lnTo>
                        <a:pt x="222" y="178"/>
                      </a:lnTo>
                      <a:close/>
                      <a:moveTo>
                        <a:pt x="207" y="291"/>
                      </a:moveTo>
                      <a:lnTo>
                        <a:pt x="210" y="293"/>
                      </a:lnTo>
                      <a:lnTo>
                        <a:pt x="216" y="296"/>
                      </a:lnTo>
                      <a:lnTo>
                        <a:pt x="222" y="297"/>
                      </a:lnTo>
                      <a:lnTo>
                        <a:pt x="222" y="341"/>
                      </a:lnTo>
                      <a:lnTo>
                        <a:pt x="211" y="339"/>
                      </a:lnTo>
                      <a:lnTo>
                        <a:pt x="201" y="336"/>
                      </a:lnTo>
                      <a:lnTo>
                        <a:pt x="192" y="332"/>
                      </a:lnTo>
                      <a:lnTo>
                        <a:pt x="183" y="327"/>
                      </a:lnTo>
                      <a:lnTo>
                        <a:pt x="176" y="323"/>
                      </a:lnTo>
                      <a:lnTo>
                        <a:pt x="207" y="291"/>
                      </a:lnTo>
                      <a:close/>
                      <a:moveTo>
                        <a:pt x="253" y="297"/>
                      </a:moveTo>
                      <a:lnTo>
                        <a:pt x="259" y="296"/>
                      </a:lnTo>
                      <a:lnTo>
                        <a:pt x="264" y="293"/>
                      </a:lnTo>
                      <a:lnTo>
                        <a:pt x="268" y="291"/>
                      </a:lnTo>
                      <a:lnTo>
                        <a:pt x="300" y="323"/>
                      </a:lnTo>
                      <a:lnTo>
                        <a:pt x="292" y="327"/>
                      </a:lnTo>
                      <a:lnTo>
                        <a:pt x="283" y="332"/>
                      </a:lnTo>
                      <a:lnTo>
                        <a:pt x="274" y="336"/>
                      </a:lnTo>
                      <a:lnTo>
                        <a:pt x="264" y="339"/>
                      </a:lnTo>
                      <a:lnTo>
                        <a:pt x="253" y="341"/>
                      </a:lnTo>
                      <a:lnTo>
                        <a:pt x="253" y="297"/>
                      </a:lnTo>
                      <a:close/>
                      <a:moveTo>
                        <a:pt x="297" y="221"/>
                      </a:moveTo>
                      <a:lnTo>
                        <a:pt x="295" y="217"/>
                      </a:lnTo>
                      <a:lnTo>
                        <a:pt x="294" y="211"/>
                      </a:lnTo>
                      <a:lnTo>
                        <a:pt x="291" y="206"/>
                      </a:lnTo>
                      <a:lnTo>
                        <a:pt x="322" y="175"/>
                      </a:lnTo>
                      <a:lnTo>
                        <a:pt x="328" y="182"/>
                      </a:lnTo>
                      <a:lnTo>
                        <a:pt x="333" y="191"/>
                      </a:lnTo>
                      <a:lnTo>
                        <a:pt x="336" y="202"/>
                      </a:lnTo>
                      <a:lnTo>
                        <a:pt x="340" y="211"/>
                      </a:lnTo>
                      <a:lnTo>
                        <a:pt x="342" y="221"/>
                      </a:lnTo>
                      <a:lnTo>
                        <a:pt x="297" y="221"/>
                      </a:lnTo>
                      <a:close/>
                      <a:moveTo>
                        <a:pt x="282" y="68"/>
                      </a:moveTo>
                      <a:lnTo>
                        <a:pt x="297" y="73"/>
                      </a:lnTo>
                      <a:lnTo>
                        <a:pt x="313" y="80"/>
                      </a:lnTo>
                      <a:lnTo>
                        <a:pt x="328" y="88"/>
                      </a:lnTo>
                      <a:lnTo>
                        <a:pt x="342" y="97"/>
                      </a:lnTo>
                      <a:lnTo>
                        <a:pt x="349" y="103"/>
                      </a:lnTo>
                      <a:lnTo>
                        <a:pt x="327" y="125"/>
                      </a:lnTo>
                      <a:lnTo>
                        <a:pt x="324" y="122"/>
                      </a:lnTo>
                      <a:lnTo>
                        <a:pt x="312" y="115"/>
                      </a:lnTo>
                      <a:lnTo>
                        <a:pt x="300" y="109"/>
                      </a:lnTo>
                      <a:lnTo>
                        <a:pt x="286" y="103"/>
                      </a:lnTo>
                      <a:lnTo>
                        <a:pt x="273" y="98"/>
                      </a:lnTo>
                      <a:lnTo>
                        <a:pt x="259" y="95"/>
                      </a:lnTo>
                      <a:lnTo>
                        <a:pt x="253" y="95"/>
                      </a:lnTo>
                      <a:lnTo>
                        <a:pt x="253" y="64"/>
                      </a:lnTo>
                      <a:lnTo>
                        <a:pt x="264" y="65"/>
                      </a:lnTo>
                      <a:lnTo>
                        <a:pt x="282" y="68"/>
                      </a:lnTo>
                      <a:close/>
                      <a:moveTo>
                        <a:pt x="147" y="88"/>
                      </a:moveTo>
                      <a:lnTo>
                        <a:pt x="162" y="80"/>
                      </a:lnTo>
                      <a:lnTo>
                        <a:pt x="177" y="73"/>
                      </a:lnTo>
                      <a:lnTo>
                        <a:pt x="194" y="68"/>
                      </a:lnTo>
                      <a:lnTo>
                        <a:pt x="211" y="65"/>
                      </a:lnTo>
                      <a:lnTo>
                        <a:pt x="222" y="64"/>
                      </a:lnTo>
                      <a:lnTo>
                        <a:pt x="222" y="95"/>
                      </a:lnTo>
                      <a:lnTo>
                        <a:pt x="216" y="95"/>
                      </a:lnTo>
                      <a:lnTo>
                        <a:pt x="201" y="98"/>
                      </a:lnTo>
                      <a:lnTo>
                        <a:pt x="188" y="103"/>
                      </a:lnTo>
                      <a:lnTo>
                        <a:pt x="176" y="109"/>
                      </a:lnTo>
                      <a:lnTo>
                        <a:pt x="164" y="115"/>
                      </a:lnTo>
                      <a:lnTo>
                        <a:pt x="152" y="122"/>
                      </a:lnTo>
                      <a:lnTo>
                        <a:pt x="149" y="125"/>
                      </a:lnTo>
                      <a:lnTo>
                        <a:pt x="126" y="103"/>
                      </a:lnTo>
                      <a:lnTo>
                        <a:pt x="134" y="97"/>
                      </a:lnTo>
                      <a:lnTo>
                        <a:pt x="147" y="88"/>
                      </a:lnTo>
                      <a:close/>
                      <a:moveTo>
                        <a:pt x="69" y="194"/>
                      </a:moveTo>
                      <a:lnTo>
                        <a:pt x="74" y="178"/>
                      </a:lnTo>
                      <a:lnTo>
                        <a:pt x="80" y="161"/>
                      </a:lnTo>
                      <a:lnTo>
                        <a:pt x="89" y="146"/>
                      </a:lnTo>
                      <a:lnTo>
                        <a:pt x="98" y="133"/>
                      </a:lnTo>
                      <a:lnTo>
                        <a:pt x="104" y="127"/>
                      </a:lnTo>
                      <a:lnTo>
                        <a:pt x="126" y="148"/>
                      </a:lnTo>
                      <a:lnTo>
                        <a:pt x="123" y="152"/>
                      </a:lnTo>
                      <a:lnTo>
                        <a:pt x="116" y="163"/>
                      </a:lnTo>
                      <a:lnTo>
                        <a:pt x="108" y="175"/>
                      </a:lnTo>
                      <a:lnTo>
                        <a:pt x="102" y="188"/>
                      </a:lnTo>
                      <a:lnTo>
                        <a:pt x="99" y="202"/>
                      </a:lnTo>
                      <a:lnTo>
                        <a:pt x="96" y="215"/>
                      </a:lnTo>
                      <a:lnTo>
                        <a:pt x="95" y="221"/>
                      </a:lnTo>
                      <a:lnTo>
                        <a:pt x="65" y="221"/>
                      </a:lnTo>
                      <a:lnTo>
                        <a:pt x="65" y="211"/>
                      </a:lnTo>
                      <a:lnTo>
                        <a:pt x="69" y="194"/>
                      </a:lnTo>
                      <a:close/>
                      <a:moveTo>
                        <a:pt x="65" y="264"/>
                      </a:moveTo>
                      <a:lnTo>
                        <a:pt x="65" y="254"/>
                      </a:lnTo>
                      <a:lnTo>
                        <a:pt x="95" y="254"/>
                      </a:lnTo>
                      <a:lnTo>
                        <a:pt x="96" y="258"/>
                      </a:lnTo>
                      <a:lnTo>
                        <a:pt x="99" y="273"/>
                      </a:lnTo>
                      <a:lnTo>
                        <a:pt x="102" y="287"/>
                      </a:lnTo>
                      <a:lnTo>
                        <a:pt x="108" y="299"/>
                      </a:lnTo>
                      <a:lnTo>
                        <a:pt x="116" y="311"/>
                      </a:lnTo>
                      <a:lnTo>
                        <a:pt x="123" y="323"/>
                      </a:lnTo>
                      <a:lnTo>
                        <a:pt x="126" y="326"/>
                      </a:lnTo>
                      <a:lnTo>
                        <a:pt x="104" y="348"/>
                      </a:lnTo>
                      <a:lnTo>
                        <a:pt x="98" y="341"/>
                      </a:lnTo>
                      <a:lnTo>
                        <a:pt x="89" y="327"/>
                      </a:lnTo>
                      <a:lnTo>
                        <a:pt x="80" y="312"/>
                      </a:lnTo>
                      <a:lnTo>
                        <a:pt x="74" y="297"/>
                      </a:lnTo>
                      <a:lnTo>
                        <a:pt x="69" y="281"/>
                      </a:lnTo>
                      <a:lnTo>
                        <a:pt x="65" y="264"/>
                      </a:lnTo>
                      <a:close/>
                      <a:moveTo>
                        <a:pt x="194" y="407"/>
                      </a:moveTo>
                      <a:lnTo>
                        <a:pt x="177" y="401"/>
                      </a:lnTo>
                      <a:lnTo>
                        <a:pt x="162" y="395"/>
                      </a:lnTo>
                      <a:lnTo>
                        <a:pt x="147" y="386"/>
                      </a:lnTo>
                      <a:lnTo>
                        <a:pt x="134" y="377"/>
                      </a:lnTo>
                      <a:lnTo>
                        <a:pt x="126" y="371"/>
                      </a:lnTo>
                      <a:lnTo>
                        <a:pt x="149" y="350"/>
                      </a:lnTo>
                      <a:lnTo>
                        <a:pt x="152" y="351"/>
                      </a:lnTo>
                      <a:lnTo>
                        <a:pt x="164" y="360"/>
                      </a:lnTo>
                      <a:lnTo>
                        <a:pt x="176" y="366"/>
                      </a:lnTo>
                      <a:lnTo>
                        <a:pt x="188" y="372"/>
                      </a:lnTo>
                      <a:lnTo>
                        <a:pt x="201" y="377"/>
                      </a:lnTo>
                      <a:lnTo>
                        <a:pt x="216" y="378"/>
                      </a:lnTo>
                      <a:lnTo>
                        <a:pt x="222" y="380"/>
                      </a:lnTo>
                      <a:lnTo>
                        <a:pt x="222" y="411"/>
                      </a:lnTo>
                      <a:lnTo>
                        <a:pt x="211" y="410"/>
                      </a:lnTo>
                      <a:lnTo>
                        <a:pt x="194" y="407"/>
                      </a:lnTo>
                      <a:close/>
                      <a:moveTo>
                        <a:pt x="328" y="386"/>
                      </a:moveTo>
                      <a:lnTo>
                        <a:pt x="313" y="395"/>
                      </a:lnTo>
                      <a:lnTo>
                        <a:pt x="297" y="401"/>
                      </a:lnTo>
                      <a:lnTo>
                        <a:pt x="282" y="407"/>
                      </a:lnTo>
                      <a:lnTo>
                        <a:pt x="264" y="410"/>
                      </a:lnTo>
                      <a:lnTo>
                        <a:pt x="253" y="411"/>
                      </a:lnTo>
                      <a:lnTo>
                        <a:pt x="253" y="380"/>
                      </a:lnTo>
                      <a:lnTo>
                        <a:pt x="259" y="378"/>
                      </a:lnTo>
                      <a:lnTo>
                        <a:pt x="273" y="377"/>
                      </a:lnTo>
                      <a:lnTo>
                        <a:pt x="286" y="372"/>
                      </a:lnTo>
                      <a:lnTo>
                        <a:pt x="300" y="366"/>
                      </a:lnTo>
                      <a:lnTo>
                        <a:pt x="312" y="360"/>
                      </a:lnTo>
                      <a:lnTo>
                        <a:pt x="324" y="351"/>
                      </a:lnTo>
                      <a:lnTo>
                        <a:pt x="327" y="350"/>
                      </a:lnTo>
                      <a:lnTo>
                        <a:pt x="349" y="371"/>
                      </a:lnTo>
                      <a:lnTo>
                        <a:pt x="342" y="377"/>
                      </a:lnTo>
                      <a:lnTo>
                        <a:pt x="328" y="386"/>
                      </a:lnTo>
                      <a:close/>
                      <a:moveTo>
                        <a:pt x="406" y="281"/>
                      </a:moveTo>
                      <a:lnTo>
                        <a:pt x="402" y="297"/>
                      </a:lnTo>
                      <a:lnTo>
                        <a:pt x="394" y="312"/>
                      </a:lnTo>
                      <a:lnTo>
                        <a:pt x="387" y="327"/>
                      </a:lnTo>
                      <a:lnTo>
                        <a:pt x="378" y="341"/>
                      </a:lnTo>
                      <a:lnTo>
                        <a:pt x="372" y="348"/>
                      </a:lnTo>
                      <a:lnTo>
                        <a:pt x="349" y="326"/>
                      </a:lnTo>
                      <a:lnTo>
                        <a:pt x="352" y="323"/>
                      </a:lnTo>
                      <a:lnTo>
                        <a:pt x="360" y="311"/>
                      </a:lnTo>
                      <a:lnTo>
                        <a:pt x="367" y="299"/>
                      </a:lnTo>
                      <a:lnTo>
                        <a:pt x="372" y="287"/>
                      </a:lnTo>
                      <a:lnTo>
                        <a:pt x="376" y="273"/>
                      </a:lnTo>
                      <a:lnTo>
                        <a:pt x="379" y="258"/>
                      </a:lnTo>
                      <a:lnTo>
                        <a:pt x="379" y="254"/>
                      </a:lnTo>
                      <a:lnTo>
                        <a:pt x="411" y="254"/>
                      </a:lnTo>
                      <a:lnTo>
                        <a:pt x="411" y="264"/>
                      </a:lnTo>
                      <a:lnTo>
                        <a:pt x="406" y="2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1" name="Gruppieren 122">
                <a:extLst>
                  <a:ext uri="{FF2B5EF4-FFF2-40B4-BE49-F238E27FC236}">
                    <a16:creationId xmlns:a16="http://schemas.microsoft.com/office/drawing/2014/main" id="{1AA09404-5381-4FC2-43BF-29E25FCC441E}"/>
                  </a:ext>
                </a:extLst>
              </p:cNvPr>
              <p:cNvGrpSpPr/>
              <p:nvPr/>
            </p:nvGrpSpPr>
            <p:grpSpPr>
              <a:xfrm rot="4231324">
                <a:off x="6641268" y="1739475"/>
                <a:ext cx="237588" cy="237588"/>
                <a:chOff x="8358188" y="3076575"/>
                <a:chExt cx="1109663" cy="1109662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01" name="Freeform 53">
                  <a:extLst>
                    <a:ext uri="{FF2B5EF4-FFF2-40B4-BE49-F238E27FC236}">
                      <a16:creationId xmlns:a16="http://schemas.microsoft.com/office/drawing/2014/main" id="{173A6DB8-2068-7794-6A6E-AB8996FDE8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58188" y="3076575"/>
                  <a:ext cx="1109663" cy="1109662"/>
                </a:xfrm>
                <a:custGeom>
                  <a:avLst/>
                  <a:gdLst>
                    <a:gd name="T0" fmla="*/ 290 w 699"/>
                    <a:gd name="T1" fmla="*/ 147 h 699"/>
                    <a:gd name="T2" fmla="*/ 257 w 699"/>
                    <a:gd name="T3" fmla="*/ 159 h 699"/>
                    <a:gd name="T4" fmla="*/ 130 w 699"/>
                    <a:gd name="T5" fmla="*/ 75 h 699"/>
                    <a:gd name="T6" fmla="*/ 163 w 699"/>
                    <a:gd name="T7" fmla="*/ 248 h 699"/>
                    <a:gd name="T8" fmla="*/ 149 w 699"/>
                    <a:gd name="T9" fmla="*/ 280 h 699"/>
                    <a:gd name="T10" fmla="*/ 0 w 699"/>
                    <a:gd name="T11" fmla="*/ 311 h 699"/>
                    <a:gd name="T12" fmla="*/ 146 w 699"/>
                    <a:gd name="T13" fmla="*/ 410 h 699"/>
                    <a:gd name="T14" fmla="*/ 158 w 699"/>
                    <a:gd name="T15" fmla="*/ 442 h 699"/>
                    <a:gd name="T16" fmla="*/ 75 w 699"/>
                    <a:gd name="T17" fmla="*/ 569 h 699"/>
                    <a:gd name="T18" fmla="*/ 248 w 699"/>
                    <a:gd name="T19" fmla="*/ 536 h 699"/>
                    <a:gd name="T20" fmla="*/ 278 w 699"/>
                    <a:gd name="T21" fmla="*/ 549 h 699"/>
                    <a:gd name="T22" fmla="*/ 310 w 699"/>
                    <a:gd name="T23" fmla="*/ 699 h 699"/>
                    <a:gd name="T24" fmla="*/ 408 w 699"/>
                    <a:gd name="T25" fmla="*/ 554 h 699"/>
                    <a:gd name="T26" fmla="*/ 441 w 699"/>
                    <a:gd name="T27" fmla="*/ 540 h 699"/>
                    <a:gd name="T28" fmla="*/ 569 w 699"/>
                    <a:gd name="T29" fmla="*/ 624 h 699"/>
                    <a:gd name="T30" fmla="*/ 536 w 699"/>
                    <a:gd name="T31" fmla="*/ 452 h 699"/>
                    <a:gd name="T32" fmla="*/ 549 w 699"/>
                    <a:gd name="T33" fmla="*/ 421 h 699"/>
                    <a:gd name="T34" fmla="*/ 699 w 699"/>
                    <a:gd name="T35" fmla="*/ 389 h 699"/>
                    <a:gd name="T36" fmla="*/ 552 w 699"/>
                    <a:gd name="T37" fmla="*/ 290 h 699"/>
                    <a:gd name="T38" fmla="*/ 540 w 699"/>
                    <a:gd name="T39" fmla="*/ 259 h 699"/>
                    <a:gd name="T40" fmla="*/ 624 w 699"/>
                    <a:gd name="T41" fmla="*/ 130 h 699"/>
                    <a:gd name="T42" fmla="*/ 450 w 699"/>
                    <a:gd name="T43" fmla="*/ 165 h 699"/>
                    <a:gd name="T44" fmla="*/ 419 w 699"/>
                    <a:gd name="T45" fmla="*/ 151 h 699"/>
                    <a:gd name="T46" fmla="*/ 389 w 699"/>
                    <a:gd name="T47" fmla="*/ 0 h 699"/>
                    <a:gd name="T48" fmla="*/ 308 w 699"/>
                    <a:gd name="T49" fmla="*/ 2 h 699"/>
                    <a:gd name="T50" fmla="*/ 503 w 699"/>
                    <a:gd name="T51" fmla="*/ 358 h 699"/>
                    <a:gd name="T52" fmla="*/ 498 w 699"/>
                    <a:gd name="T53" fmla="*/ 389 h 699"/>
                    <a:gd name="T54" fmla="*/ 488 w 699"/>
                    <a:gd name="T55" fmla="*/ 416 h 699"/>
                    <a:gd name="T56" fmla="*/ 473 w 699"/>
                    <a:gd name="T57" fmla="*/ 442 h 699"/>
                    <a:gd name="T58" fmla="*/ 453 w 699"/>
                    <a:gd name="T59" fmla="*/ 464 h 699"/>
                    <a:gd name="T60" fmla="*/ 429 w 699"/>
                    <a:gd name="T61" fmla="*/ 482 h 699"/>
                    <a:gd name="T62" fmla="*/ 402 w 699"/>
                    <a:gd name="T63" fmla="*/ 495 h 699"/>
                    <a:gd name="T64" fmla="*/ 372 w 699"/>
                    <a:gd name="T65" fmla="*/ 503 h 699"/>
                    <a:gd name="T66" fmla="*/ 349 w 699"/>
                    <a:gd name="T67" fmla="*/ 504 h 699"/>
                    <a:gd name="T68" fmla="*/ 326 w 699"/>
                    <a:gd name="T69" fmla="*/ 503 h 699"/>
                    <a:gd name="T70" fmla="*/ 296 w 699"/>
                    <a:gd name="T71" fmla="*/ 495 h 699"/>
                    <a:gd name="T72" fmla="*/ 269 w 699"/>
                    <a:gd name="T73" fmla="*/ 482 h 699"/>
                    <a:gd name="T74" fmla="*/ 245 w 699"/>
                    <a:gd name="T75" fmla="*/ 464 h 699"/>
                    <a:gd name="T76" fmla="*/ 226 w 699"/>
                    <a:gd name="T77" fmla="*/ 442 h 699"/>
                    <a:gd name="T78" fmla="*/ 211 w 699"/>
                    <a:gd name="T79" fmla="*/ 416 h 699"/>
                    <a:gd name="T80" fmla="*/ 200 w 699"/>
                    <a:gd name="T81" fmla="*/ 389 h 699"/>
                    <a:gd name="T82" fmla="*/ 196 w 699"/>
                    <a:gd name="T83" fmla="*/ 358 h 699"/>
                    <a:gd name="T84" fmla="*/ 196 w 699"/>
                    <a:gd name="T85" fmla="*/ 341 h 699"/>
                    <a:gd name="T86" fmla="*/ 200 w 699"/>
                    <a:gd name="T87" fmla="*/ 311 h 699"/>
                    <a:gd name="T88" fmla="*/ 211 w 699"/>
                    <a:gd name="T89" fmla="*/ 283 h 699"/>
                    <a:gd name="T90" fmla="*/ 226 w 699"/>
                    <a:gd name="T91" fmla="*/ 257 h 699"/>
                    <a:gd name="T92" fmla="*/ 245 w 699"/>
                    <a:gd name="T93" fmla="*/ 237 h 699"/>
                    <a:gd name="T94" fmla="*/ 269 w 699"/>
                    <a:gd name="T95" fmla="*/ 219 h 699"/>
                    <a:gd name="T96" fmla="*/ 296 w 699"/>
                    <a:gd name="T97" fmla="*/ 205 h 699"/>
                    <a:gd name="T98" fmla="*/ 326 w 699"/>
                    <a:gd name="T99" fmla="*/ 198 h 699"/>
                    <a:gd name="T100" fmla="*/ 349 w 699"/>
                    <a:gd name="T101" fmla="*/ 196 h 699"/>
                    <a:gd name="T102" fmla="*/ 372 w 699"/>
                    <a:gd name="T103" fmla="*/ 198 h 699"/>
                    <a:gd name="T104" fmla="*/ 402 w 699"/>
                    <a:gd name="T105" fmla="*/ 205 h 699"/>
                    <a:gd name="T106" fmla="*/ 429 w 699"/>
                    <a:gd name="T107" fmla="*/ 219 h 699"/>
                    <a:gd name="T108" fmla="*/ 453 w 699"/>
                    <a:gd name="T109" fmla="*/ 237 h 699"/>
                    <a:gd name="T110" fmla="*/ 473 w 699"/>
                    <a:gd name="T111" fmla="*/ 257 h 699"/>
                    <a:gd name="T112" fmla="*/ 488 w 699"/>
                    <a:gd name="T113" fmla="*/ 283 h 699"/>
                    <a:gd name="T114" fmla="*/ 498 w 699"/>
                    <a:gd name="T115" fmla="*/ 311 h 699"/>
                    <a:gd name="T116" fmla="*/ 503 w 699"/>
                    <a:gd name="T117" fmla="*/ 341 h 699"/>
                    <a:gd name="T118" fmla="*/ 503 w 699"/>
                    <a:gd name="T119" fmla="*/ 350 h 6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99" h="699">
                      <a:moveTo>
                        <a:pt x="308" y="2"/>
                      </a:moveTo>
                      <a:lnTo>
                        <a:pt x="290" y="147"/>
                      </a:lnTo>
                      <a:lnTo>
                        <a:pt x="278" y="151"/>
                      </a:lnTo>
                      <a:lnTo>
                        <a:pt x="257" y="159"/>
                      </a:lnTo>
                      <a:lnTo>
                        <a:pt x="248" y="165"/>
                      </a:lnTo>
                      <a:lnTo>
                        <a:pt x="130" y="75"/>
                      </a:lnTo>
                      <a:lnTo>
                        <a:pt x="73" y="132"/>
                      </a:lnTo>
                      <a:lnTo>
                        <a:pt x="163" y="248"/>
                      </a:lnTo>
                      <a:lnTo>
                        <a:pt x="158" y="259"/>
                      </a:lnTo>
                      <a:lnTo>
                        <a:pt x="149" y="280"/>
                      </a:lnTo>
                      <a:lnTo>
                        <a:pt x="146" y="290"/>
                      </a:lnTo>
                      <a:lnTo>
                        <a:pt x="0" y="311"/>
                      </a:lnTo>
                      <a:lnTo>
                        <a:pt x="0" y="391"/>
                      </a:lnTo>
                      <a:lnTo>
                        <a:pt x="146" y="410"/>
                      </a:lnTo>
                      <a:lnTo>
                        <a:pt x="149" y="421"/>
                      </a:lnTo>
                      <a:lnTo>
                        <a:pt x="158" y="442"/>
                      </a:lnTo>
                      <a:lnTo>
                        <a:pt x="163" y="452"/>
                      </a:lnTo>
                      <a:lnTo>
                        <a:pt x="75" y="569"/>
                      </a:lnTo>
                      <a:lnTo>
                        <a:pt x="132" y="626"/>
                      </a:lnTo>
                      <a:lnTo>
                        <a:pt x="248" y="536"/>
                      </a:lnTo>
                      <a:lnTo>
                        <a:pt x="257" y="542"/>
                      </a:lnTo>
                      <a:lnTo>
                        <a:pt x="278" y="549"/>
                      </a:lnTo>
                      <a:lnTo>
                        <a:pt x="290" y="554"/>
                      </a:lnTo>
                      <a:lnTo>
                        <a:pt x="310" y="699"/>
                      </a:lnTo>
                      <a:lnTo>
                        <a:pt x="390" y="699"/>
                      </a:lnTo>
                      <a:lnTo>
                        <a:pt x="408" y="554"/>
                      </a:lnTo>
                      <a:lnTo>
                        <a:pt x="420" y="549"/>
                      </a:lnTo>
                      <a:lnTo>
                        <a:pt x="441" y="540"/>
                      </a:lnTo>
                      <a:lnTo>
                        <a:pt x="450" y="536"/>
                      </a:lnTo>
                      <a:lnTo>
                        <a:pt x="569" y="624"/>
                      </a:lnTo>
                      <a:lnTo>
                        <a:pt x="625" y="567"/>
                      </a:lnTo>
                      <a:lnTo>
                        <a:pt x="536" y="452"/>
                      </a:lnTo>
                      <a:lnTo>
                        <a:pt x="540" y="442"/>
                      </a:lnTo>
                      <a:lnTo>
                        <a:pt x="549" y="421"/>
                      </a:lnTo>
                      <a:lnTo>
                        <a:pt x="552" y="410"/>
                      </a:lnTo>
                      <a:lnTo>
                        <a:pt x="699" y="389"/>
                      </a:lnTo>
                      <a:lnTo>
                        <a:pt x="699" y="310"/>
                      </a:lnTo>
                      <a:lnTo>
                        <a:pt x="552" y="290"/>
                      </a:lnTo>
                      <a:lnTo>
                        <a:pt x="549" y="280"/>
                      </a:lnTo>
                      <a:lnTo>
                        <a:pt x="540" y="259"/>
                      </a:lnTo>
                      <a:lnTo>
                        <a:pt x="534" y="248"/>
                      </a:lnTo>
                      <a:lnTo>
                        <a:pt x="624" y="130"/>
                      </a:lnTo>
                      <a:lnTo>
                        <a:pt x="567" y="75"/>
                      </a:lnTo>
                      <a:lnTo>
                        <a:pt x="450" y="165"/>
                      </a:lnTo>
                      <a:lnTo>
                        <a:pt x="440" y="159"/>
                      </a:lnTo>
                      <a:lnTo>
                        <a:pt x="419" y="151"/>
                      </a:lnTo>
                      <a:lnTo>
                        <a:pt x="408" y="147"/>
                      </a:lnTo>
                      <a:lnTo>
                        <a:pt x="389" y="0"/>
                      </a:lnTo>
                      <a:lnTo>
                        <a:pt x="308" y="2"/>
                      </a:lnTo>
                      <a:lnTo>
                        <a:pt x="308" y="2"/>
                      </a:lnTo>
                      <a:close/>
                      <a:moveTo>
                        <a:pt x="503" y="350"/>
                      </a:moveTo>
                      <a:lnTo>
                        <a:pt x="503" y="358"/>
                      </a:lnTo>
                      <a:lnTo>
                        <a:pt x="501" y="374"/>
                      </a:lnTo>
                      <a:lnTo>
                        <a:pt x="498" y="389"/>
                      </a:lnTo>
                      <a:lnTo>
                        <a:pt x="494" y="403"/>
                      </a:lnTo>
                      <a:lnTo>
                        <a:pt x="488" y="416"/>
                      </a:lnTo>
                      <a:lnTo>
                        <a:pt x="482" y="430"/>
                      </a:lnTo>
                      <a:lnTo>
                        <a:pt x="473" y="442"/>
                      </a:lnTo>
                      <a:lnTo>
                        <a:pt x="464" y="454"/>
                      </a:lnTo>
                      <a:lnTo>
                        <a:pt x="453" y="464"/>
                      </a:lnTo>
                      <a:lnTo>
                        <a:pt x="441" y="473"/>
                      </a:lnTo>
                      <a:lnTo>
                        <a:pt x="429" y="482"/>
                      </a:lnTo>
                      <a:lnTo>
                        <a:pt x="416" y="489"/>
                      </a:lnTo>
                      <a:lnTo>
                        <a:pt x="402" y="495"/>
                      </a:lnTo>
                      <a:lnTo>
                        <a:pt x="387" y="500"/>
                      </a:lnTo>
                      <a:lnTo>
                        <a:pt x="372" y="503"/>
                      </a:lnTo>
                      <a:lnTo>
                        <a:pt x="357" y="504"/>
                      </a:lnTo>
                      <a:lnTo>
                        <a:pt x="349" y="504"/>
                      </a:lnTo>
                      <a:lnTo>
                        <a:pt x="341" y="504"/>
                      </a:lnTo>
                      <a:lnTo>
                        <a:pt x="326" y="503"/>
                      </a:lnTo>
                      <a:lnTo>
                        <a:pt x="311" y="500"/>
                      </a:lnTo>
                      <a:lnTo>
                        <a:pt x="296" y="495"/>
                      </a:lnTo>
                      <a:lnTo>
                        <a:pt x="283" y="489"/>
                      </a:lnTo>
                      <a:lnTo>
                        <a:pt x="269" y="482"/>
                      </a:lnTo>
                      <a:lnTo>
                        <a:pt x="257" y="473"/>
                      </a:lnTo>
                      <a:lnTo>
                        <a:pt x="245" y="464"/>
                      </a:lnTo>
                      <a:lnTo>
                        <a:pt x="235" y="454"/>
                      </a:lnTo>
                      <a:lnTo>
                        <a:pt x="226" y="442"/>
                      </a:lnTo>
                      <a:lnTo>
                        <a:pt x="217" y="430"/>
                      </a:lnTo>
                      <a:lnTo>
                        <a:pt x="211" y="416"/>
                      </a:lnTo>
                      <a:lnTo>
                        <a:pt x="205" y="403"/>
                      </a:lnTo>
                      <a:lnTo>
                        <a:pt x="200" y="389"/>
                      </a:lnTo>
                      <a:lnTo>
                        <a:pt x="197" y="374"/>
                      </a:lnTo>
                      <a:lnTo>
                        <a:pt x="196" y="358"/>
                      </a:lnTo>
                      <a:lnTo>
                        <a:pt x="194" y="350"/>
                      </a:lnTo>
                      <a:lnTo>
                        <a:pt x="196" y="341"/>
                      </a:lnTo>
                      <a:lnTo>
                        <a:pt x="197" y="326"/>
                      </a:lnTo>
                      <a:lnTo>
                        <a:pt x="200" y="311"/>
                      </a:lnTo>
                      <a:lnTo>
                        <a:pt x="205" y="296"/>
                      </a:lnTo>
                      <a:lnTo>
                        <a:pt x="211" y="283"/>
                      </a:lnTo>
                      <a:lnTo>
                        <a:pt x="217" y="269"/>
                      </a:lnTo>
                      <a:lnTo>
                        <a:pt x="226" y="257"/>
                      </a:lnTo>
                      <a:lnTo>
                        <a:pt x="235" y="247"/>
                      </a:lnTo>
                      <a:lnTo>
                        <a:pt x="245" y="237"/>
                      </a:lnTo>
                      <a:lnTo>
                        <a:pt x="257" y="226"/>
                      </a:lnTo>
                      <a:lnTo>
                        <a:pt x="269" y="219"/>
                      </a:lnTo>
                      <a:lnTo>
                        <a:pt x="283" y="211"/>
                      </a:lnTo>
                      <a:lnTo>
                        <a:pt x="296" y="205"/>
                      </a:lnTo>
                      <a:lnTo>
                        <a:pt x="311" y="201"/>
                      </a:lnTo>
                      <a:lnTo>
                        <a:pt x="326" y="198"/>
                      </a:lnTo>
                      <a:lnTo>
                        <a:pt x="341" y="196"/>
                      </a:lnTo>
                      <a:lnTo>
                        <a:pt x="349" y="196"/>
                      </a:lnTo>
                      <a:lnTo>
                        <a:pt x="357" y="196"/>
                      </a:lnTo>
                      <a:lnTo>
                        <a:pt x="372" y="198"/>
                      </a:lnTo>
                      <a:lnTo>
                        <a:pt x="387" y="201"/>
                      </a:lnTo>
                      <a:lnTo>
                        <a:pt x="402" y="205"/>
                      </a:lnTo>
                      <a:lnTo>
                        <a:pt x="416" y="211"/>
                      </a:lnTo>
                      <a:lnTo>
                        <a:pt x="429" y="219"/>
                      </a:lnTo>
                      <a:lnTo>
                        <a:pt x="441" y="226"/>
                      </a:lnTo>
                      <a:lnTo>
                        <a:pt x="453" y="237"/>
                      </a:lnTo>
                      <a:lnTo>
                        <a:pt x="464" y="247"/>
                      </a:lnTo>
                      <a:lnTo>
                        <a:pt x="473" y="257"/>
                      </a:lnTo>
                      <a:lnTo>
                        <a:pt x="482" y="269"/>
                      </a:lnTo>
                      <a:lnTo>
                        <a:pt x="488" y="283"/>
                      </a:lnTo>
                      <a:lnTo>
                        <a:pt x="494" y="296"/>
                      </a:lnTo>
                      <a:lnTo>
                        <a:pt x="498" y="311"/>
                      </a:lnTo>
                      <a:lnTo>
                        <a:pt x="501" y="326"/>
                      </a:lnTo>
                      <a:lnTo>
                        <a:pt x="503" y="341"/>
                      </a:lnTo>
                      <a:lnTo>
                        <a:pt x="503" y="350"/>
                      </a:lnTo>
                      <a:lnTo>
                        <a:pt x="503" y="3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73">
                  <a:extLst>
                    <a:ext uri="{FF2B5EF4-FFF2-40B4-BE49-F238E27FC236}">
                      <a16:creationId xmlns:a16="http://schemas.microsoft.com/office/drawing/2014/main" id="{89BA1C26-A489-7011-F10A-9E1ED75E6F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16963" y="3438525"/>
                  <a:ext cx="392113" cy="388937"/>
                </a:xfrm>
                <a:custGeom>
                  <a:avLst/>
                  <a:gdLst>
                    <a:gd name="T0" fmla="*/ 166 w 247"/>
                    <a:gd name="T1" fmla="*/ 6 h 245"/>
                    <a:gd name="T2" fmla="*/ 187 w 247"/>
                    <a:gd name="T3" fmla="*/ 16 h 245"/>
                    <a:gd name="T4" fmla="*/ 206 w 247"/>
                    <a:gd name="T5" fmla="*/ 29 h 245"/>
                    <a:gd name="T6" fmla="*/ 223 w 247"/>
                    <a:gd name="T7" fmla="*/ 47 h 245"/>
                    <a:gd name="T8" fmla="*/ 235 w 247"/>
                    <a:gd name="T9" fmla="*/ 67 h 245"/>
                    <a:gd name="T10" fmla="*/ 242 w 247"/>
                    <a:gd name="T11" fmla="*/ 91 h 245"/>
                    <a:gd name="T12" fmla="*/ 247 w 247"/>
                    <a:gd name="T13" fmla="*/ 115 h 245"/>
                    <a:gd name="T14" fmla="*/ 247 w 247"/>
                    <a:gd name="T15" fmla="*/ 128 h 245"/>
                    <a:gd name="T16" fmla="*/ 242 w 247"/>
                    <a:gd name="T17" fmla="*/ 152 h 245"/>
                    <a:gd name="T18" fmla="*/ 238 w 247"/>
                    <a:gd name="T19" fmla="*/ 169 h 245"/>
                    <a:gd name="T20" fmla="*/ 158 w 247"/>
                    <a:gd name="T21" fmla="*/ 118 h 245"/>
                    <a:gd name="T22" fmla="*/ 158 w 247"/>
                    <a:gd name="T23" fmla="*/ 110 h 245"/>
                    <a:gd name="T24" fmla="*/ 157 w 247"/>
                    <a:gd name="T25" fmla="*/ 107 h 245"/>
                    <a:gd name="T26" fmla="*/ 155 w 247"/>
                    <a:gd name="T27" fmla="*/ 101 h 245"/>
                    <a:gd name="T28" fmla="*/ 152 w 247"/>
                    <a:gd name="T29" fmla="*/ 97 h 245"/>
                    <a:gd name="T30" fmla="*/ 151 w 247"/>
                    <a:gd name="T31" fmla="*/ 95 h 245"/>
                    <a:gd name="T32" fmla="*/ 146 w 247"/>
                    <a:gd name="T33" fmla="*/ 91 h 245"/>
                    <a:gd name="T34" fmla="*/ 140 w 247"/>
                    <a:gd name="T35" fmla="*/ 86 h 245"/>
                    <a:gd name="T36" fmla="*/ 142 w 247"/>
                    <a:gd name="T37" fmla="*/ 0 h 245"/>
                    <a:gd name="T38" fmla="*/ 0 w 247"/>
                    <a:gd name="T39" fmla="*/ 115 h 245"/>
                    <a:gd name="T40" fmla="*/ 3 w 247"/>
                    <a:gd name="T41" fmla="*/ 91 h 245"/>
                    <a:gd name="T42" fmla="*/ 12 w 247"/>
                    <a:gd name="T43" fmla="*/ 67 h 245"/>
                    <a:gd name="T44" fmla="*/ 24 w 247"/>
                    <a:gd name="T45" fmla="*/ 47 h 245"/>
                    <a:gd name="T46" fmla="*/ 40 w 247"/>
                    <a:gd name="T47" fmla="*/ 29 h 245"/>
                    <a:gd name="T48" fmla="*/ 60 w 247"/>
                    <a:gd name="T49" fmla="*/ 16 h 245"/>
                    <a:gd name="T50" fmla="*/ 81 w 247"/>
                    <a:gd name="T51" fmla="*/ 6 h 245"/>
                    <a:gd name="T52" fmla="*/ 105 w 247"/>
                    <a:gd name="T53" fmla="*/ 0 h 245"/>
                    <a:gd name="T54" fmla="*/ 106 w 247"/>
                    <a:gd name="T55" fmla="*/ 85 h 245"/>
                    <a:gd name="T56" fmla="*/ 102 w 247"/>
                    <a:gd name="T57" fmla="*/ 86 h 245"/>
                    <a:gd name="T58" fmla="*/ 97 w 247"/>
                    <a:gd name="T59" fmla="*/ 91 h 245"/>
                    <a:gd name="T60" fmla="*/ 94 w 247"/>
                    <a:gd name="T61" fmla="*/ 92 h 245"/>
                    <a:gd name="T62" fmla="*/ 91 w 247"/>
                    <a:gd name="T63" fmla="*/ 98 h 245"/>
                    <a:gd name="T64" fmla="*/ 90 w 247"/>
                    <a:gd name="T65" fmla="*/ 101 h 245"/>
                    <a:gd name="T66" fmla="*/ 88 w 247"/>
                    <a:gd name="T67" fmla="*/ 104 h 245"/>
                    <a:gd name="T68" fmla="*/ 87 w 247"/>
                    <a:gd name="T69" fmla="*/ 109 h 245"/>
                    <a:gd name="T70" fmla="*/ 85 w 247"/>
                    <a:gd name="T71" fmla="*/ 112 h 245"/>
                    <a:gd name="T72" fmla="*/ 85 w 247"/>
                    <a:gd name="T73" fmla="*/ 116 h 245"/>
                    <a:gd name="T74" fmla="*/ 85 w 247"/>
                    <a:gd name="T75" fmla="*/ 119 h 245"/>
                    <a:gd name="T76" fmla="*/ 9 w 247"/>
                    <a:gd name="T77" fmla="*/ 169 h 245"/>
                    <a:gd name="T78" fmla="*/ 3 w 247"/>
                    <a:gd name="T79" fmla="*/ 152 h 245"/>
                    <a:gd name="T80" fmla="*/ 0 w 247"/>
                    <a:gd name="T81" fmla="*/ 128 h 245"/>
                    <a:gd name="T82" fmla="*/ 0 w 247"/>
                    <a:gd name="T83" fmla="*/ 115 h 245"/>
                    <a:gd name="T84" fmla="*/ 197 w 247"/>
                    <a:gd name="T85" fmla="*/ 221 h 245"/>
                    <a:gd name="T86" fmla="*/ 176 w 247"/>
                    <a:gd name="T87" fmla="*/ 233 h 245"/>
                    <a:gd name="T88" fmla="*/ 154 w 247"/>
                    <a:gd name="T89" fmla="*/ 241 h 245"/>
                    <a:gd name="T90" fmla="*/ 130 w 247"/>
                    <a:gd name="T91" fmla="*/ 245 h 245"/>
                    <a:gd name="T92" fmla="*/ 117 w 247"/>
                    <a:gd name="T93" fmla="*/ 245 h 245"/>
                    <a:gd name="T94" fmla="*/ 93 w 247"/>
                    <a:gd name="T95" fmla="*/ 241 h 245"/>
                    <a:gd name="T96" fmla="*/ 70 w 247"/>
                    <a:gd name="T97" fmla="*/ 233 h 245"/>
                    <a:gd name="T98" fmla="*/ 49 w 247"/>
                    <a:gd name="T99" fmla="*/ 221 h 245"/>
                    <a:gd name="T100" fmla="*/ 31 w 247"/>
                    <a:gd name="T101" fmla="*/ 205 h 245"/>
                    <a:gd name="T102" fmla="*/ 105 w 247"/>
                    <a:gd name="T103" fmla="*/ 151 h 245"/>
                    <a:gd name="T104" fmla="*/ 108 w 247"/>
                    <a:gd name="T105" fmla="*/ 152 h 245"/>
                    <a:gd name="T106" fmla="*/ 112 w 247"/>
                    <a:gd name="T107" fmla="*/ 154 h 245"/>
                    <a:gd name="T108" fmla="*/ 117 w 247"/>
                    <a:gd name="T109" fmla="*/ 154 h 245"/>
                    <a:gd name="T110" fmla="*/ 118 w 247"/>
                    <a:gd name="T111" fmla="*/ 154 h 245"/>
                    <a:gd name="T112" fmla="*/ 123 w 247"/>
                    <a:gd name="T113" fmla="*/ 155 h 245"/>
                    <a:gd name="T114" fmla="*/ 126 w 247"/>
                    <a:gd name="T115" fmla="*/ 154 h 245"/>
                    <a:gd name="T116" fmla="*/ 130 w 247"/>
                    <a:gd name="T117" fmla="*/ 154 h 245"/>
                    <a:gd name="T118" fmla="*/ 134 w 247"/>
                    <a:gd name="T119" fmla="*/ 152 h 245"/>
                    <a:gd name="T120" fmla="*/ 137 w 247"/>
                    <a:gd name="T121" fmla="*/ 151 h 245"/>
                    <a:gd name="T122" fmla="*/ 140 w 247"/>
                    <a:gd name="T123" fmla="*/ 149 h 245"/>
                    <a:gd name="T124" fmla="*/ 215 w 247"/>
                    <a:gd name="T125" fmla="*/ 205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47" h="245">
                      <a:moveTo>
                        <a:pt x="154" y="1"/>
                      </a:moveTo>
                      <a:lnTo>
                        <a:pt x="166" y="6"/>
                      </a:lnTo>
                      <a:lnTo>
                        <a:pt x="176" y="10"/>
                      </a:lnTo>
                      <a:lnTo>
                        <a:pt x="187" y="16"/>
                      </a:lnTo>
                      <a:lnTo>
                        <a:pt x="197" y="22"/>
                      </a:lnTo>
                      <a:lnTo>
                        <a:pt x="206" y="29"/>
                      </a:lnTo>
                      <a:lnTo>
                        <a:pt x="215" y="38"/>
                      </a:lnTo>
                      <a:lnTo>
                        <a:pt x="223" y="47"/>
                      </a:lnTo>
                      <a:lnTo>
                        <a:pt x="229" y="56"/>
                      </a:lnTo>
                      <a:lnTo>
                        <a:pt x="235" y="67"/>
                      </a:lnTo>
                      <a:lnTo>
                        <a:pt x="239" y="79"/>
                      </a:lnTo>
                      <a:lnTo>
                        <a:pt x="242" y="91"/>
                      </a:lnTo>
                      <a:lnTo>
                        <a:pt x="245" y="103"/>
                      </a:lnTo>
                      <a:lnTo>
                        <a:pt x="247" y="115"/>
                      </a:lnTo>
                      <a:lnTo>
                        <a:pt x="247" y="121"/>
                      </a:lnTo>
                      <a:lnTo>
                        <a:pt x="247" y="128"/>
                      </a:lnTo>
                      <a:lnTo>
                        <a:pt x="245" y="140"/>
                      </a:lnTo>
                      <a:lnTo>
                        <a:pt x="242" y="152"/>
                      </a:lnTo>
                      <a:lnTo>
                        <a:pt x="239" y="164"/>
                      </a:lnTo>
                      <a:lnTo>
                        <a:pt x="238" y="169"/>
                      </a:lnTo>
                      <a:lnTo>
                        <a:pt x="158" y="119"/>
                      </a:lnTo>
                      <a:lnTo>
                        <a:pt x="158" y="118"/>
                      </a:lnTo>
                      <a:lnTo>
                        <a:pt x="158" y="113"/>
                      </a:lnTo>
                      <a:lnTo>
                        <a:pt x="158" y="110"/>
                      </a:lnTo>
                      <a:lnTo>
                        <a:pt x="158" y="109"/>
                      </a:lnTo>
                      <a:lnTo>
                        <a:pt x="157" y="107"/>
                      </a:lnTo>
                      <a:lnTo>
                        <a:pt x="157" y="104"/>
                      </a:lnTo>
                      <a:lnTo>
                        <a:pt x="155" y="101"/>
                      </a:lnTo>
                      <a:lnTo>
                        <a:pt x="154" y="98"/>
                      </a:lnTo>
                      <a:lnTo>
                        <a:pt x="152" y="97"/>
                      </a:lnTo>
                      <a:lnTo>
                        <a:pt x="152" y="97"/>
                      </a:lnTo>
                      <a:lnTo>
                        <a:pt x="151" y="95"/>
                      </a:lnTo>
                      <a:lnTo>
                        <a:pt x="149" y="92"/>
                      </a:lnTo>
                      <a:lnTo>
                        <a:pt x="146" y="91"/>
                      </a:lnTo>
                      <a:lnTo>
                        <a:pt x="143" y="88"/>
                      </a:lnTo>
                      <a:lnTo>
                        <a:pt x="140" y="86"/>
                      </a:lnTo>
                      <a:lnTo>
                        <a:pt x="140" y="0"/>
                      </a:lnTo>
                      <a:lnTo>
                        <a:pt x="142" y="0"/>
                      </a:lnTo>
                      <a:lnTo>
                        <a:pt x="154" y="1"/>
                      </a:lnTo>
                      <a:close/>
                      <a:moveTo>
                        <a:pt x="0" y="115"/>
                      </a:moveTo>
                      <a:lnTo>
                        <a:pt x="1" y="103"/>
                      </a:lnTo>
                      <a:lnTo>
                        <a:pt x="3" y="91"/>
                      </a:lnTo>
                      <a:lnTo>
                        <a:pt x="7" y="79"/>
                      </a:lnTo>
                      <a:lnTo>
                        <a:pt x="12" y="67"/>
                      </a:lnTo>
                      <a:lnTo>
                        <a:pt x="18" y="56"/>
                      </a:lnTo>
                      <a:lnTo>
                        <a:pt x="24" y="47"/>
                      </a:lnTo>
                      <a:lnTo>
                        <a:pt x="31" y="38"/>
                      </a:lnTo>
                      <a:lnTo>
                        <a:pt x="40" y="29"/>
                      </a:lnTo>
                      <a:lnTo>
                        <a:pt x="49" y="22"/>
                      </a:lnTo>
                      <a:lnTo>
                        <a:pt x="60" y="16"/>
                      </a:lnTo>
                      <a:lnTo>
                        <a:pt x="70" y="10"/>
                      </a:lnTo>
                      <a:lnTo>
                        <a:pt x="81" y="6"/>
                      </a:lnTo>
                      <a:lnTo>
                        <a:pt x="93" y="1"/>
                      </a:lnTo>
                      <a:lnTo>
                        <a:pt x="105" y="0"/>
                      </a:lnTo>
                      <a:lnTo>
                        <a:pt x="106" y="0"/>
                      </a:lnTo>
                      <a:lnTo>
                        <a:pt x="106" y="85"/>
                      </a:lnTo>
                      <a:lnTo>
                        <a:pt x="105" y="85"/>
                      </a:lnTo>
                      <a:lnTo>
                        <a:pt x="102" y="86"/>
                      </a:lnTo>
                      <a:lnTo>
                        <a:pt x="99" y="89"/>
                      </a:lnTo>
                      <a:lnTo>
                        <a:pt x="97" y="91"/>
                      </a:lnTo>
                      <a:lnTo>
                        <a:pt x="96" y="92"/>
                      </a:lnTo>
                      <a:lnTo>
                        <a:pt x="94" y="92"/>
                      </a:lnTo>
                      <a:lnTo>
                        <a:pt x="93" y="95"/>
                      </a:lnTo>
                      <a:lnTo>
                        <a:pt x="91" y="98"/>
                      </a:lnTo>
                      <a:lnTo>
                        <a:pt x="90" y="100"/>
                      </a:lnTo>
                      <a:lnTo>
                        <a:pt x="90" y="101"/>
                      </a:lnTo>
                      <a:lnTo>
                        <a:pt x="88" y="103"/>
                      </a:lnTo>
                      <a:lnTo>
                        <a:pt x="88" y="104"/>
                      </a:lnTo>
                      <a:lnTo>
                        <a:pt x="87" y="106"/>
                      </a:lnTo>
                      <a:lnTo>
                        <a:pt x="87" y="109"/>
                      </a:lnTo>
                      <a:lnTo>
                        <a:pt x="87" y="110"/>
                      </a:lnTo>
                      <a:lnTo>
                        <a:pt x="85" y="112"/>
                      </a:lnTo>
                      <a:lnTo>
                        <a:pt x="85" y="115"/>
                      </a:lnTo>
                      <a:lnTo>
                        <a:pt x="85" y="116"/>
                      </a:lnTo>
                      <a:lnTo>
                        <a:pt x="85" y="118"/>
                      </a:lnTo>
                      <a:lnTo>
                        <a:pt x="85" y="119"/>
                      </a:lnTo>
                      <a:lnTo>
                        <a:pt x="85" y="121"/>
                      </a:lnTo>
                      <a:lnTo>
                        <a:pt x="9" y="169"/>
                      </a:lnTo>
                      <a:lnTo>
                        <a:pt x="7" y="164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0" y="121"/>
                      </a:lnTo>
                      <a:lnTo>
                        <a:pt x="0" y="115"/>
                      </a:lnTo>
                      <a:close/>
                      <a:moveTo>
                        <a:pt x="206" y="212"/>
                      </a:moveTo>
                      <a:lnTo>
                        <a:pt x="197" y="221"/>
                      </a:lnTo>
                      <a:lnTo>
                        <a:pt x="187" y="227"/>
                      </a:lnTo>
                      <a:lnTo>
                        <a:pt x="176" y="233"/>
                      </a:lnTo>
                      <a:lnTo>
                        <a:pt x="166" y="238"/>
                      </a:lnTo>
                      <a:lnTo>
                        <a:pt x="154" y="241"/>
                      </a:lnTo>
                      <a:lnTo>
                        <a:pt x="142" y="244"/>
                      </a:lnTo>
                      <a:lnTo>
                        <a:pt x="130" y="245"/>
                      </a:lnTo>
                      <a:lnTo>
                        <a:pt x="123" y="245"/>
                      </a:lnTo>
                      <a:lnTo>
                        <a:pt x="117" y="245"/>
                      </a:lnTo>
                      <a:lnTo>
                        <a:pt x="105" y="244"/>
                      </a:lnTo>
                      <a:lnTo>
                        <a:pt x="93" y="241"/>
                      </a:lnTo>
                      <a:lnTo>
                        <a:pt x="81" y="238"/>
                      </a:lnTo>
                      <a:lnTo>
                        <a:pt x="70" y="233"/>
                      </a:lnTo>
                      <a:lnTo>
                        <a:pt x="60" y="227"/>
                      </a:lnTo>
                      <a:lnTo>
                        <a:pt x="49" y="221"/>
                      </a:lnTo>
                      <a:lnTo>
                        <a:pt x="40" y="212"/>
                      </a:lnTo>
                      <a:lnTo>
                        <a:pt x="31" y="205"/>
                      </a:lnTo>
                      <a:lnTo>
                        <a:pt x="27" y="200"/>
                      </a:lnTo>
                      <a:lnTo>
                        <a:pt x="105" y="151"/>
                      </a:lnTo>
                      <a:lnTo>
                        <a:pt x="105" y="151"/>
                      </a:lnTo>
                      <a:lnTo>
                        <a:pt x="108" y="152"/>
                      </a:lnTo>
                      <a:lnTo>
                        <a:pt x="109" y="152"/>
                      </a:lnTo>
                      <a:lnTo>
                        <a:pt x="112" y="154"/>
                      </a:lnTo>
                      <a:lnTo>
                        <a:pt x="114" y="154"/>
                      </a:lnTo>
                      <a:lnTo>
                        <a:pt x="117" y="154"/>
                      </a:lnTo>
                      <a:lnTo>
                        <a:pt x="118" y="154"/>
                      </a:lnTo>
                      <a:lnTo>
                        <a:pt x="118" y="154"/>
                      </a:lnTo>
                      <a:lnTo>
                        <a:pt x="121" y="154"/>
                      </a:lnTo>
                      <a:lnTo>
                        <a:pt x="123" y="155"/>
                      </a:lnTo>
                      <a:lnTo>
                        <a:pt x="126" y="154"/>
                      </a:lnTo>
                      <a:lnTo>
                        <a:pt x="126" y="154"/>
                      </a:lnTo>
                      <a:lnTo>
                        <a:pt x="127" y="154"/>
                      </a:lnTo>
                      <a:lnTo>
                        <a:pt x="130" y="154"/>
                      </a:lnTo>
                      <a:lnTo>
                        <a:pt x="131" y="154"/>
                      </a:lnTo>
                      <a:lnTo>
                        <a:pt x="134" y="152"/>
                      </a:lnTo>
                      <a:lnTo>
                        <a:pt x="136" y="152"/>
                      </a:lnTo>
                      <a:lnTo>
                        <a:pt x="137" y="151"/>
                      </a:lnTo>
                      <a:lnTo>
                        <a:pt x="140" y="149"/>
                      </a:lnTo>
                      <a:lnTo>
                        <a:pt x="140" y="149"/>
                      </a:lnTo>
                      <a:lnTo>
                        <a:pt x="218" y="200"/>
                      </a:lnTo>
                      <a:lnTo>
                        <a:pt x="215" y="205"/>
                      </a:lnTo>
                      <a:lnTo>
                        <a:pt x="206" y="2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2" name="Gruppieren 125">
                <a:extLst>
                  <a:ext uri="{FF2B5EF4-FFF2-40B4-BE49-F238E27FC236}">
                    <a16:creationId xmlns:a16="http://schemas.microsoft.com/office/drawing/2014/main" id="{A9CB7424-6965-CE57-F41D-F4D5A1C84D7A}"/>
                  </a:ext>
                </a:extLst>
              </p:cNvPr>
              <p:cNvGrpSpPr/>
              <p:nvPr/>
            </p:nvGrpSpPr>
            <p:grpSpPr>
              <a:xfrm>
                <a:off x="4264628" y="2111604"/>
                <a:ext cx="157792" cy="157792"/>
                <a:chOff x="4635501" y="1619250"/>
                <a:chExt cx="1052513" cy="105251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99" name="Freeform 15">
                  <a:extLst>
                    <a:ext uri="{FF2B5EF4-FFF2-40B4-BE49-F238E27FC236}">
                      <a16:creationId xmlns:a16="http://schemas.microsoft.com/office/drawing/2014/main" id="{9C327CDB-1A9F-0B6F-C903-82DFBC3327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5501" y="1619250"/>
                  <a:ext cx="1052513" cy="1052513"/>
                </a:xfrm>
                <a:custGeom>
                  <a:avLst/>
                  <a:gdLst>
                    <a:gd name="T0" fmla="*/ 624 w 663"/>
                    <a:gd name="T1" fmla="*/ 380 h 663"/>
                    <a:gd name="T2" fmla="*/ 613 w 663"/>
                    <a:gd name="T3" fmla="*/ 339 h 663"/>
                    <a:gd name="T4" fmla="*/ 612 w 663"/>
                    <a:gd name="T5" fmla="*/ 289 h 663"/>
                    <a:gd name="T6" fmla="*/ 663 w 663"/>
                    <a:gd name="T7" fmla="*/ 258 h 663"/>
                    <a:gd name="T8" fmla="*/ 645 w 663"/>
                    <a:gd name="T9" fmla="*/ 201 h 663"/>
                    <a:gd name="T10" fmla="*/ 612 w 663"/>
                    <a:gd name="T11" fmla="*/ 150 h 663"/>
                    <a:gd name="T12" fmla="*/ 538 w 663"/>
                    <a:gd name="T13" fmla="*/ 140 h 663"/>
                    <a:gd name="T14" fmla="*/ 499 w 663"/>
                    <a:gd name="T15" fmla="*/ 104 h 663"/>
                    <a:gd name="T16" fmla="*/ 513 w 663"/>
                    <a:gd name="T17" fmla="*/ 45 h 663"/>
                    <a:gd name="T18" fmla="*/ 461 w 663"/>
                    <a:gd name="T19" fmla="*/ 17 h 663"/>
                    <a:gd name="T20" fmla="*/ 405 w 663"/>
                    <a:gd name="T21" fmla="*/ 0 h 663"/>
                    <a:gd name="T22" fmla="*/ 374 w 663"/>
                    <a:gd name="T23" fmla="*/ 48 h 663"/>
                    <a:gd name="T24" fmla="*/ 341 w 663"/>
                    <a:gd name="T25" fmla="*/ 50 h 663"/>
                    <a:gd name="T26" fmla="*/ 291 w 663"/>
                    <a:gd name="T27" fmla="*/ 51 h 663"/>
                    <a:gd name="T28" fmla="*/ 259 w 663"/>
                    <a:gd name="T29" fmla="*/ 0 h 663"/>
                    <a:gd name="T30" fmla="*/ 211 w 663"/>
                    <a:gd name="T31" fmla="*/ 14 h 663"/>
                    <a:gd name="T32" fmla="*/ 152 w 663"/>
                    <a:gd name="T33" fmla="*/ 42 h 663"/>
                    <a:gd name="T34" fmla="*/ 161 w 663"/>
                    <a:gd name="T35" fmla="*/ 98 h 663"/>
                    <a:gd name="T36" fmla="*/ 149 w 663"/>
                    <a:gd name="T37" fmla="*/ 116 h 663"/>
                    <a:gd name="T38" fmla="*/ 109 w 663"/>
                    <a:gd name="T39" fmla="*/ 157 h 663"/>
                    <a:gd name="T40" fmla="*/ 45 w 663"/>
                    <a:gd name="T41" fmla="*/ 150 h 663"/>
                    <a:gd name="T42" fmla="*/ 18 w 663"/>
                    <a:gd name="T43" fmla="*/ 199 h 663"/>
                    <a:gd name="T44" fmla="*/ 6 w 663"/>
                    <a:gd name="T45" fmla="*/ 261 h 663"/>
                    <a:gd name="T46" fmla="*/ 49 w 663"/>
                    <a:gd name="T47" fmla="*/ 325 h 663"/>
                    <a:gd name="T48" fmla="*/ 31 w 663"/>
                    <a:gd name="T49" fmla="*/ 386 h 663"/>
                    <a:gd name="T50" fmla="*/ 7 w 663"/>
                    <a:gd name="T51" fmla="*/ 433 h 663"/>
                    <a:gd name="T52" fmla="*/ 45 w 663"/>
                    <a:gd name="T53" fmla="*/ 512 h 663"/>
                    <a:gd name="T54" fmla="*/ 113 w 663"/>
                    <a:gd name="T55" fmla="*/ 511 h 663"/>
                    <a:gd name="T56" fmla="*/ 158 w 663"/>
                    <a:gd name="T57" fmla="*/ 556 h 663"/>
                    <a:gd name="T58" fmla="*/ 151 w 663"/>
                    <a:gd name="T59" fmla="*/ 618 h 663"/>
                    <a:gd name="T60" fmla="*/ 205 w 663"/>
                    <a:gd name="T61" fmla="*/ 647 h 663"/>
                    <a:gd name="T62" fmla="*/ 257 w 663"/>
                    <a:gd name="T63" fmla="*/ 663 h 663"/>
                    <a:gd name="T64" fmla="*/ 296 w 663"/>
                    <a:gd name="T65" fmla="*/ 611 h 663"/>
                    <a:gd name="T66" fmla="*/ 354 w 663"/>
                    <a:gd name="T67" fmla="*/ 612 h 663"/>
                    <a:gd name="T68" fmla="*/ 405 w 663"/>
                    <a:gd name="T69" fmla="*/ 662 h 663"/>
                    <a:gd name="T70" fmla="*/ 431 w 663"/>
                    <a:gd name="T71" fmla="*/ 656 h 663"/>
                    <a:gd name="T72" fmla="*/ 505 w 663"/>
                    <a:gd name="T73" fmla="*/ 624 h 663"/>
                    <a:gd name="T74" fmla="*/ 501 w 663"/>
                    <a:gd name="T75" fmla="*/ 559 h 663"/>
                    <a:gd name="T76" fmla="*/ 547 w 663"/>
                    <a:gd name="T77" fmla="*/ 515 h 663"/>
                    <a:gd name="T78" fmla="*/ 567 w 663"/>
                    <a:gd name="T79" fmla="*/ 502 h 663"/>
                    <a:gd name="T80" fmla="*/ 622 w 663"/>
                    <a:gd name="T81" fmla="*/ 506 h 663"/>
                    <a:gd name="T82" fmla="*/ 652 w 663"/>
                    <a:gd name="T83" fmla="*/ 443 h 663"/>
                    <a:gd name="T84" fmla="*/ 663 w 663"/>
                    <a:gd name="T85" fmla="*/ 404 h 663"/>
                    <a:gd name="T86" fmla="*/ 482 w 663"/>
                    <a:gd name="T87" fmla="*/ 398 h 663"/>
                    <a:gd name="T88" fmla="*/ 459 w 663"/>
                    <a:gd name="T89" fmla="*/ 436 h 663"/>
                    <a:gd name="T90" fmla="*/ 422 w 663"/>
                    <a:gd name="T91" fmla="*/ 469 h 663"/>
                    <a:gd name="T92" fmla="*/ 375 w 663"/>
                    <a:gd name="T93" fmla="*/ 490 h 663"/>
                    <a:gd name="T94" fmla="*/ 335 w 663"/>
                    <a:gd name="T95" fmla="*/ 496 h 663"/>
                    <a:gd name="T96" fmla="*/ 294 w 663"/>
                    <a:gd name="T97" fmla="*/ 493 h 663"/>
                    <a:gd name="T98" fmla="*/ 248 w 663"/>
                    <a:gd name="T99" fmla="*/ 473 h 663"/>
                    <a:gd name="T100" fmla="*/ 209 w 663"/>
                    <a:gd name="T101" fmla="*/ 442 h 663"/>
                    <a:gd name="T102" fmla="*/ 184 w 663"/>
                    <a:gd name="T103" fmla="*/ 404 h 663"/>
                    <a:gd name="T104" fmla="*/ 170 w 663"/>
                    <a:gd name="T105" fmla="*/ 364 h 663"/>
                    <a:gd name="T106" fmla="*/ 167 w 663"/>
                    <a:gd name="T107" fmla="*/ 327 h 663"/>
                    <a:gd name="T108" fmla="*/ 175 w 663"/>
                    <a:gd name="T109" fmla="*/ 282 h 663"/>
                    <a:gd name="T110" fmla="*/ 193 w 663"/>
                    <a:gd name="T111" fmla="*/ 241 h 663"/>
                    <a:gd name="T112" fmla="*/ 230 w 663"/>
                    <a:gd name="T113" fmla="*/ 202 h 663"/>
                    <a:gd name="T114" fmla="*/ 293 w 663"/>
                    <a:gd name="T115" fmla="*/ 171 h 663"/>
                    <a:gd name="T116" fmla="*/ 342 w 663"/>
                    <a:gd name="T117" fmla="*/ 168 h 663"/>
                    <a:gd name="T118" fmla="*/ 383 w 663"/>
                    <a:gd name="T119" fmla="*/ 175 h 663"/>
                    <a:gd name="T120" fmla="*/ 453 w 663"/>
                    <a:gd name="T121" fmla="*/ 222 h 663"/>
                    <a:gd name="T122" fmla="*/ 480 w 663"/>
                    <a:gd name="T123" fmla="*/ 261 h 663"/>
                    <a:gd name="T124" fmla="*/ 495 w 663"/>
                    <a:gd name="T125" fmla="*/ 315 h 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63" h="663">
                      <a:moveTo>
                        <a:pt x="663" y="404"/>
                      </a:moveTo>
                      <a:lnTo>
                        <a:pt x="663" y="404"/>
                      </a:lnTo>
                      <a:lnTo>
                        <a:pt x="655" y="400"/>
                      </a:lnTo>
                      <a:lnTo>
                        <a:pt x="636" y="388"/>
                      </a:lnTo>
                      <a:lnTo>
                        <a:pt x="624" y="380"/>
                      </a:lnTo>
                      <a:lnTo>
                        <a:pt x="613" y="373"/>
                      </a:lnTo>
                      <a:lnTo>
                        <a:pt x="612" y="371"/>
                      </a:lnTo>
                      <a:lnTo>
                        <a:pt x="612" y="370"/>
                      </a:lnTo>
                      <a:lnTo>
                        <a:pt x="613" y="361"/>
                      </a:lnTo>
                      <a:lnTo>
                        <a:pt x="613" y="339"/>
                      </a:lnTo>
                      <a:lnTo>
                        <a:pt x="613" y="318"/>
                      </a:lnTo>
                      <a:lnTo>
                        <a:pt x="612" y="300"/>
                      </a:lnTo>
                      <a:lnTo>
                        <a:pt x="612" y="292"/>
                      </a:lnTo>
                      <a:lnTo>
                        <a:pt x="612" y="292"/>
                      </a:lnTo>
                      <a:lnTo>
                        <a:pt x="612" y="289"/>
                      </a:lnTo>
                      <a:lnTo>
                        <a:pt x="621" y="283"/>
                      </a:lnTo>
                      <a:lnTo>
                        <a:pt x="636" y="274"/>
                      </a:lnTo>
                      <a:lnTo>
                        <a:pt x="655" y="262"/>
                      </a:lnTo>
                      <a:lnTo>
                        <a:pt x="663" y="258"/>
                      </a:lnTo>
                      <a:lnTo>
                        <a:pt x="663" y="258"/>
                      </a:lnTo>
                      <a:lnTo>
                        <a:pt x="663" y="255"/>
                      </a:lnTo>
                      <a:lnTo>
                        <a:pt x="660" y="246"/>
                      </a:lnTo>
                      <a:lnTo>
                        <a:pt x="655" y="229"/>
                      </a:lnTo>
                      <a:lnTo>
                        <a:pt x="649" y="210"/>
                      </a:lnTo>
                      <a:lnTo>
                        <a:pt x="645" y="201"/>
                      </a:lnTo>
                      <a:lnTo>
                        <a:pt x="639" y="187"/>
                      </a:lnTo>
                      <a:lnTo>
                        <a:pt x="627" y="165"/>
                      </a:lnTo>
                      <a:lnTo>
                        <a:pt x="621" y="153"/>
                      </a:lnTo>
                      <a:lnTo>
                        <a:pt x="618" y="148"/>
                      </a:lnTo>
                      <a:lnTo>
                        <a:pt x="612" y="150"/>
                      </a:lnTo>
                      <a:lnTo>
                        <a:pt x="588" y="156"/>
                      </a:lnTo>
                      <a:lnTo>
                        <a:pt x="558" y="163"/>
                      </a:lnTo>
                      <a:lnTo>
                        <a:pt x="555" y="159"/>
                      </a:lnTo>
                      <a:lnTo>
                        <a:pt x="550" y="151"/>
                      </a:lnTo>
                      <a:lnTo>
                        <a:pt x="538" y="140"/>
                      </a:lnTo>
                      <a:lnTo>
                        <a:pt x="526" y="128"/>
                      </a:lnTo>
                      <a:lnTo>
                        <a:pt x="514" y="116"/>
                      </a:lnTo>
                      <a:lnTo>
                        <a:pt x="507" y="111"/>
                      </a:lnTo>
                      <a:lnTo>
                        <a:pt x="501" y="105"/>
                      </a:lnTo>
                      <a:lnTo>
                        <a:pt x="499" y="104"/>
                      </a:lnTo>
                      <a:lnTo>
                        <a:pt x="501" y="98"/>
                      </a:lnTo>
                      <a:lnTo>
                        <a:pt x="507" y="75"/>
                      </a:lnTo>
                      <a:lnTo>
                        <a:pt x="511" y="53"/>
                      </a:lnTo>
                      <a:lnTo>
                        <a:pt x="513" y="45"/>
                      </a:lnTo>
                      <a:lnTo>
                        <a:pt x="513" y="45"/>
                      </a:lnTo>
                      <a:lnTo>
                        <a:pt x="510" y="42"/>
                      </a:lnTo>
                      <a:lnTo>
                        <a:pt x="502" y="38"/>
                      </a:lnTo>
                      <a:lnTo>
                        <a:pt x="487" y="29"/>
                      </a:lnTo>
                      <a:lnTo>
                        <a:pt x="470" y="21"/>
                      </a:lnTo>
                      <a:lnTo>
                        <a:pt x="461" y="17"/>
                      </a:lnTo>
                      <a:lnTo>
                        <a:pt x="452" y="14"/>
                      </a:lnTo>
                      <a:lnTo>
                        <a:pt x="434" y="8"/>
                      </a:lnTo>
                      <a:lnTo>
                        <a:pt x="417" y="2"/>
                      </a:lnTo>
                      <a:lnTo>
                        <a:pt x="408" y="0"/>
                      </a:lnTo>
                      <a:lnTo>
                        <a:pt x="405" y="0"/>
                      </a:lnTo>
                      <a:lnTo>
                        <a:pt x="405" y="0"/>
                      </a:lnTo>
                      <a:lnTo>
                        <a:pt x="401" y="8"/>
                      </a:lnTo>
                      <a:lnTo>
                        <a:pt x="389" y="27"/>
                      </a:lnTo>
                      <a:lnTo>
                        <a:pt x="381" y="38"/>
                      </a:lnTo>
                      <a:lnTo>
                        <a:pt x="374" y="48"/>
                      </a:lnTo>
                      <a:lnTo>
                        <a:pt x="372" y="51"/>
                      </a:lnTo>
                      <a:lnTo>
                        <a:pt x="371" y="51"/>
                      </a:lnTo>
                      <a:lnTo>
                        <a:pt x="366" y="51"/>
                      </a:lnTo>
                      <a:lnTo>
                        <a:pt x="351" y="50"/>
                      </a:lnTo>
                      <a:lnTo>
                        <a:pt x="341" y="50"/>
                      </a:lnTo>
                      <a:lnTo>
                        <a:pt x="324" y="50"/>
                      </a:lnTo>
                      <a:lnTo>
                        <a:pt x="314" y="50"/>
                      </a:lnTo>
                      <a:lnTo>
                        <a:pt x="299" y="51"/>
                      </a:lnTo>
                      <a:lnTo>
                        <a:pt x="293" y="51"/>
                      </a:lnTo>
                      <a:lnTo>
                        <a:pt x="291" y="51"/>
                      </a:lnTo>
                      <a:lnTo>
                        <a:pt x="290" y="50"/>
                      </a:lnTo>
                      <a:lnTo>
                        <a:pt x="284" y="42"/>
                      </a:lnTo>
                      <a:lnTo>
                        <a:pt x="273" y="27"/>
                      </a:lnTo>
                      <a:lnTo>
                        <a:pt x="262" y="8"/>
                      </a:lnTo>
                      <a:lnTo>
                        <a:pt x="259" y="0"/>
                      </a:lnTo>
                      <a:lnTo>
                        <a:pt x="257" y="0"/>
                      </a:lnTo>
                      <a:lnTo>
                        <a:pt x="254" y="0"/>
                      </a:lnTo>
                      <a:lnTo>
                        <a:pt x="245" y="3"/>
                      </a:lnTo>
                      <a:lnTo>
                        <a:pt x="229" y="8"/>
                      </a:lnTo>
                      <a:lnTo>
                        <a:pt x="211" y="14"/>
                      </a:lnTo>
                      <a:lnTo>
                        <a:pt x="203" y="17"/>
                      </a:lnTo>
                      <a:lnTo>
                        <a:pt x="194" y="21"/>
                      </a:lnTo>
                      <a:lnTo>
                        <a:pt x="176" y="29"/>
                      </a:lnTo>
                      <a:lnTo>
                        <a:pt x="160" y="38"/>
                      </a:lnTo>
                      <a:lnTo>
                        <a:pt x="152" y="42"/>
                      </a:lnTo>
                      <a:lnTo>
                        <a:pt x="149" y="45"/>
                      </a:lnTo>
                      <a:lnTo>
                        <a:pt x="149" y="45"/>
                      </a:lnTo>
                      <a:lnTo>
                        <a:pt x="151" y="53"/>
                      </a:lnTo>
                      <a:lnTo>
                        <a:pt x="155" y="75"/>
                      </a:lnTo>
                      <a:lnTo>
                        <a:pt x="161" y="98"/>
                      </a:lnTo>
                      <a:lnTo>
                        <a:pt x="163" y="104"/>
                      </a:lnTo>
                      <a:lnTo>
                        <a:pt x="161" y="105"/>
                      </a:lnTo>
                      <a:lnTo>
                        <a:pt x="157" y="110"/>
                      </a:lnTo>
                      <a:lnTo>
                        <a:pt x="154" y="113"/>
                      </a:lnTo>
                      <a:lnTo>
                        <a:pt x="149" y="116"/>
                      </a:lnTo>
                      <a:lnTo>
                        <a:pt x="137" y="126"/>
                      </a:lnTo>
                      <a:lnTo>
                        <a:pt x="125" y="138"/>
                      </a:lnTo>
                      <a:lnTo>
                        <a:pt x="115" y="150"/>
                      </a:lnTo>
                      <a:lnTo>
                        <a:pt x="112" y="154"/>
                      </a:lnTo>
                      <a:lnTo>
                        <a:pt x="109" y="157"/>
                      </a:lnTo>
                      <a:lnTo>
                        <a:pt x="104" y="162"/>
                      </a:lnTo>
                      <a:lnTo>
                        <a:pt x="103" y="163"/>
                      </a:lnTo>
                      <a:lnTo>
                        <a:pt x="95" y="162"/>
                      </a:lnTo>
                      <a:lnTo>
                        <a:pt x="73" y="156"/>
                      </a:lnTo>
                      <a:lnTo>
                        <a:pt x="45" y="150"/>
                      </a:lnTo>
                      <a:lnTo>
                        <a:pt x="43" y="151"/>
                      </a:lnTo>
                      <a:lnTo>
                        <a:pt x="40" y="157"/>
                      </a:lnTo>
                      <a:lnTo>
                        <a:pt x="28" y="178"/>
                      </a:lnTo>
                      <a:lnTo>
                        <a:pt x="24" y="187"/>
                      </a:lnTo>
                      <a:lnTo>
                        <a:pt x="18" y="199"/>
                      </a:lnTo>
                      <a:lnTo>
                        <a:pt x="7" y="228"/>
                      </a:lnTo>
                      <a:lnTo>
                        <a:pt x="4" y="241"/>
                      </a:lnTo>
                      <a:lnTo>
                        <a:pt x="1" y="253"/>
                      </a:lnTo>
                      <a:lnTo>
                        <a:pt x="0" y="258"/>
                      </a:lnTo>
                      <a:lnTo>
                        <a:pt x="6" y="261"/>
                      </a:lnTo>
                      <a:lnTo>
                        <a:pt x="25" y="274"/>
                      </a:lnTo>
                      <a:lnTo>
                        <a:pt x="52" y="291"/>
                      </a:lnTo>
                      <a:lnTo>
                        <a:pt x="50" y="297"/>
                      </a:lnTo>
                      <a:lnTo>
                        <a:pt x="50" y="307"/>
                      </a:lnTo>
                      <a:lnTo>
                        <a:pt x="49" y="325"/>
                      </a:lnTo>
                      <a:lnTo>
                        <a:pt x="49" y="343"/>
                      </a:lnTo>
                      <a:lnTo>
                        <a:pt x="50" y="360"/>
                      </a:lnTo>
                      <a:lnTo>
                        <a:pt x="52" y="367"/>
                      </a:lnTo>
                      <a:lnTo>
                        <a:pt x="52" y="373"/>
                      </a:lnTo>
                      <a:lnTo>
                        <a:pt x="31" y="386"/>
                      </a:lnTo>
                      <a:lnTo>
                        <a:pt x="15" y="397"/>
                      </a:lnTo>
                      <a:lnTo>
                        <a:pt x="6" y="403"/>
                      </a:lnTo>
                      <a:lnTo>
                        <a:pt x="0" y="406"/>
                      </a:lnTo>
                      <a:lnTo>
                        <a:pt x="3" y="418"/>
                      </a:lnTo>
                      <a:lnTo>
                        <a:pt x="7" y="433"/>
                      </a:lnTo>
                      <a:lnTo>
                        <a:pt x="16" y="460"/>
                      </a:lnTo>
                      <a:lnTo>
                        <a:pt x="22" y="472"/>
                      </a:lnTo>
                      <a:lnTo>
                        <a:pt x="28" y="484"/>
                      </a:lnTo>
                      <a:lnTo>
                        <a:pt x="40" y="506"/>
                      </a:lnTo>
                      <a:lnTo>
                        <a:pt x="45" y="512"/>
                      </a:lnTo>
                      <a:lnTo>
                        <a:pt x="46" y="514"/>
                      </a:lnTo>
                      <a:lnTo>
                        <a:pt x="76" y="508"/>
                      </a:lnTo>
                      <a:lnTo>
                        <a:pt x="104" y="500"/>
                      </a:lnTo>
                      <a:lnTo>
                        <a:pt x="107" y="503"/>
                      </a:lnTo>
                      <a:lnTo>
                        <a:pt x="113" y="511"/>
                      </a:lnTo>
                      <a:lnTo>
                        <a:pt x="124" y="523"/>
                      </a:lnTo>
                      <a:lnTo>
                        <a:pt x="137" y="536"/>
                      </a:lnTo>
                      <a:lnTo>
                        <a:pt x="149" y="547"/>
                      </a:lnTo>
                      <a:lnTo>
                        <a:pt x="155" y="553"/>
                      </a:lnTo>
                      <a:lnTo>
                        <a:pt x="158" y="556"/>
                      </a:lnTo>
                      <a:lnTo>
                        <a:pt x="163" y="559"/>
                      </a:lnTo>
                      <a:lnTo>
                        <a:pt x="163" y="560"/>
                      </a:lnTo>
                      <a:lnTo>
                        <a:pt x="155" y="590"/>
                      </a:lnTo>
                      <a:lnTo>
                        <a:pt x="151" y="617"/>
                      </a:lnTo>
                      <a:lnTo>
                        <a:pt x="151" y="618"/>
                      </a:lnTo>
                      <a:lnTo>
                        <a:pt x="154" y="620"/>
                      </a:lnTo>
                      <a:lnTo>
                        <a:pt x="161" y="626"/>
                      </a:lnTo>
                      <a:lnTo>
                        <a:pt x="178" y="635"/>
                      </a:lnTo>
                      <a:lnTo>
                        <a:pt x="197" y="644"/>
                      </a:lnTo>
                      <a:lnTo>
                        <a:pt x="205" y="647"/>
                      </a:lnTo>
                      <a:lnTo>
                        <a:pt x="220" y="653"/>
                      </a:lnTo>
                      <a:lnTo>
                        <a:pt x="242" y="659"/>
                      </a:lnTo>
                      <a:lnTo>
                        <a:pt x="254" y="662"/>
                      </a:lnTo>
                      <a:lnTo>
                        <a:pt x="257" y="663"/>
                      </a:lnTo>
                      <a:lnTo>
                        <a:pt x="257" y="663"/>
                      </a:lnTo>
                      <a:lnTo>
                        <a:pt x="260" y="660"/>
                      </a:lnTo>
                      <a:lnTo>
                        <a:pt x="266" y="650"/>
                      </a:lnTo>
                      <a:lnTo>
                        <a:pt x="275" y="636"/>
                      </a:lnTo>
                      <a:lnTo>
                        <a:pt x="291" y="611"/>
                      </a:lnTo>
                      <a:lnTo>
                        <a:pt x="296" y="611"/>
                      </a:lnTo>
                      <a:lnTo>
                        <a:pt x="303" y="612"/>
                      </a:lnTo>
                      <a:lnTo>
                        <a:pt x="321" y="614"/>
                      </a:lnTo>
                      <a:lnTo>
                        <a:pt x="332" y="614"/>
                      </a:lnTo>
                      <a:lnTo>
                        <a:pt x="339" y="614"/>
                      </a:lnTo>
                      <a:lnTo>
                        <a:pt x="354" y="612"/>
                      </a:lnTo>
                      <a:lnTo>
                        <a:pt x="368" y="611"/>
                      </a:lnTo>
                      <a:lnTo>
                        <a:pt x="374" y="611"/>
                      </a:lnTo>
                      <a:lnTo>
                        <a:pt x="389" y="635"/>
                      </a:lnTo>
                      <a:lnTo>
                        <a:pt x="401" y="654"/>
                      </a:lnTo>
                      <a:lnTo>
                        <a:pt x="405" y="662"/>
                      </a:lnTo>
                      <a:lnTo>
                        <a:pt x="405" y="662"/>
                      </a:lnTo>
                      <a:lnTo>
                        <a:pt x="407" y="662"/>
                      </a:lnTo>
                      <a:lnTo>
                        <a:pt x="411" y="662"/>
                      </a:lnTo>
                      <a:lnTo>
                        <a:pt x="419" y="660"/>
                      </a:lnTo>
                      <a:lnTo>
                        <a:pt x="431" y="656"/>
                      </a:lnTo>
                      <a:lnTo>
                        <a:pt x="458" y="647"/>
                      </a:lnTo>
                      <a:lnTo>
                        <a:pt x="470" y="641"/>
                      </a:lnTo>
                      <a:lnTo>
                        <a:pt x="477" y="638"/>
                      </a:lnTo>
                      <a:lnTo>
                        <a:pt x="492" y="630"/>
                      </a:lnTo>
                      <a:lnTo>
                        <a:pt x="505" y="624"/>
                      </a:lnTo>
                      <a:lnTo>
                        <a:pt x="513" y="618"/>
                      </a:lnTo>
                      <a:lnTo>
                        <a:pt x="514" y="617"/>
                      </a:lnTo>
                      <a:lnTo>
                        <a:pt x="513" y="611"/>
                      </a:lnTo>
                      <a:lnTo>
                        <a:pt x="507" y="587"/>
                      </a:lnTo>
                      <a:lnTo>
                        <a:pt x="501" y="559"/>
                      </a:lnTo>
                      <a:lnTo>
                        <a:pt x="510" y="550"/>
                      </a:lnTo>
                      <a:lnTo>
                        <a:pt x="516" y="545"/>
                      </a:lnTo>
                      <a:lnTo>
                        <a:pt x="526" y="536"/>
                      </a:lnTo>
                      <a:lnTo>
                        <a:pt x="537" y="526"/>
                      </a:lnTo>
                      <a:lnTo>
                        <a:pt x="547" y="515"/>
                      </a:lnTo>
                      <a:lnTo>
                        <a:pt x="550" y="509"/>
                      </a:lnTo>
                      <a:lnTo>
                        <a:pt x="553" y="506"/>
                      </a:lnTo>
                      <a:lnTo>
                        <a:pt x="559" y="500"/>
                      </a:lnTo>
                      <a:lnTo>
                        <a:pt x="559" y="500"/>
                      </a:lnTo>
                      <a:lnTo>
                        <a:pt x="567" y="502"/>
                      </a:lnTo>
                      <a:lnTo>
                        <a:pt x="589" y="506"/>
                      </a:lnTo>
                      <a:lnTo>
                        <a:pt x="612" y="512"/>
                      </a:lnTo>
                      <a:lnTo>
                        <a:pt x="618" y="514"/>
                      </a:lnTo>
                      <a:lnTo>
                        <a:pt x="619" y="512"/>
                      </a:lnTo>
                      <a:lnTo>
                        <a:pt x="622" y="506"/>
                      </a:lnTo>
                      <a:lnTo>
                        <a:pt x="631" y="491"/>
                      </a:lnTo>
                      <a:lnTo>
                        <a:pt x="637" y="479"/>
                      </a:lnTo>
                      <a:lnTo>
                        <a:pt x="640" y="472"/>
                      </a:lnTo>
                      <a:lnTo>
                        <a:pt x="648" y="458"/>
                      </a:lnTo>
                      <a:lnTo>
                        <a:pt x="652" y="443"/>
                      </a:lnTo>
                      <a:lnTo>
                        <a:pt x="657" y="428"/>
                      </a:lnTo>
                      <a:lnTo>
                        <a:pt x="660" y="421"/>
                      </a:lnTo>
                      <a:lnTo>
                        <a:pt x="661" y="413"/>
                      </a:lnTo>
                      <a:lnTo>
                        <a:pt x="663" y="407"/>
                      </a:lnTo>
                      <a:lnTo>
                        <a:pt x="663" y="404"/>
                      </a:lnTo>
                      <a:close/>
                      <a:moveTo>
                        <a:pt x="495" y="345"/>
                      </a:moveTo>
                      <a:lnTo>
                        <a:pt x="493" y="358"/>
                      </a:lnTo>
                      <a:lnTo>
                        <a:pt x="490" y="371"/>
                      </a:lnTo>
                      <a:lnTo>
                        <a:pt x="486" y="385"/>
                      </a:lnTo>
                      <a:lnTo>
                        <a:pt x="482" y="398"/>
                      </a:lnTo>
                      <a:lnTo>
                        <a:pt x="479" y="406"/>
                      </a:lnTo>
                      <a:lnTo>
                        <a:pt x="476" y="410"/>
                      </a:lnTo>
                      <a:lnTo>
                        <a:pt x="471" y="419"/>
                      </a:lnTo>
                      <a:lnTo>
                        <a:pt x="465" y="427"/>
                      </a:lnTo>
                      <a:lnTo>
                        <a:pt x="459" y="436"/>
                      </a:lnTo>
                      <a:lnTo>
                        <a:pt x="452" y="443"/>
                      </a:lnTo>
                      <a:lnTo>
                        <a:pt x="446" y="451"/>
                      </a:lnTo>
                      <a:lnTo>
                        <a:pt x="438" y="457"/>
                      </a:lnTo>
                      <a:lnTo>
                        <a:pt x="429" y="463"/>
                      </a:lnTo>
                      <a:lnTo>
                        <a:pt x="422" y="469"/>
                      </a:lnTo>
                      <a:lnTo>
                        <a:pt x="413" y="475"/>
                      </a:lnTo>
                      <a:lnTo>
                        <a:pt x="404" y="479"/>
                      </a:lnTo>
                      <a:lnTo>
                        <a:pt x="395" y="484"/>
                      </a:lnTo>
                      <a:lnTo>
                        <a:pt x="384" y="487"/>
                      </a:lnTo>
                      <a:lnTo>
                        <a:pt x="375" y="490"/>
                      </a:lnTo>
                      <a:lnTo>
                        <a:pt x="365" y="493"/>
                      </a:lnTo>
                      <a:lnTo>
                        <a:pt x="354" y="494"/>
                      </a:lnTo>
                      <a:lnTo>
                        <a:pt x="348" y="496"/>
                      </a:lnTo>
                      <a:lnTo>
                        <a:pt x="345" y="496"/>
                      </a:lnTo>
                      <a:lnTo>
                        <a:pt x="335" y="496"/>
                      </a:lnTo>
                      <a:lnTo>
                        <a:pt x="324" y="496"/>
                      </a:lnTo>
                      <a:lnTo>
                        <a:pt x="314" y="496"/>
                      </a:lnTo>
                      <a:lnTo>
                        <a:pt x="309" y="494"/>
                      </a:lnTo>
                      <a:lnTo>
                        <a:pt x="305" y="494"/>
                      </a:lnTo>
                      <a:lnTo>
                        <a:pt x="294" y="493"/>
                      </a:lnTo>
                      <a:lnTo>
                        <a:pt x="285" y="490"/>
                      </a:lnTo>
                      <a:lnTo>
                        <a:pt x="275" y="487"/>
                      </a:lnTo>
                      <a:lnTo>
                        <a:pt x="266" y="482"/>
                      </a:lnTo>
                      <a:lnTo>
                        <a:pt x="257" y="478"/>
                      </a:lnTo>
                      <a:lnTo>
                        <a:pt x="248" y="473"/>
                      </a:lnTo>
                      <a:lnTo>
                        <a:pt x="239" y="469"/>
                      </a:lnTo>
                      <a:lnTo>
                        <a:pt x="232" y="463"/>
                      </a:lnTo>
                      <a:lnTo>
                        <a:pt x="223" y="457"/>
                      </a:lnTo>
                      <a:lnTo>
                        <a:pt x="217" y="449"/>
                      </a:lnTo>
                      <a:lnTo>
                        <a:pt x="209" y="442"/>
                      </a:lnTo>
                      <a:lnTo>
                        <a:pt x="203" y="434"/>
                      </a:lnTo>
                      <a:lnTo>
                        <a:pt x="197" y="427"/>
                      </a:lnTo>
                      <a:lnTo>
                        <a:pt x="191" y="418"/>
                      </a:lnTo>
                      <a:lnTo>
                        <a:pt x="187" y="409"/>
                      </a:lnTo>
                      <a:lnTo>
                        <a:pt x="184" y="404"/>
                      </a:lnTo>
                      <a:lnTo>
                        <a:pt x="182" y="400"/>
                      </a:lnTo>
                      <a:lnTo>
                        <a:pt x="178" y="391"/>
                      </a:lnTo>
                      <a:lnTo>
                        <a:pt x="175" y="382"/>
                      </a:lnTo>
                      <a:lnTo>
                        <a:pt x="172" y="373"/>
                      </a:lnTo>
                      <a:lnTo>
                        <a:pt x="170" y="364"/>
                      </a:lnTo>
                      <a:lnTo>
                        <a:pt x="169" y="355"/>
                      </a:lnTo>
                      <a:lnTo>
                        <a:pt x="167" y="346"/>
                      </a:lnTo>
                      <a:lnTo>
                        <a:pt x="167" y="337"/>
                      </a:lnTo>
                      <a:lnTo>
                        <a:pt x="167" y="331"/>
                      </a:lnTo>
                      <a:lnTo>
                        <a:pt x="167" y="327"/>
                      </a:lnTo>
                      <a:lnTo>
                        <a:pt x="167" y="316"/>
                      </a:lnTo>
                      <a:lnTo>
                        <a:pt x="169" y="307"/>
                      </a:lnTo>
                      <a:lnTo>
                        <a:pt x="170" y="298"/>
                      </a:lnTo>
                      <a:lnTo>
                        <a:pt x="172" y="291"/>
                      </a:lnTo>
                      <a:lnTo>
                        <a:pt x="175" y="282"/>
                      </a:lnTo>
                      <a:lnTo>
                        <a:pt x="178" y="273"/>
                      </a:lnTo>
                      <a:lnTo>
                        <a:pt x="181" y="264"/>
                      </a:lnTo>
                      <a:lnTo>
                        <a:pt x="184" y="259"/>
                      </a:lnTo>
                      <a:lnTo>
                        <a:pt x="187" y="253"/>
                      </a:lnTo>
                      <a:lnTo>
                        <a:pt x="193" y="241"/>
                      </a:lnTo>
                      <a:lnTo>
                        <a:pt x="200" y="232"/>
                      </a:lnTo>
                      <a:lnTo>
                        <a:pt x="209" y="222"/>
                      </a:lnTo>
                      <a:lnTo>
                        <a:pt x="214" y="216"/>
                      </a:lnTo>
                      <a:lnTo>
                        <a:pt x="218" y="211"/>
                      </a:lnTo>
                      <a:lnTo>
                        <a:pt x="230" y="202"/>
                      </a:lnTo>
                      <a:lnTo>
                        <a:pt x="241" y="193"/>
                      </a:lnTo>
                      <a:lnTo>
                        <a:pt x="253" y="186"/>
                      </a:lnTo>
                      <a:lnTo>
                        <a:pt x="266" y="180"/>
                      </a:lnTo>
                      <a:lnTo>
                        <a:pt x="279" y="175"/>
                      </a:lnTo>
                      <a:lnTo>
                        <a:pt x="293" y="171"/>
                      </a:lnTo>
                      <a:lnTo>
                        <a:pt x="306" y="168"/>
                      </a:lnTo>
                      <a:lnTo>
                        <a:pt x="314" y="168"/>
                      </a:lnTo>
                      <a:lnTo>
                        <a:pt x="317" y="168"/>
                      </a:lnTo>
                      <a:lnTo>
                        <a:pt x="329" y="166"/>
                      </a:lnTo>
                      <a:lnTo>
                        <a:pt x="342" y="168"/>
                      </a:lnTo>
                      <a:lnTo>
                        <a:pt x="354" y="168"/>
                      </a:lnTo>
                      <a:lnTo>
                        <a:pt x="357" y="169"/>
                      </a:lnTo>
                      <a:lnTo>
                        <a:pt x="362" y="169"/>
                      </a:lnTo>
                      <a:lnTo>
                        <a:pt x="371" y="171"/>
                      </a:lnTo>
                      <a:lnTo>
                        <a:pt x="383" y="175"/>
                      </a:lnTo>
                      <a:lnTo>
                        <a:pt x="399" y="181"/>
                      </a:lnTo>
                      <a:lnTo>
                        <a:pt x="414" y="189"/>
                      </a:lnTo>
                      <a:lnTo>
                        <a:pt x="428" y="198"/>
                      </a:lnTo>
                      <a:lnTo>
                        <a:pt x="441" y="210"/>
                      </a:lnTo>
                      <a:lnTo>
                        <a:pt x="453" y="222"/>
                      </a:lnTo>
                      <a:lnTo>
                        <a:pt x="462" y="231"/>
                      </a:lnTo>
                      <a:lnTo>
                        <a:pt x="467" y="238"/>
                      </a:lnTo>
                      <a:lnTo>
                        <a:pt x="470" y="241"/>
                      </a:lnTo>
                      <a:lnTo>
                        <a:pt x="473" y="247"/>
                      </a:lnTo>
                      <a:lnTo>
                        <a:pt x="480" y="261"/>
                      </a:lnTo>
                      <a:lnTo>
                        <a:pt x="484" y="274"/>
                      </a:lnTo>
                      <a:lnTo>
                        <a:pt x="490" y="288"/>
                      </a:lnTo>
                      <a:lnTo>
                        <a:pt x="492" y="294"/>
                      </a:lnTo>
                      <a:lnTo>
                        <a:pt x="493" y="301"/>
                      </a:lnTo>
                      <a:lnTo>
                        <a:pt x="495" y="315"/>
                      </a:lnTo>
                      <a:lnTo>
                        <a:pt x="496" y="330"/>
                      </a:lnTo>
                      <a:lnTo>
                        <a:pt x="495" y="3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6">
                  <a:extLst>
                    <a:ext uri="{FF2B5EF4-FFF2-40B4-BE49-F238E27FC236}">
                      <a16:creationId xmlns:a16="http://schemas.microsoft.com/office/drawing/2014/main" id="{7FCC1D29-735A-932E-729F-D5AA71E73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4438" y="2006600"/>
                  <a:ext cx="276225" cy="276225"/>
                </a:xfrm>
                <a:custGeom>
                  <a:avLst/>
                  <a:gdLst>
                    <a:gd name="T0" fmla="*/ 171 w 174"/>
                    <a:gd name="T1" fmla="*/ 68 h 174"/>
                    <a:gd name="T2" fmla="*/ 168 w 174"/>
                    <a:gd name="T3" fmla="*/ 57 h 174"/>
                    <a:gd name="T4" fmla="*/ 160 w 174"/>
                    <a:gd name="T5" fmla="*/ 44 h 174"/>
                    <a:gd name="T6" fmla="*/ 157 w 174"/>
                    <a:gd name="T7" fmla="*/ 38 h 174"/>
                    <a:gd name="T8" fmla="*/ 151 w 174"/>
                    <a:gd name="T9" fmla="*/ 29 h 174"/>
                    <a:gd name="T10" fmla="*/ 138 w 174"/>
                    <a:gd name="T11" fmla="*/ 17 h 174"/>
                    <a:gd name="T12" fmla="*/ 121 w 174"/>
                    <a:gd name="T13" fmla="*/ 8 h 174"/>
                    <a:gd name="T14" fmla="*/ 106 w 174"/>
                    <a:gd name="T15" fmla="*/ 3 h 174"/>
                    <a:gd name="T16" fmla="*/ 100 w 174"/>
                    <a:gd name="T17" fmla="*/ 2 h 174"/>
                    <a:gd name="T18" fmla="*/ 91 w 174"/>
                    <a:gd name="T19" fmla="*/ 0 h 174"/>
                    <a:gd name="T20" fmla="*/ 79 w 174"/>
                    <a:gd name="T21" fmla="*/ 0 h 174"/>
                    <a:gd name="T22" fmla="*/ 73 w 174"/>
                    <a:gd name="T23" fmla="*/ 2 h 174"/>
                    <a:gd name="T24" fmla="*/ 58 w 174"/>
                    <a:gd name="T25" fmla="*/ 5 h 174"/>
                    <a:gd name="T26" fmla="*/ 45 w 174"/>
                    <a:gd name="T27" fmla="*/ 11 h 174"/>
                    <a:gd name="T28" fmla="*/ 33 w 174"/>
                    <a:gd name="T29" fmla="*/ 20 h 174"/>
                    <a:gd name="T30" fmla="*/ 24 w 174"/>
                    <a:gd name="T31" fmla="*/ 27 h 174"/>
                    <a:gd name="T32" fmla="*/ 17 w 174"/>
                    <a:gd name="T33" fmla="*/ 35 h 174"/>
                    <a:gd name="T34" fmla="*/ 11 w 174"/>
                    <a:gd name="T35" fmla="*/ 47 h 174"/>
                    <a:gd name="T36" fmla="*/ 8 w 174"/>
                    <a:gd name="T37" fmla="*/ 51 h 174"/>
                    <a:gd name="T38" fmla="*/ 3 w 174"/>
                    <a:gd name="T39" fmla="*/ 62 h 174"/>
                    <a:gd name="T40" fmla="*/ 2 w 174"/>
                    <a:gd name="T41" fmla="*/ 71 h 174"/>
                    <a:gd name="T42" fmla="*/ 0 w 174"/>
                    <a:gd name="T43" fmla="*/ 80 h 174"/>
                    <a:gd name="T44" fmla="*/ 0 w 174"/>
                    <a:gd name="T45" fmla="*/ 87 h 174"/>
                    <a:gd name="T46" fmla="*/ 0 w 174"/>
                    <a:gd name="T47" fmla="*/ 96 h 174"/>
                    <a:gd name="T48" fmla="*/ 2 w 174"/>
                    <a:gd name="T49" fmla="*/ 105 h 174"/>
                    <a:gd name="T50" fmla="*/ 3 w 174"/>
                    <a:gd name="T51" fmla="*/ 114 h 174"/>
                    <a:gd name="T52" fmla="*/ 8 w 174"/>
                    <a:gd name="T53" fmla="*/ 123 h 174"/>
                    <a:gd name="T54" fmla="*/ 9 w 174"/>
                    <a:gd name="T55" fmla="*/ 129 h 174"/>
                    <a:gd name="T56" fmla="*/ 15 w 174"/>
                    <a:gd name="T57" fmla="*/ 138 h 174"/>
                    <a:gd name="T58" fmla="*/ 21 w 174"/>
                    <a:gd name="T59" fmla="*/ 145 h 174"/>
                    <a:gd name="T60" fmla="*/ 30 w 174"/>
                    <a:gd name="T61" fmla="*/ 153 h 174"/>
                    <a:gd name="T62" fmla="*/ 37 w 174"/>
                    <a:gd name="T63" fmla="*/ 160 h 174"/>
                    <a:gd name="T64" fmla="*/ 46 w 174"/>
                    <a:gd name="T65" fmla="*/ 165 h 174"/>
                    <a:gd name="T66" fmla="*/ 57 w 174"/>
                    <a:gd name="T67" fmla="*/ 169 h 174"/>
                    <a:gd name="T68" fmla="*/ 67 w 174"/>
                    <a:gd name="T69" fmla="*/ 172 h 174"/>
                    <a:gd name="T70" fmla="*/ 75 w 174"/>
                    <a:gd name="T71" fmla="*/ 174 h 174"/>
                    <a:gd name="T72" fmla="*/ 82 w 174"/>
                    <a:gd name="T73" fmla="*/ 174 h 174"/>
                    <a:gd name="T74" fmla="*/ 94 w 174"/>
                    <a:gd name="T75" fmla="*/ 174 h 174"/>
                    <a:gd name="T76" fmla="*/ 99 w 174"/>
                    <a:gd name="T77" fmla="*/ 174 h 174"/>
                    <a:gd name="T78" fmla="*/ 109 w 174"/>
                    <a:gd name="T79" fmla="*/ 171 h 174"/>
                    <a:gd name="T80" fmla="*/ 120 w 174"/>
                    <a:gd name="T81" fmla="*/ 168 h 174"/>
                    <a:gd name="T82" fmla="*/ 129 w 174"/>
                    <a:gd name="T83" fmla="*/ 163 h 174"/>
                    <a:gd name="T84" fmla="*/ 138 w 174"/>
                    <a:gd name="T85" fmla="*/ 157 h 174"/>
                    <a:gd name="T86" fmla="*/ 147 w 174"/>
                    <a:gd name="T87" fmla="*/ 150 h 174"/>
                    <a:gd name="T88" fmla="*/ 154 w 174"/>
                    <a:gd name="T89" fmla="*/ 142 h 174"/>
                    <a:gd name="T90" fmla="*/ 160 w 174"/>
                    <a:gd name="T91" fmla="*/ 133 h 174"/>
                    <a:gd name="T92" fmla="*/ 163 w 174"/>
                    <a:gd name="T93" fmla="*/ 126 h 174"/>
                    <a:gd name="T94" fmla="*/ 168 w 174"/>
                    <a:gd name="T95" fmla="*/ 116 h 174"/>
                    <a:gd name="T96" fmla="*/ 172 w 174"/>
                    <a:gd name="T97" fmla="*/ 102 h 174"/>
                    <a:gd name="T98" fmla="*/ 174 w 174"/>
                    <a:gd name="T99" fmla="*/ 87 h 174"/>
                    <a:gd name="T100" fmla="*/ 172 w 174"/>
                    <a:gd name="T101" fmla="*/ 7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74" h="174">
                      <a:moveTo>
                        <a:pt x="172" y="72"/>
                      </a:moveTo>
                      <a:lnTo>
                        <a:pt x="171" y="68"/>
                      </a:lnTo>
                      <a:lnTo>
                        <a:pt x="171" y="65"/>
                      </a:lnTo>
                      <a:lnTo>
                        <a:pt x="168" y="57"/>
                      </a:lnTo>
                      <a:lnTo>
                        <a:pt x="165" y="50"/>
                      </a:lnTo>
                      <a:lnTo>
                        <a:pt x="160" y="44"/>
                      </a:lnTo>
                      <a:lnTo>
                        <a:pt x="159" y="41"/>
                      </a:lnTo>
                      <a:lnTo>
                        <a:pt x="157" y="38"/>
                      </a:lnTo>
                      <a:lnTo>
                        <a:pt x="156" y="35"/>
                      </a:lnTo>
                      <a:lnTo>
                        <a:pt x="151" y="29"/>
                      </a:lnTo>
                      <a:lnTo>
                        <a:pt x="144" y="23"/>
                      </a:lnTo>
                      <a:lnTo>
                        <a:pt x="138" y="17"/>
                      </a:lnTo>
                      <a:lnTo>
                        <a:pt x="130" y="12"/>
                      </a:lnTo>
                      <a:lnTo>
                        <a:pt x="121" y="8"/>
                      </a:lnTo>
                      <a:lnTo>
                        <a:pt x="114" y="5"/>
                      </a:lnTo>
                      <a:lnTo>
                        <a:pt x="106" y="3"/>
                      </a:lnTo>
                      <a:lnTo>
                        <a:pt x="102" y="2"/>
                      </a:lnTo>
                      <a:lnTo>
                        <a:pt x="100" y="2"/>
                      </a:lnTo>
                      <a:lnTo>
                        <a:pt x="99" y="2"/>
                      </a:lnTo>
                      <a:lnTo>
                        <a:pt x="91" y="0"/>
                      </a:lnTo>
                      <a:lnTo>
                        <a:pt x="85" y="0"/>
                      </a:lnTo>
                      <a:lnTo>
                        <a:pt x="79" y="0"/>
                      </a:lnTo>
                      <a:lnTo>
                        <a:pt x="76" y="2"/>
                      </a:lnTo>
                      <a:lnTo>
                        <a:pt x="73" y="2"/>
                      </a:lnTo>
                      <a:lnTo>
                        <a:pt x="66" y="3"/>
                      </a:lnTo>
                      <a:lnTo>
                        <a:pt x="58" y="5"/>
                      </a:lnTo>
                      <a:lnTo>
                        <a:pt x="51" y="8"/>
                      </a:lnTo>
                      <a:lnTo>
                        <a:pt x="45" y="11"/>
                      </a:lnTo>
                      <a:lnTo>
                        <a:pt x="39" y="15"/>
                      </a:lnTo>
                      <a:lnTo>
                        <a:pt x="33" y="20"/>
                      </a:lnTo>
                      <a:lnTo>
                        <a:pt x="27" y="24"/>
                      </a:lnTo>
                      <a:lnTo>
                        <a:pt x="24" y="27"/>
                      </a:lnTo>
                      <a:lnTo>
                        <a:pt x="21" y="29"/>
                      </a:lnTo>
                      <a:lnTo>
                        <a:pt x="17" y="35"/>
                      </a:lnTo>
                      <a:lnTo>
                        <a:pt x="14" y="41"/>
                      </a:lnTo>
                      <a:lnTo>
                        <a:pt x="11" y="47"/>
                      </a:lnTo>
                      <a:lnTo>
                        <a:pt x="8" y="50"/>
                      </a:lnTo>
                      <a:lnTo>
                        <a:pt x="8" y="51"/>
                      </a:lnTo>
                      <a:lnTo>
                        <a:pt x="5" y="57"/>
                      </a:lnTo>
                      <a:lnTo>
                        <a:pt x="3" y="62"/>
                      </a:lnTo>
                      <a:lnTo>
                        <a:pt x="2" y="66"/>
                      </a:lnTo>
                      <a:lnTo>
                        <a:pt x="2" y="71"/>
                      </a:lnTo>
                      <a:lnTo>
                        <a:pt x="0" y="75"/>
                      </a:lnTo>
                      <a:lnTo>
                        <a:pt x="0" y="80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0" y="96"/>
                      </a:lnTo>
                      <a:lnTo>
                        <a:pt x="0" y="101"/>
                      </a:lnTo>
                      <a:lnTo>
                        <a:pt x="2" y="105"/>
                      </a:lnTo>
                      <a:lnTo>
                        <a:pt x="2" y="110"/>
                      </a:lnTo>
                      <a:lnTo>
                        <a:pt x="3" y="114"/>
                      </a:lnTo>
                      <a:lnTo>
                        <a:pt x="5" y="119"/>
                      </a:lnTo>
                      <a:lnTo>
                        <a:pt x="8" y="123"/>
                      </a:lnTo>
                      <a:lnTo>
                        <a:pt x="9" y="126"/>
                      </a:lnTo>
                      <a:lnTo>
                        <a:pt x="9" y="129"/>
                      </a:lnTo>
                      <a:lnTo>
                        <a:pt x="12" y="133"/>
                      </a:lnTo>
                      <a:lnTo>
                        <a:pt x="15" y="138"/>
                      </a:lnTo>
                      <a:lnTo>
                        <a:pt x="18" y="142"/>
                      </a:lnTo>
                      <a:lnTo>
                        <a:pt x="21" y="145"/>
                      </a:lnTo>
                      <a:lnTo>
                        <a:pt x="25" y="150"/>
                      </a:lnTo>
                      <a:lnTo>
                        <a:pt x="30" y="153"/>
                      </a:lnTo>
                      <a:lnTo>
                        <a:pt x="33" y="157"/>
                      </a:lnTo>
                      <a:lnTo>
                        <a:pt x="37" y="160"/>
                      </a:lnTo>
                      <a:lnTo>
                        <a:pt x="42" y="162"/>
                      </a:lnTo>
                      <a:lnTo>
                        <a:pt x="46" y="165"/>
                      </a:lnTo>
                      <a:lnTo>
                        <a:pt x="51" y="168"/>
                      </a:lnTo>
                      <a:lnTo>
                        <a:pt x="57" y="169"/>
                      </a:lnTo>
                      <a:lnTo>
                        <a:pt x="61" y="171"/>
                      </a:lnTo>
                      <a:lnTo>
                        <a:pt x="67" y="172"/>
                      </a:lnTo>
                      <a:lnTo>
                        <a:pt x="72" y="174"/>
                      </a:lnTo>
                      <a:lnTo>
                        <a:pt x="75" y="174"/>
                      </a:lnTo>
                      <a:lnTo>
                        <a:pt x="76" y="174"/>
                      </a:lnTo>
                      <a:lnTo>
                        <a:pt x="82" y="174"/>
                      </a:lnTo>
                      <a:lnTo>
                        <a:pt x="88" y="174"/>
                      </a:lnTo>
                      <a:lnTo>
                        <a:pt x="94" y="174"/>
                      </a:lnTo>
                      <a:lnTo>
                        <a:pt x="96" y="174"/>
                      </a:lnTo>
                      <a:lnTo>
                        <a:pt x="99" y="174"/>
                      </a:lnTo>
                      <a:lnTo>
                        <a:pt x="103" y="172"/>
                      </a:lnTo>
                      <a:lnTo>
                        <a:pt x="109" y="171"/>
                      </a:lnTo>
                      <a:lnTo>
                        <a:pt x="114" y="169"/>
                      </a:lnTo>
                      <a:lnTo>
                        <a:pt x="120" y="168"/>
                      </a:lnTo>
                      <a:lnTo>
                        <a:pt x="124" y="165"/>
                      </a:lnTo>
                      <a:lnTo>
                        <a:pt x="129" y="163"/>
                      </a:lnTo>
                      <a:lnTo>
                        <a:pt x="133" y="160"/>
                      </a:lnTo>
                      <a:lnTo>
                        <a:pt x="138" y="157"/>
                      </a:lnTo>
                      <a:lnTo>
                        <a:pt x="142" y="154"/>
                      </a:lnTo>
                      <a:lnTo>
                        <a:pt x="147" y="150"/>
                      </a:lnTo>
                      <a:lnTo>
                        <a:pt x="150" y="147"/>
                      </a:lnTo>
                      <a:lnTo>
                        <a:pt x="154" y="142"/>
                      </a:lnTo>
                      <a:lnTo>
                        <a:pt x="157" y="138"/>
                      </a:lnTo>
                      <a:lnTo>
                        <a:pt x="160" y="133"/>
                      </a:lnTo>
                      <a:lnTo>
                        <a:pt x="163" y="129"/>
                      </a:lnTo>
                      <a:lnTo>
                        <a:pt x="163" y="126"/>
                      </a:lnTo>
                      <a:lnTo>
                        <a:pt x="166" y="123"/>
                      </a:lnTo>
                      <a:lnTo>
                        <a:pt x="168" y="116"/>
                      </a:lnTo>
                      <a:lnTo>
                        <a:pt x="171" y="110"/>
                      </a:lnTo>
                      <a:lnTo>
                        <a:pt x="172" y="102"/>
                      </a:lnTo>
                      <a:lnTo>
                        <a:pt x="172" y="95"/>
                      </a:lnTo>
                      <a:lnTo>
                        <a:pt x="174" y="87"/>
                      </a:lnTo>
                      <a:lnTo>
                        <a:pt x="172" y="80"/>
                      </a:lnTo>
                      <a:lnTo>
                        <a:pt x="172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3" name="Freeform 28">
                <a:extLst>
                  <a:ext uri="{FF2B5EF4-FFF2-40B4-BE49-F238E27FC236}">
                    <a16:creationId xmlns:a16="http://schemas.microsoft.com/office/drawing/2014/main" id="{60C8DE4F-7780-F87F-178C-A1EDE9C525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8063" y="1590561"/>
                <a:ext cx="126508" cy="126508"/>
              </a:xfrm>
              <a:custGeom>
                <a:avLst/>
                <a:gdLst>
                  <a:gd name="T0" fmla="*/ 425 w 443"/>
                  <a:gd name="T1" fmla="*/ 259 h 443"/>
                  <a:gd name="T2" fmla="*/ 409 w 443"/>
                  <a:gd name="T3" fmla="*/ 247 h 443"/>
                  <a:gd name="T4" fmla="*/ 409 w 443"/>
                  <a:gd name="T5" fmla="*/ 200 h 443"/>
                  <a:gd name="T6" fmla="*/ 415 w 443"/>
                  <a:gd name="T7" fmla="*/ 189 h 443"/>
                  <a:gd name="T8" fmla="*/ 443 w 443"/>
                  <a:gd name="T9" fmla="*/ 172 h 443"/>
                  <a:gd name="T10" fmla="*/ 434 w 443"/>
                  <a:gd name="T11" fmla="*/ 140 h 443"/>
                  <a:gd name="T12" fmla="*/ 415 w 443"/>
                  <a:gd name="T13" fmla="*/ 102 h 443"/>
                  <a:gd name="T14" fmla="*/ 373 w 443"/>
                  <a:gd name="T15" fmla="*/ 109 h 443"/>
                  <a:gd name="T16" fmla="*/ 352 w 443"/>
                  <a:gd name="T17" fmla="*/ 85 h 443"/>
                  <a:gd name="T18" fmla="*/ 334 w 443"/>
                  <a:gd name="T19" fmla="*/ 69 h 443"/>
                  <a:gd name="T20" fmla="*/ 343 w 443"/>
                  <a:gd name="T21" fmla="*/ 30 h 443"/>
                  <a:gd name="T22" fmla="*/ 326 w 443"/>
                  <a:gd name="T23" fmla="*/ 19 h 443"/>
                  <a:gd name="T24" fmla="*/ 290 w 443"/>
                  <a:gd name="T25" fmla="*/ 5 h 443"/>
                  <a:gd name="T26" fmla="*/ 270 w 443"/>
                  <a:gd name="T27" fmla="*/ 0 h 443"/>
                  <a:gd name="T28" fmla="*/ 250 w 443"/>
                  <a:gd name="T29" fmla="*/ 32 h 443"/>
                  <a:gd name="T30" fmla="*/ 235 w 443"/>
                  <a:gd name="T31" fmla="*/ 33 h 443"/>
                  <a:gd name="T32" fmla="*/ 200 w 443"/>
                  <a:gd name="T33" fmla="*/ 34 h 443"/>
                  <a:gd name="T34" fmla="*/ 190 w 443"/>
                  <a:gd name="T35" fmla="*/ 28 h 443"/>
                  <a:gd name="T36" fmla="*/ 172 w 443"/>
                  <a:gd name="T37" fmla="*/ 0 h 443"/>
                  <a:gd name="T38" fmla="*/ 141 w 443"/>
                  <a:gd name="T39" fmla="*/ 9 h 443"/>
                  <a:gd name="T40" fmla="*/ 107 w 443"/>
                  <a:gd name="T41" fmla="*/ 25 h 443"/>
                  <a:gd name="T42" fmla="*/ 101 w 443"/>
                  <a:gd name="T43" fmla="*/ 35 h 443"/>
                  <a:gd name="T44" fmla="*/ 108 w 443"/>
                  <a:gd name="T45" fmla="*/ 70 h 443"/>
                  <a:gd name="T46" fmla="*/ 92 w 443"/>
                  <a:gd name="T47" fmla="*/ 84 h 443"/>
                  <a:gd name="T48" fmla="*/ 73 w 443"/>
                  <a:gd name="T49" fmla="*/ 105 h 443"/>
                  <a:gd name="T50" fmla="*/ 49 w 443"/>
                  <a:gd name="T51" fmla="*/ 104 h 443"/>
                  <a:gd name="T52" fmla="*/ 19 w 443"/>
                  <a:gd name="T53" fmla="*/ 119 h 443"/>
                  <a:gd name="T54" fmla="*/ 3 w 443"/>
                  <a:gd name="T55" fmla="*/ 161 h 443"/>
                  <a:gd name="T56" fmla="*/ 17 w 443"/>
                  <a:gd name="T57" fmla="*/ 183 h 443"/>
                  <a:gd name="T58" fmla="*/ 33 w 443"/>
                  <a:gd name="T59" fmla="*/ 217 h 443"/>
                  <a:gd name="T60" fmla="*/ 35 w 443"/>
                  <a:gd name="T61" fmla="*/ 249 h 443"/>
                  <a:gd name="T62" fmla="*/ 0 w 443"/>
                  <a:gd name="T63" fmla="*/ 271 h 443"/>
                  <a:gd name="T64" fmla="*/ 15 w 443"/>
                  <a:gd name="T65" fmla="*/ 315 h 443"/>
                  <a:gd name="T66" fmla="*/ 31 w 443"/>
                  <a:gd name="T67" fmla="*/ 343 h 443"/>
                  <a:gd name="T68" fmla="*/ 75 w 443"/>
                  <a:gd name="T69" fmla="*/ 341 h 443"/>
                  <a:gd name="T70" fmla="*/ 104 w 443"/>
                  <a:gd name="T71" fmla="*/ 369 h 443"/>
                  <a:gd name="T72" fmla="*/ 104 w 443"/>
                  <a:gd name="T73" fmla="*/ 394 h 443"/>
                  <a:gd name="T74" fmla="*/ 108 w 443"/>
                  <a:gd name="T75" fmla="*/ 418 h 443"/>
                  <a:gd name="T76" fmla="*/ 146 w 443"/>
                  <a:gd name="T77" fmla="*/ 436 h 443"/>
                  <a:gd name="T78" fmla="*/ 172 w 443"/>
                  <a:gd name="T79" fmla="*/ 443 h 443"/>
                  <a:gd name="T80" fmla="*/ 194 w 443"/>
                  <a:gd name="T81" fmla="*/ 408 h 443"/>
                  <a:gd name="T82" fmla="*/ 221 w 443"/>
                  <a:gd name="T83" fmla="*/ 410 h 443"/>
                  <a:gd name="T84" fmla="*/ 249 w 443"/>
                  <a:gd name="T85" fmla="*/ 408 h 443"/>
                  <a:gd name="T86" fmla="*/ 271 w 443"/>
                  <a:gd name="T87" fmla="*/ 442 h 443"/>
                  <a:gd name="T88" fmla="*/ 288 w 443"/>
                  <a:gd name="T89" fmla="*/ 438 h 443"/>
                  <a:gd name="T90" fmla="*/ 329 w 443"/>
                  <a:gd name="T91" fmla="*/ 421 h 443"/>
                  <a:gd name="T92" fmla="*/ 343 w 443"/>
                  <a:gd name="T93" fmla="*/ 408 h 443"/>
                  <a:gd name="T94" fmla="*/ 344 w 443"/>
                  <a:gd name="T95" fmla="*/ 364 h 443"/>
                  <a:gd name="T96" fmla="*/ 368 w 443"/>
                  <a:gd name="T97" fmla="*/ 340 h 443"/>
                  <a:gd name="T98" fmla="*/ 379 w 443"/>
                  <a:gd name="T99" fmla="*/ 335 h 443"/>
                  <a:gd name="T100" fmla="*/ 414 w 443"/>
                  <a:gd name="T101" fmla="*/ 342 h 443"/>
                  <a:gd name="T102" fmla="*/ 428 w 443"/>
                  <a:gd name="T103" fmla="*/ 315 h 443"/>
                  <a:gd name="T104" fmla="*/ 441 w 443"/>
                  <a:gd name="T105" fmla="*/ 281 h 443"/>
                  <a:gd name="T106" fmla="*/ 111 w 443"/>
                  <a:gd name="T107" fmla="*/ 286 h 443"/>
                  <a:gd name="T108" fmla="*/ 111 w 443"/>
                  <a:gd name="T109" fmla="*/ 286 h 443"/>
                  <a:gd name="T110" fmla="*/ 286 w 443"/>
                  <a:gd name="T111" fmla="*/ 312 h 443"/>
                  <a:gd name="T112" fmla="*/ 221 w 443"/>
                  <a:gd name="T113" fmla="*/ 92 h 443"/>
                  <a:gd name="T114" fmla="*/ 337 w 443"/>
                  <a:gd name="T115" fmla="*/ 221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3" h="443">
                    <a:moveTo>
                      <a:pt x="443" y="270"/>
                    </a:moveTo>
                    <a:cubicBezTo>
                      <a:pt x="443" y="270"/>
                      <a:pt x="443" y="270"/>
                      <a:pt x="443" y="270"/>
                    </a:cubicBezTo>
                    <a:cubicBezTo>
                      <a:pt x="438" y="267"/>
                      <a:pt x="438" y="267"/>
                      <a:pt x="438" y="267"/>
                    </a:cubicBezTo>
                    <a:cubicBezTo>
                      <a:pt x="425" y="259"/>
                      <a:pt x="425" y="259"/>
                      <a:pt x="425" y="259"/>
                    </a:cubicBezTo>
                    <a:cubicBezTo>
                      <a:pt x="416" y="254"/>
                      <a:pt x="416" y="254"/>
                      <a:pt x="416" y="254"/>
                    </a:cubicBezTo>
                    <a:cubicBezTo>
                      <a:pt x="410" y="249"/>
                      <a:pt x="410" y="249"/>
                      <a:pt x="410" y="249"/>
                    </a:cubicBezTo>
                    <a:cubicBezTo>
                      <a:pt x="409" y="248"/>
                      <a:pt x="409" y="248"/>
                      <a:pt x="409" y="248"/>
                    </a:cubicBezTo>
                    <a:cubicBezTo>
                      <a:pt x="409" y="247"/>
                      <a:pt x="409" y="247"/>
                      <a:pt x="409" y="247"/>
                    </a:cubicBezTo>
                    <a:cubicBezTo>
                      <a:pt x="409" y="241"/>
                      <a:pt x="409" y="241"/>
                      <a:pt x="409" y="241"/>
                    </a:cubicBezTo>
                    <a:cubicBezTo>
                      <a:pt x="410" y="226"/>
                      <a:pt x="410" y="226"/>
                      <a:pt x="410" y="226"/>
                    </a:cubicBezTo>
                    <a:cubicBezTo>
                      <a:pt x="410" y="212"/>
                      <a:pt x="410" y="212"/>
                      <a:pt x="410" y="212"/>
                    </a:cubicBezTo>
                    <a:cubicBezTo>
                      <a:pt x="409" y="200"/>
                      <a:pt x="409" y="200"/>
                      <a:pt x="409" y="200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9" y="193"/>
                      <a:pt x="409" y="193"/>
                      <a:pt x="409" y="193"/>
                    </a:cubicBezTo>
                    <a:cubicBezTo>
                      <a:pt x="415" y="189"/>
                      <a:pt x="415" y="189"/>
                      <a:pt x="415" y="189"/>
                    </a:cubicBezTo>
                    <a:cubicBezTo>
                      <a:pt x="425" y="183"/>
                      <a:pt x="425" y="183"/>
                      <a:pt x="425" y="183"/>
                    </a:cubicBezTo>
                    <a:cubicBezTo>
                      <a:pt x="438" y="175"/>
                      <a:pt x="438" y="175"/>
                      <a:pt x="438" y="175"/>
                    </a:cubicBezTo>
                    <a:cubicBezTo>
                      <a:pt x="442" y="172"/>
                      <a:pt x="442" y="172"/>
                      <a:pt x="442" y="172"/>
                    </a:cubicBezTo>
                    <a:cubicBezTo>
                      <a:pt x="443" y="172"/>
                      <a:pt x="443" y="172"/>
                      <a:pt x="443" y="172"/>
                    </a:cubicBezTo>
                    <a:cubicBezTo>
                      <a:pt x="442" y="170"/>
                      <a:pt x="442" y="170"/>
                      <a:pt x="442" y="170"/>
                    </a:cubicBezTo>
                    <a:cubicBezTo>
                      <a:pt x="441" y="164"/>
                      <a:pt x="441" y="164"/>
                      <a:pt x="441" y="164"/>
                    </a:cubicBezTo>
                    <a:cubicBezTo>
                      <a:pt x="438" y="153"/>
                      <a:pt x="438" y="153"/>
                      <a:pt x="438" y="153"/>
                    </a:cubicBezTo>
                    <a:cubicBezTo>
                      <a:pt x="434" y="140"/>
                      <a:pt x="434" y="140"/>
                      <a:pt x="434" y="140"/>
                    </a:cubicBezTo>
                    <a:cubicBezTo>
                      <a:pt x="431" y="134"/>
                      <a:pt x="431" y="134"/>
                      <a:pt x="431" y="134"/>
                    </a:cubicBezTo>
                    <a:cubicBezTo>
                      <a:pt x="427" y="125"/>
                      <a:pt x="427" y="125"/>
                      <a:pt x="427" y="125"/>
                    </a:cubicBezTo>
                    <a:cubicBezTo>
                      <a:pt x="419" y="110"/>
                      <a:pt x="419" y="110"/>
                      <a:pt x="419" y="110"/>
                    </a:cubicBezTo>
                    <a:cubicBezTo>
                      <a:pt x="415" y="102"/>
                      <a:pt x="415" y="102"/>
                      <a:pt x="415" y="102"/>
                    </a:cubicBezTo>
                    <a:cubicBezTo>
                      <a:pt x="413" y="99"/>
                      <a:pt x="413" y="99"/>
                      <a:pt x="413" y="99"/>
                    </a:cubicBezTo>
                    <a:cubicBezTo>
                      <a:pt x="409" y="100"/>
                      <a:pt x="409" y="100"/>
                      <a:pt x="409" y="100"/>
                    </a:cubicBezTo>
                    <a:cubicBezTo>
                      <a:pt x="393" y="104"/>
                      <a:pt x="393" y="104"/>
                      <a:pt x="393" y="104"/>
                    </a:cubicBezTo>
                    <a:cubicBezTo>
                      <a:pt x="373" y="109"/>
                      <a:pt x="373" y="109"/>
                      <a:pt x="373" y="109"/>
                    </a:cubicBezTo>
                    <a:cubicBezTo>
                      <a:pt x="371" y="106"/>
                      <a:pt x="371" y="106"/>
                      <a:pt x="371" y="106"/>
                    </a:cubicBezTo>
                    <a:cubicBezTo>
                      <a:pt x="367" y="101"/>
                      <a:pt x="367" y="101"/>
                      <a:pt x="367" y="101"/>
                    </a:cubicBezTo>
                    <a:cubicBezTo>
                      <a:pt x="360" y="93"/>
                      <a:pt x="360" y="93"/>
                      <a:pt x="360" y="93"/>
                    </a:cubicBezTo>
                    <a:cubicBezTo>
                      <a:pt x="352" y="85"/>
                      <a:pt x="352" y="85"/>
                      <a:pt x="352" y="85"/>
                    </a:cubicBezTo>
                    <a:cubicBezTo>
                      <a:pt x="343" y="77"/>
                      <a:pt x="343" y="77"/>
                      <a:pt x="343" y="77"/>
                    </a:cubicBezTo>
                    <a:cubicBezTo>
                      <a:pt x="339" y="74"/>
                      <a:pt x="339" y="74"/>
                      <a:pt x="339" y="74"/>
                    </a:cubicBezTo>
                    <a:cubicBezTo>
                      <a:pt x="335" y="70"/>
                      <a:pt x="335" y="70"/>
                      <a:pt x="335" y="70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8" y="50"/>
                      <a:pt x="338" y="50"/>
                      <a:pt x="338" y="50"/>
                    </a:cubicBezTo>
                    <a:cubicBezTo>
                      <a:pt x="342" y="35"/>
                      <a:pt x="342" y="35"/>
                      <a:pt x="342" y="35"/>
                    </a:cubicBezTo>
                    <a:cubicBezTo>
                      <a:pt x="343" y="30"/>
                      <a:pt x="343" y="30"/>
                      <a:pt x="343" y="30"/>
                    </a:cubicBezTo>
                    <a:cubicBezTo>
                      <a:pt x="343" y="30"/>
                      <a:pt x="343" y="30"/>
                      <a:pt x="343" y="30"/>
                    </a:cubicBezTo>
                    <a:cubicBezTo>
                      <a:pt x="341" y="28"/>
                      <a:pt x="341" y="28"/>
                      <a:pt x="341" y="28"/>
                    </a:cubicBezTo>
                    <a:cubicBezTo>
                      <a:pt x="336" y="25"/>
                      <a:pt x="336" y="25"/>
                      <a:pt x="336" y="25"/>
                    </a:cubicBezTo>
                    <a:cubicBezTo>
                      <a:pt x="326" y="19"/>
                      <a:pt x="326" y="19"/>
                      <a:pt x="326" y="19"/>
                    </a:cubicBezTo>
                    <a:cubicBezTo>
                      <a:pt x="314" y="14"/>
                      <a:pt x="314" y="14"/>
                      <a:pt x="314" y="14"/>
                    </a:cubicBezTo>
                    <a:cubicBezTo>
                      <a:pt x="308" y="11"/>
                      <a:pt x="308" y="11"/>
                      <a:pt x="308" y="11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290" y="5"/>
                      <a:pt x="290" y="5"/>
                      <a:pt x="290" y="5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68" y="5"/>
                      <a:pt x="268" y="5"/>
                      <a:pt x="268" y="5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55" y="25"/>
                      <a:pt x="255" y="25"/>
                      <a:pt x="255" y="25"/>
                    </a:cubicBezTo>
                    <a:cubicBezTo>
                      <a:pt x="250" y="32"/>
                      <a:pt x="250" y="32"/>
                      <a:pt x="250" y="32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5" y="34"/>
                      <a:pt x="245" y="34"/>
                      <a:pt x="245" y="34"/>
                    </a:cubicBezTo>
                    <a:cubicBezTo>
                      <a:pt x="235" y="33"/>
                      <a:pt x="235" y="33"/>
                      <a:pt x="235" y="33"/>
                    </a:cubicBezTo>
                    <a:cubicBezTo>
                      <a:pt x="228" y="33"/>
                      <a:pt x="228" y="33"/>
                      <a:pt x="228" y="33"/>
                    </a:cubicBezTo>
                    <a:cubicBezTo>
                      <a:pt x="216" y="33"/>
                      <a:pt x="216" y="33"/>
                      <a:pt x="216" y="33"/>
                    </a:cubicBezTo>
                    <a:cubicBezTo>
                      <a:pt x="210" y="33"/>
                      <a:pt x="210" y="33"/>
                      <a:pt x="210" y="33"/>
                    </a:cubicBezTo>
                    <a:cubicBezTo>
                      <a:pt x="200" y="34"/>
                      <a:pt x="200" y="34"/>
                      <a:pt x="200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4" y="33"/>
                      <a:pt x="194" y="33"/>
                      <a:pt x="194" y="33"/>
                    </a:cubicBezTo>
                    <a:cubicBezTo>
                      <a:pt x="190" y="28"/>
                      <a:pt x="190" y="28"/>
                      <a:pt x="190" y="28"/>
                    </a:cubicBezTo>
                    <a:cubicBezTo>
                      <a:pt x="183" y="18"/>
                      <a:pt x="183" y="18"/>
                      <a:pt x="183" y="18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4" y="174"/>
                      <a:pt x="4" y="174"/>
                      <a:pt x="4" y="174"/>
                    </a:cubicBezTo>
                    <a:cubicBezTo>
                      <a:pt x="17" y="183"/>
                      <a:pt x="17" y="183"/>
                      <a:pt x="17" y="183"/>
                    </a:cubicBezTo>
                    <a:cubicBezTo>
                      <a:pt x="35" y="194"/>
                      <a:pt x="35" y="194"/>
                      <a:pt x="35" y="194"/>
                    </a:cubicBezTo>
                    <a:cubicBezTo>
                      <a:pt x="34" y="198"/>
                      <a:pt x="34" y="198"/>
                      <a:pt x="34" y="198"/>
                    </a:cubicBezTo>
                    <a:cubicBezTo>
                      <a:pt x="34" y="205"/>
                      <a:pt x="34" y="205"/>
                      <a:pt x="34" y="205"/>
                    </a:cubicBezTo>
                    <a:cubicBezTo>
                      <a:pt x="33" y="217"/>
                      <a:pt x="33" y="217"/>
                      <a:pt x="33" y="217"/>
                    </a:cubicBezTo>
                    <a:cubicBezTo>
                      <a:pt x="33" y="229"/>
                      <a:pt x="33" y="229"/>
                      <a:pt x="33" y="229"/>
                    </a:cubicBezTo>
                    <a:cubicBezTo>
                      <a:pt x="34" y="240"/>
                      <a:pt x="34" y="240"/>
                      <a:pt x="34" y="240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5" y="249"/>
                      <a:pt x="35" y="249"/>
                      <a:pt x="35" y="249"/>
                    </a:cubicBezTo>
                    <a:cubicBezTo>
                      <a:pt x="21" y="258"/>
                      <a:pt x="21" y="258"/>
                      <a:pt x="21" y="258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3" y="269"/>
                      <a:pt x="3" y="269"/>
                      <a:pt x="3" y="269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5" y="289"/>
                      <a:pt x="5" y="289"/>
                      <a:pt x="5" y="289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15" y="315"/>
                      <a:pt x="15" y="315"/>
                      <a:pt x="15" y="315"/>
                    </a:cubicBezTo>
                    <a:cubicBezTo>
                      <a:pt x="18" y="323"/>
                      <a:pt x="18" y="323"/>
                      <a:pt x="18" y="323"/>
                    </a:cubicBezTo>
                    <a:cubicBezTo>
                      <a:pt x="27" y="338"/>
                      <a:pt x="27" y="338"/>
                      <a:pt x="27" y="338"/>
                    </a:cubicBezTo>
                    <a:cubicBezTo>
                      <a:pt x="29" y="342"/>
                      <a:pt x="29" y="342"/>
                      <a:pt x="29" y="342"/>
                    </a:cubicBezTo>
                    <a:cubicBezTo>
                      <a:pt x="31" y="343"/>
                      <a:pt x="31" y="343"/>
                      <a:pt x="31" y="343"/>
                    </a:cubicBezTo>
                    <a:cubicBezTo>
                      <a:pt x="50" y="339"/>
                      <a:pt x="50" y="339"/>
                      <a:pt x="50" y="339"/>
                    </a:cubicBezTo>
                    <a:cubicBezTo>
                      <a:pt x="70" y="334"/>
                      <a:pt x="70" y="334"/>
                      <a:pt x="70" y="334"/>
                    </a:cubicBezTo>
                    <a:cubicBezTo>
                      <a:pt x="72" y="336"/>
                      <a:pt x="72" y="336"/>
                      <a:pt x="72" y="336"/>
                    </a:cubicBezTo>
                    <a:cubicBezTo>
                      <a:pt x="75" y="341"/>
                      <a:pt x="75" y="341"/>
                      <a:pt x="75" y="341"/>
                    </a:cubicBezTo>
                    <a:cubicBezTo>
                      <a:pt x="83" y="349"/>
                      <a:pt x="83" y="349"/>
                      <a:pt x="83" y="349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104" y="369"/>
                      <a:pt x="104" y="369"/>
                      <a:pt x="104" y="369"/>
                    </a:cubicBezTo>
                    <a:cubicBezTo>
                      <a:pt x="106" y="371"/>
                      <a:pt x="106" y="371"/>
                      <a:pt x="106" y="371"/>
                    </a:cubicBezTo>
                    <a:cubicBezTo>
                      <a:pt x="109" y="373"/>
                      <a:pt x="109" y="373"/>
                      <a:pt x="109" y="373"/>
                    </a:cubicBezTo>
                    <a:cubicBezTo>
                      <a:pt x="109" y="374"/>
                      <a:pt x="109" y="374"/>
                      <a:pt x="109" y="374"/>
                    </a:cubicBezTo>
                    <a:cubicBezTo>
                      <a:pt x="104" y="394"/>
                      <a:pt x="104" y="394"/>
                      <a:pt x="104" y="394"/>
                    </a:cubicBezTo>
                    <a:cubicBezTo>
                      <a:pt x="100" y="412"/>
                      <a:pt x="100" y="412"/>
                      <a:pt x="100" y="412"/>
                    </a:cubicBezTo>
                    <a:cubicBezTo>
                      <a:pt x="101" y="413"/>
                      <a:pt x="101" y="413"/>
                      <a:pt x="101" y="413"/>
                    </a:cubicBezTo>
                    <a:cubicBezTo>
                      <a:pt x="102" y="414"/>
                      <a:pt x="102" y="414"/>
                      <a:pt x="102" y="414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19" y="424"/>
                      <a:pt x="119" y="424"/>
                      <a:pt x="119" y="424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37" y="432"/>
                      <a:pt x="137" y="432"/>
                      <a:pt x="137" y="432"/>
                    </a:cubicBezTo>
                    <a:cubicBezTo>
                      <a:pt x="146" y="436"/>
                      <a:pt x="146" y="436"/>
                      <a:pt x="146" y="436"/>
                    </a:cubicBezTo>
                    <a:cubicBezTo>
                      <a:pt x="162" y="440"/>
                      <a:pt x="162" y="440"/>
                      <a:pt x="162" y="440"/>
                    </a:cubicBezTo>
                    <a:cubicBezTo>
                      <a:pt x="170" y="442"/>
                      <a:pt x="170" y="442"/>
                      <a:pt x="170" y="442"/>
                    </a:cubicBezTo>
                    <a:cubicBezTo>
                      <a:pt x="171" y="443"/>
                      <a:pt x="171" y="443"/>
                      <a:pt x="171" y="443"/>
                    </a:cubicBezTo>
                    <a:cubicBezTo>
                      <a:pt x="172" y="443"/>
                      <a:pt x="172" y="443"/>
                      <a:pt x="172" y="443"/>
                    </a:cubicBezTo>
                    <a:cubicBezTo>
                      <a:pt x="173" y="441"/>
                      <a:pt x="173" y="441"/>
                      <a:pt x="173" y="441"/>
                    </a:cubicBezTo>
                    <a:cubicBezTo>
                      <a:pt x="178" y="434"/>
                      <a:pt x="178" y="434"/>
                      <a:pt x="178" y="434"/>
                    </a:cubicBezTo>
                    <a:cubicBezTo>
                      <a:pt x="184" y="425"/>
                      <a:pt x="184" y="425"/>
                      <a:pt x="184" y="425"/>
                    </a:cubicBezTo>
                    <a:cubicBezTo>
                      <a:pt x="194" y="408"/>
                      <a:pt x="194" y="408"/>
                      <a:pt x="194" y="408"/>
                    </a:cubicBezTo>
                    <a:cubicBezTo>
                      <a:pt x="197" y="408"/>
                      <a:pt x="197" y="408"/>
                      <a:pt x="197" y="408"/>
                    </a:cubicBezTo>
                    <a:cubicBezTo>
                      <a:pt x="203" y="409"/>
                      <a:pt x="203" y="409"/>
                      <a:pt x="203" y="409"/>
                    </a:cubicBezTo>
                    <a:cubicBezTo>
                      <a:pt x="215" y="410"/>
                      <a:pt x="215" y="410"/>
                      <a:pt x="215" y="410"/>
                    </a:cubicBezTo>
                    <a:cubicBezTo>
                      <a:pt x="221" y="410"/>
                      <a:pt x="221" y="410"/>
                      <a:pt x="221" y="410"/>
                    </a:cubicBezTo>
                    <a:cubicBezTo>
                      <a:pt x="226" y="410"/>
                      <a:pt x="226" y="410"/>
                      <a:pt x="226" y="410"/>
                    </a:cubicBezTo>
                    <a:cubicBezTo>
                      <a:pt x="237" y="409"/>
                      <a:pt x="237" y="409"/>
                      <a:pt x="237" y="409"/>
                    </a:cubicBezTo>
                    <a:cubicBezTo>
                      <a:pt x="245" y="408"/>
                      <a:pt x="245" y="408"/>
                      <a:pt x="245" y="408"/>
                    </a:cubicBezTo>
                    <a:cubicBezTo>
                      <a:pt x="249" y="408"/>
                      <a:pt x="249" y="408"/>
                      <a:pt x="249" y="408"/>
                    </a:cubicBezTo>
                    <a:cubicBezTo>
                      <a:pt x="259" y="424"/>
                      <a:pt x="259" y="424"/>
                      <a:pt x="259" y="424"/>
                    </a:cubicBezTo>
                    <a:cubicBezTo>
                      <a:pt x="267" y="437"/>
                      <a:pt x="267" y="437"/>
                      <a:pt x="267" y="437"/>
                    </a:cubicBezTo>
                    <a:cubicBezTo>
                      <a:pt x="270" y="442"/>
                      <a:pt x="270" y="442"/>
                      <a:pt x="270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2" y="442"/>
                      <a:pt x="272" y="442"/>
                      <a:pt x="272" y="442"/>
                    </a:cubicBezTo>
                    <a:cubicBezTo>
                      <a:pt x="274" y="442"/>
                      <a:pt x="274" y="442"/>
                      <a:pt x="274" y="442"/>
                    </a:cubicBezTo>
                    <a:cubicBezTo>
                      <a:pt x="279" y="441"/>
                      <a:pt x="279" y="441"/>
                      <a:pt x="279" y="441"/>
                    </a:cubicBezTo>
                    <a:cubicBezTo>
                      <a:pt x="288" y="438"/>
                      <a:pt x="288" y="438"/>
                      <a:pt x="288" y="438"/>
                    </a:cubicBezTo>
                    <a:cubicBezTo>
                      <a:pt x="306" y="432"/>
                      <a:pt x="306" y="432"/>
                      <a:pt x="306" y="432"/>
                    </a:cubicBezTo>
                    <a:cubicBezTo>
                      <a:pt x="314" y="428"/>
                      <a:pt x="314" y="428"/>
                      <a:pt x="314" y="428"/>
                    </a:cubicBezTo>
                    <a:cubicBezTo>
                      <a:pt x="319" y="426"/>
                      <a:pt x="319" y="426"/>
                      <a:pt x="319" y="426"/>
                    </a:cubicBezTo>
                    <a:cubicBezTo>
                      <a:pt x="329" y="421"/>
                      <a:pt x="329" y="421"/>
                      <a:pt x="329" y="421"/>
                    </a:cubicBezTo>
                    <a:cubicBezTo>
                      <a:pt x="338" y="417"/>
                      <a:pt x="338" y="417"/>
                      <a:pt x="338" y="417"/>
                    </a:cubicBezTo>
                    <a:cubicBezTo>
                      <a:pt x="343" y="413"/>
                      <a:pt x="343" y="413"/>
                      <a:pt x="343" y="413"/>
                    </a:cubicBezTo>
                    <a:cubicBezTo>
                      <a:pt x="344" y="412"/>
                      <a:pt x="344" y="412"/>
                      <a:pt x="344" y="412"/>
                    </a:cubicBezTo>
                    <a:cubicBezTo>
                      <a:pt x="343" y="408"/>
                      <a:pt x="343" y="408"/>
                      <a:pt x="343" y="408"/>
                    </a:cubicBezTo>
                    <a:cubicBezTo>
                      <a:pt x="339" y="392"/>
                      <a:pt x="339" y="392"/>
                      <a:pt x="339" y="392"/>
                    </a:cubicBezTo>
                    <a:cubicBezTo>
                      <a:pt x="334" y="373"/>
                      <a:pt x="334" y="373"/>
                      <a:pt x="334" y="373"/>
                    </a:cubicBezTo>
                    <a:cubicBezTo>
                      <a:pt x="341" y="367"/>
                      <a:pt x="341" y="367"/>
                      <a:pt x="341" y="367"/>
                    </a:cubicBezTo>
                    <a:cubicBezTo>
                      <a:pt x="344" y="364"/>
                      <a:pt x="344" y="364"/>
                      <a:pt x="344" y="364"/>
                    </a:cubicBezTo>
                    <a:cubicBezTo>
                      <a:pt x="352" y="358"/>
                      <a:pt x="352" y="358"/>
                      <a:pt x="352" y="358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65" y="344"/>
                      <a:pt x="365" y="344"/>
                      <a:pt x="365" y="344"/>
                    </a:cubicBezTo>
                    <a:cubicBezTo>
                      <a:pt x="368" y="340"/>
                      <a:pt x="368" y="340"/>
                      <a:pt x="368" y="340"/>
                    </a:cubicBezTo>
                    <a:cubicBezTo>
                      <a:pt x="370" y="338"/>
                      <a:pt x="370" y="338"/>
                      <a:pt x="370" y="338"/>
                    </a:cubicBezTo>
                    <a:cubicBezTo>
                      <a:pt x="373" y="334"/>
                      <a:pt x="373" y="334"/>
                      <a:pt x="373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9" y="335"/>
                      <a:pt x="379" y="335"/>
                      <a:pt x="379" y="335"/>
                    </a:cubicBezTo>
                    <a:cubicBezTo>
                      <a:pt x="394" y="338"/>
                      <a:pt x="394" y="338"/>
                      <a:pt x="394" y="338"/>
                    </a:cubicBezTo>
                    <a:cubicBezTo>
                      <a:pt x="409" y="342"/>
                      <a:pt x="409" y="342"/>
                      <a:pt x="409" y="342"/>
                    </a:cubicBezTo>
                    <a:cubicBezTo>
                      <a:pt x="413" y="343"/>
                      <a:pt x="413" y="343"/>
                      <a:pt x="413" y="343"/>
                    </a:cubicBezTo>
                    <a:cubicBezTo>
                      <a:pt x="414" y="342"/>
                      <a:pt x="414" y="342"/>
                      <a:pt x="414" y="342"/>
                    </a:cubicBezTo>
                    <a:cubicBezTo>
                      <a:pt x="416" y="338"/>
                      <a:pt x="416" y="338"/>
                      <a:pt x="416" y="338"/>
                    </a:cubicBezTo>
                    <a:cubicBezTo>
                      <a:pt x="422" y="328"/>
                      <a:pt x="422" y="328"/>
                      <a:pt x="422" y="328"/>
                    </a:cubicBezTo>
                    <a:cubicBezTo>
                      <a:pt x="426" y="320"/>
                      <a:pt x="426" y="320"/>
                      <a:pt x="426" y="320"/>
                    </a:cubicBezTo>
                    <a:cubicBezTo>
                      <a:pt x="428" y="315"/>
                      <a:pt x="428" y="315"/>
                      <a:pt x="428" y="315"/>
                    </a:cubicBezTo>
                    <a:cubicBezTo>
                      <a:pt x="432" y="306"/>
                      <a:pt x="432" y="306"/>
                      <a:pt x="432" y="306"/>
                    </a:cubicBezTo>
                    <a:cubicBezTo>
                      <a:pt x="436" y="296"/>
                      <a:pt x="436" y="296"/>
                      <a:pt x="436" y="296"/>
                    </a:cubicBezTo>
                    <a:cubicBezTo>
                      <a:pt x="439" y="286"/>
                      <a:pt x="439" y="286"/>
                      <a:pt x="439" y="286"/>
                    </a:cubicBezTo>
                    <a:cubicBezTo>
                      <a:pt x="441" y="281"/>
                      <a:pt x="441" y="281"/>
                      <a:pt x="441" y="281"/>
                    </a:cubicBezTo>
                    <a:cubicBezTo>
                      <a:pt x="442" y="276"/>
                      <a:pt x="442" y="276"/>
                      <a:pt x="442" y="276"/>
                    </a:cubicBezTo>
                    <a:cubicBezTo>
                      <a:pt x="443" y="272"/>
                      <a:pt x="443" y="272"/>
                      <a:pt x="443" y="272"/>
                    </a:cubicBezTo>
                    <a:lnTo>
                      <a:pt x="443" y="270"/>
                    </a:lnTo>
                    <a:close/>
                    <a:moveTo>
                      <a:pt x="111" y="286"/>
                    </a:moveTo>
                    <a:cubicBezTo>
                      <a:pt x="102" y="286"/>
                      <a:pt x="73" y="257"/>
                      <a:pt x="73" y="221"/>
                    </a:cubicBezTo>
                    <a:cubicBezTo>
                      <a:pt x="73" y="186"/>
                      <a:pt x="102" y="157"/>
                      <a:pt x="111" y="157"/>
                    </a:cubicBezTo>
                    <a:cubicBezTo>
                      <a:pt x="121" y="157"/>
                      <a:pt x="106" y="186"/>
                      <a:pt x="106" y="221"/>
                    </a:cubicBezTo>
                    <a:cubicBezTo>
                      <a:pt x="106" y="257"/>
                      <a:pt x="121" y="286"/>
                      <a:pt x="111" y="286"/>
                    </a:cubicBezTo>
                    <a:close/>
                    <a:moveTo>
                      <a:pt x="221" y="351"/>
                    </a:moveTo>
                    <a:cubicBezTo>
                      <a:pt x="186" y="351"/>
                      <a:pt x="157" y="322"/>
                      <a:pt x="157" y="312"/>
                    </a:cubicBezTo>
                    <a:cubicBezTo>
                      <a:pt x="157" y="303"/>
                      <a:pt x="186" y="318"/>
                      <a:pt x="221" y="318"/>
                    </a:cubicBezTo>
                    <a:cubicBezTo>
                      <a:pt x="257" y="318"/>
                      <a:pt x="286" y="303"/>
                      <a:pt x="286" y="312"/>
                    </a:cubicBezTo>
                    <a:cubicBezTo>
                      <a:pt x="286" y="322"/>
                      <a:pt x="257" y="351"/>
                      <a:pt x="221" y="351"/>
                    </a:cubicBezTo>
                    <a:close/>
                    <a:moveTo>
                      <a:pt x="221" y="125"/>
                    </a:moveTo>
                    <a:cubicBezTo>
                      <a:pt x="186" y="125"/>
                      <a:pt x="157" y="139"/>
                      <a:pt x="157" y="130"/>
                    </a:cubicBezTo>
                    <a:cubicBezTo>
                      <a:pt x="157" y="121"/>
                      <a:pt x="186" y="92"/>
                      <a:pt x="221" y="92"/>
                    </a:cubicBezTo>
                    <a:cubicBezTo>
                      <a:pt x="257" y="92"/>
                      <a:pt x="286" y="121"/>
                      <a:pt x="286" y="130"/>
                    </a:cubicBezTo>
                    <a:cubicBezTo>
                      <a:pt x="286" y="139"/>
                      <a:pt x="257" y="125"/>
                      <a:pt x="221" y="125"/>
                    </a:cubicBezTo>
                    <a:close/>
                    <a:moveTo>
                      <a:pt x="331" y="286"/>
                    </a:moveTo>
                    <a:cubicBezTo>
                      <a:pt x="322" y="286"/>
                      <a:pt x="337" y="257"/>
                      <a:pt x="337" y="221"/>
                    </a:cubicBezTo>
                    <a:cubicBezTo>
                      <a:pt x="337" y="186"/>
                      <a:pt x="322" y="157"/>
                      <a:pt x="331" y="157"/>
                    </a:cubicBezTo>
                    <a:cubicBezTo>
                      <a:pt x="341" y="157"/>
                      <a:pt x="370" y="186"/>
                      <a:pt x="370" y="221"/>
                    </a:cubicBezTo>
                    <a:cubicBezTo>
                      <a:pt x="370" y="257"/>
                      <a:pt x="341" y="286"/>
                      <a:pt x="331" y="286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4" name="Gruppieren 129">
                <a:extLst>
                  <a:ext uri="{FF2B5EF4-FFF2-40B4-BE49-F238E27FC236}">
                    <a16:creationId xmlns:a16="http://schemas.microsoft.com/office/drawing/2014/main" id="{1EE686FC-AC4A-566A-129A-586974C36F5F}"/>
                  </a:ext>
                </a:extLst>
              </p:cNvPr>
              <p:cNvGrpSpPr/>
              <p:nvPr/>
            </p:nvGrpSpPr>
            <p:grpSpPr>
              <a:xfrm>
                <a:off x="6519039" y="4744447"/>
                <a:ext cx="93139" cy="95005"/>
                <a:chOff x="2733675" y="1581150"/>
                <a:chExt cx="1109662" cy="1131887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97" name="Freeform 8">
                  <a:extLst>
                    <a:ext uri="{FF2B5EF4-FFF2-40B4-BE49-F238E27FC236}">
                      <a16:creationId xmlns:a16="http://schemas.microsoft.com/office/drawing/2014/main" id="{0282297D-ED63-D541-E76E-531EF93DBF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33675" y="1581150"/>
                  <a:ext cx="1109662" cy="1131887"/>
                </a:xfrm>
                <a:custGeom>
                  <a:avLst/>
                  <a:gdLst>
                    <a:gd name="T0" fmla="*/ 302 w 699"/>
                    <a:gd name="T1" fmla="*/ 3 h 713"/>
                    <a:gd name="T2" fmla="*/ 272 w 699"/>
                    <a:gd name="T3" fmla="*/ 48 h 713"/>
                    <a:gd name="T4" fmla="*/ 235 w 699"/>
                    <a:gd name="T5" fmla="*/ 60 h 713"/>
                    <a:gd name="T6" fmla="*/ 182 w 699"/>
                    <a:gd name="T7" fmla="*/ 42 h 713"/>
                    <a:gd name="T8" fmla="*/ 143 w 699"/>
                    <a:gd name="T9" fmla="*/ 68 h 713"/>
                    <a:gd name="T10" fmla="*/ 139 w 699"/>
                    <a:gd name="T11" fmla="*/ 120 h 713"/>
                    <a:gd name="T12" fmla="*/ 112 w 699"/>
                    <a:gd name="T13" fmla="*/ 147 h 713"/>
                    <a:gd name="T14" fmla="*/ 59 w 699"/>
                    <a:gd name="T15" fmla="*/ 155 h 713"/>
                    <a:gd name="T16" fmla="*/ 38 w 699"/>
                    <a:gd name="T17" fmla="*/ 191 h 713"/>
                    <a:gd name="T18" fmla="*/ 55 w 699"/>
                    <a:gd name="T19" fmla="*/ 243 h 713"/>
                    <a:gd name="T20" fmla="*/ 44 w 699"/>
                    <a:gd name="T21" fmla="*/ 277 h 713"/>
                    <a:gd name="T22" fmla="*/ 37 w 699"/>
                    <a:gd name="T23" fmla="*/ 319 h 713"/>
                    <a:gd name="T24" fmla="*/ 0 w 699"/>
                    <a:gd name="T25" fmla="*/ 351 h 713"/>
                    <a:gd name="T26" fmla="*/ 0 w 699"/>
                    <a:gd name="T27" fmla="*/ 382 h 713"/>
                    <a:gd name="T28" fmla="*/ 40 w 699"/>
                    <a:gd name="T29" fmla="*/ 417 h 713"/>
                    <a:gd name="T30" fmla="*/ 49 w 699"/>
                    <a:gd name="T31" fmla="*/ 454 h 713"/>
                    <a:gd name="T32" fmla="*/ 29 w 699"/>
                    <a:gd name="T33" fmla="*/ 503 h 713"/>
                    <a:gd name="T34" fmla="*/ 49 w 699"/>
                    <a:gd name="T35" fmla="*/ 542 h 713"/>
                    <a:gd name="T36" fmla="*/ 100 w 699"/>
                    <a:gd name="T37" fmla="*/ 551 h 713"/>
                    <a:gd name="T38" fmla="*/ 125 w 699"/>
                    <a:gd name="T39" fmla="*/ 580 h 713"/>
                    <a:gd name="T40" fmla="*/ 152 w 699"/>
                    <a:gd name="T41" fmla="*/ 604 h 713"/>
                    <a:gd name="T42" fmla="*/ 164 w 699"/>
                    <a:gd name="T43" fmla="*/ 659 h 713"/>
                    <a:gd name="T44" fmla="*/ 203 w 699"/>
                    <a:gd name="T45" fmla="*/ 682 h 713"/>
                    <a:gd name="T46" fmla="*/ 254 w 699"/>
                    <a:gd name="T47" fmla="*/ 659 h 713"/>
                    <a:gd name="T48" fmla="*/ 291 w 699"/>
                    <a:gd name="T49" fmla="*/ 668 h 713"/>
                    <a:gd name="T50" fmla="*/ 324 w 699"/>
                    <a:gd name="T51" fmla="*/ 711 h 713"/>
                    <a:gd name="T52" fmla="*/ 365 w 699"/>
                    <a:gd name="T53" fmla="*/ 713 h 713"/>
                    <a:gd name="T54" fmla="*/ 401 w 699"/>
                    <a:gd name="T55" fmla="*/ 670 h 713"/>
                    <a:gd name="T56" fmla="*/ 443 w 699"/>
                    <a:gd name="T57" fmla="*/ 659 h 713"/>
                    <a:gd name="T58" fmla="*/ 495 w 699"/>
                    <a:gd name="T59" fmla="*/ 680 h 713"/>
                    <a:gd name="T60" fmla="*/ 531 w 699"/>
                    <a:gd name="T61" fmla="*/ 662 h 713"/>
                    <a:gd name="T62" fmla="*/ 562 w 699"/>
                    <a:gd name="T63" fmla="*/ 640 h 713"/>
                    <a:gd name="T64" fmla="*/ 568 w 699"/>
                    <a:gd name="T65" fmla="*/ 581 h 713"/>
                    <a:gd name="T66" fmla="*/ 597 w 699"/>
                    <a:gd name="T67" fmla="*/ 550 h 713"/>
                    <a:gd name="T68" fmla="*/ 649 w 699"/>
                    <a:gd name="T69" fmla="*/ 542 h 713"/>
                    <a:gd name="T70" fmla="*/ 669 w 699"/>
                    <a:gd name="T71" fmla="*/ 505 h 713"/>
                    <a:gd name="T72" fmla="*/ 646 w 699"/>
                    <a:gd name="T73" fmla="*/ 454 h 713"/>
                    <a:gd name="T74" fmla="*/ 655 w 699"/>
                    <a:gd name="T75" fmla="*/ 412 h 713"/>
                    <a:gd name="T76" fmla="*/ 699 w 699"/>
                    <a:gd name="T77" fmla="*/ 379 h 713"/>
                    <a:gd name="T78" fmla="*/ 699 w 699"/>
                    <a:gd name="T79" fmla="*/ 342 h 713"/>
                    <a:gd name="T80" fmla="*/ 657 w 699"/>
                    <a:gd name="T81" fmla="*/ 309 h 713"/>
                    <a:gd name="T82" fmla="*/ 648 w 699"/>
                    <a:gd name="T83" fmla="*/ 268 h 713"/>
                    <a:gd name="T84" fmla="*/ 672 w 699"/>
                    <a:gd name="T85" fmla="*/ 216 h 713"/>
                    <a:gd name="T86" fmla="*/ 654 w 699"/>
                    <a:gd name="T87" fmla="*/ 179 h 713"/>
                    <a:gd name="T88" fmla="*/ 601 w 699"/>
                    <a:gd name="T89" fmla="*/ 170 h 713"/>
                    <a:gd name="T90" fmla="*/ 574 w 699"/>
                    <a:gd name="T91" fmla="*/ 138 h 713"/>
                    <a:gd name="T92" fmla="*/ 543 w 699"/>
                    <a:gd name="T93" fmla="*/ 108 h 713"/>
                    <a:gd name="T94" fmla="*/ 538 w 699"/>
                    <a:gd name="T95" fmla="*/ 56 h 713"/>
                    <a:gd name="T96" fmla="*/ 502 w 699"/>
                    <a:gd name="T97" fmla="*/ 36 h 713"/>
                    <a:gd name="T98" fmla="*/ 452 w 699"/>
                    <a:gd name="T99" fmla="*/ 57 h 713"/>
                    <a:gd name="T100" fmla="*/ 408 w 699"/>
                    <a:gd name="T101" fmla="*/ 45 h 713"/>
                    <a:gd name="T102" fmla="*/ 374 w 699"/>
                    <a:gd name="T103" fmla="*/ 0 h 713"/>
                    <a:gd name="T104" fmla="*/ 363 w 699"/>
                    <a:gd name="T105" fmla="*/ 95 h 713"/>
                    <a:gd name="T106" fmla="*/ 555 w 699"/>
                    <a:gd name="T107" fmla="*/ 197 h 713"/>
                    <a:gd name="T108" fmla="*/ 607 w 699"/>
                    <a:gd name="T109" fmla="*/ 360 h 713"/>
                    <a:gd name="T110" fmla="*/ 534 w 699"/>
                    <a:gd name="T111" fmla="*/ 541 h 713"/>
                    <a:gd name="T112" fmla="*/ 335 w 699"/>
                    <a:gd name="T113" fmla="*/ 619 h 713"/>
                    <a:gd name="T114" fmla="*/ 143 w 699"/>
                    <a:gd name="T115" fmla="*/ 517 h 713"/>
                    <a:gd name="T116" fmla="*/ 89 w 699"/>
                    <a:gd name="T117" fmla="*/ 354 h 713"/>
                    <a:gd name="T118" fmla="*/ 164 w 699"/>
                    <a:gd name="T119" fmla="*/ 173 h 713"/>
                    <a:gd name="T120" fmla="*/ 348 w 699"/>
                    <a:gd name="T121" fmla="*/ 93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99" h="713">
                      <a:moveTo>
                        <a:pt x="341" y="0"/>
                      </a:moveTo>
                      <a:lnTo>
                        <a:pt x="339" y="0"/>
                      </a:lnTo>
                      <a:lnTo>
                        <a:pt x="336" y="0"/>
                      </a:lnTo>
                      <a:lnTo>
                        <a:pt x="333" y="0"/>
                      </a:lnTo>
                      <a:lnTo>
                        <a:pt x="330" y="0"/>
                      </a:lnTo>
                      <a:lnTo>
                        <a:pt x="327" y="0"/>
                      </a:lnTo>
                      <a:lnTo>
                        <a:pt x="324" y="0"/>
                      </a:lnTo>
                      <a:lnTo>
                        <a:pt x="323" y="2"/>
                      </a:lnTo>
                      <a:lnTo>
                        <a:pt x="320" y="2"/>
                      </a:lnTo>
                      <a:lnTo>
                        <a:pt x="317" y="2"/>
                      </a:lnTo>
                      <a:lnTo>
                        <a:pt x="314" y="2"/>
                      </a:lnTo>
                      <a:lnTo>
                        <a:pt x="311" y="2"/>
                      </a:lnTo>
                      <a:lnTo>
                        <a:pt x="308" y="3"/>
                      </a:lnTo>
                      <a:lnTo>
                        <a:pt x="305" y="3"/>
                      </a:lnTo>
                      <a:lnTo>
                        <a:pt x="302" y="3"/>
                      </a:lnTo>
                      <a:lnTo>
                        <a:pt x="308" y="42"/>
                      </a:lnTo>
                      <a:lnTo>
                        <a:pt x="305" y="42"/>
                      </a:lnTo>
                      <a:lnTo>
                        <a:pt x="302" y="42"/>
                      </a:lnTo>
                      <a:lnTo>
                        <a:pt x="299" y="44"/>
                      </a:lnTo>
                      <a:lnTo>
                        <a:pt x="296" y="44"/>
                      </a:lnTo>
                      <a:lnTo>
                        <a:pt x="294" y="44"/>
                      </a:lnTo>
                      <a:lnTo>
                        <a:pt x="291" y="45"/>
                      </a:lnTo>
                      <a:lnTo>
                        <a:pt x="288" y="45"/>
                      </a:lnTo>
                      <a:lnTo>
                        <a:pt x="287" y="45"/>
                      </a:lnTo>
                      <a:lnTo>
                        <a:pt x="284" y="45"/>
                      </a:lnTo>
                      <a:lnTo>
                        <a:pt x="281" y="47"/>
                      </a:lnTo>
                      <a:lnTo>
                        <a:pt x="279" y="47"/>
                      </a:lnTo>
                      <a:lnTo>
                        <a:pt x="276" y="48"/>
                      </a:lnTo>
                      <a:lnTo>
                        <a:pt x="273" y="48"/>
                      </a:lnTo>
                      <a:lnTo>
                        <a:pt x="272" y="48"/>
                      </a:lnTo>
                      <a:lnTo>
                        <a:pt x="269" y="50"/>
                      </a:lnTo>
                      <a:lnTo>
                        <a:pt x="266" y="50"/>
                      </a:lnTo>
                      <a:lnTo>
                        <a:pt x="264" y="51"/>
                      </a:lnTo>
                      <a:lnTo>
                        <a:pt x="261" y="51"/>
                      </a:lnTo>
                      <a:lnTo>
                        <a:pt x="258" y="53"/>
                      </a:lnTo>
                      <a:lnTo>
                        <a:pt x="257" y="53"/>
                      </a:lnTo>
                      <a:lnTo>
                        <a:pt x="254" y="54"/>
                      </a:lnTo>
                      <a:lnTo>
                        <a:pt x="252" y="54"/>
                      </a:lnTo>
                      <a:lnTo>
                        <a:pt x="250" y="54"/>
                      </a:lnTo>
                      <a:lnTo>
                        <a:pt x="248" y="56"/>
                      </a:lnTo>
                      <a:lnTo>
                        <a:pt x="245" y="57"/>
                      </a:lnTo>
                      <a:lnTo>
                        <a:pt x="242" y="57"/>
                      </a:lnTo>
                      <a:lnTo>
                        <a:pt x="239" y="59"/>
                      </a:lnTo>
                      <a:lnTo>
                        <a:pt x="238" y="60"/>
                      </a:lnTo>
                      <a:lnTo>
                        <a:pt x="235" y="60"/>
                      </a:lnTo>
                      <a:lnTo>
                        <a:pt x="232" y="62"/>
                      </a:lnTo>
                      <a:lnTo>
                        <a:pt x="230" y="63"/>
                      </a:lnTo>
                      <a:lnTo>
                        <a:pt x="227" y="65"/>
                      </a:lnTo>
                      <a:lnTo>
                        <a:pt x="212" y="29"/>
                      </a:lnTo>
                      <a:lnTo>
                        <a:pt x="209" y="30"/>
                      </a:lnTo>
                      <a:lnTo>
                        <a:pt x="206" y="30"/>
                      </a:lnTo>
                      <a:lnTo>
                        <a:pt x="203" y="32"/>
                      </a:lnTo>
                      <a:lnTo>
                        <a:pt x="200" y="33"/>
                      </a:lnTo>
                      <a:lnTo>
                        <a:pt x="199" y="35"/>
                      </a:lnTo>
                      <a:lnTo>
                        <a:pt x="196" y="36"/>
                      </a:lnTo>
                      <a:lnTo>
                        <a:pt x="193" y="38"/>
                      </a:lnTo>
                      <a:lnTo>
                        <a:pt x="190" y="39"/>
                      </a:lnTo>
                      <a:lnTo>
                        <a:pt x="187" y="41"/>
                      </a:lnTo>
                      <a:lnTo>
                        <a:pt x="184" y="41"/>
                      </a:lnTo>
                      <a:lnTo>
                        <a:pt x="182" y="42"/>
                      </a:lnTo>
                      <a:lnTo>
                        <a:pt x="179" y="45"/>
                      </a:lnTo>
                      <a:lnTo>
                        <a:pt x="176" y="45"/>
                      </a:lnTo>
                      <a:lnTo>
                        <a:pt x="173" y="47"/>
                      </a:lnTo>
                      <a:lnTo>
                        <a:pt x="172" y="48"/>
                      </a:lnTo>
                      <a:lnTo>
                        <a:pt x="169" y="50"/>
                      </a:lnTo>
                      <a:lnTo>
                        <a:pt x="166" y="51"/>
                      </a:lnTo>
                      <a:lnTo>
                        <a:pt x="164" y="54"/>
                      </a:lnTo>
                      <a:lnTo>
                        <a:pt x="161" y="54"/>
                      </a:lnTo>
                      <a:lnTo>
                        <a:pt x="158" y="57"/>
                      </a:lnTo>
                      <a:lnTo>
                        <a:pt x="157" y="59"/>
                      </a:lnTo>
                      <a:lnTo>
                        <a:pt x="154" y="60"/>
                      </a:lnTo>
                      <a:lnTo>
                        <a:pt x="151" y="62"/>
                      </a:lnTo>
                      <a:lnTo>
                        <a:pt x="148" y="63"/>
                      </a:lnTo>
                      <a:lnTo>
                        <a:pt x="146" y="65"/>
                      </a:lnTo>
                      <a:lnTo>
                        <a:pt x="143" y="68"/>
                      </a:lnTo>
                      <a:lnTo>
                        <a:pt x="140" y="69"/>
                      </a:lnTo>
                      <a:lnTo>
                        <a:pt x="139" y="71"/>
                      </a:lnTo>
                      <a:lnTo>
                        <a:pt x="136" y="74"/>
                      </a:lnTo>
                      <a:lnTo>
                        <a:pt x="133" y="75"/>
                      </a:lnTo>
                      <a:lnTo>
                        <a:pt x="131" y="77"/>
                      </a:lnTo>
                      <a:lnTo>
                        <a:pt x="128" y="80"/>
                      </a:lnTo>
                      <a:lnTo>
                        <a:pt x="152" y="108"/>
                      </a:lnTo>
                      <a:lnTo>
                        <a:pt x="151" y="110"/>
                      </a:lnTo>
                      <a:lnTo>
                        <a:pt x="148" y="111"/>
                      </a:lnTo>
                      <a:lnTo>
                        <a:pt x="148" y="113"/>
                      </a:lnTo>
                      <a:lnTo>
                        <a:pt x="145" y="114"/>
                      </a:lnTo>
                      <a:lnTo>
                        <a:pt x="143" y="116"/>
                      </a:lnTo>
                      <a:lnTo>
                        <a:pt x="142" y="117"/>
                      </a:lnTo>
                      <a:lnTo>
                        <a:pt x="140" y="119"/>
                      </a:lnTo>
                      <a:lnTo>
                        <a:pt x="139" y="120"/>
                      </a:lnTo>
                      <a:lnTo>
                        <a:pt x="136" y="122"/>
                      </a:lnTo>
                      <a:lnTo>
                        <a:pt x="134" y="123"/>
                      </a:lnTo>
                      <a:lnTo>
                        <a:pt x="133" y="126"/>
                      </a:lnTo>
                      <a:lnTo>
                        <a:pt x="131" y="128"/>
                      </a:lnTo>
                      <a:lnTo>
                        <a:pt x="130" y="129"/>
                      </a:lnTo>
                      <a:lnTo>
                        <a:pt x="128" y="131"/>
                      </a:lnTo>
                      <a:lnTo>
                        <a:pt x="125" y="132"/>
                      </a:lnTo>
                      <a:lnTo>
                        <a:pt x="124" y="134"/>
                      </a:lnTo>
                      <a:lnTo>
                        <a:pt x="122" y="135"/>
                      </a:lnTo>
                      <a:lnTo>
                        <a:pt x="121" y="137"/>
                      </a:lnTo>
                      <a:lnTo>
                        <a:pt x="119" y="140"/>
                      </a:lnTo>
                      <a:lnTo>
                        <a:pt x="118" y="141"/>
                      </a:lnTo>
                      <a:lnTo>
                        <a:pt x="116" y="143"/>
                      </a:lnTo>
                      <a:lnTo>
                        <a:pt x="113" y="146"/>
                      </a:lnTo>
                      <a:lnTo>
                        <a:pt x="112" y="147"/>
                      </a:lnTo>
                      <a:lnTo>
                        <a:pt x="110" y="149"/>
                      </a:lnTo>
                      <a:lnTo>
                        <a:pt x="109" y="152"/>
                      </a:lnTo>
                      <a:lnTo>
                        <a:pt x="107" y="153"/>
                      </a:lnTo>
                      <a:lnTo>
                        <a:pt x="106" y="156"/>
                      </a:lnTo>
                      <a:lnTo>
                        <a:pt x="103" y="158"/>
                      </a:lnTo>
                      <a:lnTo>
                        <a:pt x="101" y="161"/>
                      </a:lnTo>
                      <a:lnTo>
                        <a:pt x="100" y="162"/>
                      </a:lnTo>
                      <a:lnTo>
                        <a:pt x="98" y="165"/>
                      </a:lnTo>
                      <a:lnTo>
                        <a:pt x="97" y="167"/>
                      </a:lnTo>
                      <a:lnTo>
                        <a:pt x="65" y="144"/>
                      </a:lnTo>
                      <a:lnTo>
                        <a:pt x="65" y="147"/>
                      </a:lnTo>
                      <a:lnTo>
                        <a:pt x="64" y="149"/>
                      </a:lnTo>
                      <a:lnTo>
                        <a:pt x="61" y="152"/>
                      </a:lnTo>
                      <a:lnTo>
                        <a:pt x="61" y="153"/>
                      </a:lnTo>
                      <a:lnTo>
                        <a:pt x="59" y="155"/>
                      </a:lnTo>
                      <a:lnTo>
                        <a:pt x="58" y="158"/>
                      </a:lnTo>
                      <a:lnTo>
                        <a:pt x="56" y="159"/>
                      </a:lnTo>
                      <a:lnTo>
                        <a:pt x="55" y="162"/>
                      </a:lnTo>
                      <a:lnTo>
                        <a:pt x="53" y="164"/>
                      </a:lnTo>
                      <a:lnTo>
                        <a:pt x="52" y="167"/>
                      </a:lnTo>
                      <a:lnTo>
                        <a:pt x="50" y="168"/>
                      </a:lnTo>
                      <a:lnTo>
                        <a:pt x="49" y="171"/>
                      </a:lnTo>
                      <a:lnTo>
                        <a:pt x="47" y="173"/>
                      </a:lnTo>
                      <a:lnTo>
                        <a:pt x="46" y="176"/>
                      </a:lnTo>
                      <a:lnTo>
                        <a:pt x="44" y="179"/>
                      </a:lnTo>
                      <a:lnTo>
                        <a:pt x="43" y="180"/>
                      </a:lnTo>
                      <a:lnTo>
                        <a:pt x="41" y="183"/>
                      </a:lnTo>
                      <a:lnTo>
                        <a:pt x="40" y="186"/>
                      </a:lnTo>
                      <a:lnTo>
                        <a:pt x="40" y="188"/>
                      </a:lnTo>
                      <a:lnTo>
                        <a:pt x="38" y="191"/>
                      </a:lnTo>
                      <a:lnTo>
                        <a:pt x="37" y="194"/>
                      </a:lnTo>
                      <a:lnTo>
                        <a:pt x="35" y="197"/>
                      </a:lnTo>
                      <a:lnTo>
                        <a:pt x="34" y="198"/>
                      </a:lnTo>
                      <a:lnTo>
                        <a:pt x="32" y="201"/>
                      </a:lnTo>
                      <a:lnTo>
                        <a:pt x="31" y="204"/>
                      </a:lnTo>
                      <a:lnTo>
                        <a:pt x="31" y="207"/>
                      </a:lnTo>
                      <a:lnTo>
                        <a:pt x="29" y="210"/>
                      </a:lnTo>
                      <a:lnTo>
                        <a:pt x="28" y="213"/>
                      </a:lnTo>
                      <a:lnTo>
                        <a:pt x="26" y="216"/>
                      </a:lnTo>
                      <a:lnTo>
                        <a:pt x="25" y="218"/>
                      </a:lnTo>
                      <a:lnTo>
                        <a:pt x="24" y="222"/>
                      </a:lnTo>
                      <a:lnTo>
                        <a:pt x="22" y="225"/>
                      </a:lnTo>
                      <a:lnTo>
                        <a:pt x="58" y="238"/>
                      </a:lnTo>
                      <a:lnTo>
                        <a:pt x="56" y="240"/>
                      </a:lnTo>
                      <a:lnTo>
                        <a:pt x="55" y="243"/>
                      </a:lnTo>
                      <a:lnTo>
                        <a:pt x="55" y="244"/>
                      </a:lnTo>
                      <a:lnTo>
                        <a:pt x="53" y="247"/>
                      </a:lnTo>
                      <a:lnTo>
                        <a:pt x="53" y="249"/>
                      </a:lnTo>
                      <a:lnTo>
                        <a:pt x="52" y="252"/>
                      </a:lnTo>
                      <a:lnTo>
                        <a:pt x="52" y="253"/>
                      </a:lnTo>
                      <a:lnTo>
                        <a:pt x="50" y="256"/>
                      </a:lnTo>
                      <a:lnTo>
                        <a:pt x="49" y="258"/>
                      </a:lnTo>
                      <a:lnTo>
                        <a:pt x="49" y="261"/>
                      </a:lnTo>
                      <a:lnTo>
                        <a:pt x="49" y="264"/>
                      </a:lnTo>
                      <a:lnTo>
                        <a:pt x="47" y="265"/>
                      </a:lnTo>
                      <a:lnTo>
                        <a:pt x="47" y="268"/>
                      </a:lnTo>
                      <a:lnTo>
                        <a:pt x="46" y="271"/>
                      </a:lnTo>
                      <a:lnTo>
                        <a:pt x="46" y="273"/>
                      </a:lnTo>
                      <a:lnTo>
                        <a:pt x="44" y="276"/>
                      </a:lnTo>
                      <a:lnTo>
                        <a:pt x="44" y="277"/>
                      </a:lnTo>
                      <a:lnTo>
                        <a:pt x="44" y="280"/>
                      </a:lnTo>
                      <a:lnTo>
                        <a:pt x="43" y="283"/>
                      </a:lnTo>
                      <a:lnTo>
                        <a:pt x="43" y="286"/>
                      </a:lnTo>
                      <a:lnTo>
                        <a:pt x="43" y="288"/>
                      </a:lnTo>
                      <a:lnTo>
                        <a:pt x="41" y="291"/>
                      </a:lnTo>
                      <a:lnTo>
                        <a:pt x="41" y="294"/>
                      </a:lnTo>
                      <a:lnTo>
                        <a:pt x="40" y="297"/>
                      </a:lnTo>
                      <a:lnTo>
                        <a:pt x="40" y="300"/>
                      </a:lnTo>
                      <a:lnTo>
                        <a:pt x="40" y="303"/>
                      </a:lnTo>
                      <a:lnTo>
                        <a:pt x="40" y="304"/>
                      </a:lnTo>
                      <a:lnTo>
                        <a:pt x="38" y="307"/>
                      </a:lnTo>
                      <a:lnTo>
                        <a:pt x="38" y="310"/>
                      </a:lnTo>
                      <a:lnTo>
                        <a:pt x="38" y="313"/>
                      </a:lnTo>
                      <a:lnTo>
                        <a:pt x="37" y="316"/>
                      </a:lnTo>
                      <a:lnTo>
                        <a:pt x="37" y="319"/>
                      </a:lnTo>
                      <a:lnTo>
                        <a:pt x="1" y="315"/>
                      </a:lnTo>
                      <a:lnTo>
                        <a:pt x="1" y="318"/>
                      </a:lnTo>
                      <a:lnTo>
                        <a:pt x="1" y="321"/>
                      </a:lnTo>
                      <a:lnTo>
                        <a:pt x="1" y="324"/>
                      </a:lnTo>
                      <a:lnTo>
                        <a:pt x="1" y="327"/>
                      </a:lnTo>
                      <a:lnTo>
                        <a:pt x="1" y="328"/>
                      </a:lnTo>
                      <a:lnTo>
                        <a:pt x="0" y="331"/>
                      </a:lnTo>
                      <a:lnTo>
                        <a:pt x="0" y="334"/>
                      </a:lnTo>
                      <a:lnTo>
                        <a:pt x="0" y="336"/>
                      </a:lnTo>
                      <a:lnTo>
                        <a:pt x="0" y="339"/>
                      </a:lnTo>
                      <a:lnTo>
                        <a:pt x="0" y="342"/>
                      </a:lnTo>
                      <a:lnTo>
                        <a:pt x="0" y="345"/>
                      </a:lnTo>
                      <a:lnTo>
                        <a:pt x="0" y="346"/>
                      </a:lnTo>
                      <a:lnTo>
                        <a:pt x="0" y="349"/>
                      </a:lnTo>
                      <a:lnTo>
                        <a:pt x="0" y="351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0" y="357"/>
                      </a:lnTo>
                      <a:lnTo>
                        <a:pt x="0" y="357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0" y="361"/>
                      </a:lnTo>
                      <a:lnTo>
                        <a:pt x="0" y="364"/>
                      </a:lnTo>
                      <a:lnTo>
                        <a:pt x="0" y="367"/>
                      </a:lnTo>
                      <a:lnTo>
                        <a:pt x="0" y="369"/>
                      </a:lnTo>
                      <a:lnTo>
                        <a:pt x="0" y="372"/>
                      </a:lnTo>
                      <a:lnTo>
                        <a:pt x="0" y="373"/>
                      </a:lnTo>
                      <a:lnTo>
                        <a:pt x="0" y="376"/>
                      </a:lnTo>
                      <a:lnTo>
                        <a:pt x="0" y="379"/>
                      </a:lnTo>
                      <a:lnTo>
                        <a:pt x="0" y="382"/>
                      </a:lnTo>
                      <a:lnTo>
                        <a:pt x="1" y="385"/>
                      </a:lnTo>
                      <a:lnTo>
                        <a:pt x="1" y="387"/>
                      </a:lnTo>
                      <a:lnTo>
                        <a:pt x="1" y="390"/>
                      </a:lnTo>
                      <a:lnTo>
                        <a:pt x="1" y="393"/>
                      </a:lnTo>
                      <a:lnTo>
                        <a:pt x="1" y="394"/>
                      </a:lnTo>
                      <a:lnTo>
                        <a:pt x="1" y="397"/>
                      </a:lnTo>
                      <a:lnTo>
                        <a:pt x="37" y="394"/>
                      </a:lnTo>
                      <a:lnTo>
                        <a:pt x="37" y="397"/>
                      </a:lnTo>
                      <a:lnTo>
                        <a:pt x="38" y="399"/>
                      </a:lnTo>
                      <a:lnTo>
                        <a:pt x="38" y="403"/>
                      </a:lnTo>
                      <a:lnTo>
                        <a:pt x="38" y="405"/>
                      </a:lnTo>
                      <a:lnTo>
                        <a:pt x="40" y="408"/>
                      </a:lnTo>
                      <a:lnTo>
                        <a:pt x="40" y="411"/>
                      </a:lnTo>
                      <a:lnTo>
                        <a:pt x="40" y="414"/>
                      </a:lnTo>
                      <a:lnTo>
                        <a:pt x="40" y="417"/>
                      </a:lnTo>
                      <a:lnTo>
                        <a:pt x="41" y="420"/>
                      </a:lnTo>
                      <a:lnTo>
                        <a:pt x="41" y="421"/>
                      </a:lnTo>
                      <a:lnTo>
                        <a:pt x="43" y="424"/>
                      </a:lnTo>
                      <a:lnTo>
                        <a:pt x="43" y="427"/>
                      </a:lnTo>
                      <a:lnTo>
                        <a:pt x="43" y="430"/>
                      </a:lnTo>
                      <a:lnTo>
                        <a:pt x="44" y="432"/>
                      </a:lnTo>
                      <a:lnTo>
                        <a:pt x="44" y="435"/>
                      </a:lnTo>
                      <a:lnTo>
                        <a:pt x="44" y="438"/>
                      </a:lnTo>
                      <a:lnTo>
                        <a:pt x="46" y="439"/>
                      </a:lnTo>
                      <a:lnTo>
                        <a:pt x="46" y="442"/>
                      </a:lnTo>
                      <a:lnTo>
                        <a:pt x="47" y="444"/>
                      </a:lnTo>
                      <a:lnTo>
                        <a:pt x="47" y="447"/>
                      </a:lnTo>
                      <a:lnTo>
                        <a:pt x="49" y="450"/>
                      </a:lnTo>
                      <a:lnTo>
                        <a:pt x="49" y="451"/>
                      </a:lnTo>
                      <a:lnTo>
                        <a:pt x="49" y="454"/>
                      </a:lnTo>
                      <a:lnTo>
                        <a:pt x="50" y="457"/>
                      </a:lnTo>
                      <a:lnTo>
                        <a:pt x="52" y="459"/>
                      </a:lnTo>
                      <a:lnTo>
                        <a:pt x="52" y="462"/>
                      </a:lnTo>
                      <a:lnTo>
                        <a:pt x="53" y="463"/>
                      </a:lnTo>
                      <a:lnTo>
                        <a:pt x="53" y="466"/>
                      </a:lnTo>
                      <a:lnTo>
                        <a:pt x="55" y="467"/>
                      </a:lnTo>
                      <a:lnTo>
                        <a:pt x="55" y="470"/>
                      </a:lnTo>
                      <a:lnTo>
                        <a:pt x="56" y="472"/>
                      </a:lnTo>
                      <a:lnTo>
                        <a:pt x="58" y="475"/>
                      </a:lnTo>
                      <a:lnTo>
                        <a:pt x="22" y="488"/>
                      </a:lnTo>
                      <a:lnTo>
                        <a:pt x="24" y="491"/>
                      </a:lnTo>
                      <a:lnTo>
                        <a:pt x="25" y="494"/>
                      </a:lnTo>
                      <a:lnTo>
                        <a:pt x="26" y="497"/>
                      </a:lnTo>
                      <a:lnTo>
                        <a:pt x="28" y="500"/>
                      </a:lnTo>
                      <a:lnTo>
                        <a:pt x="29" y="503"/>
                      </a:lnTo>
                      <a:lnTo>
                        <a:pt x="31" y="506"/>
                      </a:lnTo>
                      <a:lnTo>
                        <a:pt x="31" y="509"/>
                      </a:lnTo>
                      <a:lnTo>
                        <a:pt x="32" y="512"/>
                      </a:lnTo>
                      <a:lnTo>
                        <a:pt x="34" y="514"/>
                      </a:lnTo>
                      <a:lnTo>
                        <a:pt x="35" y="517"/>
                      </a:lnTo>
                      <a:lnTo>
                        <a:pt x="37" y="520"/>
                      </a:lnTo>
                      <a:lnTo>
                        <a:pt x="38" y="523"/>
                      </a:lnTo>
                      <a:lnTo>
                        <a:pt x="40" y="524"/>
                      </a:lnTo>
                      <a:lnTo>
                        <a:pt x="40" y="527"/>
                      </a:lnTo>
                      <a:lnTo>
                        <a:pt x="41" y="530"/>
                      </a:lnTo>
                      <a:lnTo>
                        <a:pt x="43" y="532"/>
                      </a:lnTo>
                      <a:lnTo>
                        <a:pt x="44" y="535"/>
                      </a:lnTo>
                      <a:lnTo>
                        <a:pt x="46" y="538"/>
                      </a:lnTo>
                      <a:lnTo>
                        <a:pt x="47" y="539"/>
                      </a:lnTo>
                      <a:lnTo>
                        <a:pt x="49" y="542"/>
                      </a:lnTo>
                      <a:lnTo>
                        <a:pt x="50" y="544"/>
                      </a:lnTo>
                      <a:lnTo>
                        <a:pt x="52" y="547"/>
                      </a:lnTo>
                      <a:lnTo>
                        <a:pt x="53" y="548"/>
                      </a:lnTo>
                      <a:lnTo>
                        <a:pt x="55" y="551"/>
                      </a:lnTo>
                      <a:lnTo>
                        <a:pt x="56" y="553"/>
                      </a:lnTo>
                      <a:lnTo>
                        <a:pt x="58" y="556"/>
                      </a:lnTo>
                      <a:lnTo>
                        <a:pt x="59" y="557"/>
                      </a:lnTo>
                      <a:lnTo>
                        <a:pt x="61" y="560"/>
                      </a:lnTo>
                      <a:lnTo>
                        <a:pt x="61" y="562"/>
                      </a:lnTo>
                      <a:lnTo>
                        <a:pt x="64" y="565"/>
                      </a:lnTo>
                      <a:lnTo>
                        <a:pt x="65" y="566"/>
                      </a:lnTo>
                      <a:lnTo>
                        <a:pt x="65" y="568"/>
                      </a:lnTo>
                      <a:lnTo>
                        <a:pt x="97" y="545"/>
                      </a:lnTo>
                      <a:lnTo>
                        <a:pt x="98" y="548"/>
                      </a:lnTo>
                      <a:lnTo>
                        <a:pt x="100" y="551"/>
                      </a:lnTo>
                      <a:lnTo>
                        <a:pt x="101" y="553"/>
                      </a:lnTo>
                      <a:lnTo>
                        <a:pt x="103" y="556"/>
                      </a:lnTo>
                      <a:lnTo>
                        <a:pt x="106" y="557"/>
                      </a:lnTo>
                      <a:lnTo>
                        <a:pt x="107" y="560"/>
                      </a:lnTo>
                      <a:lnTo>
                        <a:pt x="109" y="562"/>
                      </a:lnTo>
                      <a:lnTo>
                        <a:pt x="110" y="563"/>
                      </a:lnTo>
                      <a:lnTo>
                        <a:pt x="112" y="566"/>
                      </a:lnTo>
                      <a:lnTo>
                        <a:pt x="113" y="568"/>
                      </a:lnTo>
                      <a:lnTo>
                        <a:pt x="116" y="569"/>
                      </a:lnTo>
                      <a:lnTo>
                        <a:pt x="118" y="571"/>
                      </a:lnTo>
                      <a:lnTo>
                        <a:pt x="119" y="574"/>
                      </a:lnTo>
                      <a:lnTo>
                        <a:pt x="121" y="575"/>
                      </a:lnTo>
                      <a:lnTo>
                        <a:pt x="122" y="577"/>
                      </a:lnTo>
                      <a:lnTo>
                        <a:pt x="124" y="580"/>
                      </a:lnTo>
                      <a:lnTo>
                        <a:pt x="125" y="580"/>
                      </a:lnTo>
                      <a:lnTo>
                        <a:pt x="128" y="583"/>
                      </a:lnTo>
                      <a:lnTo>
                        <a:pt x="130" y="584"/>
                      </a:lnTo>
                      <a:lnTo>
                        <a:pt x="131" y="586"/>
                      </a:lnTo>
                      <a:lnTo>
                        <a:pt x="133" y="587"/>
                      </a:lnTo>
                      <a:lnTo>
                        <a:pt x="134" y="589"/>
                      </a:lnTo>
                      <a:lnTo>
                        <a:pt x="136" y="590"/>
                      </a:lnTo>
                      <a:lnTo>
                        <a:pt x="139" y="592"/>
                      </a:lnTo>
                      <a:lnTo>
                        <a:pt x="140" y="593"/>
                      </a:lnTo>
                      <a:lnTo>
                        <a:pt x="142" y="596"/>
                      </a:lnTo>
                      <a:lnTo>
                        <a:pt x="143" y="596"/>
                      </a:lnTo>
                      <a:lnTo>
                        <a:pt x="145" y="598"/>
                      </a:lnTo>
                      <a:lnTo>
                        <a:pt x="148" y="601"/>
                      </a:lnTo>
                      <a:lnTo>
                        <a:pt x="148" y="602"/>
                      </a:lnTo>
                      <a:lnTo>
                        <a:pt x="151" y="602"/>
                      </a:lnTo>
                      <a:lnTo>
                        <a:pt x="152" y="604"/>
                      </a:lnTo>
                      <a:lnTo>
                        <a:pt x="128" y="634"/>
                      </a:lnTo>
                      <a:lnTo>
                        <a:pt x="131" y="635"/>
                      </a:lnTo>
                      <a:lnTo>
                        <a:pt x="133" y="638"/>
                      </a:lnTo>
                      <a:lnTo>
                        <a:pt x="136" y="640"/>
                      </a:lnTo>
                      <a:lnTo>
                        <a:pt x="139" y="643"/>
                      </a:lnTo>
                      <a:lnTo>
                        <a:pt x="140" y="644"/>
                      </a:lnTo>
                      <a:lnTo>
                        <a:pt x="143" y="646"/>
                      </a:lnTo>
                      <a:lnTo>
                        <a:pt x="146" y="647"/>
                      </a:lnTo>
                      <a:lnTo>
                        <a:pt x="148" y="649"/>
                      </a:lnTo>
                      <a:lnTo>
                        <a:pt x="151" y="652"/>
                      </a:lnTo>
                      <a:lnTo>
                        <a:pt x="154" y="653"/>
                      </a:lnTo>
                      <a:lnTo>
                        <a:pt x="157" y="655"/>
                      </a:lnTo>
                      <a:lnTo>
                        <a:pt x="158" y="656"/>
                      </a:lnTo>
                      <a:lnTo>
                        <a:pt x="161" y="658"/>
                      </a:lnTo>
                      <a:lnTo>
                        <a:pt x="164" y="659"/>
                      </a:lnTo>
                      <a:lnTo>
                        <a:pt x="166" y="661"/>
                      </a:lnTo>
                      <a:lnTo>
                        <a:pt x="169" y="662"/>
                      </a:lnTo>
                      <a:lnTo>
                        <a:pt x="172" y="664"/>
                      </a:lnTo>
                      <a:lnTo>
                        <a:pt x="173" y="665"/>
                      </a:lnTo>
                      <a:lnTo>
                        <a:pt x="176" y="667"/>
                      </a:lnTo>
                      <a:lnTo>
                        <a:pt x="179" y="668"/>
                      </a:lnTo>
                      <a:lnTo>
                        <a:pt x="182" y="670"/>
                      </a:lnTo>
                      <a:lnTo>
                        <a:pt x="184" y="671"/>
                      </a:lnTo>
                      <a:lnTo>
                        <a:pt x="187" y="673"/>
                      </a:lnTo>
                      <a:lnTo>
                        <a:pt x="190" y="674"/>
                      </a:lnTo>
                      <a:lnTo>
                        <a:pt x="193" y="676"/>
                      </a:lnTo>
                      <a:lnTo>
                        <a:pt x="196" y="677"/>
                      </a:lnTo>
                      <a:lnTo>
                        <a:pt x="199" y="679"/>
                      </a:lnTo>
                      <a:lnTo>
                        <a:pt x="200" y="680"/>
                      </a:lnTo>
                      <a:lnTo>
                        <a:pt x="203" y="682"/>
                      </a:lnTo>
                      <a:lnTo>
                        <a:pt x="206" y="682"/>
                      </a:lnTo>
                      <a:lnTo>
                        <a:pt x="209" y="683"/>
                      </a:lnTo>
                      <a:lnTo>
                        <a:pt x="212" y="685"/>
                      </a:lnTo>
                      <a:lnTo>
                        <a:pt x="227" y="649"/>
                      </a:lnTo>
                      <a:lnTo>
                        <a:pt x="230" y="650"/>
                      </a:lnTo>
                      <a:lnTo>
                        <a:pt x="232" y="652"/>
                      </a:lnTo>
                      <a:lnTo>
                        <a:pt x="235" y="653"/>
                      </a:lnTo>
                      <a:lnTo>
                        <a:pt x="238" y="653"/>
                      </a:lnTo>
                      <a:lnTo>
                        <a:pt x="239" y="655"/>
                      </a:lnTo>
                      <a:lnTo>
                        <a:pt x="242" y="655"/>
                      </a:lnTo>
                      <a:lnTo>
                        <a:pt x="245" y="656"/>
                      </a:lnTo>
                      <a:lnTo>
                        <a:pt x="248" y="658"/>
                      </a:lnTo>
                      <a:lnTo>
                        <a:pt x="250" y="658"/>
                      </a:lnTo>
                      <a:lnTo>
                        <a:pt x="252" y="659"/>
                      </a:lnTo>
                      <a:lnTo>
                        <a:pt x="254" y="659"/>
                      </a:lnTo>
                      <a:lnTo>
                        <a:pt x="257" y="661"/>
                      </a:lnTo>
                      <a:lnTo>
                        <a:pt x="258" y="661"/>
                      </a:lnTo>
                      <a:lnTo>
                        <a:pt x="261" y="662"/>
                      </a:lnTo>
                      <a:lnTo>
                        <a:pt x="264" y="662"/>
                      </a:lnTo>
                      <a:lnTo>
                        <a:pt x="266" y="662"/>
                      </a:lnTo>
                      <a:lnTo>
                        <a:pt x="269" y="664"/>
                      </a:lnTo>
                      <a:lnTo>
                        <a:pt x="272" y="664"/>
                      </a:lnTo>
                      <a:lnTo>
                        <a:pt x="273" y="665"/>
                      </a:lnTo>
                      <a:lnTo>
                        <a:pt x="276" y="665"/>
                      </a:lnTo>
                      <a:lnTo>
                        <a:pt x="279" y="665"/>
                      </a:lnTo>
                      <a:lnTo>
                        <a:pt x="281" y="667"/>
                      </a:lnTo>
                      <a:lnTo>
                        <a:pt x="284" y="667"/>
                      </a:lnTo>
                      <a:lnTo>
                        <a:pt x="287" y="667"/>
                      </a:lnTo>
                      <a:lnTo>
                        <a:pt x="288" y="668"/>
                      </a:lnTo>
                      <a:lnTo>
                        <a:pt x="291" y="668"/>
                      </a:lnTo>
                      <a:lnTo>
                        <a:pt x="294" y="668"/>
                      </a:lnTo>
                      <a:lnTo>
                        <a:pt x="296" y="670"/>
                      </a:lnTo>
                      <a:lnTo>
                        <a:pt x="299" y="670"/>
                      </a:lnTo>
                      <a:lnTo>
                        <a:pt x="302" y="670"/>
                      </a:lnTo>
                      <a:lnTo>
                        <a:pt x="305" y="671"/>
                      </a:lnTo>
                      <a:lnTo>
                        <a:pt x="308" y="671"/>
                      </a:lnTo>
                      <a:lnTo>
                        <a:pt x="302" y="708"/>
                      </a:lnTo>
                      <a:lnTo>
                        <a:pt x="305" y="710"/>
                      </a:lnTo>
                      <a:lnTo>
                        <a:pt x="308" y="710"/>
                      </a:lnTo>
                      <a:lnTo>
                        <a:pt x="311" y="710"/>
                      </a:lnTo>
                      <a:lnTo>
                        <a:pt x="314" y="710"/>
                      </a:lnTo>
                      <a:lnTo>
                        <a:pt x="317" y="711"/>
                      </a:lnTo>
                      <a:lnTo>
                        <a:pt x="320" y="711"/>
                      </a:lnTo>
                      <a:lnTo>
                        <a:pt x="323" y="711"/>
                      </a:lnTo>
                      <a:lnTo>
                        <a:pt x="324" y="711"/>
                      </a:lnTo>
                      <a:lnTo>
                        <a:pt x="327" y="711"/>
                      </a:lnTo>
                      <a:lnTo>
                        <a:pt x="330" y="713"/>
                      </a:lnTo>
                      <a:lnTo>
                        <a:pt x="333" y="713"/>
                      </a:lnTo>
                      <a:lnTo>
                        <a:pt x="336" y="713"/>
                      </a:lnTo>
                      <a:lnTo>
                        <a:pt x="339" y="713"/>
                      </a:lnTo>
                      <a:lnTo>
                        <a:pt x="341" y="713"/>
                      </a:lnTo>
                      <a:lnTo>
                        <a:pt x="344" y="713"/>
                      </a:lnTo>
                      <a:lnTo>
                        <a:pt x="347" y="713"/>
                      </a:lnTo>
                      <a:lnTo>
                        <a:pt x="350" y="713"/>
                      </a:lnTo>
                      <a:lnTo>
                        <a:pt x="351" y="713"/>
                      </a:lnTo>
                      <a:lnTo>
                        <a:pt x="354" y="713"/>
                      </a:lnTo>
                      <a:lnTo>
                        <a:pt x="357" y="713"/>
                      </a:lnTo>
                      <a:lnTo>
                        <a:pt x="360" y="713"/>
                      </a:lnTo>
                      <a:lnTo>
                        <a:pt x="363" y="713"/>
                      </a:lnTo>
                      <a:lnTo>
                        <a:pt x="365" y="713"/>
                      </a:lnTo>
                      <a:lnTo>
                        <a:pt x="368" y="713"/>
                      </a:lnTo>
                      <a:lnTo>
                        <a:pt x="371" y="713"/>
                      </a:lnTo>
                      <a:lnTo>
                        <a:pt x="374" y="711"/>
                      </a:lnTo>
                      <a:lnTo>
                        <a:pt x="375" y="711"/>
                      </a:lnTo>
                      <a:lnTo>
                        <a:pt x="378" y="711"/>
                      </a:lnTo>
                      <a:lnTo>
                        <a:pt x="381" y="711"/>
                      </a:lnTo>
                      <a:lnTo>
                        <a:pt x="384" y="711"/>
                      </a:lnTo>
                      <a:lnTo>
                        <a:pt x="387" y="710"/>
                      </a:lnTo>
                      <a:lnTo>
                        <a:pt x="390" y="710"/>
                      </a:lnTo>
                      <a:lnTo>
                        <a:pt x="386" y="671"/>
                      </a:lnTo>
                      <a:lnTo>
                        <a:pt x="389" y="671"/>
                      </a:lnTo>
                      <a:lnTo>
                        <a:pt x="392" y="670"/>
                      </a:lnTo>
                      <a:lnTo>
                        <a:pt x="395" y="670"/>
                      </a:lnTo>
                      <a:lnTo>
                        <a:pt x="398" y="670"/>
                      </a:lnTo>
                      <a:lnTo>
                        <a:pt x="401" y="670"/>
                      </a:lnTo>
                      <a:lnTo>
                        <a:pt x="402" y="668"/>
                      </a:lnTo>
                      <a:lnTo>
                        <a:pt x="407" y="668"/>
                      </a:lnTo>
                      <a:lnTo>
                        <a:pt x="408" y="667"/>
                      </a:lnTo>
                      <a:lnTo>
                        <a:pt x="411" y="667"/>
                      </a:lnTo>
                      <a:lnTo>
                        <a:pt x="414" y="667"/>
                      </a:lnTo>
                      <a:lnTo>
                        <a:pt x="417" y="665"/>
                      </a:lnTo>
                      <a:lnTo>
                        <a:pt x="420" y="665"/>
                      </a:lnTo>
                      <a:lnTo>
                        <a:pt x="423" y="664"/>
                      </a:lnTo>
                      <a:lnTo>
                        <a:pt x="426" y="664"/>
                      </a:lnTo>
                      <a:lnTo>
                        <a:pt x="429" y="662"/>
                      </a:lnTo>
                      <a:lnTo>
                        <a:pt x="432" y="662"/>
                      </a:lnTo>
                      <a:lnTo>
                        <a:pt x="435" y="662"/>
                      </a:lnTo>
                      <a:lnTo>
                        <a:pt x="438" y="661"/>
                      </a:lnTo>
                      <a:lnTo>
                        <a:pt x="440" y="659"/>
                      </a:lnTo>
                      <a:lnTo>
                        <a:pt x="443" y="659"/>
                      </a:lnTo>
                      <a:lnTo>
                        <a:pt x="446" y="658"/>
                      </a:lnTo>
                      <a:lnTo>
                        <a:pt x="449" y="658"/>
                      </a:lnTo>
                      <a:lnTo>
                        <a:pt x="452" y="656"/>
                      </a:lnTo>
                      <a:lnTo>
                        <a:pt x="453" y="655"/>
                      </a:lnTo>
                      <a:lnTo>
                        <a:pt x="456" y="655"/>
                      </a:lnTo>
                      <a:lnTo>
                        <a:pt x="459" y="653"/>
                      </a:lnTo>
                      <a:lnTo>
                        <a:pt x="462" y="652"/>
                      </a:lnTo>
                      <a:lnTo>
                        <a:pt x="464" y="652"/>
                      </a:lnTo>
                      <a:lnTo>
                        <a:pt x="467" y="650"/>
                      </a:lnTo>
                      <a:lnTo>
                        <a:pt x="470" y="649"/>
                      </a:lnTo>
                      <a:lnTo>
                        <a:pt x="473" y="647"/>
                      </a:lnTo>
                      <a:lnTo>
                        <a:pt x="474" y="647"/>
                      </a:lnTo>
                      <a:lnTo>
                        <a:pt x="490" y="683"/>
                      </a:lnTo>
                      <a:lnTo>
                        <a:pt x="492" y="682"/>
                      </a:lnTo>
                      <a:lnTo>
                        <a:pt x="495" y="680"/>
                      </a:lnTo>
                      <a:lnTo>
                        <a:pt x="498" y="679"/>
                      </a:lnTo>
                      <a:lnTo>
                        <a:pt x="501" y="679"/>
                      </a:lnTo>
                      <a:lnTo>
                        <a:pt x="502" y="677"/>
                      </a:lnTo>
                      <a:lnTo>
                        <a:pt x="505" y="676"/>
                      </a:lnTo>
                      <a:lnTo>
                        <a:pt x="508" y="674"/>
                      </a:lnTo>
                      <a:lnTo>
                        <a:pt x="510" y="674"/>
                      </a:lnTo>
                      <a:lnTo>
                        <a:pt x="513" y="673"/>
                      </a:lnTo>
                      <a:lnTo>
                        <a:pt x="514" y="671"/>
                      </a:lnTo>
                      <a:lnTo>
                        <a:pt x="517" y="670"/>
                      </a:lnTo>
                      <a:lnTo>
                        <a:pt x="519" y="668"/>
                      </a:lnTo>
                      <a:lnTo>
                        <a:pt x="522" y="667"/>
                      </a:lnTo>
                      <a:lnTo>
                        <a:pt x="525" y="665"/>
                      </a:lnTo>
                      <a:lnTo>
                        <a:pt x="526" y="664"/>
                      </a:lnTo>
                      <a:lnTo>
                        <a:pt x="529" y="662"/>
                      </a:lnTo>
                      <a:lnTo>
                        <a:pt x="531" y="662"/>
                      </a:lnTo>
                      <a:lnTo>
                        <a:pt x="534" y="661"/>
                      </a:lnTo>
                      <a:lnTo>
                        <a:pt x="535" y="659"/>
                      </a:lnTo>
                      <a:lnTo>
                        <a:pt x="538" y="658"/>
                      </a:lnTo>
                      <a:lnTo>
                        <a:pt x="540" y="656"/>
                      </a:lnTo>
                      <a:lnTo>
                        <a:pt x="543" y="655"/>
                      </a:lnTo>
                      <a:lnTo>
                        <a:pt x="544" y="653"/>
                      </a:lnTo>
                      <a:lnTo>
                        <a:pt x="546" y="652"/>
                      </a:lnTo>
                      <a:lnTo>
                        <a:pt x="549" y="650"/>
                      </a:lnTo>
                      <a:lnTo>
                        <a:pt x="550" y="649"/>
                      </a:lnTo>
                      <a:lnTo>
                        <a:pt x="552" y="647"/>
                      </a:lnTo>
                      <a:lnTo>
                        <a:pt x="555" y="646"/>
                      </a:lnTo>
                      <a:lnTo>
                        <a:pt x="556" y="644"/>
                      </a:lnTo>
                      <a:lnTo>
                        <a:pt x="559" y="643"/>
                      </a:lnTo>
                      <a:lnTo>
                        <a:pt x="561" y="641"/>
                      </a:lnTo>
                      <a:lnTo>
                        <a:pt x="562" y="640"/>
                      </a:lnTo>
                      <a:lnTo>
                        <a:pt x="538" y="608"/>
                      </a:lnTo>
                      <a:lnTo>
                        <a:pt x="540" y="607"/>
                      </a:lnTo>
                      <a:lnTo>
                        <a:pt x="543" y="605"/>
                      </a:lnTo>
                      <a:lnTo>
                        <a:pt x="544" y="602"/>
                      </a:lnTo>
                      <a:lnTo>
                        <a:pt x="547" y="602"/>
                      </a:lnTo>
                      <a:lnTo>
                        <a:pt x="549" y="599"/>
                      </a:lnTo>
                      <a:lnTo>
                        <a:pt x="550" y="598"/>
                      </a:lnTo>
                      <a:lnTo>
                        <a:pt x="553" y="596"/>
                      </a:lnTo>
                      <a:lnTo>
                        <a:pt x="556" y="593"/>
                      </a:lnTo>
                      <a:lnTo>
                        <a:pt x="558" y="592"/>
                      </a:lnTo>
                      <a:lnTo>
                        <a:pt x="559" y="590"/>
                      </a:lnTo>
                      <a:lnTo>
                        <a:pt x="562" y="587"/>
                      </a:lnTo>
                      <a:lnTo>
                        <a:pt x="564" y="586"/>
                      </a:lnTo>
                      <a:lnTo>
                        <a:pt x="567" y="584"/>
                      </a:lnTo>
                      <a:lnTo>
                        <a:pt x="568" y="581"/>
                      </a:lnTo>
                      <a:lnTo>
                        <a:pt x="570" y="580"/>
                      </a:lnTo>
                      <a:lnTo>
                        <a:pt x="573" y="577"/>
                      </a:lnTo>
                      <a:lnTo>
                        <a:pt x="574" y="575"/>
                      </a:lnTo>
                      <a:lnTo>
                        <a:pt x="577" y="572"/>
                      </a:lnTo>
                      <a:lnTo>
                        <a:pt x="579" y="571"/>
                      </a:lnTo>
                      <a:lnTo>
                        <a:pt x="580" y="569"/>
                      </a:lnTo>
                      <a:lnTo>
                        <a:pt x="583" y="566"/>
                      </a:lnTo>
                      <a:lnTo>
                        <a:pt x="585" y="565"/>
                      </a:lnTo>
                      <a:lnTo>
                        <a:pt x="586" y="562"/>
                      </a:lnTo>
                      <a:lnTo>
                        <a:pt x="588" y="560"/>
                      </a:lnTo>
                      <a:lnTo>
                        <a:pt x="589" y="557"/>
                      </a:lnTo>
                      <a:lnTo>
                        <a:pt x="592" y="556"/>
                      </a:lnTo>
                      <a:lnTo>
                        <a:pt x="594" y="553"/>
                      </a:lnTo>
                      <a:lnTo>
                        <a:pt x="595" y="551"/>
                      </a:lnTo>
                      <a:lnTo>
                        <a:pt x="597" y="550"/>
                      </a:lnTo>
                      <a:lnTo>
                        <a:pt x="598" y="547"/>
                      </a:lnTo>
                      <a:lnTo>
                        <a:pt x="600" y="545"/>
                      </a:lnTo>
                      <a:lnTo>
                        <a:pt x="601" y="544"/>
                      </a:lnTo>
                      <a:lnTo>
                        <a:pt x="633" y="566"/>
                      </a:lnTo>
                      <a:lnTo>
                        <a:pt x="634" y="565"/>
                      </a:lnTo>
                      <a:lnTo>
                        <a:pt x="636" y="562"/>
                      </a:lnTo>
                      <a:lnTo>
                        <a:pt x="637" y="560"/>
                      </a:lnTo>
                      <a:lnTo>
                        <a:pt x="639" y="559"/>
                      </a:lnTo>
                      <a:lnTo>
                        <a:pt x="640" y="556"/>
                      </a:lnTo>
                      <a:lnTo>
                        <a:pt x="642" y="554"/>
                      </a:lnTo>
                      <a:lnTo>
                        <a:pt x="643" y="551"/>
                      </a:lnTo>
                      <a:lnTo>
                        <a:pt x="645" y="550"/>
                      </a:lnTo>
                      <a:lnTo>
                        <a:pt x="646" y="547"/>
                      </a:lnTo>
                      <a:lnTo>
                        <a:pt x="648" y="544"/>
                      </a:lnTo>
                      <a:lnTo>
                        <a:pt x="649" y="542"/>
                      </a:lnTo>
                      <a:lnTo>
                        <a:pt x="651" y="539"/>
                      </a:lnTo>
                      <a:lnTo>
                        <a:pt x="652" y="536"/>
                      </a:lnTo>
                      <a:lnTo>
                        <a:pt x="654" y="535"/>
                      </a:lnTo>
                      <a:lnTo>
                        <a:pt x="655" y="532"/>
                      </a:lnTo>
                      <a:lnTo>
                        <a:pt x="657" y="530"/>
                      </a:lnTo>
                      <a:lnTo>
                        <a:pt x="658" y="527"/>
                      </a:lnTo>
                      <a:lnTo>
                        <a:pt x="660" y="524"/>
                      </a:lnTo>
                      <a:lnTo>
                        <a:pt x="661" y="521"/>
                      </a:lnTo>
                      <a:lnTo>
                        <a:pt x="661" y="520"/>
                      </a:lnTo>
                      <a:lnTo>
                        <a:pt x="663" y="517"/>
                      </a:lnTo>
                      <a:lnTo>
                        <a:pt x="664" y="515"/>
                      </a:lnTo>
                      <a:lnTo>
                        <a:pt x="666" y="512"/>
                      </a:lnTo>
                      <a:lnTo>
                        <a:pt x="666" y="509"/>
                      </a:lnTo>
                      <a:lnTo>
                        <a:pt x="667" y="506"/>
                      </a:lnTo>
                      <a:lnTo>
                        <a:pt x="669" y="505"/>
                      </a:lnTo>
                      <a:lnTo>
                        <a:pt x="670" y="502"/>
                      </a:lnTo>
                      <a:lnTo>
                        <a:pt x="672" y="500"/>
                      </a:lnTo>
                      <a:lnTo>
                        <a:pt x="672" y="497"/>
                      </a:lnTo>
                      <a:lnTo>
                        <a:pt x="673" y="496"/>
                      </a:lnTo>
                      <a:lnTo>
                        <a:pt x="673" y="493"/>
                      </a:lnTo>
                      <a:lnTo>
                        <a:pt x="675" y="490"/>
                      </a:lnTo>
                      <a:lnTo>
                        <a:pt x="637" y="476"/>
                      </a:lnTo>
                      <a:lnTo>
                        <a:pt x="639" y="473"/>
                      </a:lnTo>
                      <a:lnTo>
                        <a:pt x="640" y="470"/>
                      </a:lnTo>
                      <a:lnTo>
                        <a:pt x="642" y="467"/>
                      </a:lnTo>
                      <a:lnTo>
                        <a:pt x="642" y="464"/>
                      </a:lnTo>
                      <a:lnTo>
                        <a:pt x="643" y="462"/>
                      </a:lnTo>
                      <a:lnTo>
                        <a:pt x="643" y="459"/>
                      </a:lnTo>
                      <a:lnTo>
                        <a:pt x="645" y="456"/>
                      </a:lnTo>
                      <a:lnTo>
                        <a:pt x="646" y="454"/>
                      </a:lnTo>
                      <a:lnTo>
                        <a:pt x="646" y="451"/>
                      </a:lnTo>
                      <a:lnTo>
                        <a:pt x="648" y="448"/>
                      </a:lnTo>
                      <a:lnTo>
                        <a:pt x="648" y="445"/>
                      </a:lnTo>
                      <a:lnTo>
                        <a:pt x="649" y="442"/>
                      </a:lnTo>
                      <a:lnTo>
                        <a:pt x="649" y="439"/>
                      </a:lnTo>
                      <a:lnTo>
                        <a:pt x="651" y="436"/>
                      </a:lnTo>
                      <a:lnTo>
                        <a:pt x="651" y="435"/>
                      </a:lnTo>
                      <a:lnTo>
                        <a:pt x="652" y="432"/>
                      </a:lnTo>
                      <a:lnTo>
                        <a:pt x="652" y="429"/>
                      </a:lnTo>
                      <a:lnTo>
                        <a:pt x="652" y="426"/>
                      </a:lnTo>
                      <a:lnTo>
                        <a:pt x="654" y="423"/>
                      </a:lnTo>
                      <a:lnTo>
                        <a:pt x="654" y="420"/>
                      </a:lnTo>
                      <a:lnTo>
                        <a:pt x="655" y="418"/>
                      </a:lnTo>
                      <a:lnTo>
                        <a:pt x="655" y="415"/>
                      </a:lnTo>
                      <a:lnTo>
                        <a:pt x="655" y="412"/>
                      </a:lnTo>
                      <a:lnTo>
                        <a:pt x="655" y="409"/>
                      </a:lnTo>
                      <a:lnTo>
                        <a:pt x="657" y="406"/>
                      </a:lnTo>
                      <a:lnTo>
                        <a:pt x="657" y="403"/>
                      </a:lnTo>
                      <a:lnTo>
                        <a:pt x="657" y="402"/>
                      </a:lnTo>
                      <a:lnTo>
                        <a:pt x="657" y="399"/>
                      </a:lnTo>
                      <a:lnTo>
                        <a:pt x="657" y="396"/>
                      </a:lnTo>
                      <a:lnTo>
                        <a:pt x="658" y="394"/>
                      </a:lnTo>
                      <a:lnTo>
                        <a:pt x="658" y="391"/>
                      </a:lnTo>
                      <a:lnTo>
                        <a:pt x="658" y="388"/>
                      </a:lnTo>
                      <a:lnTo>
                        <a:pt x="697" y="393"/>
                      </a:lnTo>
                      <a:lnTo>
                        <a:pt x="697" y="390"/>
                      </a:lnTo>
                      <a:lnTo>
                        <a:pt x="697" y="387"/>
                      </a:lnTo>
                      <a:lnTo>
                        <a:pt x="697" y="385"/>
                      </a:lnTo>
                      <a:lnTo>
                        <a:pt x="697" y="382"/>
                      </a:lnTo>
                      <a:lnTo>
                        <a:pt x="699" y="379"/>
                      </a:lnTo>
                      <a:lnTo>
                        <a:pt x="699" y="376"/>
                      </a:lnTo>
                      <a:lnTo>
                        <a:pt x="699" y="373"/>
                      </a:lnTo>
                      <a:lnTo>
                        <a:pt x="699" y="370"/>
                      </a:lnTo>
                      <a:lnTo>
                        <a:pt x="699" y="369"/>
                      </a:lnTo>
                      <a:lnTo>
                        <a:pt x="699" y="366"/>
                      </a:lnTo>
                      <a:lnTo>
                        <a:pt x="699" y="363"/>
                      </a:lnTo>
                      <a:lnTo>
                        <a:pt x="699" y="360"/>
                      </a:lnTo>
                      <a:lnTo>
                        <a:pt x="699" y="357"/>
                      </a:lnTo>
                      <a:lnTo>
                        <a:pt x="699" y="357"/>
                      </a:lnTo>
                      <a:lnTo>
                        <a:pt x="699" y="355"/>
                      </a:lnTo>
                      <a:lnTo>
                        <a:pt x="699" y="354"/>
                      </a:lnTo>
                      <a:lnTo>
                        <a:pt x="699" y="351"/>
                      </a:lnTo>
                      <a:lnTo>
                        <a:pt x="699" y="348"/>
                      </a:lnTo>
                      <a:lnTo>
                        <a:pt x="699" y="345"/>
                      </a:lnTo>
                      <a:lnTo>
                        <a:pt x="699" y="342"/>
                      </a:lnTo>
                      <a:lnTo>
                        <a:pt x="699" y="340"/>
                      </a:lnTo>
                      <a:lnTo>
                        <a:pt x="699" y="337"/>
                      </a:lnTo>
                      <a:lnTo>
                        <a:pt x="699" y="334"/>
                      </a:lnTo>
                      <a:lnTo>
                        <a:pt x="697" y="331"/>
                      </a:lnTo>
                      <a:lnTo>
                        <a:pt x="697" y="328"/>
                      </a:lnTo>
                      <a:lnTo>
                        <a:pt x="697" y="325"/>
                      </a:lnTo>
                      <a:lnTo>
                        <a:pt x="697" y="324"/>
                      </a:lnTo>
                      <a:lnTo>
                        <a:pt x="697" y="321"/>
                      </a:lnTo>
                      <a:lnTo>
                        <a:pt x="658" y="324"/>
                      </a:lnTo>
                      <a:lnTo>
                        <a:pt x="658" y="322"/>
                      </a:lnTo>
                      <a:lnTo>
                        <a:pt x="658" y="319"/>
                      </a:lnTo>
                      <a:lnTo>
                        <a:pt x="657" y="316"/>
                      </a:lnTo>
                      <a:lnTo>
                        <a:pt x="657" y="313"/>
                      </a:lnTo>
                      <a:lnTo>
                        <a:pt x="657" y="312"/>
                      </a:lnTo>
                      <a:lnTo>
                        <a:pt x="657" y="309"/>
                      </a:lnTo>
                      <a:lnTo>
                        <a:pt x="657" y="306"/>
                      </a:lnTo>
                      <a:lnTo>
                        <a:pt x="655" y="304"/>
                      </a:lnTo>
                      <a:lnTo>
                        <a:pt x="655" y="301"/>
                      </a:lnTo>
                      <a:lnTo>
                        <a:pt x="655" y="298"/>
                      </a:lnTo>
                      <a:lnTo>
                        <a:pt x="655" y="295"/>
                      </a:lnTo>
                      <a:lnTo>
                        <a:pt x="654" y="292"/>
                      </a:lnTo>
                      <a:lnTo>
                        <a:pt x="654" y="289"/>
                      </a:lnTo>
                      <a:lnTo>
                        <a:pt x="652" y="288"/>
                      </a:lnTo>
                      <a:lnTo>
                        <a:pt x="652" y="285"/>
                      </a:lnTo>
                      <a:lnTo>
                        <a:pt x="652" y="282"/>
                      </a:lnTo>
                      <a:lnTo>
                        <a:pt x="651" y="279"/>
                      </a:lnTo>
                      <a:lnTo>
                        <a:pt x="651" y="276"/>
                      </a:lnTo>
                      <a:lnTo>
                        <a:pt x="649" y="273"/>
                      </a:lnTo>
                      <a:lnTo>
                        <a:pt x="649" y="271"/>
                      </a:lnTo>
                      <a:lnTo>
                        <a:pt x="648" y="268"/>
                      </a:lnTo>
                      <a:lnTo>
                        <a:pt x="648" y="265"/>
                      </a:lnTo>
                      <a:lnTo>
                        <a:pt x="646" y="262"/>
                      </a:lnTo>
                      <a:lnTo>
                        <a:pt x="646" y="259"/>
                      </a:lnTo>
                      <a:lnTo>
                        <a:pt x="645" y="256"/>
                      </a:lnTo>
                      <a:lnTo>
                        <a:pt x="643" y="253"/>
                      </a:lnTo>
                      <a:lnTo>
                        <a:pt x="643" y="250"/>
                      </a:lnTo>
                      <a:lnTo>
                        <a:pt x="642" y="249"/>
                      </a:lnTo>
                      <a:lnTo>
                        <a:pt x="642" y="246"/>
                      </a:lnTo>
                      <a:lnTo>
                        <a:pt x="640" y="243"/>
                      </a:lnTo>
                      <a:lnTo>
                        <a:pt x="639" y="240"/>
                      </a:lnTo>
                      <a:lnTo>
                        <a:pt x="637" y="237"/>
                      </a:lnTo>
                      <a:lnTo>
                        <a:pt x="675" y="222"/>
                      </a:lnTo>
                      <a:lnTo>
                        <a:pt x="673" y="220"/>
                      </a:lnTo>
                      <a:lnTo>
                        <a:pt x="673" y="218"/>
                      </a:lnTo>
                      <a:lnTo>
                        <a:pt x="672" y="216"/>
                      </a:lnTo>
                      <a:lnTo>
                        <a:pt x="672" y="213"/>
                      </a:lnTo>
                      <a:lnTo>
                        <a:pt x="670" y="210"/>
                      </a:lnTo>
                      <a:lnTo>
                        <a:pt x="669" y="209"/>
                      </a:lnTo>
                      <a:lnTo>
                        <a:pt x="667" y="206"/>
                      </a:lnTo>
                      <a:lnTo>
                        <a:pt x="666" y="203"/>
                      </a:lnTo>
                      <a:lnTo>
                        <a:pt x="666" y="201"/>
                      </a:lnTo>
                      <a:lnTo>
                        <a:pt x="664" y="198"/>
                      </a:lnTo>
                      <a:lnTo>
                        <a:pt x="663" y="197"/>
                      </a:lnTo>
                      <a:lnTo>
                        <a:pt x="661" y="194"/>
                      </a:lnTo>
                      <a:lnTo>
                        <a:pt x="661" y="191"/>
                      </a:lnTo>
                      <a:lnTo>
                        <a:pt x="660" y="188"/>
                      </a:lnTo>
                      <a:lnTo>
                        <a:pt x="658" y="186"/>
                      </a:lnTo>
                      <a:lnTo>
                        <a:pt x="657" y="183"/>
                      </a:lnTo>
                      <a:lnTo>
                        <a:pt x="655" y="182"/>
                      </a:lnTo>
                      <a:lnTo>
                        <a:pt x="654" y="179"/>
                      </a:lnTo>
                      <a:lnTo>
                        <a:pt x="652" y="176"/>
                      </a:lnTo>
                      <a:lnTo>
                        <a:pt x="651" y="174"/>
                      </a:lnTo>
                      <a:lnTo>
                        <a:pt x="649" y="171"/>
                      </a:lnTo>
                      <a:lnTo>
                        <a:pt x="648" y="168"/>
                      </a:lnTo>
                      <a:lnTo>
                        <a:pt x="646" y="167"/>
                      </a:lnTo>
                      <a:lnTo>
                        <a:pt x="645" y="164"/>
                      </a:lnTo>
                      <a:lnTo>
                        <a:pt x="643" y="162"/>
                      </a:lnTo>
                      <a:lnTo>
                        <a:pt x="642" y="159"/>
                      </a:lnTo>
                      <a:lnTo>
                        <a:pt x="640" y="156"/>
                      </a:lnTo>
                      <a:lnTo>
                        <a:pt x="639" y="155"/>
                      </a:lnTo>
                      <a:lnTo>
                        <a:pt x="637" y="152"/>
                      </a:lnTo>
                      <a:lnTo>
                        <a:pt x="636" y="150"/>
                      </a:lnTo>
                      <a:lnTo>
                        <a:pt x="634" y="149"/>
                      </a:lnTo>
                      <a:lnTo>
                        <a:pt x="633" y="146"/>
                      </a:lnTo>
                      <a:lnTo>
                        <a:pt x="601" y="170"/>
                      </a:lnTo>
                      <a:lnTo>
                        <a:pt x="600" y="168"/>
                      </a:lnTo>
                      <a:lnTo>
                        <a:pt x="598" y="165"/>
                      </a:lnTo>
                      <a:lnTo>
                        <a:pt x="597" y="164"/>
                      </a:lnTo>
                      <a:lnTo>
                        <a:pt x="595" y="162"/>
                      </a:lnTo>
                      <a:lnTo>
                        <a:pt x="594" y="159"/>
                      </a:lnTo>
                      <a:lnTo>
                        <a:pt x="592" y="158"/>
                      </a:lnTo>
                      <a:lnTo>
                        <a:pt x="589" y="155"/>
                      </a:lnTo>
                      <a:lnTo>
                        <a:pt x="588" y="153"/>
                      </a:lnTo>
                      <a:lnTo>
                        <a:pt x="586" y="152"/>
                      </a:lnTo>
                      <a:lnTo>
                        <a:pt x="585" y="149"/>
                      </a:lnTo>
                      <a:lnTo>
                        <a:pt x="583" y="146"/>
                      </a:lnTo>
                      <a:lnTo>
                        <a:pt x="580" y="144"/>
                      </a:lnTo>
                      <a:lnTo>
                        <a:pt x="579" y="141"/>
                      </a:lnTo>
                      <a:lnTo>
                        <a:pt x="577" y="140"/>
                      </a:lnTo>
                      <a:lnTo>
                        <a:pt x="574" y="138"/>
                      </a:lnTo>
                      <a:lnTo>
                        <a:pt x="573" y="135"/>
                      </a:lnTo>
                      <a:lnTo>
                        <a:pt x="570" y="134"/>
                      </a:lnTo>
                      <a:lnTo>
                        <a:pt x="568" y="132"/>
                      </a:lnTo>
                      <a:lnTo>
                        <a:pt x="567" y="129"/>
                      </a:lnTo>
                      <a:lnTo>
                        <a:pt x="564" y="128"/>
                      </a:lnTo>
                      <a:lnTo>
                        <a:pt x="562" y="125"/>
                      </a:lnTo>
                      <a:lnTo>
                        <a:pt x="559" y="123"/>
                      </a:lnTo>
                      <a:lnTo>
                        <a:pt x="558" y="122"/>
                      </a:lnTo>
                      <a:lnTo>
                        <a:pt x="556" y="119"/>
                      </a:lnTo>
                      <a:lnTo>
                        <a:pt x="553" y="117"/>
                      </a:lnTo>
                      <a:lnTo>
                        <a:pt x="550" y="116"/>
                      </a:lnTo>
                      <a:lnTo>
                        <a:pt x="549" y="113"/>
                      </a:lnTo>
                      <a:lnTo>
                        <a:pt x="547" y="111"/>
                      </a:lnTo>
                      <a:lnTo>
                        <a:pt x="544" y="110"/>
                      </a:lnTo>
                      <a:lnTo>
                        <a:pt x="543" y="108"/>
                      </a:lnTo>
                      <a:lnTo>
                        <a:pt x="540" y="107"/>
                      </a:lnTo>
                      <a:lnTo>
                        <a:pt x="538" y="105"/>
                      </a:lnTo>
                      <a:lnTo>
                        <a:pt x="562" y="74"/>
                      </a:lnTo>
                      <a:lnTo>
                        <a:pt x="561" y="71"/>
                      </a:lnTo>
                      <a:lnTo>
                        <a:pt x="559" y="69"/>
                      </a:lnTo>
                      <a:lnTo>
                        <a:pt x="556" y="69"/>
                      </a:lnTo>
                      <a:lnTo>
                        <a:pt x="555" y="66"/>
                      </a:lnTo>
                      <a:lnTo>
                        <a:pt x="552" y="65"/>
                      </a:lnTo>
                      <a:lnTo>
                        <a:pt x="550" y="65"/>
                      </a:lnTo>
                      <a:lnTo>
                        <a:pt x="549" y="63"/>
                      </a:lnTo>
                      <a:lnTo>
                        <a:pt x="546" y="60"/>
                      </a:lnTo>
                      <a:lnTo>
                        <a:pt x="544" y="60"/>
                      </a:lnTo>
                      <a:lnTo>
                        <a:pt x="543" y="59"/>
                      </a:lnTo>
                      <a:lnTo>
                        <a:pt x="540" y="57"/>
                      </a:lnTo>
                      <a:lnTo>
                        <a:pt x="538" y="56"/>
                      </a:lnTo>
                      <a:lnTo>
                        <a:pt x="535" y="54"/>
                      </a:lnTo>
                      <a:lnTo>
                        <a:pt x="534" y="53"/>
                      </a:lnTo>
                      <a:lnTo>
                        <a:pt x="531" y="51"/>
                      </a:lnTo>
                      <a:lnTo>
                        <a:pt x="529" y="50"/>
                      </a:lnTo>
                      <a:lnTo>
                        <a:pt x="526" y="48"/>
                      </a:lnTo>
                      <a:lnTo>
                        <a:pt x="525" y="47"/>
                      </a:lnTo>
                      <a:lnTo>
                        <a:pt x="522" y="45"/>
                      </a:lnTo>
                      <a:lnTo>
                        <a:pt x="519" y="45"/>
                      </a:lnTo>
                      <a:lnTo>
                        <a:pt x="517" y="44"/>
                      </a:lnTo>
                      <a:lnTo>
                        <a:pt x="514" y="42"/>
                      </a:lnTo>
                      <a:lnTo>
                        <a:pt x="513" y="41"/>
                      </a:lnTo>
                      <a:lnTo>
                        <a:pt x="510" y="39"/>
                      </a:lnTo>
                      <a:lnTo>
                        <a:pt x="508" y="38"/>
                      </a:lnTo>
                      <a:lnTo>
                        <a:pt x="505" y="38"/>
                      </a:lnTo>
                      <a:lnTo>
                        <a:pt x="502" y="36"/>
                      </a:lnTo>
                      <a:lnTo>
                        <a:pt x="501" y="35"/>
                      </a:lnTo>
                      <a:lnTo>
                        <a:pt x="498" y="33"/>
                      </a:lnTo>
                      <a:lnTo>
                        <a:pt x="495" y="32"/>
                      </a:lnTo>
                      <a:lnTo>
                        <a:pt x="492" y="30"/>
                      </a:lnTo>
                      <a:lnTo>
                        <a:pt x="490" y="30"/>
                      </a:lnTo>
                      <a:lnTo>
                        <a:pt x="474" y="66"/>
                      </a:lnTo>
                      <a:lnTo>
                        <a:pt x="473" y="65"/>
                      </a:lnTo>
                      <a:lnTo>
                        <a:pt x="470" y="65"/>
                      </a:lnTo>
                      <a:lnTo>
                        <a:pt x="467" y="63"/>
                      </a:lnTo>
                      <a:lnTo>
                        <a:pt x="464" y="62"/>
                      </a:lnTo>
                      <a:lnTo>
                        <a:pt x="462" y="60"/>
                      </a:lnTo>
                      <a:lnTo>
                        <a:pt x="459" y="60"/>
                      </a:lnTo>
                      <a:lnTo>
                        <a:pt x="456" y="59"/>
                      </a:lnTo>
                      <a:lnTo>
                        <a:pt x="453" y="57"/>
                      </a:lnTo>
                      <a:lnTo>
                        <a:pt x="452" y="57"/>
                      </a:lnTo>
                      <a:lnTo>
                        <a:pt x="449" y="56"/>
                      </a:lnTo>
                      <a:lnTo>
                        <a:pt x="446" y="54"/>
                      </a:lnTo>
                      <a:lnTo>
                        <a:pt x="443" y="54"/>
                      </a:lnTo>
                      <a:lnTo>
                        <a:pt x="440" y="53"/>
                      </a:lnTo>
                      <a:lnTo>
                        <a:pt x="438" y="53"/>
                      </a:lnTo>
                      <a:lnTo>
                        <a:pt x="435" y="51"/>
                      </a:lnTo>
                      <a:lnTo>
                        <a:pt x="432" y="51"/>
                      </a:lnTo>
                      <a:lnTo>
                        <a:pt x="429" y="50"/>
                      </a:lnTo>
                      <a:lnTo>
                        <a:pt x="426" y="50"/>
                      </a:lnTo>
                      <a:lnTo>
                        <a:pt x="423" y="48"/>
                      </a:lnTo>
                      <a:lnTo>
                        <a:pt x="420" y="48"/>
                      </a:lnTo>
                      <a:lnTo>
                        <a:pt x="417" y="47"/>
                      </a:lnTo>
                      <a:lnTo>
                        <a:pt x="414" y="47"/>
                      </a:lnTo>
                      <a:lnTo>
                        <a:pt x="411" y="45"/>
                      </a:lnTo>
                      <a:lnTo>
                        <a:pt x="408" y="45"/>
                      </a:lnTo>
                      <a:lnTo>
                        <a:pt x="407" y="45"/>
                      </a:lnTo>
                      <a:lnTo>
                        <a:pt x="402" y="45"/>
                      </a:lnTo>
                      <a:lnTo>
                        <a:pt x="401" y="44"/>
                      </a:lnTo>
                      <a:lnTo>
                        <a:pt x="398" y="44"/>
                      </a:lnTo>
                      <a:lnTo>
                        <a:pt x="395" y="44"/>
                      </a:lnTo>
                      <a:lnTo>
                        <a:pt x="392" y="42"/>
                      </a:lnTo>
                      <a:lnTo>
                        <a:pt x="389" y="42"/>
                      </a:lnTo>
                      <a:lnTo>
                        <a:pt x="386" y="42"/>
                      </a:lnTo>
                      <a:lnTo>
                        <a:pt x="390" y="2"/>
                      </a:lnTo>
                      <a:lnTo>
                        <a:pt x="387" y="2"/>
                      </a:lnTo>
                      <a:lnTo>
                        <a:pt x="384" y="2"/>
                      </a:lnTo>
                      <a:lnTo>
                        <a:pt x="381" y="2"/>
                      </a:lnTo>
                      <a:lnTo>
                        <a:pt x="378" y="2"/>
                      </a:lnTo>
                      <a:lnTo>
                        <a:pt x="375" y="0"/>
                      </a:lnTo>
                      <a:lnTo>
                        <a:pt x="374" y="0"/>
                      </a:lnTo>
                      <a:lnTo>
                        <a:pt x="371" y="0"/>
                      </a:lnTo>
                      <a:lnTo>
                        <a:pt x="368" y="0"/>
                      </a:lnTo>
                      <a:lnTo>
                        <a:pt x="365" y="0"/>
                      </a:lnTo>
                      <a:lnTo>
                        <a:pt x="363" y="0"/>
                      </a:lnTo>
                      <a:lnTo>
                        <a:pt x="360" y="0"/>
                      </a:lnTo>
                      <a:lnTo>
                        <a:pt x="357" y="0"/>
                      </a:lnTo>
                      <a:lnTo>
                        <a:pt x="354" y="0"/>
                      </a:lnTo>
                      <a:lnTo>
                        <a:pt x="351" y="0"/>
                      </a:lnTo>
                      <a:lnTo>
                        <a:pt x="350" y="0"/>
                      </a:lnTo>
                      <a:lnTo>
                        <a:pt x="347" y="0"/>
                      </a:lnTo>
                      <a:lnTo>
                        <a:pt x="344" y="0"/>
                      </a:lnTo>
                      <a:lnTo>
                        <a:pt x="341" y="0"/>
                      </a:lnTo>
                      <a:lnTo>
                        <a:pt x="341" y="0"/>
                      </a:lnTo>
                      <a:close/>
                      <a:moveTo>
                        <a:pt x="348" y="93"/>
                      </a:moveTo>
                      <a:lnTo>
                        <a:pt x="363" y="95"/>
                      </a:lnTo>
                      <a:lnTo>
                        <a:pt x="377" y="95"/>
                      </a:lnTo>
                      <a:lnTo>
                        <a:pt x="392" y="98"/>
                      </a:lnTo>
                      <a:lnTo>
                        <a:pt x="405" y="101"/>
                      </a:lnTo>
                      <a:lnTo>
                        <a:pt x="420" y="104"/>
                      </a:lnTo>
                      <a:lnTo>
                        <a:pt x="434" y="108"/>
                      </a:lnTo>
                      <a:lnTo>
                        <a:pt x="447" y="113"/>
                      </a:lnTo>
                      <a:lnTo>
                        <a:pt x="461" y="119"/>
                      </a:lnTo>
                      <a:lnTo>
                        <a:pt x="474" y="126"/>
                      </a:lnTo>
                      <a:lnTo>
                        <a:pt x="486" y="134"/>
                      </a:lnTo>
                      <a:lnTo>
                        <a:pt x="498" y="141"/>
                      </a:lnTo>
                      <a:lnTo>
                        <a:pt x="510" y="152"/>
                      </a:lnTo>
                      <a:lnTo>
                        <a:pt x="522" y="161"/>
                      </a:lnTo>
                      <a:lnTo>
                        <a:pt x="534" y="173"/>
                      </a:lnTo>
                      <a:lnTo>
                        <a:pt x="544" y="183"/>
                      </a:lnTo>
                      <a:lnTo>
                        <a:pt x="555" y="197"/>
                      </a:lnTo>
                      <a:lnTo>
                        <a:pt x="553" y="197"/>
                      </a:lnTo>
                      <a:lnTo>
                        <a:pt x="561" y="206"/>
                      </a:lnTo>
                      <a:lnTo>
                        <a:pt x="573" y="225"/>
                      </a:lnTo>
                      <a:lnTo>
                        <a:pt x="579" y="235"/>
                      </a:lnTo>
                      <a:lnTo>
                        <a:pt x="579" y="234"/>
                      </a:lnTo>
                      <a:lnTo>
                        <a:pt x="580" y="238"/>
                      </a:lnTo>
                      <a:lnTo>
                        <a:pt x="586" y="250"/>
                      </a:lnTo>
                      <a:lnTo>
                        <a:pt x="597" y="277"/>
                      </a:lnTo>
                      <a:lnTo>
                        <a:pt x="603" y="306"/>
                      </a:lnTo>
                      <a:lnTo>
                        <a:pt x="607" y="336"/>
                      </a:lnTo>
                      <a:lnTo>
                        <a:pt x="607" y="351"/>
                      </a:lnTo>
                      <a:lnTo>
                        <a:pt x="607" y="351"/>
                      </a:lnTo>
                      <a:lnTo>
                        <a:pt x="607" y="354"/>
                      </a:lnTo>
                      <a:lnTo>
                        <a:pt x="607" y="357"/>
                      </a:lnTo>
                      <a:lnTo>
                        <a:pt x="607" y="360"/>
                      </a:lnTo>
                      <a:lnTo>
                        <a:pt x="607" y="363"/>
                      </a:lnTo>
                      <a:lnTo>
                        <a:pt x="607" y="363"/>
                      </a:lnTo>
                      <a:lnTo>
                        <a:pt x="607" y="378"/>
                      </a:lnTo>
                      <a:lnTo>
                        <a:pt x="603" y="408"/>
                      </a:lnTo>
                      <a:lnTo>
                        <a:pt x="597" y="435"/>
                      </a:lnTo>
                      <a:lnTo>
                        <a:pt x="586" y="463"/>
                      </a:lnTo>
                      <a:lnTo>
                        <a:pt x="580" y="475"/>
                      </a:lnTo>
                      <a:lnTo>
                        <a:pt x="579" y="478"/>
                      </a:lnTo>
                      <a:lnTo>
                        <a:pt x="579" y="478"/>
                      </a:lnTo>
                      <a:lnTo>
                        <a:pt x="573" y="488"/>
                      </a:lnTo>
                      <a:lnTo>
                        <a:pt x="561" y="508"/>
                      </a:lnTo>
                      <a:lnTo>
                        <a:pt x="553" y="517"/>
                      </a:lnTo>
                      <a:lnTo>
                        <a:pt x="555" y="517"/>
                      </a:lnTo>
                      <a:lnTo>
                        <a:pt x="544" y="529"/>
                      </a:lnTo>
                      <a:lnTo>
                        <a:pt x="534" y="541"/>
                      </a:lnTo>
                      <a:lnTo>
                        <a:pt x="522" y="551"/>
                      </a:lnTo>
                      <a:lnTo>
                        <a:pt x="510" y="562"/>
                      </a:lnTo>
                      <a:lnTo>
                        <a:pt x="498" y="571"/>
                      </a:lnTo>
                      <a:lnTo>
                        <a:pt x="486" y="580"/>
                      </a:lnTo>
                      <a:lnTo>
                        <a:pt x="474" y="587"/>
                      </a:lnTo>
                      <a:lnTo>
                        <a:pt x="461" y="593"/>
                      </a:lnTo>
                      <a:lnTo>
                        <a:pt x="447" y="599"/>
                      </a:lnTo>
                      <a:lnTo>
                        <a:pt x="434" y="605"/>
                      </a:lnTo>
                      <a:lnTo>
                        <a:pt x="420" y="610"/>
                      </a:lnTo>
                      <a:lnTo>
                        <a:pt x="405" y="613"/>
                      </a:lnTo>
                      <a:lnTo>
                        <a:pt x="392" y="616"/>
                      </a:lnTo>
                      <a:lnTo>
                        <a:pt x="377" y="617"/>
                      </a:lnTo>
                      <a:lnTo>
                        <a:pt x="363" y="619"/>
                      </a:lnTo>
                      <a:lnTo>
                        <a:pt x="348" y="619"/>
                      </a:lnTo>
                      <a:lnTo>
                        <a:pt x="335" y="619"/>
                      </a:lnTo>
                      <a:lnTo>
                        <a:pt x="320" y="617"/>
                      </a:lnTo>
                      <a:lnTo>
                        <a:pt x="306" y="616"/>
                      </a:lnTo>
                      <a:lnTo>
                        <a:pt x="291" y="613"/>
                      </a:lnTo>
                      <a:lnTo>
                        <a:pt x="278" y="610"/>
                      </a:lnTo>
                      <a:lnTo>
                        <a:pt x="264" y="605"/>
                      </a:lnTo>
                      <a:lnTo>
                        <a:pt x="251" y="599"/>
                      </a:lnTo>
                      <a:lnTo>
                        <a:pt x="238" y="593"/>
                      </a:lnTo>
                      <a:lnTo>
                        <a:pt x="224" y="587"/>
                      </a:lnTo>
                      <a:lnTo>
                        <a:pt x="211" y="580"/>
                      </a:lnTo>
                      <a:lnTo>
                        <a:pt x="199" y="571"/>
                      </a:lnTo>
                      <a:lnTo>
                        <a:pt x="187" y="562"/>
                      </a:lnTo>
                      <a:lnTo>
                        <a:pt x="175" y="551"/>
                      </a:lnTo>
                      <a:lnTo>
                        <a:pt x="164" y="541"/>
                      </a:lnTo>
                      <a:lnTo>
                        <a:pt x="152" y="529"/>
                      </a:lnTo>
                      <a:lnTo>
                        <a:pt x="143" y="517"/>
                      </a:lnTo>
                      <a:lnTo>
                        <a:pt x="143" y="517"/>
                      </a:lnTo>
                      <a:lnTo>
                        <a:pt x="136" y="506"/>
                      </a:lnTo>
                      <a:lnTo>
                        <a:pt x="124" y="487"/>
                      </a:lnTo>
                      <a:lnTo>
                        <a:pt x="118" y="476"/>
                      </a:lnTo>
                      <a:lnTo>
                        <a:pt x="118" y="476"/>
                      </a:lnTo>
                      <a:lnTo>
                        <a:pt x="118" y="473"/>
                      </a:lnTo>
                      <a:lnTo>
                        <a:pt x="112" y="462"/>
                      </a:lnTo>
                      <a:lnTo>
                        <a:pt x="101" y="435"/>
                      </a:lnTo>
                      <a:lnTo>
                        <a:pt x="94" y="406"/>
                      </a:lnTo>
                      <a:lnTo>
                        <a:pt x="91" y="378"/>
                      </a:lnTo>
                      <a:lnTo>
                        <a:pt x="89" y="363"/>
                      </a:lnTo>
                      <a:lnTo>
                        <a:pt x="89" y="363"/>
                      </a:lnTo>
                      <a:lnTo>
                        <a:pt x="89" y="360"/>
                      </a:lnTo>
                      <a:lnTo>
                        <a:pt x="89" y="357"/>
                      </a:lnTo>
                      <a:lnTo>
                        <a:pt x="89" y="354"/>
                      </a:lnTo>
                      <a:lnTo>
                        <a:pt x="89" y="351"/>
                      </a:lnTo>
                      <a:lnTo>
                        <a:pt x="89" y="351"/>
                      </a:lnTo>
                      <a:lnTo>
                        <a:pt x="91" y="336"/>
                      </a:lnTo>
                      <a:lnTo>
                        <a:pt x="94" y="306"/>
                      </a:lnTo>
                      <a:lnTo>
                        <a:pt x="101" y="279"/>
                      </a:lnTo>
                      <a:lnTo>
                        <a:pt x="112" y="252"/>
                      </a:lnTo>
                      <a:lnTo>
                        <a:pt x="118" y="238"/>
                      </a:lnTo>
                      <a:lnTo>
                        <a:pt x="118" y="235"/>
                      </a:lnTo>
                      <a:lnTo>
                        <a:pt x="118" y="237"/>
                      </a:lnTo>
                      <a:lnTo>
                        <a:pt x="124" y="226"/>
                      </a:lnTo>
                      <a:lnTo>
                        <a:pt x="136" y="206"/>
                      </a:lnTo>
                      <a:lnTo>
                        <a:pt x="143" y="197"/>
                      </a:lnTo>
                      <a:lnTo>
                        <a:pt x="143" y="197"/>
                      </a:lnTo>
                      <a:lnTo>
                        <a:pt x="152" y="185"/>
                      </a:lnTo>
                      <a:lnTo>
                        <a:pt x="164" y="173"/>
                      </a:lnTo>
                      <a:lnTo>
                        <a:pt x="175" y="162"/>
                      </a:lnTo>
                      <a:lnTo>
                        <a:pt x="187" y="152"/>
                      </a:lnTo>
                      <a:lnTo>
                        <a:pt x="199" y="143"/>
                      </a:lnTo>
                      <a:lnTo>
                        <a:pt x="211" y="134"/>
                      </a:lnTo>
                      <a:lnTo>
                        <a:pt x="224" y="126"/>
                      </a:lnTo>
                      <a:lnTo>
                        <a:pt x="238" y="119"/>
                      </a:lnTo>
                      <a:lnTo>
                        <a:pt x="251" y="113"/>
                      </a:lnTo>
                      <a:lnTo>
                        <a:pt x="264" y="108"/>
                      </a:lnTo>
                      <a:lnTo>
                        <a:pt x="278" y="104"/>
                      </a:lnTo>
                      <a:lnTo>
                        <a:pt x="291" y="101"/>
                      </a:lnTo>
                      <a:lnTo>
                        <a:pt x="306" y="98"/>
                      </a:lnTo>
                      <a:lnTo>
                        <a:pt x="320" y="95"/>
                      </a:lnTo>
                      <a:lnTo>
                        <a:pt x="335" y="95"/>
                      </a:lnTo>
                      <a:lnTo>
                        <a:pt x="348" y="93"/>
                      </a:lnTo>
                      <a:lnTo>
                        <a:pt x="348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EF853372-3FAE-8073-1535-F7B0559A32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5950" y="2014538"/>
                  <a:ext cx="266700" cy="2667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5" name="Freeform 10">
                <a:extLst>
                  <a:ext uri="{FF2B5EF4-FFF2-40B4-BE49-F238E27FC236}">
                    <a16:creationId xmlns:a16="http://schemas.microsoft.com/office/drawing/2014/main" id="{D85D419A-0C95-3FD0-1C51-8E581A7E3D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70537" y="4415566"/>
                <a:ext cx="116346" cy="116169"/>
              </a:xfrm>
              <a:custGeom>
                <a:avLst/>
                <a:gdLst>
                  <a:gd name="T0" fmla="*/ 611 w 663"/>
                  <a:gd name="T1" fmla="*/ 371 h 662"/>
                  <a:gd name="T2" fmla="*/ 611 w 663"/>
                  <a:gd name="T3" fmla="*/ 292 h 662"/>
                  <a:gd name="T4" fmla="*/ 662 w 663"/>
                  <a:gd name="T5" fmla="*/ 255 h 662"/>
                  <a:gd name="T6" fmla="*/ 621 w 663"/>
                  <a:gd name="T7" fmla="*/ 153 h 662"/>
                  <a:gd name="T8" fmla="*/ 539 w 663"/>
                  <a:gd name="T9" fmla="*/ 139 h 662"/>
                  <a:gd name="T10" fmla="*/ 506 w 663"/>
                  <a:gd name="T11" fmla="*/ 75 h 662"/>
                  <a:gd name="T12" fmla="*/ 470 w 663"/>
                  <a:gd name="T13" fmla="*/ 21 h 662"/>
                  <a:gd name="T14" fmla="*/ 404 w 663"/>
                  <a:gd name="T15" fmla="*/ 2 h 662"/>
                  <a:gd name="T16" fmla="*/ 367 w 663"/>
                  <a:gd name="T17" fmla="*/ 51 h 662"/>
                  <a:gd name="T18" fmla="*/ 292 w 663"/>
                  <a:gd name="T19" fmla="*/ 53 h 662"/>
                  <a:gd name="T20" fmla="*/ 255 w 663"/>
                  <a:gd name="T21" fmla="*/ 2 h 662"/>
                  <a:gd name="T22" fmla="*/ 160 w 663"/>
                  <a:gd name="T23" fmla="*/ 38 h 662"/>
                  <a:gd name="T24" fmla="*/ 163 w 663"/>
                  <a:gd name="T25" fmla="*/ 105 h 662"/>
                  <a:gd name="T26" fmla="*/ 116 w 663"/>
                  <a:gd name="T27" fmla="*/ 150 h 662"/>
                  <a:gd name="T28" fmla="*/ 45 w 663"/>
                  <a:gd name="T29" fmla="*/ 150 h 662"/>
                  <a:gd name="T30" fmla="*/ 5 w 663"/>
                  <a:gd name="T31" fmla="*/ 241 h 662"/>
                  <a:gd name="T32" fmla="*/ 51 w 663"/>
                  <a:gd name="T33" fmla="*/ 307 h 662"/>
                  <a:gd name="T34" fmla="*/ 15 w 663"/>
                  <a:gd name="T35" fmla="*/ 397 h 662"/>
                  <a:gd name="T36" fmla="*/ 29 w 663"/>
                  <a:gd name="T37" fmla="*/ 482 h 662"/>
                  <a:gd name="T38" fmla="*/ 114 w 663"/>
                  <a:gd name="T39" fmla="*/ 511 h 662"/>
                  <a:gd name="T40" fmla="*/ 163 w 663"/>
                  <a:gd name="T41" fmla="*/ 560 h 662"/>
                  <a:gd name="T42" fmla="*/ 198 w 663"/>
                  <a:gd name="T43" fmla="*/ 642 h 662"/>
                  <a:gd name="T44" fmla="*/ 259 w 663"/>
                  <a:gd name="T45" fmla="*/ 660 h 662"/>
                  <a:gd name="T46" fmla="*/ 331 w 663"/>
                  <a:gd name="T47" fmla="*/ 614 h 662"/>
                  <a:gd name="T48" fmla="*/ 404 w 663"/>
                  <a:gd name="T49" fmla="*/ 660 h 662"/>
                  <a:gd name="T50" fmla="*/ 470 w 663"/>
                  <a:gd name="T51" fmla="*/ 641 h 662"/>
                  <a:gd name="T52" fmla="*/ 508 w 663"/>
                  <a:gd name="T53" fmla="*/ 587 h 662"/>
                  <a:gd name="T54" fmla="*/ 551 w 663"/>
                  <a:gd name="T55" fmla="*/ 509 h 662"/>
                  <a:gd name="T56" fmla="*/ 590 w 663"/>
                  <a:gd name="T57" fmla="*/ 506 h 662"/>
                  <a:gd name="T58" fmla="*/ 641 w 663"/>
                  <a:gd name="T59" fmla="*/ 472 h 662"/>
                  <a:gd name="T60" fmla="*/ 663 w 663"/>
                  <a:gd name="T61" fmla="*/ 404 h 662"/>
                  <a:gd name="T62" fmla="*/ 104 w 663"/>
                  <a:gd name="T63" fmla="*/ 352 h 662"/>
                  <a:gd name="T64" fmla="*/ 110 w 663"/>
                  <a:gd name="T65" fmla="*/ 274 h 662"/>
                  <a:gd name="T66" fmla="*/ 149 w 663"/>
                  <a:gd name="T67" fmla="*/ 192 h 662"/>
                  <a:gd name="T68" fmla="*/ 241 w 663"/>
                  <a:gd name="T69" fmla="*/ 120 h 662"/>
                  <a:gd name="T70" fmla="*/ 282 w 663"/>
                  <a:gd name="T71" fmla="*/ 181 h 662"/>
                  <a:gd name="T72" fmla="*/ 214 w 663"/>
                  <a:gd name="T73" fmla="*/ 225 h 662"/>
                  <a:gd name="T74" fmla="*/ 180 w 663"/>
                  <a:gd name="T75" fmla="*/ 283 h 662"/>
                  <a:gd name="T76" fmla="*/ 174 w 663"/>
                  <a:gd name="T77" fmla="*/ 337 h 662"/>
                  <a:gd name="T78" fmla="*/ 123 w 663"/>
                  <a:gd name="T79" fmla="*/ 425 h 662"/>
                  <a:gd name="T80" fmla="*/ 433 w 663"/>
                  <a:gd name="T81" fmla="*/ 538 h 662"/>
                  <a:gd name="T82" fmla="*/ 352 w 663"/>
                  <a:gd name="T83" fmla="*/ 560 h 662"/>
                  <a:gd name="T84" fmla="*/ 267 w 663"/>
                  <a:gd name="T85" fmla="*/ 553 h 662"/>
                  <a:gd name="T86" fmla="*/ 181 w 663"/>
                  <a:gd name="T87" fmla="*/ 506 h 662"/>
                  <a:gd name="T88" fmla="*/ 235 w 663"/>
                  <a:gd name="T89" fmla="*/ 458 h 662"/>
                  <a:gd name="T90" fmla="*/ 297 w 663"/>
                  <a:gd name="T91" fmla="*/ 487 h 662"/>
                  <a:gd name="T92" fmla="*/ 349 w 663"/>
                  <a:gd name="T93" fmla="*/ 490 h 662"/>
                  <a:gd name="T94" fmla="*/ 410 w 663"/>
                  <a:gd name="T95" fmla="*/ 469 h 662"/>
                  <a:gd name="T96" fmla="*/ 500 w 663"/>
                  <a:gd name="T97" fmla="*/ 487 h 662"/>
                  <a:gd name="T98" fmla="*/ 481 w 663"/>
                  <a:gd name="T99" fmla="*/ 383 h 662"/>
                  <a:gd name="T100" fmla="*/ 485 w 663"/>
                  <a:gd name="T101" fmla="*/ 295 h 662"/>
                  <a:gd name="T102" fmla="*/ 457 w 663"/>
                  <a:gd name="T103" fmla="*/ 235 h 662"/>
                  <a:gd name="T104" fmla="*/ 370 w 663"/>
                  <a:gd name="T105" fmla="*/ 177 h 662"/>
                  <a:gd name="T106" fmla="*/ 427 w 663"/>
                  <a:gd name="T107" fmla="*/ 122 h 662"/>
                  <a:gd name="T108" fmla="*/ 524 w 663"/>
                  <a:gd name="T109" fmla="*/ 207 h 662"/>
                  <a:gd name="T110" fmla="*/ 560 w 663"/>
                  <a:gd name="T111" fmla="*/ 309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63" h="662">
                    <a:moveTo>
                      <a:pt x="663" y="404"/>
                    </a:moveTo>
                    <a:lnTo>
                      <a:pt x="662" y="404"/>
                    </a:lnTo>
                    <a:lnTo>
                      <a:pt x="656" y="400"/>
                    </a:lnTo>
                    <a:lnTo>
                      <a:pt x="636" y="388"/>
                    </a:lnTo>
                    <a:lnTo>
                      <a:pt x="623" y="380"/>
                    </a:lnTo>
                    <a:lnTo>
                      <a:pt x="614" y="373"/>
                    </a:lnTo>
                    <a:lnTo>
                      <a:pt x="611" y="371"/>
                    </a:lnTo>
                    <a:lnTo>
                      <a:pt x="611" y="370"/>
                    </a:lnTo>
                    <a:lnTo>
                      <a:pt x="612" y="361"/>
                    </a:lnTo>
                    <a:lnTo>
                      <a:pt x="614" y="339"/>
                    </a:lnTo>
                    <a:lnTo>
                      <a:pt x="614" y="318"/>
                    </a:lnTo>
                    <a:lnTo>
                      <a:pt x="612" y="300"/>
                    </a:lnTo>
                    <a:lnTo>
                      <a:pt x="611" y="292"/>
                    </a:lnTo>
                    <a:lnTo>
                      <a:pt x="611" y="292"/>
                    </a:lnTo>
                    <a:lnTo>
                      <a:pt x="612" y="289"/>
                    </a:lnTo>
                    <a:lnTo>
                      <a:pt x="621" y="283"/>
                    </a:lnTo>
                    <a:lnTo>
                      <a:pt x="636" y="274"/>
                    </a:lnTo>
                    <a:lnTo>
                      <a:pt x="656" y="262"/>
                    </a:lnTo>
                    <a:lnTo>
                      <a:pt x="662" y="258"/>
                    </a:lnTo>
                    <a:lnTo>
                      <a:pt x="662" y="258"/>
                    </a:lnTo>
                    <a:lnTo>
                      <a:pt x="662" y="255"/>
                    </a:lnTo>
                    <a:lnTo>
                      <a:pt x="660" y="246"/>
                    </a:lnTo>
                    <a:lnTo>
                      <a:pt x="656" y="229"/>
                    </a:lnTo>
                    <a:lnTo>
                      <a:pt x="648" y="210"/>
                    </a:lnTo>
                    <a:lnTo>
                      <a:pt x="645" y="202"/>
                    </a:lnTo>
                    <a:lnTo>
                      <a:pt x="639" y="187"/>
                    </a:lnTo>
                    <a:lnTo>
                      <a:pt x="627" y="165"/>
                    </a:lnTo>
                    <a:lnTo>
                      <a:pt x="621" y="153"/>
                    </a:lnTo>
                    <a:lnTo>
                      <a:pt x="618" y="148"/>
                    </a:lnTo>
                    <a:lnTo>
                      <a:pt x="611" y="150"/>
                    </a:lnTo>
                    <a:lnTo>
                      <a:pt x="589" y="156"/>
                    </a:lnTo>
                    <a:lnTo>
                      <a:pt x="559" y="163"/>
                    </a:lnTo>
                    <a:lnTo>
                      <a:pt x="556" y="159"/>
                    </a:lnTo>
                    <a:lnTo>
                      <a:pt x="550" y="153"/>
                    </a:lnTo>
                    <a:lnTo>
                      <a:pt x="539" y="139"/>
                    </a:lnTo>
                    <a:lnTo>
                      <a:pt x="527" y="127"/>
                    </a:lnTo>
                    <a:lnTo>
                      <a:pt x="514" y="116"/>
                    </a:lnTo>
                    <a:lnTo>
                      <a:pt x="508" y="111"/>
                    </a:lnTo>
                    <a:lnTo>
                      <a:pt x="502" y="107"/>
                    </a:lnTo>
                    <a:lnTo>
                      <a:pt x="500" y="105"/>
                    </a:lnTo>
                    <a:lnTo>
                      <a:pt x="502" y="98"/>
                    </a:lnTo>
                    <a:lnTo>
                      <a:pt x="506" y="75"/>
                    </a:lnTo>
                    <a:lnTo>
                      <a:pt x="512" y="53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1" y="44"/>
                    </a:lnTo>
                    <a:lnTo>
                      <a:pt x="503" y="38"/>
                    </a:lnTo>
                    <a:lnTo>
                      <a:pt x="488" y="30"/>
                    </a:lnTo>
                    <a:lnTo>
                      <a:pt x="470" y="21"/>
                    </a:lnTo>
                    <a:lnTo>
                      <a:pt x="461" y="18"/>
                    </a:lnTo>
                    <a:lnTo>
                      <a:pt x="452" y="14"/>
                    </a:lnTo>
                    <a:lnTo>
                      <a:pt x="434" y="8"/>
                    </a:lnTo>
                    <a:lnTo>
                      <a:pt x="416" y="3"/>
                    </a:lnTo>
                    <a:lnTo>
                      <a:pt x="409" y="0"/>
                    </a:lnTo>
                    <a:lnTo>
                      <a:pt x="406" y="0"/>
                    </a:lnTo>
                    <a:lnTo>
                      <a:pt x="404" y="2"/>
                    </a:lnTo>
                    <a:lnTo>
                      <a:pt x="401" y="8"/>
                    </a:lnTo>
                    <a:lnTo>
                      <a:pt x="388" y="27"/>
                    </a:lnTo>
                    <a:lnTo>
                      <a:pt x="382" y="39"/>
                    </a:lnTo>
                    <a:lnTo>
                      <a:pt x="374" y="48"/>
                    </a:lnTo>
                    <a:lnTo>
                      <a:pt x="371" y="51"/>
                    </a:lnTo>
                    <a:lnTo>
                      <a:pt x="371" y="51"/>
                    </a:lnTo>
                    <a:lnTo>
                      <a:pt x="367" y="51"/>
                    </a:lnTo>
                    <a:lnTo>
                      <a:pt x="352" y="50"/>
                    </a:lnTo>
                    <a:lnTo>
                      <a:pt x="342" y="50"/>
                    </a:lnTo>
                    <a:lnTo>
                      <a:pt x="324" y="50"/>
                    </a:lnTo>
                    <a:lnTo>
                      <a:pt x="315" y="50"/>
                    </a:lnTo>
                    <a:lnTo>
                      <a:pt x="300" y="51"/>
                    </a:lnTo>
                    <a:lnTo>
                      <a:pt x="292" y="53"/>
                    </a:lnTo>
                    <a:lnTo>
                      <a:pt x="292" y="53"/>
                    </a:lnTo>
                    <a:lnTo>
                      <a:pt x="291" y="51"/>
                    </a:lnTo>
                    <a:lnTo>
                      <a:pt x="285" y="42"/>
                    </a:lnTo>
                    <a:lnTo>
                      <a:pt x="274" y="27"/>
                    </a:lnTo>
                    <a:lnTo>
                      <a:pt x="262" y="8"/>
                    </a:lnTo>
                    <a:lnTo>
                      <a:pt x="258" y="2"/>
                    </a:lnTo>
                    <a:lnTo>
                      <a:pt x="258" y="0"/>
                    </a:lnTo>
                    <a:lnTo>
                      <a:pt x="255" y="2"/>
                    </a:lnTo>
                    <a:lnTo>
                      <a:pt x="246" y="3"/>
                    </a:lnTo>
                    <a:lnTo>
                      <a:pt x="229" y="8"/>
                    </a:lnTo>
                    <a:lnTo>
                      <a:pt x="211" y="14"/>
                    </a:lnTo>
                    <a:lnTo>
                      <a:pt x="204" y="17"/>
                    </a:lnTo>
                    <a:lnTo>
                      <a:pt x="195" y="21"/>
                    </a:lnTo>
                    <a:lnTo>
                      <a:pt x="177" y="30"/>
                    </a:lnTo>
                    <a:lnTo>
                      <a:pt x="160" y="38"/>
                    </a:lnTo>
                    <a:lnTo>
                      <a:pt x="153" y="44"/>
                    </a:lnTo>
                    <a:lnTo>
                      <a:pt x="150" y="45"/>
                    </a:lnTo>
                    <a:lnTo>
                      <a:pt x="150" y="47"/>
                    </a:lnTo>
                    <a:lnTo>
                      <a:pt x="152" y="54"/>
                    </a:lnTo>
                    <a:lnTo>
                      <a:pt x="156" y="75"/>
                    </a:lnTo>
                    <a:lnTo>
                      <a:pt x="162" y="98"/>
                    </a:lnTo>
                    <a:lnTo>
                      <a:pt x="163" y="105"/>
                    </a:lnTo>
                    <a:lnTo>
                      <a:pt x="162" y="105"/>
                    </a:lnTo>
                    <a:lnTo>
                      <a:pt x="157" y="110"/>
                    </a:lnTo>
                    <a:lnTo>
                      <a:pt x="154" y="113"/>
                    </a:lnTo>
                    <a:lnTo>
                      <a:pt x="150" y="116"/>
                    </a:lnTo>
                    <a:lnTo>
                      <a:pt x="138" y="126"/>
                    </a:lnTo>
                    <a:lnTo>
                      <a:pt x="126" y="138"/>
                    </a:lnTo>
                    <a:lnTo>
                      <a:pt x="116" y="150"/>
                    </a:lnTo>
                    <a:lnTo>
                      <a:pt x="113" y="154"/>
                    </a:lnTo>
                    <a:lnTo>
                      <a:pt x="110" y="157"/>
                    </a:lnTo>
                    <a:lnTo>
                      <a:pt x="105" y="162"/>
                    </a:lnTo>
                    <a:lnTo>
                      <a:pt x="104" y="163"/>
                    </a:lnTo>
                    <a:lnTo>
                      <a:pt x="96" y="162"/>
                    </a:lnTo>
                    <a:lnTo>
                      <a:pt x="74" y="156"/>
                    </a:lnTo>
                    <a:lnTo>
                      <a:pt x="45" y="150"/>
                    </a:lnTo>
                    <a:lnTo>
                      <a:pt x="44" y="151"/>
                    </a:lnTo>
                    <a:lnTo>
                      <a:pt x="41" y="157"/>
                    </a:lnTo>
                    <a:lnTo>
                      <a:pt x="29" y="178"/>
                    </a:lnTo>
                    <a:lnTo>
                      <a:pt x="24" y="189"/>
                    </a:lnTo>
                    <a:lnTo>
                      <a:pt x="18" y="201"/>
                    </a:lnTo>
                    <a:lnTo>
                      <a:pt x="9" y="228"/>
                    </a:lnTo>
                    <a:lnTo>
                      <a:pt x="5" y="241"/>
                    </a:lnTo>
                    <a:lnTo>
                      <a:pt x="2" y="253"/>
                    </a:lnTo>
                    <a:lnTo>
                      <a:pt x="0" y="258"/>
                    </a:lnTo>
                    <a:lnTo>
                      <a:pt x="6" y="262"/>
                    </a:lnTo>
                    <a:lnTo>
                      <a:pt x="26" y="274"/>
                    </a:lnTo>
                    <a:lnTo>
                      <a:pt x="53" y="291"/>
                    </a:lnTo>
                    <a:lnTo>
                      <a:pt x="51" y="297"/>
                    </a:lnTo>
                    <a:lnTo>
                      <a:pt x="51" y="307"/>
                    </a:lnTo>
                    <a:lnTo>
                      <a:pt x="50" y="325"/>
                    </a:lnTo>
                    <a:lnTo>
                      <a:pt x="50" y="343"/>
                    </a:lnTo>
                    <a:lnTo>
                      <a:pt x="51" y="359"/>
                    </a:lnTo>
                    <a:lnTo>
                      <a:pt x="53" y="367"/>
                    </a:lnTo>
                    <a:lnTo>
                      <a:pt x="53" y="373"/>
                    </a:lnTo>
                    <a:lnTo>
                      <a:pt x="32" y="386"/>
                    </a:lnTo>
                    <a:lnTo>
                      <a:pt x="15" y="397"/>
                    </a:lnTo>
                    <a:lnTo>
                      <a:pt x="6" y="403"/>
                    </a:lnTo>
                    <a:lnTo>
                      <a:pt x="0" y="406"/>
                    </a:lnTo>
                    <a:lnTo>
                      <a:pt x="3" y="418"/>
                    </a:lnTo>
                    <a:lnTo>
                      <a:pt x="8" y="431"/>
                    </a:lnTo>
                    <a:lnTo>
                      <a:pt x="17" y="460"/>
                    </a:lnTo>
                    <a:lnTo>
                      <a:pt x="23" y="472"/>
                    </a:lnTo>
                    <a:lnTo>
                      <a:pt x="29" y="482"/>
                    </a:lnTo>
                    <a:lnTo>
                      <a:pt x="41" y="506"/>
                    </a:lnTo>
                    <a:lnTo>
                      <a:pt x="45" y="512"/>
                    </a:lnTo>
                    <a:lnTo>
                      <a:pt x="47" y="514"/>
                    </a:lnTo>
                    <a:lnTo>
                      <a:pt x="77" y="508"/>
                    </a:lnTo>
                    <a:lnTo>
                      <a:pt x="105" y="500"/>
                    </a:lnTo>
                    <a:lnTo>
                      <a:pt x="108" y="503"/>
                    </a:lnTo>
                    <a:lnTo>
                      <a:pt x="114" y="511"/>
                    </a:lnTo>
                    <a:lnTo>
                      <a:pt x="125" y="523"/>
                    </a:lnTo>
                    <a:lnTo>
                      <a:pt x="137" y="536"/>
                    </a:lnTo>
                    <a:lnTo>
                      <a:pt x="150" y="547"/>
                    </a:lnTo>
                    <a:lnTo>
                      <a:pt x="156" y="551"/>
                    </a:lnTo>
                    <a:lnTo>
                      <a:pt x="159" y="554"/>
                    </a:lnTo>
                    <a:lnTo>
                      <a:pt x="163" y="559"/>
                    </a:lnTo>
                    <a:lnTo>
                      <a:pt x="163" y="560"/>
                    </a:lnTo>
                    <a:lnTo>
                      <a:pt x="156" y="590"/>
                    </a:lnTo>
                    <a:lnTo>
                      <a:pt x="152" y="617"/>
                    </a:lnTo>
                    <a:lnTo>
                      <a:pt x="152" y="618"/>
                    </a:lnTo>
                    <a:lnTo>
                      <a:pt x="154" y="620"/>
                    </a:lnTo>
                    <a:lnTo>
                      <a:pt x="162" y="626"/>
                    </a:lnTo>
                    <a:lnTo>
                      <a:pt x="178" y="635"/>
                    </a:lnTo>
                    <a:lnTo>
                      <a:pt x="198" y="642"/>
                    </a:lnTo>
                    <a:lnTo>
                      <a:pt x="205" y="647"/>
                    </a:lnTo>
                    <a:lnTo>
                      <a:pt x="220" y="651"/>
                    </a:lnTo>
                    <a:lnTo>
                      <a:pt x="243" y="659"/>
                    </a:lnTo>
                    <a:lnTo>
                      <a:pt x="255" y="662"/>
                    </a:lnTo>
                    <a:lnTo>
                      <a:pt x="256" y="662"/>
                    </a:lnTo>
                    <a:lnTo>
                      <a:pt x="258" y="662"/>
                    </a:lnTo>
                    <a:lnTo>
                      <a:pt x="259" y="660"/>
                    </a:lnTo>
                    <a:lnTo>
                      <a:pt x="267" y="650"/>
                    </a:lnTo>
                    <a:lnTo>
                      <a:pt x="276" y="636"/>
                    </a:lnTo>
                    <a:lnTo>
                      <a:pt x="291" y="611"/>
                    </a:lnTo>
                    <a:lnTo>
                      <a:pt x="297" y="611"/>
                    </a:lnTo>
                    <a:lnTo>
                      <a:pt x="304" y="612"/>
                    </a:lnTo>
                    <a:lnTo>
                      <a:pt x="322" y="614"/>
                    </a:lnTo>
                    <a:lnTo>
                      <a:pt x="331" y="614"/>
                    </a:lnTo>
                    <a:lnTo>
                      <a:pt x="339" y="614"/>
                    </a:lnTo>
                    <a:lnTo>
                      <a:pt x="355" y="612"/>
                    </a:lnTo>
                    <a:lnTo>
                      <a:pt x="367" y="611"/>
                    </a:lnTo>
                    <a:lnTo>
                      <a:pt x="373" y="611"/>
                    </a:lnTo>
                    <a:lnTo>
                      <a:pt x="388" y="635"/>
                    </a:lnTo>
                    <a:lnTo>
                      <a:pt x="400" y="654"/>
                    </a:lnTo>
                    <a:lnTo>
                      <a:pt x="404" y="660"/>
                    </a:lnTo>
                    <a:lnTo>
                      <a:pt x="406" y="662"/>
                    </a:lnTo>
                    <a:lnTo>
                      <a:pt x="406" y="662"/>
                    </a:lnTo>
                    <a:lnTo>
                      <a:pt x="410" y="662"/>
                    </a:lnTo>
                    <a:lnTo>
                      <a:pt x="418" y="659"/>
                    </a:lnTo>
                    <a:lnTo>
                      <a:pt x="431" y="656"/>
                    </a:lnTo>
                    <a:lnTo>
                      <a:pt x="458" y="647"/>
                    </a:lnTo>
                    <a:lnTo>
                      <a:pt x="470" y="641"/>
                    </a:lnTo>
                    <a:lnTo>
                      <a:pt x="478" y="638"/>
                    </a:lnTo>
                    <a:lnTo>
                      <a:pt x="493" y="630"/>
                    </a:lnTo>
                    <a:lnTo>
                      <a:pt x="505" y="623"/>
                    </a:lnTo>
                    <a:lnTo>
                      <a:pt x="514" y="618"/>
                    </a:lnTo>
                    <a:lnTo>
                      <a:pt x="514" y="617"/>
                    </a:lnTo>
                    <a:lnTo>
                      <a:pt x="512" y="609"/>
                    </a:lnTo>
                    <a:lnTo>
                      <a:pt x="508" y="587"/>
                    </a:lnTo>
                    <a:lnTo>
                      <a:pt x="500" y="559"/>
                    </a:lnTo>
                    <a:lnTo>
                      <a:pt x="511" y="550"/>
                    </a:lnTo>
                    <a:lnTo>
                      <a:pt x="515" y="545"/>
                    </a:lnTo>
                    <a:lnTo>
                      <a:pt x="526" y="536"/>
                    </a:lnTo>
                    <a:lnTo>
                      <a:pt x="538" y="524"/>
                    </a:lnTo>
                    <a:lnTo>
                      <a:pt x="547" y="514"/>
                    </a:lnTo>
                    <a:lnTo>
                      <a:pt x="551" y="509"/>
                    </a:lnTo>
                    <a:lnTo>
                      <a:pt x="551" y="511"/>
                    </a:lnTo>
                    <a:lnTo>
                      <a:pt x="553" y="506"/>
                    </a:lnTo>
                    <a:lnTo>
                      <a:pt x="554" y="506"/>
                    </a:lnTo>
                    <a:lnTo>
                      <a:pt x="559" y="500"/>
                    </a:lnTo>
                    <a:lnTo>
                      <a:pt x="560" y="500"/>
                    </a:lnTo>
                    <a:lnTo>
                      <a:pt x="568" y="502"/>
                    </a:lnTo>
                    <a:lnTo>
                      <a:pt x="590" y="506"/>
                    </a:lnTo>
                    <a:lnTo>
                      <a:pt x="611" y="512"/>
                    </a:lnTo>
                    <a:lnTo>
                      <a:pt x="618" y="514"/>
                    </a:lnTo>
                    <a:lnTo>
                      <a:pt x="618" y="512"/>
                    </a:lnTo>
                    <a:lnTo>
                      <a:pt x="623" y="506"/>
                    </a:lnTo>
                    <a:lnTo>
                      <a:pt x="632" y="491"/>
                    </a:lnTo>
                    <a:lnTo>
                      <a:pt x="636" y="479"/>
                    </a:lnTo>
                    <a:lnTo>
                      <a:pt x="641" y="472"/>
                    </a:lnTo>
                    <a:lnTo>
                      <a:pt x="647" y="457"/>
                    </a:lnTo>
                    <a:lnTo>
                      <a:pt x="653" y="443"/>
                    </a:lnTo>
                    <a:lnTo>
                      <a:pt x="657" y="428"/>
                    </a:lnTo>
                    <a:lnTo>
                      <a:pt x="659" y="421"/>
                    </a:lnTo>
                    <a:lnTo>
                      <a:pt x="662" y="413"/>
                    </a:lnTo>
                    <a:lnTo>
                      <a:pt x="663" y="406"/>
                    </a:lnTo>
                    <a:lnTo>
                      <a:pt x="663" y="404"/>
                    </a:lnTo>
                    <a:close/>
                    <a:moveTo>
                      <a:pt x="123" y="425"/>
                    </a:moveTo>
                    <a:lnTo>
                      <a:pt x="117" y="415"/>
                    </a:lnTo>
                    <a:lnTo>
                      <a:pt x="113" y="403"/>
                    </a:lnTo>
                    <a:lnTo>
                      <a:pt x="110" y="389"/>
                    </a:lnTo>
                    <a:lnTo>
                      <a:pt x="107" y="377"/>
                    </a:lnTo>
                    <a:lnTo>
                      <a:pt x="105" y="365"/>
                    </a:lnTo>
                    <a:lnTo>
                      <a:pt x="104" y="352"/>
                    </a:lnTo>
                    <a:lnTo>
                      <a:pt x="102" y="339"/>
                    </a:lnTo>
                    <a:lnTo>
                      <a:pt x="102" y="331"/>
                    </a:lnTo>
                    <a:lnTo>
                      <a:pt x="102" y="324"/>
                    </a:lnTo>
                    <a:lnTo>
                      <a:pt x="104" y="310"/>
                    </a:lnTo>
                    <a:lnTo>
                      <a:pt x="105" y="298"/>
                    </a:lnTo>
                    <a:lnTo>
                      <a:pt x="107" y="286"/>
                    </a:lnTo>
                    <a:lnTo>
                      <a:pt x="110" y="274"/>
                    </a:lnTo>
                    <a:lnTo>
                      <a:pt x="113" y="262"/>
                    </a:lnTo>
                    <a:lnTo>
                      <a:pt x="117" y="249"/>
                    </a:lnTo>
                    <a:lnTo>
                      <a:pt x="123" y="237"/>
                    </a:lnTo>
                    <a:lnTo>
                      <a:pt x="126" y="231"/>
                    </a:lnTo>
                    <a:lnTo>
                      <a:pt x="131" y="222"/>
                    </a:lnTo>
                    <a:lnTo>
                      <a:pt x="140" y="207"/>
                    </a:lnTo>
                    <a:lnTo>
                      <a:pt x="149" y="192"/>
                    </a:lnTo>
                    <a:lnTo>
                      <a:pt x="160" y="178"/>
                    </a:lnTo>
                    <a:lnTo>
                      <a:pt x="168" y="171"/>
                    </a:lnTo>
                    <a:lnTo>
                      <a:pt x="175" y="163"/>
                    </a:lnTo>
                    <a:lnTo>
                      <a:pt x="190" y="151"/>
                    </a:lnTo>
                    <a:lnTo>
                      <a:pt x="205" y="139"/>
                    </a:lnTo>
                    <a:lnTo>
                      <a:pt x="223" y="129"/>
                    </a:lnTo>
                    <a:lnTo>
                      <a:pt x="241" y="120"/>
                    </a:lnTo>
                    <a:lnTo>
                      <a:pt x="259" y="114"/>
                    </a:lnTo>
                    <a:lnTo>
                      <a:pt x="277" y="108"/>
                    </a:lnTo>
                    <a:lnTo>
                      <a:pt x="297" y="104"/>
                    </a:lnTo>
                    <a:lnTo>
                      <a:pt x="300" y="104"/>
                    </a:lnTo>
                    <a:lnTo>
                      <a:pt x="300" y="177"/>
                    </a:lnTo>
                    <a:lnTo>
                      <a:pt x="294" y="177"/>
                    </a:lnTo>
                    <a:lnTo>
                      <a:pt x="282" y="181"/>
                    </a:lnTo>
                    <a:lnTo>
                      <a:pt x="268" y="186"/>
                    </a:lnTo>
                    <a:lnTo>
                      <a:pt x="256" y="192"/>
                    </a:lnTo>
                    <a:lnTo>
                      <a:pt x="244" y="199"/>
                    </a:lnTo>
                    <a:lnTo>
                      <a:pt x="234" y="207"/>
                    </a:lnTo>
                    <a:lnTo>
                      <a:pt x="223" y="216"/>
                    </a:lnTo>
                    <a:lnTo>
                      <a:pt x="219" y="220"/>
                    </a:lnTo>
                    <a:lnTo>
                      <a:pt x="214" y="225"/>
                    </a:lnTo>
                    <a:lnTo>
                      <a:pt x="205" y="235"/>
                    </a:lnTo>
                    <a:lnTo>
                      <a:pt x="198" y="246"/>
                    </a:lnTo>
                    <a:lnTo>
                      <a:pt x="192" y="256"/>
                    </a:lnTo>
                    <a:lnTo>
                      <a:pt x="189" y="262"/>
                    </a:lnTo>
                    <a:lnTo>
                      <a:pt x="187" y="267"/>
                    </a:lnTo>
                    <a:lnTo>
                      <a:pt x="183" y="274"/>
                    </a:lnTo>
                    <a:lnTo>
                      <a:pt x="180" y="283"/>
                    </a:lnTo>
                    <a:lnTo>
                      <a:pt x="178" y="292"/>
                    </a:lnTo>
                    <a:lnTo>
                      <a:pt x="175" y="300"/>
                    </a:lnTo>
                    <a:lnTo>
                      <a:pt x="174" y="309"/>
                    </a:lnTo>
                    <a:lnTo>
                      <a:pt x="174" y="318"/>
                    </a:lnTo>
                    <a:lnTo>
                      <a:pt x="174" y="327"/>
                    </a:lnTo>
                    <a:lnTo>
                      <a:pt x="174" y="331"/>
                    </a:lnTo>
                    <a:lnTo>
                      <a:pt x="174" y="337"/>
                    </a:lnTo>
                    <a:lnTo>
                      <a:pt x="174" y="346"/>
                    </a:lnTo>
                    <a:lnTo>
                      <a:pt x="174" y="355"/>
                    </a:lnTo>
                    <a:lnTo>
                      <a:pt x="175" y="364"/>
                    </a:lnTo>
                    <a:lnTo>
                      <a:pt x="178" y="371"/>
                    </a:lnTo>
                    <a:lnTo>
                      <a:pt x="180" y="380"/>
                    </a:lnTo>
                    <a:lnTo>
                      <a:pt x="183" y="386"/>
                    </a:lnTo>
                    <a:lnTo>
                      <a:pt x="123" y="425"/>
                    </a:lnTo>
                    <a:close/>
                    <a:moveTo>
                      <a:pt x="500" y="487"/>
                    </a:moveTo>
                    <a:lnTo>
                      <a:pt x="491" y="497"/>
                    </a:lnTo>
                    <a:lnTo>
                      <a:pt x="481" y="506"/>
                    </a:lnTo>
                    <a:lnTo>
                      <a:pt x="469" y="515"/>
                    </a:lnTo>
                    <a:lnTo>
                      <a:pt x="458" y="524"/>
                    </a:lnTo>
                    <a:lnTo>
                      <a:pt x="446" y="532"/>
                    </a:lnTo>
                    <a:lnTo>
                      <a:pt x="433" y="538"/>
                    </a:lnTo>
                    <a:lnTo>
                      <a:pt x="419" y="544"/>
                    </a:lnTo>
                    <a:lnTo>
                      <a:pt x="407" y="548"/>
                    </a:lnTo>
                    <a:lnTo>
                      <a:pt x="392" y="553"/>
                    </a:lnTo>
                    <a:lnTo>
                      <a:pt x="379" y="557"/>
                    </a:lnTo>
                    <a:lnTo>
                      <a:pt x="364" y="559"/>
                    </a:lnTo>
                    <a:lnTo>
                      <a:pt x="357" y="560"/>
                    </a:lnTo>
                    <a:lnTo>
                      <a:pt x="352" y="560"/>
                    </a:lnTo>
                    <a:lnTo>
                      <a:pt x="339" y="562"/>
                    </a:lnTo>
                    <a:lnTo>
                      <a:pt x="322" y="560"/>
                    </a:lnTo>
                    <a:lnTo>
                      <a:pt x="307" y="560"/>
                    </a:lnTo>
                    <a:lnTo>
                      <a:pt x="303" y="560"/>
                    </a:lnTo>
                    <a:lnTo>
                      <a:pt x="295" y="559"/>
                    </a:lnTo>
                    <a:lnTo>
                      <a:pt x="282" y="556"/>
                    </a:lnTo>
                    <a:lnTo>
                      <a:pt x="267" y="553"/>
                    </a:lnTo>
                    <a:lnTo>
                      <a:pt x="253" y="548"/>
                    </a:lnTo>
                    <a:lnTo>
                      <a:pt x="241" y="542"/>
                    </a:lnTo>
                    <a:lnTo>
                      <a:pt x="228" y="536"/>
                    </a:lnTo>
                    <a:lnTo>
                      <a:pt x="216" y="530"/>
                    </a:lnTo>
                    <a:lnTo>
                      <a:pt x="204" y="523"/>
                    </a:lnTo>
                    <a:lnTo>
                      <a:pt x="192" y="514"/>
                    </a:lnTo>
                    <a:lnTo>
                      <a:pt x="181" y="506"/>
                    </a:lnTo>
                    <a:lnTo>
                      <a:pt x="171" y="496"/>
                    </a:lnTo>
                    <a:lnTo>
                      <a:pt x="162" y="487"/>
                    </a:lnTo>
                    <a:lnTo>
                      <a:pt x="159" y="482"/>
                    </a:lnTo>
                    <a:lnTo>
                      <a:pt x="220" y="445"/>
                    </a:lnTo>
                    <a:lnTo>
                      <a:pt x="220" y="445"/>
                    </a:lnTo>
                    <a:lnTo>
                      <a:pt x="228" y="452"/>
                    </a:lnTo>
                    <a:lnTo>
                      <a:pt x="235" y="458"/>
                    </a:lnTo>
                    <a:lnTo>
                      <a:pt x="243" y="463"/>
                    </a:lnTo>
                    <a:lnTo>
                      <a:pt x="252" y="469"/>
                    </a:lnTo>
                    <a:lnTo>
                      <a:pt x="259" y="473"/>
                    </a:lnTo>
                    <a:lnTo>
                      <a:pt x="268" y="478"/>
                    </a:lnTo>
                    <a:lnTo>
                      <a:pt x="277" y="481"/>
                    </a:lnTo>
                    <a:lnTo>
                      <a:pt x="286" y="484"/>
                    </a:lnTo>
                    <a:lnTo>
                      <a:pt x="297" y="487"/>
                    </a:lnTo>
                    <a:lnTo>
                      <a:pt x="306" y="488"/>
                    </a:lnTo>
                    <a:lnTo>
                      <a:pt x="312" y="488"/>
                    </a:lnTo>
                    <a:lnTo>
                      <a:pt x="315" y="490"/>
                    </a:lnTo>
                    <a:lnTo>
                      <a:pt x="325" y="490"/>
                    </a:lnTo>
                    <a:lnTo>
                      <a:pt x="336" y="490"/>
                    </a:lnTo>
                    <a:lnTo>
                      <a:pt x="345" y="490"/>
                    </a:lnTo>
                    <a:lnTo>
                      <a:pt x="349" y="490"/>
                    </a:lnTo>
                    <a:lnTo>
                      <a:pt x="354" y="488"/>
                    </a:lnTo>
                    <a:lnTo>
                      <a:pt x="364" y="487"/>
                    </a:lnTo>
                    <a:lnTo>
                      <a:pt x="373" y="484"/>
                    </a:lnTo>
                    <a:lnTo>
                      <a:pt x="383" y="481"/>
                    </a:lnTo>
                    <a:lnTo>
                      <a:pt x="392" y="478"/>
                    </a:lnTo>
                    <a:lnTo>
                      <a:pt x="401" y="473"/>
                    </a:lnTo>
                    <a:lnTo>
                      <a:pt x="410" y="469"/>
                    </a:lnTo>
                    <a:lnTo>
                      <a:pt x="418" y="464"/>
                    </a:lnTo>
                    <a:lnTo>
                      <a:pt x="427" y="458"/>
                    </a:lnTo>
                    <a:lnTo>
                      <a:pt x="434" y="452"/>
                    </a:lnTo>
                    <a:lnTo>
                      <a:pt x="442" y="446"/>
                    </a:lnTo>
                    <a:lnTo>
                      <a:pt x="445" y="442"/>
                    </a:lnTo>
                    <a:lnTo>
                      <a:pt x="506" y="482"/>
                    </a:lnTo>
                    <a:lnTo>
                      <a:pt x="500" y="487"/>
                    </a:lnTo>
                    <a:close/>
                    <a:moveTo>
                      <a:pt x="562" y="349"/>
                    </a:moveTo>
                    <a:lnTo>
                      <a:pt x="559" y="368"/>
                    </a:lnTo>
                    <a:lnTo>
                      <a:pt x="554" y="388"/>
                    </a:lnTo>
                    <a:lnTo>
                      <a:pt x="550" y="407"/>
                    </a:lnTo>
                    <a:lnTo>
                      <a:pt x="542" y="424"/>
                    </a:lnTo>
                    <a:lnTo>
                      <a:pt x="481" y="385"/>
                    </a:lnTo>
                    <a:lnTo>
                      <a:pt x="481" y="383"/>
                    </a:lnTo>
                    <a:lnTo>
                      <a:pt x="485" y="370"/>
                    </a:lnTo>
                    <a:lnTo>
                      <a:pt x="488" y="356"/>
                    </a:lnTo>
                    <a:lnTo>
                      <a:pt x="490" y="343"/>
                    </a:lnTo>
                    <a:lnTo>
                      <a:pt x="490" y="330"/>
                    </a:lnTo>
                    <a:lnTo>
                      <a:pt x="490" y="316"/>
                    </a:lnTo>
                    <a:lnTo>
                      <a:pt x="487" y="303"/>
                    </a:lnTo>
                    <a:lnTo>
                      <a:pt x="485" y="295"/>
                    </a:lnTo>
                    <a:lnTo>
                      <a:pt x="484" y="289"/>
                    </a:lnTo>
                    <a:lnTo>
                      <a:pt x="479" y="276"/>
                    </a:lnTo>
                    <a:lnTo>
                      <a:pt x="475" y="262"/>
                    </a:lnTo>
                    <a:lnTo>
                      <a:pt x="467" y="250"/>
                    </a:lnTo>
                    <a:lnTo>
                      <a:pt x="464" y="244"/>
                    </a:lnTo>
                    <a:lnTo>
                      <a:pt x="463" y="241"/>
                    </a:lnTo>
                    <a:lnTo>
                      <a:pt x="457" y="235"/>
                    </a:lnTo>
                    <a:lnTo>
                      <a:pt x="449" y="225"/>
                    </a:lnTo>
                    <a:lnTo>
                      <a:pt x="437" y="214"/>
                    </a:lnTo>
                    <a:lnTo>
                      <a:pt x="425" y="204"/>
                    </a:lnTo>
                    <a:lnTo>
                      <a:pt x="412" y="195"/>
                    </a:lnTo>
                    <a:lnTo>
                      <a:pt x="397" y="187"/>
                    </a:lnTo>
                    <a:lnTo>
                      <a:pt x="382" y="181"/>
                    </a:lnTo>
                    <a:lnTo>
                      <a:pt x="370" y="177"/>
                    </a:lnTo>
                    <a:lnTo>
                      <a:pt x="369" y="177"/>
                    </a:lnTo>
                    <a:lnTo>
                      <a:pt x="369" y="105"/>
                    </a:lnTo>
                    <a:lnTo>
                      <a:pt x="369" y="105"/>
                    </a:lnTo>
                    <a:lnTo>
                      <a:pt x="374" y="105"/>
                    </a:lnTo>
                    <a:lnTo>
                      <a:pt x="386" y="108"/>
                    </a:lnTo>
                    <a:lnTo>
                      <a:pt x="404" y="114"/>
                    </a:lnTo>
                    <a:lnTo>
                      <a:pt x="427" y="122"/>
                    </a:lnTo>
                    <a:lnTo>
                      <a:pt x="448" y="133"/>
                    </a:lnTo>
                    <a:lnTo>
                      <a:pt x="467" y="145"/>
                    </a:lnTo>
                    <a:lnTo>
                      <a:pt x="487" y="160"/>
                    </a:lnTo>
                    <a:lnTo>
                      <a:pt x="503" y="178"/>
                    </a:lnTo>
                    <a:lnTo>
                      <a:pt x="514" y="192"/>
                    </a:lnTo>
                    <a:lnTo>
                      <a:pt x="521" y="201"/>
                    </a:lnTo>
                    <a:lnTo>
                      <a:pt x="524" y="207"/>
                    </a:lnTo>
                    <a:lnTo>
                      <a:pt x="530" y="214"/>
                    </a:lnTo>
                    <a:lnTo>
                      <a:pt x="539" y="232"/>
                    </a:lnTo>
                    <a:lnTo>
                      <a:pt x="547" y="252"/>
                    </a:lnTo>
                    <a:lnTo>
                      <a:pt x="554" y="270"/>
                    </a:lnTo>
                    <a:lnTo>
                      <a:pt x="556" y="279"/>
                    </a:lnTo>
                    <a:lnTo>
                      <a:pt x="557" y="289"/>
                    </a:lnTo>
                    <a:lnTo>
                      <a:pt x="560" y="309"/>
                    </a:lnTo>
                    <a:lnTo>
                      <a:pt x="562" y="328"/>
                    </a:lnTo>
                    <a:lnTo>
                      <a:pt x="562" y="349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 30">
                <a:extLst>
                  <a:ext uri="{FF2B5EF4-FFF2-40B4-BE49-F238E27FC236}">
                    <a16:creationId xmlns:a16="http://schemas.microsoft.com/office/drawing/2014/main" id="{2CAF69B0-C86D-B328-706C-13491F068F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1394" y="1353671"/>
                <a:ext cx="137122" cy="139872"/>
              </a:xfrm>
              <a:custGeom>
                <a:avLst/>
                <a:gdLst>
                  <a:gd name="T0" fmla="*/ 438 w 466"/>
                  <a:gd name="T1" fmla="*/ 203 h 476"/>
                  <a:gd name="T2" fmla="*/ 432 w 466"/>
                  <a:gd name="T3" fmla="*/ 177 h 476"/>
                  <a:gd name="T4" fmla="*/ 448 w 466"/>
                  <a:gd name="T5" fmla="*/ 144 h 476"/>
                  <a:gd name="T6" fmla="*/ 437 w 466"/>
                  <a:gd name="T7" fmla="*/ 121 h 476"/>
                  <a:gd name="T8" fmla="*/ 424 w 466"/>
                  <a:gd name="T9" fmla="*/ 99 h 476"/>
                  <a:gd name="T10" fmla="*/ 387 w 466"/>
                  <a:gd name="T11" fmla="*/ 96 h 476"/>
                  <a:gd name="T12" fmla="*/ 368 w 466"/>
                  <a:gd name="T13" fmla="*/ 77 h 476"/>
                  <a:gd name="T14" fmla="*/ 366 w 466"/>
                  <a:gd name="T15" fmla="*/ 42 h 476"/>
                  <a:gd name="T16" fmla="*/ 345 w 466"/>
                  <a:gd name="T17" fmla="*/ 29 h 476"/>
                  <a:gd name="T18" fmla="*/ 313 w 466"/>
                  <a:gd name="T19" fmla="*/ 43 h 476"/>
                  <a:gd name="T20" fmla="*/ 288 w 466"/>
                  <a:gd name="T21" fmla="*/ 34 h 476"/>
                  <a:gd name="T22" fmla="*/ 261 w 466"/>
                  <a:gd name="T23" fmla="*/ 28 h 476"/>
                  <a:gd name="T24" fmla="*/ 240 w 466"/>
                  <a:gd name="T25" fmla="*/ 0 h 476"/>
                  <a:gd name="T26" fmla="*/ 217 w 466"/>
                  <a:gd name="T27" fmla="*/ 0 h 476"/>
                  <a:gd name="T28" fmla="*/ 196 w 466"/>
                  <a:gd name="T29" fmla="*/ 29 h 476"/>
                  <a:gd name="T30" fmla="*/ 173 w 466"/>
                  <a:gd name="T31" fmla="*/ 35 h 476"/>
                  <a:gd name="T32" fmla="*/ 141 w 466"/>
                  <a:gd name="T33" fmla="*/ 19 h 476"/>
                  <a:gd name="T34" fmla="*/ 116 w 466"/>
                  <a:gd name="T35" fmla="*/ 31 h 476"/>
                  <a:gd name="T36" fmla="*/ 92 w 466"/>
                  <a:gd name="T37" fmla="*/ 47 h 476"/>
                  <a:gd name="T38" fmla="*/ 91 w 466"/>
                  <a:gd name="T39" fmla="*/ 81 h 476"/>
                  <a:gd name="T40" fmla="*/ 74 w 466"/>
                  <a:gd name="T41" fmla="*/ 98 h 476"/>
                  <a:gd name="T42" fmla="*/ 40 w 466"/>
                  <a:gd name="T43" fmla="*/ 102 h 476"/>
                  <a:gd name="T44" fmla="*/ 27 w 466"/>
                  <a:gd name="T45" fmla="*/ 124 h 476"/>
                  <a:gd name="T46" fmla="*/ 15 w 466"/>
                  <a:gd name="T47" fmla="*/ 150 h 476"/>
                  <a:gd name="T48" fmla="*/ 31 w 466"/>
                  <a:gd name="T49" fmla="*/ 179 h 476"/>
                  <a:gd name="T50" fmla="*/ 26 w 466"/>
                  <a:gd name="T51" fmla="*/ 203 h 476"/>
                  <a:gd name="T52" fmla="*/ 0 w 466"/>
                  <a:gd name="T53" fmla="*/ 224 h 476"/>
                  <a:gd name="T54" fmla="*/ 0 w 466"/>
                  <a:gd name="T55" fmla="*/ 245 h 476"/>
                  <a:gd name="T56" fmla="*/ 24 w 466"/>
                  <a:gd name="T57" fmla="*/ 265 h 476"/>
                  <a:gd name="T58" fmla="*/ 29 w 466"/>
                  <a:gd name="T59" fmla="*/ 290 h 476"/>
                  <a:gd name="T60" fmla="*/ 36 w 466"/>
                  <a:gd name="T61" fmla="*/ 312 h 476"/>
                  <a:gd name="T62" fmla="*/ 23 w 466"/>
                  <a:gd name="T63" fmla="*/ 345 h 476"/>
                  <a:gd name="T64" fmla="*/ 36 w 466"/>
                  <a:gd name="T65" fmla="*/ 368 h 476"/>
                  <a:gd name="T66" fmla="*/ 70 w 466"/>
                  <a:gd name="T67" fmla="*/ 372 h 476"/>
                  <a:gd name="T68" fmla="*/ 86 w 466"/>
                  <a:gd name="T69" fmla="*/ 390 h 476"/>
                  <a:gd name="T70" fmla="*/ 85 w 466"/>
                  <a:gd name="T71" fmla="*/ 423 h 476"/>
                  <a:gd name="T72" fmla="*/ 109 w 466"/>
                  <a:gd name="T73" fmla="*/ 440 h 476"/>
                  <a:gd name="T74" fmla="*/ 133 w 466"/>
                  <a:gd name="T75" fmla="*/ 454 h 476"/>
                  <a:gd name="T76" fmla="*/ 166 w 466"/>
                  <a:gd name="T77" fmla="*/ 439 h 476"/>
                  <a:gd name="T78" fmla="*/ 189 w 466"/>
                  <a:gd name="T79" fmla="*/ 445 h 476"/>
                  <a:gd name="T80" fmla="*/ 209 w 466"/>
                  <a:gd name="T81" fmla="*/ 474 h 476"/>
                  <a:gd name="T82" fmla="*/ 235 w 466"/>
                  <a:gd name="T83" fmla="*/ 476 h 476"/>
                  <a:gd name="T84" fmla="*/ 260 w 466"/>
                  <a:gd name="T85" fmla="*/ 474 h 476"/>
                  <a:gd name="T86" fmla="*/ 282 w 466"/>
                  <a:gd name="T87" fmla="*/ 443 h 476"/>
                  <a:gd name="T88" fmla="*/ 308 w 466"/>
                  <a:gd name="T89" fmla="*/ 435 h 476"/>
                  <a:gd name="T90" fmla="*/ 340 w 466"/>
                  <a:gd name="T91" fmla="*/ 450 h 476"/>
                  <a:gd name="T92" fmla="*/ 362 w 466"/>
                  <a:gd name="T93" fmla="*/ 437 h 476"/>
                  <a:gd name="T94" fmla="*/ 363 w 466"/>
                  <a:gd name="T95" fmla="*/ 402 h 476"/>
                  <a:gd name="T96" fmla="*/ 383 w 466"/>
                  <a:gd name="T97" fmla="*/ 384 h 476"/>
                  <a:gd name="T98" fmla="*/ 400 w 466"/>
                  <a:gd name="T99" fmla="*/ 364 h 476"/>
                  <a:gd name="T100" fmla="*/ 434 w 466"/>
                  <a:gd name="T101" fmla="*/ 360 h 476"/>
                  <a:gd name="T102" fmla="*/ 446 w 466"/>
                  <a:gd name="T103" fmla="*/ 337 h 476"/>
                  <a:gd name="T104" fmla="*/ 430 w 466"/>
                  <a:gd name="T105" fmla="*/ 304 h 476"/>
                  <a:gd name="T106" fmla="*/ 437 w 466"/>
                  <a:gd name="T107" fmla="*/ 279 h 476"/>
                  <a:gd name="T108" fmla="*/ 465 w 466"/>
                  <a:gd name="T109" fmla="*/ 258 h 476"/>
                  <a:gd name="T110" fmla="*/ 466 w 466"/>
                  <a:gd name="T111" fmla="*/ 236 h 476"/>
                  <a:gd name="T112" fmla="*/ 170 w 466"/>
                  <a:gd name="T113" fmla="*/ 339 h 476"/>
                  <a:gd name="T114" fmla="*/ 232 w 466"/>
                  <a:gd name="T115" fmla="*/ 389 h 476"/>
                  <a:gd name="T116" fmla="*/ 290 w 466"/>
                  <a:gd name="T117" fmla="*/ 177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6" h="476">
                    <a:moveTo>
                      <a:pt x="466" y="221"/>
                    </a:moveTo>
                    <a:cubicBezTo>
                      <a:pt x="466" y="219"/>
                      <a:pt x="466" y="219"/>
                      <a:pt x="466" y="219"/>
                    </a:cubicBezTo>
                    <a:cubicBezTo>
                      <a:pt x="465" y="217"/>
                      <a:pt x="465" y="217"/>
                      <a:pt x="465" y="217"/>
                    </a:cubicBezTo>
                    <a:cubicBezTo>
                      <a:pt x="465" y="216"/>
                      <a:pt x="465" y="216"/>
                      <a:pt x="465" y="216"/>
                    </a:cubicBezTo>
                    <a:cubicBezTo>
                      <a:pt x="465" y="214"/>
                      <a:pt x="465" y="214"/>
                      <a:pt x="465" y="214"/>
                    </a:cubicBezTo>
                    <a:cubicBezTo>
                      <a:pt x="439" y="216"/>
                      <a:pt x="439" y="216"/>
                      <a:pt x="439" y="216"/>
                    </a:cubicBezTo>
                    <a:cubicBezTo>
                      <a:pt x="439" y="215"/>
                      <a:pt x="439" y="215"/>
                      <a:pt x="439" y="215"/>
                    </a:cubicBezTo>
                    <a:cubicBezTo>
                      <a:pt x="439" y="213"/>
                      <a:pt x="439" y="213"/>
                      <a:pt x="439" y="213"/>
                    </a:cubicBezTo>
                    <a:cubicBezTo>
                      <a:pt x="439" y="211"/>
                      <a:pt x="439" y="211"/>
                      <a:pt x="439" y="211"/>
                    </a:cubicBezTo>
                    <a:cubicBezTo>
                      <a:pt x="439" y="209"/>
                      <a:pt x="439" y="209"/>
                      <a:pt x="439" y="209"/>
                    </a:cubicBezTo>
                    <a:cubicBezTo>
                      <a:pt x="438" y="208"/>
                      <a:pt x="438" y="208"/>
                      <a:pt x="438" y="208"/>
                    </a:cubicBezTo>
                    <a:cubicBezTo>
                      <a:pt x="438" y="206"/>
                      <a:pt x="438" y="206"/>
                      <a:pt x="438" y="206"/>
                    </a:cubicBezTo>
                    <a:cubicBezTo>
                      <a:pt x="438" y="204"/>
                      <a:pt x="438" y="204"/>
                      <a:pt x="438" y="204"/>
                    </a:cubicBezTo>
                    <a:cubicBezTo>
                      <a:pt x="438" y="203"/>
                      <a:pt x="438" y="203"/>
                      <a:pt x="438" y="203"/>
                    </a:cubicBezTo>
                    <a:cubicBezTo>
                      <a:pt x="437" y="201"/>
                      <a:pt x="437" y="201"/>
                      <a:pt x="437" y="201"/>
                    </a:cubicBezTo>
                    <a:cubicBezTo>
                      <a:pt x="437" y="199"/>
                      <a:pt x="437" y="199"/>
                      <a:pt x="437" y="199"/>
                    </a:cubicBezTo>
                    <a:cubicBezTo>
                      <a:pt x="437" y="197"/>
                      <a:pt x="437" y="197"/>
                      <a:pt x="437" y="197"/>
                    </a:cubicBezTo>
                    <a:cubicBezTo>
                      <a:pt x="436" y="195"/>
                      <a:pt x="436" y="195"/>
                      <a:pt x="436" y="195"/>
                    </a:cubicBezTo>
                    <a:cubicBezTo>
                      <a:pt x="436" y="193"/>
                      <a:pt x="436" y="193"/>
                      <a:pt x="436" y="193"/>
                    </a:cubicBezTo>
                    <a:cubicBezTo>
                      <a:pt x="436" y="192"/>
                      <a:pt x="436" y="192"/>
                      <a:pt x="436" y="192"/>
                    </a:cubicBezTo>
                    <a:cubicBezTo>
                      <a:pt x="435" y="190"/>
                      <a:pt x="435" y="190"/>
                      <a:pt x="435" y="190"/>
                    </a:cubicBezTo>
                    <a:cubicBezTo>
                      <a:pt x="435" y="188"/>
                      <a:pt x="435" y="188"/>
                      <a:pt x="435" y="188"/>
                    </a:cubicBezTo>
                    <a:cubicBezTo>
                      <a:pt x="434" y="186"/>
                      <a:pt x="434" y="186"/>
                      <a:pt x="434" y="186"/>
                    </a:cubicBezTo>
                    <a:cubicBezTo>
                      <a:pt x="434" y="184"/>
                      <a:pt x="434" y="184"/>
                      <a:pt x="434" y="184"/>
                    </a:cubicBezTo>
                    <a:cubicBezTo>
                      <a:pt x="433" y="182"/>
                      <a:pt x="433" y="182"/>
                      <a:pt x="433" y="182"/>
                    </a:cubicBezTo>
                    <a:cubicBezTo>
                      <a:pt x="433" y="181"/>
                      <a:pt x="433" y="181"/>
                      <a:pt x="433" y="181"/>
                    </a:cubicBezTo>
                    <a:cubicBezTo>
                      <a:pt x="433" y="179"/>
                      <a:pt x="433" y="179"/>
                      <a:pt x="433" y="179"/>
                    </a:cubicBezTo>
                    <a:cubicBezTo>
                      <a:pt x="432" y="177"/>
                      <a:pt x="432" y="177"/>
                      <a:pt x="432" y="177"/>
                    </a:cubicBezTo>
                    <a:cubicBezTo>
                      <a:pt x="431" y="175"/>
                      <a:pt x="431" y="175"/>
                      <a:pt x="431" y="175"/>
                    </a:cubicBezTo>
                    <a:cubicBezTo>
                      <a:pt x="431" y="173"/>
                      <a:pt x="431" y="173"/>
                      <a:pt x="431" y="173"/>
                    </a:cubicBezTo>
                    <a:cubicBezTo>
                      <a:pt x="430" y="171"/>
                      <a:pt x="430" y="171"/>
                      <a:pt x="430" y="171"/>
                    </a:cubicBezTo>
                    <a:cubicBezTo>
                      <a:pt x="430" y="169"/>
                      <a:pt x="430" y="169"/>
                      <a:pt x="430" y="169"/>
                    </a:cubicBezTo>
                    <a:cubicBezTo>
                      <a:pt x="429" y="167"/>
                      <a:pt x="429" y="167"/>
                      <a:pt x="429" y="167"/>
                    </a:cubicBezTo>
                    <a:cubicBezTo>
                      <a:pt x="428" y="166"/>
                      <a:pt x="428" y="166"/>
                      <a:pt x="428" y="166"/>
                    </a:cubicBezTo>
                    <a:cubicBezTo>
                      <a:pt x="428" y="164"/>
                      <a:pt x="428" y="164"/>
                      <a:pt x="428" y="164"/>
                    </a:cubicBezTo>
                    <a:cubicBezTo>
                      <a:pt x="427" y="162"/>
                      <a:pt x="427" y="162"/>
                      <a:pt x="427" y="162"/>
                    </a:cubicBezTo>
                    <a:cubicBezTo>
                      <a:pt x="427" y="160"/>
                      <a:pt x="427" y="160"/>
                      <a:pt x="427" y="160"/>
                    </a:cubicBezTo>
                    <a:cubicBezTo>
                      <a:pt x="426" y="158"/>
                      <a:pt x="426" y="158"/>
                      <a:pt x="426" y="158"/>
                    </a:cubicBezTo>
                    <a:cubicBezTo>
                      <a:pt x="450" y="148"/>
                      <a:pt x="450" y="148"/>
                      <a:pt x="450" y="148"/>
                    </a:cubicBezTo>
                    <a:cubicBezTo>
                      <a:pt x="450" y="147"/>
                      <a:pt x="450" y="147"/>
                      <a:pt x="450" y="147"/>
                    </a:cubicBezTo>
                    <a:cubicBezTo>
                      <a:pt x="449" y="145"/>
                      <a:pt x="449" y="145"/>
                      <a:pt x="449" y="145"/>
                    </a:cubicBezTo>
                    <a:cubicBezTo>
                      <a:pt x="448" y="144"/>
                      <a:pt x="448" y="144"/>
                      <a:pt x="448" y="144"/>
                    </a:cubicBezTo>
                    <a:cubicBezTo>
                      <a:pt x="448" y="142"/>
                      <a:pt x="448" y="142"/>
                      <a:pt x="448" y="142"/>
                    </a:cubicBezTo>
                    <a:cubicBezTo>
                      <a:pt x="447" y="140"/>
                      <a:pt x="447" y="140"/>
                      <a:pt x="447" y="140"/>
                    </a:cubicBezTo>
                    <a:cubicBezTo>
                      <a:pt x="446" y="139"/>
                      <a:pt x="446" y="139"/>
                      <a:pt x="446" y="139"/>
                    </a:cubicBezTo>
                    <a:cubicBezTo>
                      <a:pt x="446" y="137"/>
                      <a:pt x="446" y="137"/>
                      <a:pt x="446" y="137"/>
                    </a:cubicBezTo>
                    <a:cubicBezTo>
                      <a:pt x="445" y="135"/>
                      <a:pt x="445" y="135"/>
                      <a:pt x="445" y="135"/>
                    </a:cubicBezTo>
                    <a:cubicBezTo>
                      <a:pt x="444" y="134"/>
                      <a:pt x="444" y="134"/>
                      <a:pt x="444" y="134"/>
                    </a:cubicBezTo>
                    <a:cubicBezTo>
                      <a:pt x="443" y="132"/>
                      <a:pt x="443" y="132"/>
                      <a:pt x="443" y="132"/>
                    </a:cubicBezTo>
                    <a:cubicBezTo>
                      <a:pt x="443" y="131"/>
                      <a:pt x="443" y="131"/>
                      <a:pt x="443" y="131"/>
                    </a:cubicBezTo>
                    <a:cubicBezTo>
                      <a:pt x="442" y="129"/>
                      <a:pt x="442" y="129"/>
                      <a:pt x="442" y="129"/>
                    </a:cubicBezTo>
                    <a:cubicBezTo>
                      <a:pt x="441" y="127"/>
                      <a:pt x="441" y="127"/>
                      <a:pt x="441" y="127"/>
                    </a:cubicBezTo>
                    <a:cubicBezTo>
                      <a:pt x="440" y="125"/>
                      <a:pt x="440" y="125"/>
                      <a:pt x="440" y="125"/>
                    </a:cubicBezTo>
                    <a:cubicBezTo>
                      <a:pt x="439" y="124"/>
                      <a:pt x="439" y="124"/>
                      <a:pt x="439" y="124"/>
                    </a:cubicBezTo>
                    <a:cubicBezTo>
                      <a:pt x="438" y="122"/>
                      <a:pt x="438" y="122"/>
                      <a:pt x="438" y="122"/>
                    </a:cubicBezTo>
                    <a:cubicBezTo>
                      <a:pt x="437" y="121"/>
                      <a:pt x="437" y="121"/>
                      <a:pt x="437" y="121"/>
                    </a:cubicBezTo>
                    <a:cubicBezTo>
                      <a:pt x="436" y="119"/>
                      <a:pt x="436" y="119"/>
                      <a:pt x="436" y="119"/>
                    </a:cubicBezTo>
                    <a:cubicBezTo>
                      <a:pt x="435" y="117"/>
                      <a:pt x="435" y="117"/>
                      <a:pt x="435" y="117"/>
                    </a:cubicBezTo>
                    <a:cubicBezTo>
                      <a:pt x="434" y="116"/>
                      <a:pt x="434" y="116"/>
                      <a:pt x="434" y="116"/>
                    </a:cubicBezTo>
                    <a:cubicBezTo>
                      <a:pt x="433" y="114"/>
                      <a:pt x="433" y="114"/>
                      <a:pt x="433" y="114"/>
                    </a:cubicBezTo>
                    <a:cubicBezTo>
                      <a:pt x="433" y="112"/>
                      <a:pt x="433" y="112"/>
                      <a:pt x="433" y="112"/>
                    </a:cubicBezTo>
                    <a:cubicBezTo>
                      <a:pt x="432" y="111"/>
                      <a:pt x="432" y="111"/>
                      <a:pt x="432" y="111"/>
                    </a:cubicBezTo>
                    <a:cubicBezTo>
                      <a:pt x="430" y="109"/>
                      <a:pt x="430" y="109"/>
                      <a:pt x="430" y="109"/>
                    </a:cubicBezTo>
                    <a:cubicBezTo>
                      <a:pt x="430" y="108"/>
                      <a:pt x="430" y="108"/>
                      <a:pt x="430" y="108"/>
                    </a:cubicBezTo>
                    <a:cubicBezTo>
                      <a:pt x="429" y="106"/>
                      <a:pt x="429" y="106"/>
                      <a:pt x="429" y="106"/>
                    </a:cubicBezTo>
                    <a:cubicBezTo>
                      <a:pt x="427" y="104"/>
                      <a:pt x="427" y="104"/>
                      <a:pt x="427" y="104"/>
                    </a:cubicBezTo>
                    <a:cubicBezTo>
                      <a:pt x="427" y="103"/>
                      <a:pt x="427" y="103"/>
                      <a:pt x="427" y="103"/>
                    </a:cubicBezTo>
                    <a:cubicBezTo>
                      <a:pt x="426" y="101"/>
                      <a:pt x="426" y="101"/>
                      <a:pt x="426" y="101"/>
                    </a:cubicBezTo>
                    <a:cubicBezTo>
                      <a:pt x="424" y="100"/>
                      <a:pt x="424" y="100"/>
                      <a:pt x="424" y="100"/>
                    </a:cubicBezTo>
                    <a:cubicBezTo>
                      <a:pt x="424" y="99"/>
                      <a:pt x="424" y="99"/>
                      <a:pt x="424" y="99"/>
                    </a:cubicBezTo>
                    <a:cubicBezTo>
                      <a:pt x="422" y="97"/>
                      <a:pt x="422" y="97"/>
                      <a:pt x="422" y="97"/>
                    </a:cubicBezTo>
                    <a:cubicBezTo>
                      <a:pt x="401" y="113"/>
                      <a:pt x="401" y="113"/>
                      <a:pt x="401" y="113"/>
                    </a:cubicBezTo>
                    <a:cubicBezTo>
                      <a:pt x="400" y="112"/>
                      <a:pt x="400" y="112"/>
                      <a:pt x="400" y="112"/>
                    </a:cubicBezTo>
                    <a:cubicBezTo>
                      <a:pt x="399" y="110"/>
                      <a:pt x="399" y="110"/>
                      <a:pt x="399" y="110"/>
                    </a:cubicBezTo>
                    <a:cubicBezTo>
                      <a:pt x="398" y="109"/>
                      <a:pt x="398" y="109"/>
                      <a:pt x="398" y="109"/>
                    </a:cubicBezTo>
                    <a:cubicBezTo>
                      <a:pt x="397" y="108"/>
                      <a:pt x="397" y="108"/>
                      <a:pt x="397" y="108"/>
                    </a:cubicBezTo>
                    <a:cubicBezTo>
                      <a:pt x="396" y="106"/>
                      <a:pt x="396" y="106"/>
                      <a:pt x="396" y="106"/>
                    </a:cubicBezTo>
                    <a:cubicBezTo>
                      <a:pt x="395" y="105"/>
                      <a:pt x="395" y="105"/>
                      <a:pt x="395" y="105"/>
                    </a:cubicBezTo>
                    <a:cubicBezTo>
                      <a:pt x="394" y="103"/>
                      <a:pt x="394" y="103"/>
                      <a:pt x="394" y="103"/>
                    </a:cubicBezTo>
                    <a:cubicBezTo>
                      <a:pt x="393" y="102"/>
                      <a:pt x="393" y="102"/>
                      <a:pt x="393" y="102"/>
                    </a:cubicBezTo>
                    <a:cubicBezTo>
                      <a:pt x="391" y="101"/>
                      <a:pt x="391" y="101"/>
                      <a:pt x="391" y="101"/>
                    </a:cubicBezTo>
                    <a:cubicBezTo>
                      <a:pt x="390" y="99"/>
                      <a:pt x="390" y="99"/>
                      <a:pt x="390" y="99"/>
                    </a:cubicBezTo>
                    <a:cubicBezTo>
                      <a:pt x="389" y="97"/>
                      <a:pt x="389" y="97"/>
                      <a:pt x="389" y="97"/>
                    </a:cubicBezTo>
                    <a:cubicBezTo>
                      <a:pt x="387" y="96"/>
                      <a:pt x="387" y="96"/>
                      <a:pt x="387" y="96"/>
                    </a:cubicBezTo>
                    <a:cubicBezTo>
                      <a:pt x="386" y="94"/>
                      <a:pt x="386" y="94"/>
                      <a:pt x="386" y="94"/>
                    </a:cubicBezTo>
                    <a:cubicBezTo>
                      <a:pt x="385" y="93"/>
                      <a:pt x="385" y="93"/>
                      <a:pt x="385" y="93"/>
                    </a:cubicBezTo>
                    <a:cubicBezTo>
                      <a:pt x="383" y="92"/>
                      <a:pt x="383" y="92"/>
                      <a:pt x="383" y="92"/>
                    </a:cubicBezTo>
                    <a:cubicBezTo>
                      <a:pt x="382" y="90"/>
                      <a:pt x="382" y="90"/>
                      <a:pt x="382" y="90"/>
                    </a:cubicBezTo>
                    <a:cubicBezTo>
                      <a:pt x="381" y="89"/>
                      <a:pt x="381" y="89"/>
                      <a:pt x="381" y="89"/>
                    </a:cubicBezTo>
                    <a:cubicBezTo>
                      <a:pt x="379" y="88"/>
                      <a:pt x="379" y="88"/>
                      <a:pt x="379" y="88"/>
                    </a:cubicBezTo>
                    <a:cubicBezTo>
                      <a:pt x="378" y="86"/>
                      <a:pt x="378" y="86"/>
                      <a:pt x="378" y="86"/>
                    </a:cubicBezTo>
                    <a:cubicBezTo>
                      <a:pt x="376" y="85"/>
                      <a:pt x="376" y="85"/>
                      <a:pt x="376" y="85"/>
                    </a:cubicBezTo>
                    <a:cubicBezTo>
                      <a:pt x="375" y="83"/>
                      <a:pt x="375" y="83"/>
                      <a:pt x="375" y="83"/>
                    </a:cubicBezTo>
                    <a:cubicBezTo>
                      <a:pt x="373" y="82"/>
                      <a:pt x="373" y="82"/>
                      <a:pt x="373" y="82"/>
                    </a:cubicBezTo>
                    <a:cubicBezTo>
                      <a:pt x="372" y="81"/>
                      <a:pt x="372" y="81"/>
                      <a:pt x="372" y="81"/>
                    </a:cubicBezTo>
                    <a:cubicBezTo>
                      <a:pt x="371" y="79"/>
                      <a:pt x="371" y="79"/>
                      <a:pt x="371" y="79"/>
                    </a:cubicBezTo>
                    <a:cubicBezTo>
                      <a:pt x="369" y="78"/>
                      <a:pt x="369" y="78"/>
                      <a:pt x="369" y="78"/>
                    </a:cubicBezTo>
                    <a:cubicBezTo>
                      <a:pt x="368" y="77"/>
                      <a:pt x="368" y="77"/>
                      <a:pt x="368" y="77"/>
                    </a:cubicBezTo>
                    <a:cubicBezTo>
                      <a:pt x="366" y="75"/>
                      <a:pt x="366" y="75"/>
                      <a:pt x="366" y="75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363" y="73"/>
                      <a:pt x="363" y="73"/>
                      <a:pt x="363" y="73"/>
                    </a:cubicBezTo>
                    <a:cubicBezTo>
                      <a:pt x="362" y="72"/>
                      <a:pt x="362" y="72"/>
                      <a:pt x="362" y="72"/>
                    </a:cubicBezTo>
                    <a:cubicBezTo>
                      <a:pt x="361" y="71"/>
                      <a:pt x="361" y="71"/>
                      <a:pt x="361" y="71"/>
                    </a:cubicBezTo>
                    <a:cubicBezTo>
                      <a:pt x="359" y="70"/>
                      <a:pt x="359" y="70"/>
                      <a:pt x="359" y="70"/>
                    </a:cubicBezTo>
                    <a:cubicBezTo>
                      <a:pt x="375" y="49"/>
                      <a:pt x="375" y="49"/>
                      <a:pt x="375" y="49"/>
                    </a:cubicBezTo>
                    <a:cubicBezTo>
                      <a:pt x="374" y="47"/>
                      <a:pt x="374" y="47"/>
                      <a:pt x="374" y="47"/>
                    </a:cubicBezTo>
                    <a:cubicBezTo>
                      <a:pt x="373" y="46"/>
                      <a:pt x="373" y="46"/>
                      <a:pt x="373" y="46"/>
                    </a:cubicBezTo>
                    <a:cubicBezTo>
                      <a:pt x="371" y="46"/>
                      <a:pt x="371" y="46"/>
                      <a:pt x="371" y="46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69" y="43"/>
                      <a:pt x="369" y="43"/>
                      <a:pt x="369" y="43"/>
                    </a:cubicBezTo>
                    <a:cubicBezTo>
                      <a:pt x="367" y="43"/>
                      <a:pt x="367" y="43"/>
                      <a:pt x="367" y="43"/>
                    </a:cubicBezTo>
                    <a:cubicBezTo>
                      <a:pt x="366" y="42"/>
                      <a:pt x="366" y="42"/>
                      <a:pt x="366" y="42"/>
                    </a:cubicBezTo>
                    <a:cubicBezTo>
                      <a:pt x="365" y="40"/>
                      <a:pt x="365" y="40"/>
                      <a:pt x="365" y="40"/>
                    </a:cubicBezTo>
                    <a:cubicBezTo>
                      <a:pt x="363" y="40"/>
                      <a:pt x="363" y="40"/>
                      <a:pt x="363" y="40"/>
                    </a:cubicBezTo>
                    <a:cubicBezTo>
                      <a:pt x="362" y="39"/>
                      <a:pt x="362" y="39"/>
                      <a:pt x="362" y="39"/>
                    </a:cubicBezTo>
                    <a:cubicBezTo>
                      <a:pt x="360" y="38"/>
                      <a:pt x="360" y="38"/>
                      <a:pt x="360" y="38"/>
                    </a:cubicBezTo>
                    <a:cubicBezTo>
                      <a:pt x="359" y="37"/>
                      <a:pt x="359" y="37"/>
                      <a:pt x="359" y="37"/>
                    </a:cubicBezTo>
                    <a:cubicBezTo>
                      <a:pt x="357" y="36"/>
                      <a:pt x="357" y="36"/>
                      <a:pt x="357" y="36"/>
                    </a:cubicBezTo>
                    <a:cubicBezTo>
                      <a:pt x="356" y="35"/>
                      <a:pt x="356" y="35"/>
                      <a:pt x="356" y="35"/>
                    </a:cubicBezTo>
                    <a:cubicBezTo>
                      <a:pt x="354" y="34"/>
                      <a:pt x="354" y="34"/>
                      <a:pt x="354" y="34"/>
                    </a:cubicBezTo>
                    <a:cubicBezTo>
                      <a:pt x="353" y="33"/>
                      <a:pt x="353" y="33"/>
                      <a:pt x="353" y="33"/>
                    </a:cubicBezTo>
                    <a:cubicBezTo>
                      <a:pt x="351" y="32"/>
                      <a:pt x="351" y="32"/>
                      <a:pt x="351" y="32"/>
                    </a:cubicBezTo>
                    <a:cubicBezTo>
                      <a:pt x="350" y="31"/>
                      <a:pt x="350" y="31"/>
                      <a:pt x="350" y="31"/>
                    </a:cubicBezTo>
                    <a:cubicBezTo>
                      <a:pt x="348" y="30"/>
                      <a:pt x="348" y="30"/>
                      <a:pt x="348" y="30"/>
                    </a:cubicBezTo>
                    <a:cubicBezTo>
                      <a:pt x="347" y="30"/>
                      <a:pt x="347" y="30"/>
                      <a:pt x="347" y="30"/>
                    </a:cubicBezTo>
                    <a:cubicBezTo>
                      <a:pt x="345" y="29"/>
                      <a:pt x="345" y="29"/>
                      <a:pt x="345" y="29"/>
                    </a:cubicBezTo>
                    <a:cubicBezTo>
                      <a:pt x="344" y="28"/>
                      <a:pt x="344" y="28"/>
                      <a:pt x="344" y="28"/>
                    </a:cubicBezTo>
                    <a:cubicBezTo>
                      <a:pt x="342" y="27"/>
                      <a:pt x="342" y="27"/>
                      <a:pt x="342" y="27"/>
                    </a:cubicBezTo>
                    <a:cubicBezTo>
                      <a:pt x="340" y="26"/>
                      <a:pt x="340" y="26"/>
                      <a:pt x="340" y="26"/>
                    </a:cubicBezTo>
                    <a:cubicBezTo>
                      <a:pt x="339" y="25"/>
                      <a:pt x="339" y="25"/>
                      <a:pt x="339" y="25"/>
                    </a:cubicBezTo>
                    <a:cubicBezTo>
                      <a:pt x="337" y="25"/>
                      <a:pt x="337" y="25"/>
                      <a:pt x="337" y="25"/>
                    </a:cubicBezTo>
                    <a:cubicBezTo>
                      <a:pt x="335" y="24"/>
                      <a:pt x="335" y="24"/>
                      <a:pt x="335" y="24"/>
                    </a:cubicBezTo>
                    <a:cubicBezTo>
                      <a:pt x="334" y="23"/>
                      <a:pt x="334" y="23"/>
                      <a:pt x="334" y="23"/>
                    </a:cubicBezTo>
                    <a:cubicBezTo>
                      <a:pt x="332" y="22"/>
                      <a:pt x="332" y="22"/>
                      <a:pt x="332" y="22"/>
                    </a:cubicBezTo>
                    <a:cubicBezTo>
                      <a:pt x="331" y="21"/>
                      <a:pt x="331" y="21"/>
                      <a:pt x="331" y="21"/>
                    </a:cubicBezTo>
                    <a:cubicBezTo>
                      <a:pt x="329" y="20"/>
                      <a:pt x="329" y="20"/>
                      <a:pt x="329" y="20"/>
                    </a:cubicBezTo>
                    <a:cubicBezTo>
                      <a:pt x="327" y="20"/>
                      <a:pt x="327" y="20"/>
                      <a:pt x="327" y="20"/>
                    </a:cubicBezTo>
                    <a:cubicBezTo>
                      <a:pt x="317" y="44"/>
                      <a:pt x="317" y="44"/>
                      <a:pt x="317" y="44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3" y="43"/>
                      <a:pt x="313" y="43"/>
                      <a:pt x="313" y="43"/>
                    </a:cubicBezTo>
                    <a:cubicBezTo>
                      <a:pt x="311" y="42"/>
                      <a:pt x="311" y="42"/>
                      <a:pt x="311" y="42"/>
                    </a:cubicBezTo>
                    <a:cubicBezTo>
                      <a:pt x="310" y="41"/>
                      <a:pt x="310" y="41"/>
                      <a:pt x="310" y="41"/>
                    </a:cubicBezTo>
                    <a:cubicBezTo>
                      <a:pt x="308" y="40"/>
                      <a:pt x="308" y="40"/>
                      <a:pt x="308" y="40"/>
                    </a:cubicBezTo>
                    <a:cubicBezTo>
                      <a:pt x="306" y="40"/>
                      <a:pt x="306" y="40"/>
                      <a:pt x="306" y="40"/>
                    </a:cubicBezTo>
                    <a:cubicBezTo>
                      <a:pt x="304" y="39"/>
                      <a:pt x="304" y="39"/>
                      <a:pt x="304" y="39"/>
                    </a:cubicBezTo>
                    <a:cubicBezTo>
                      <a:pt x="303" y="38"/>
                      <a:pt x="303" y="38"/>
                      <a:pt x="303" y="38"/>
                    </a:cubicBezTo>
                    <a:cubicBezTo>
                      <a:pt x="301" y="38"/>
                      <a:pt x="301" y="38"/>
                      <a:pt x="301" y="38"/>
                    </a:cubicBezTo>
                    <a:cubicBezTo>
                      <a:pt x="299" y="37"/>
                      <a:pt x="299" y="37"/>
                      <a:pt x="299" y="37"/>
                    </a:cubicBezTo>
                    <a:cubicBezTo>
                      <a:pt x="297" y="36"/>
                      <a:pt x="297" y="36"/>
                      <a:pt x="297" y="36"/>
                    </a:cubicBezTo>
                    <a:cubicBezTo>
                      <a:pt x="295" y="36"/>
                      <a:pt x="295" y="36"/>
                      <a:pt x="295" y="36"/>
                    </a:cubicBezTo>
                    <a:cubicBezTo>
                      <a:pt x="294" y="35"/>
                      <a:pt x="294" y="35"/>
                      <a:pt x="294" y="35"/>
                    </a:cubicBezTo>
                    <a:cubicBezTo>
                      <a:pt x="292" y="35"/>
                      <a:pt x="292" y="35"/>
                      <a:pt x="292" y="35"/>
                    </a:cubicBezTo>
                    <a:cubicBezTo>
                      <a:pt x="290" y="34"/>
                      <a:pt x="290" y="34"/>
                      <a:pt x="290" y="34"/>
                    </a:cubicBezTo>
                    <a:cubicBezTo>
                      <a:pt x="288" y="34"/>
                      <a:pt x="288" y="34"/>
                      <a:pt x="288" y="34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84" y="33"/>
                      <a:pt x="284" y="33"/>
                      <a:pt x="284" y="33"/>
                    </a:cubicBezTo>
                    <a:cubicBezTo>
                      <a:pt x="282" y="32"/>
                      <a:pt x="282" y="32"/>
                      <a:pt x="282" y="32"/>
                    </a:cubicBezTo>
                    <a:cubicBezTo>
                      <a:pt x="280" y="32"/>
                      <a:pt x="280" y="32"/>
                      <a:pt x="280" y="32"/>
                    </a:cubicBezTo>
                    <a:cubicBezTo>
                      <a:pt x="278" y="31"/>
                      <a:pt x="278" y="31"/>
                      <a:pt x="278" y="31"/>
                    </a:cubicBezTo>
                    <a:cubicBezTo>
                      <a:pt x="277" y="31"/>
                      <a:pt x="277" y="31"/>
                      <a:pt x="277" y="31"/>
                    </a:cubicBezTo>
                    <a:cubicBezTo>
                      <a:pt x="275" y="30"/>
                      <a:pt x="275" y="30"/>
                      <a:pt x="275" y="30"/>
                    </a:cubicBezTo>
                    <a:cubicBezTo>
                      <a:pt x="272" y="30"/>
                      <a:pt x="272" y="30"/>
                      <a:pt x="272" y="30"/>
                    </a:cubicBezTo>
                    <a:cubicBezTo>
                      <a:pt x="271" y="30"/>
                      <a:pt x="271" y="30"/>
                      <a:pt x="271" y="30"/>
                    </a:cubicBezTo>
                    <a:cubicBezTo>
                      <a:pt x="269" y="30"/>
                      <a:pt x="269" y="30"/>
                      <a:pt x="269" y="30"/>
                    </a:cubicBezTo>
                    <a:cubicBezTo>
                      <a:pt x="267" y="29"/>
                      <a:pt x="267" y="29"/>
                      <a:pt x="267" y="29"/>
                    </a:cubicBezTo>
                    <a:cubicBezTo>
                      <a:pt x="265" y="29"/>
                      <a:pt x="265" y="29"/>
                      <a:pt x="265" y="29"/>
                    </a:cubicBezTo>
                    <a:cubicBezTo>
                      <a:pt x="263" y="29"/>
                      <a:pt x="263" y="29"/>
                      <a:pt x="263" y="29"/>
                    </a:cubicBezTo>
                    <a:cubicBezTo>
                      <a:pt x="261" y="28"/>
                      <a:pt x="261" y="28"/>
                      <a:pt x="261" y="28"/>
                    </a:cubicBezTo>
                    <a:cubicBezTo>
                      <a:pt x="259" y="28"/>
                      <a:pt x="259" y="28"/>
                      <a:pt x="259" y="28"/>
                    </a:cubicBezTo>
                    <a:cubicBezTo>
                      <a:pt x="257" y="28"/>
                      <a:pt x="257" y="28"/>
                      <a:pt x="257" y="28"/>
                    </a:cubicBezTo>
                    <a:cubicBezTo>
                      <a:pt x="260" y="1"/>
                      <a:pt x="260" y="1"/>
                      <a:pt x="260" y="1"/>
                    </a:cubicBezTo>
                    <a:cubicBezTo>
                      <a:pt x="258" y="1"/>
                      <a:pt x="258" y="1"/>
                      <a:pt x="258" y="1"/>
                    </a:cubicBezTo>
                    <a:cubicBezTo>
                      <a:pt x="256" y="1"/>
                      <a:pt x="256" y="1"/>
                      <a:pt x="256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3" y="1"/>
                      <a:pt x="253" y="1"/>
                      <a:pt x="253" y="1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5" y="1"/>
                      <a:pt x="215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1" y="1"/>
                      <a:pt x="211" y="1"/>
                      <a:pt x="211" y="1"/>
                    </a:cubicBezTo>
                    <a:cubicBezTo>
                      <a:pt x="209" y="1"/>
                      <a:pt x="209" y="1"/>
                      <a:pt x="209" y="1"/>
                    </a:cubicBezTo>
                    <a:cubicBezTo>
                      <a:pt x="207" y="1"/>
                      <a:pt x="207" y="1"/>
                      <a:pt x="207" y="1"/>
                    </a:cubicBezTo>
                    <a:cubicBezTo>
                      <a:pt x="206" y="2"/>
                      <a:pt x="206" y="2"/>
                      <a:pt x="206" y="2"/>
                    </a:cubicBezTo>
                    <a:cubicBezTo>
                      <a:pt x="204" y="2"/>
                      <a:pt x="204" y="2"/>
                      <a:pt x="204" y="2"/>
                    </a:cubicBezTo>
                    <a:cubicBezTo>
                      <a:pt x="202" y="2"/>
                      <a:pt x="202" y="2"/>
                      <a:pt x="202" y="2"/>
                    </a:cubicBezTo>
                    <a:cubicBezTo>
                      <a:pt x="205" y="28"/>
                      <a:pt x="205" y="28"/>
                      <a:pt x="205" y="28"/>
                    </a:cubicBezTo>
                    <a:cubicBezTo>
                      <a:pt x="203" y="28"/>
                      <a:pt x="203" y="28"/>
                      <a:pt x="203" y="28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198" y="29"/>
                      <a:pt x="198" y="29"/>
                      <a:pt x="198" y="29"/>
                    </a:cubicBezTo>
                    <a:cubicBezTo>
                      <a:pt x="196" y="29"/>
                      <a:pt x="196" y="29"/>
                      <a:pt x="196" y="29"/>
                    </a:cubicBezTo>
                    <a:cubicBezTo>
                      <a:pt x="194" y="30"/>
                      <a:pt x="194" y="30"/>
                      <a:pt x="194" y="30"/>
                    </a:cubicBezTo>
                    <a:cubicBezTo>
                      <a:pt x="192" y="30"/>
                      <a:pt x="192" y="30"/>
                      <a:pt x="192" y="30"/>
                    </a:cubicBezTo>
                    <a:cubicBezTo>
                      <a:pt x="191" y="30"/>
                      <a:pt x="191" y="30"/>
                      <a:pt x="191" y="30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88" y="31"/>
                      <a:pt x="188" y="31"/>
                      <a:pt x="188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2" y="32"/>
                      <a:pt x="182" y="32"/>
                      <a:pt x="182" y="32"/>
                    </a:cubicBezTo>
                    <a:cubicBezTo>
                      <a:pt x="181" y="32"/>
                      <a:pt x="181" y="32"/>
                      <a:pt x="181" y="32"/>
                    </a:cubicBezTo>
                    <a:cubicBezTo>
                      <a:pt x="179" y="33"/>
                      <a:pt x="179" y="33"/>
                      <a:pt x="179" y="33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75" y="34"/>
                      <a:pt x="175" y="34"/>
                      <a:pt x="175" y="34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1" y="35"/>
                      <a:pt x="171" y="35"/>
                      <a:pt x="171" y="35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68" y="36"/>
                      <a:pt x="168" y="36"/>
                      <a:pt x="168" y="36"/>
                    </a:cubicBezTo>
                    <a:cubicBezTo>
                      <a:pt x="166" y="36"/>
                      <a:pt x="166" y="36"/>
                      <a:pt x="166" y="36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38"/>
                      <a:pt x="161" y="38"/>
                      <a:pt x="161" y="38"/>
                    </a:cubicBezTo>
                    <a:cubicBezTo>
                      <a:pt x="160" y="39"/>
                      <a:pt x="160" y="39"/>
                      <a:pt x="160" y="39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4" y="41"/>
                      <a:pt x="154" y="41"/>
                      <a:pt x="154" y="41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1" y="43"/>
                      <a:pt x="151" y="43"/>
                      <a:pt x="151" y="43"/>
                    </a:cubicBezTo>
                    <a:cubicBezTo>
                      <a:pt x="141" y="19"/>
                      <a:pt x="141" y="19"/>
                      <a:pt x="141" y="19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3" y="22"/>
                      <a:pt x="133" y="22"/>
                      <a:pt x="133" y="22"/>
                    </a:cubicBezTo>
                    <a:cubicBezTo>
                      <a:pt x="132" y="23"/>
                      <a:pt x="132" y="23"/>
                      <a:pt x="132" y="23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0" y="34"/>
                      <a:pt x="110" y="34"/>
                      <a:pt x="110" y="34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101" y="72"/>
                      <a:pt x="101" y="72"/>
                      <a:pt x="101" y="7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5"/>
                      <a:pt x="87" y="85"/>
                      <a:pt x="87" y="85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82" y="89"/>
                      <a:pt x="82" y="89"/>
                      <a:pt x="82" y="89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76" y="97"/>
                      <a:pt x="76" y="97"/>
                      <a:pt x="76" y="97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4" y="111"/>
                      <a:pt x="64" y="111"/>
                      <a:pt x="64" y="111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3" y="112"/>
                      <a:pt x="33" y="112"/>
                      <a:pt x="33" y="112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29" y="119"/>
                      <a:pt x="29" y="119"/>
                      <a:pt x="29" y="119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28" y="122"/>
                      <a:pt x="28" y="122"/>
                      <a:pt x="28" y="122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3" y="131"/>
                      <a:pt x="23" y="131"/>
                      <a:pt x="23" y="131"/>
                    </a:cubicBezTo>
                    <a:cubicBezTo>
                      <a:pt x="22" y="132"/>
                      <a:pt x="22" y="132"/>
                      <a:pt x="22" y="132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19" y="140"/>
                      <a:pt x="19" y="140"/>
                      <a:pt x="19" y="140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38" y="159"/>
                      <a:pt x="38" y="159"/>
                      <a:pt x="38" y="159"/>
                    </a:cubicBezTo>
                    <a:cubicBezTo>
                      <a:pt x="37" y="160"/>
                      <a:pt x="37" y="160"/>
                      <a:pt x="37" y="160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3"/>
                      <a:pt x="36" y="163"/>
                      <a:pt x="36" y="163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5" y="166"/>
                      <a:pt x="35" y="166"/>
                      <a:pt x="35" y="166"/>
                    </a:cubicBezTo>
                    <a:cubicBezTo>
                      <a:pt x="35" y="168"/>
                      <a:pt x="35" y="168"/>
                      <a:pt x="35" y="168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73"/>
                      <a:pt x="33" y="173"/>
                      <a:pt x="33" y="173"/>
                    </a:cubicBezTo>
                    <a:cubicBezTo>
                      <a:pt x="32" y="174"/>
                      <a:pt x="32" y="174"/>
                      <a:pt x="32" y="174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1" y="177"/>
                      <a:pt x="31" y="177"/>
                      <a:pt x="31" y="177"/>
                    </a:cubicBezTo>
                    <a:cubicBezTo>
                      <a:pt x="31" y="179"/>
                      <a:pt x="31" y="179"/>
                      <a:pt x="31" y="179"/>
                    </a:cubicBezTo>
                    <a:cubicBezTo>
                      <a:pt x="31" y="181"/>
                      <a:pt x="31" y="181"/>
                      <a:pt x="31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29" y="187"/>
                      <a:pt x="29" y="187"/>
                      <a:pt x="29" y="187"/>
                    </a:cubicBezTo>
                    <a:cubicBezTo>
                      <a:pt x="28" y="189"/>
                      <a:pt x="28" y="189"/>
                      <a:pt x="28" y="189"/>
                    </a:cubicBezTo>
                    <a:cubicBezTo>
                      <a:pt x="28" y="191"/>
                      <a:pt x="28" y="191"/>
                      <a:pt x="28" y="191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4"/>
                      <a:pt x="28" y="194"/>
                      <a:pt x="28" y="194"/>
                    </a:cubicBezTo>
                    <a:cubicBezTo>
                      <a:pt x="27" y="196"/>
                      <a:pt x="27" y="196"/>
                      <a:pt x="27" y="196"/>
                    </a:cubicBezTo>
                    <a:cubicBezTo>
                      <a:pt x="27" y="198"/>
                      <a:pt x="27" y="198"/>
                      <a:pt x="27" y="198"/>
                    </a:cubicBezTo>
                    <a:cubicBezTo>
                      <a:pt x="26" y="200"/>
                      <a:pt x="26" y="200"/>
                      <a:pt x="26" y="200"/>
                    </a:cubicBezTo>
                    <a:cubicBezTo>
                      <a:pt x="26" y="202"/>
                      <a:pt x="26" y="202"/>
                      <a:pt x="26" y="202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25" y="205"/>
                      <a:pt x="25" y="205"/>
                      <a:pt x="25" y="205"/>
                    </a:cubicBezTo>
                    <a:cubicBezTo>
                      <a:pt x="25" y="207"/>
                      <a:pt x="25" y="207"/>
                      <a:pt x="25" y="207"/>
                    </a:cubicBezTo>
                    <a:cubicBezTo>
                      <a:pt x="25" y="209"/>
                      <a:pt x="25" y="209"/>
                      <a:pt x="25" y="209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3"/>
                      <a:pt x="24" y="213"/>
                      <a:pt x="24" y="213"/>
                    </a:cubicBezTo>
                    <a:cubicBezTo>
                      <a:pt x="1" y="210"/>
                      <a:pt x="1" y="210"/>
                      <a:pt x="1" y="210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1" y="265"/>
                      <a:pt x="1" y="265"/>
                      <a:pt x="1" y="265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4" y="265"/>
                      <a:pt x="24" y="265"/>
                      <a:pt x="24" y="265"/>
                    </a:cubicBezTo>
                    <a:cubicBezTo>
                      <a:pt x="25" y="266"/>
                      <a:pt x="25" y="266"/>
                      <a:pt x="25" y="266"/>
                    </a:cubicBezTo>
                    <a:cubicBezTo>
                      <a:pt x="25" y="269"/>
                      <a:pt x="25" y="269"/>
                      <a:pt x="25" y="269"/>
                    </a:cubicBezTo>
                    <a:cubicBezTo>
                      <a:pt x="25" y="270"/>
                      <a:pt x="25" y="270"/>
                      <a:pt x="25" y="270"/>
                    </a:cubicBezTo>
                    <a:cubicBezTo>
                      <a:pt x="26" y="272"/>
                      <a:pt x="26" y="272"/>
                      <a:pt x="26" y="272"/>
                    </a:cubicBezTo>
                    <a:cubicBezTo>
                      <a:pt x="26" y="274"/>
                      <a:pt x="26" y="274"/>
                      <a:pt x="26" y="274"/>
                    </a:cubicBezTo>
                    <a:cubicBezTo>
                      <a:pt x="26" y="276"/>
                      <a:pt x="26" y="276"/>
                      <a:pt x="26" y="276"/>
                    </a:cubicBezTo>
                    <a:cubicBezTo>
                      <a:pt x="27" y="278"/>
                      <a:pt x="27" y="278"/>
                      <a:pt x="27" y="278"/>
                    </a:cubicBezTo>
                    <a:cubicBezTo>
                      <a:pt x="27" y="280"/>
                      <a:pt x="27" y="280"/>
                      <a:pt x="27" y="280"/>
                    </a:cubicBezTo>
                    <a:cubicBezTo>
                      <a:pt x="28" y="281"/>
                      <a:pt x="28" y="281"/>
                      <a:pt x="28" y="281"/>
                    </a:cubicBezTo>
                    <a:cubicBezTo>
                      <a:pt x="28" y="283"/>
                      <a:pt x="28" y="283"/>
                      <a:pt x="28" y="283"/>
                    </a:cubicBezTo>
                    <a:cubicBezTo>
                      <a:pt x="28" y="285"/>
                      <a:pt x="28" y="285"/>
                      <a:pt x="28" y="285"/>
                    </a:cubicBezTo>
                    <a:cubicBezTo>
                      <a:pt x="28" y="287"/>
                      <a:pt x="28" y="287"/>
                      <a:pt x="28" y="287"/>
                    </a:cubicBezTo>
                    <a:cubicBezTo>
                      <a:pt x="29" y="288"/>
                      <a:pt x="29" y="288"/>
                      <a:pt x="29" y="288"/>
                    </a:cubicBezTo>
                    <a:cubicBezTo>
                      <a:pt x="29" y="290"/>
                      <a:pt x="29" y="290"/>
                      <a:pt x="29" y="290"/>
                    </a:cubicBez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293"/>
                      <a:pt x="30" y="293"/>
                      <a:pt x="30" y="293"/>
                    </a:cubicBezTo>
                    <a:cubicBezTo>
                      <a:pt x="31" y="295"/>
                      <a:pt x="31" y="295"/>
                      <a:pt x="31" y="295"/>
                    </a:cubicBezTo>
                    <a:cubicBezTo>
                      <a:pt x="31" y="297"/>
                      <a:pt x="31" y="297"/>
                      <a:pt x="31" y="297"/>
                    </a:cubicBezTo>
                    <a:cubicBezTo>
                      <a:pt x="31" y="298"/>
                      <a:pt x="31" y="298"/>
                      <a:pt x="31" y="298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1"/>
                      <a:pt x="32" y="301"/>
                      <a:pt x="32" y="301"/>
                    </a:cubicBezTo>
                    <a:cubicBezTo>
                      <a:pt x="33" y="303"/>
                      <a:pt x="33" y="303"/>
                      <a:pt x="33" y="303"/>
                    </a:cubicBezTo>
                    <a:cubicBezTo>
                      <a:pt x="33" y="305"/>
                      <a:pt x="33" y="305"/>
                      <a:pt x="33" y="305"/>
                    </a:cubicBezTo>
                    <a:cubicBezTo>
                      <a:pt x="34" y="306"/>
                      <a:pt x="34" y="306"/>
                      <a:pt x="34" y="306"/>
                    </a:cubicBezTo>
                    <a:cubicBezTo>
                      <a:pt x="35" y="308"/>
                      <a:pt x="35" y="308"/>
                      <a:pt x="35" y="308"/>
                    </a:cubicBezTo>
                    <a:cubicBezTo>
                      <a:pt x="35" y="309"/>
                      <a:pt x="35" y="309"/>
                      <a:pt x="35" y="309"/>
                    </a:cubicBezTo>
                    <a:cubicBezTo>
                      <a:pt x="35" y="311"/>
                      <a:pt x="35" y="311"/>
                      <a:pt x="35" y="311"/>
                    </a:cubicBezTo>
                    <a:cubicBezTo>
                      <a:pt x="36" y="312"/>
                      <a:pt x="36" y="312"/>
                      <a:pt x="36" y="312"/>
                    </a:cubicBezTo>
                    <a:cubicBezTo>
                      <a:pt x="37" y="314"/>
                      <a:pt x="37" y="314"/>
                      <a:pt x="37" y="314"/>
                    </a:cubicBezTo>
                    <a:cubicBezTo>
                      <a:pt x="37" y="315"/>
                      <a:pt x="37" y="315"/>
                      <a:pt x="37" y="315"/>
                    </a:cubicBezTo>
                    <a:cubicBezTo>
                      <a:pt x="38" y="317"/>
                      <a:pt x="38" y="317"/>
                      <a:pt x="38" y="317"/>
                    </a:cubicBezTo>
                    <a:cubicBezTo>
                      <a:pt x="15" y="326"/>
                      <a:pt x="15" y="326"/>
                      <a:pt x="15" y="326"/>
                    </a:cubicBezTo>
                    <a:cubicBezTo>
                      <a:pt x="15" y="328"/>
                      <a:pt x="15" y="328"/>
                      <a:pt x="15" y="328"/>
                    </a:cubicBezTo>
                    <a:cubicBezTo>
                      <a:pt x="16" y="330"/>
                      <a:pt x="16" y="330"/>
                      <a:pt x="16" y="330"/>
                    </a:cubicBezTo>
                    <a:cubicBezTo>
                      <a:pt x="17" y="332"/>
                      <a:pt x="17" y="332"/>
                      <a:pt x="17" y="332"/>
                    </a:cubicBezTo>
                    <a:cubicBezTo>
                      <a:pt x="18" y="334"/>
                      <a:pt x="18" y="334"/>
                      <a:pt x="18" y="334"/>
                    </a:cubicBezTo>
                    <a:cubicBezTo>
                      <a:pt x="19" y="336"/>
                      <a:pt x="19" y="336"/>
                      <a:pt x="19" y="336"/>
                    </a:cubicBezTo>
                    <a:cubicBezTo>
                      <a:pt x="20" y="338"/>
                      <a:pt x="20" y="338"/>
                      <a:pt x="20" y="338"/>
                    </a:cubicBezTo>
                    <a:cubicBezTo>
                      <a:pt x="21" y="340"/>
                      <a:pt x="21" y="340"/>
                      <a:pt x="21" y="340"/>
                    </a:cubicBezTo>
                    <a:cubicBezTo>
                      <a:pt x="21" y="342"/>
                      <a:pt x="21" y="342"/>
                      <a:pt x="21" y="342"/>
                    </a:cubicBezTo>
                    <a:cubicBezTo>
                      <a:pt x="22" y="343"/>
                      <a:pt x="22" y="343"/>
                      <a:pt x="22" y="343"/>
                    </a:cubicBezTo>
                    <a:cubicBezTo>
                      <a:pt x="23" y="345"/>
                      <a:pt x="23" y="345"/>
                      <a:pt x="23" y="345"/>
                    </a:cubicBezTo>
                    <a:cubicBezTo>
                      <a:pt x="24" y="347"/>
                      <a:pt x="24" y="347"/>
                      <a:pt x="24" y="347"/>
                    </a:cubicBezTo>
                    <a:cubicBezTo>
                      <a:pt x="25" y="349"/>
                      <a:pt x="25" y="349"/>
                      <a:pt x="25" y="349"/>
                    </a:cubicBezTo>
                    <a:cubicBezTo>
                      <a:pt x="26" y="350"/>
                      <a:pt x="26" y="350"/>
                      <a:pt x="26" y="350"/>
                    </a:cubicBezTo>
                    <a:cubicBezTo>
                      <a:pt x="27" y="352"/>
                      <a:pt x="27" y="352"/>
                      <a:pt x="27" y="352"/>
                    </a:cubicBezTo>
                    <a:cubicBezTo>
                      <a:pt x="28" y="354"/>
                      <a:pt x="28" y="354"/>
                      <a:pt x="28" y="354"/>
                    </a:cubicBezTo>
                    <a:cubicBezTo>
                      <a:pt x="28" y="355"/>
                      <a:pt x="28" y="355"/>
                      <a:pt x="28" y="355"/>
                    </a:cubicBezTo>
                    <a:cubicBezTo>
                      <a:pt x="29" y="357"/>
                      <a:pt x="29" y="357"/>
                      <a:pt x="29" y="357"/>
                    </a:cubicBezTo>
                    <a:cubicBezTo>
                      <a:pt x="30" y="359"/>
                      <a:pt x="30" y="359"/>
                      <a:pt x="30" y="359"/>
                    </a:cubicBezTo>
                    <a:cubicBezTo>
                      <a:pt x="31" y="360"/>
                      <a:pt x="31" y="360"/>
                      <a:pt x="31" y="360"/>
                    </a:cubicBezTo>
                    <a:cubicBezTo>
                      <a:pt x="32" y="362"/>
                      <a:pt x="32" y="362"/>
                      <a:pt x="32" y="362"/>
                    </a:cubicBezTo>
                    <a:cubicBezTo>
                      <a:pt x="33" y="363"/>
                      <a:pt x="33" y="363"/>
                      <a:pt x="33" y="363"/>
                    </a:cubicBezTo>
                    <a:cubicBezTo>
                      <a:pt x="34" y="365"/>
                      <a:pt x="34" y="365"/>
                      <a:pt x="34" y="365"/>
                    </a:cubicBezTo>
                    <a:cubicBezTo>
                      <a:pt x="35" y="366"/>
                      <a:pt x="35" y="366"/>
                      <a:pt x="35" y="366"/>
                    </a:cubicBezTo>
                    <a:cubicBezTo>
                      <a:pt x="36" y="368"/>
                      <a:pt x="36" y="368"/>
                      <a:pt x="36" y="368"/>
                    </a:cubicBezTo>
                    <a:cubicBezTo>
                      <a:pt x="37" y="369"/>
                      <a:pt x="37" y="369"/>
                      <a:pt x="37" y="369"/>
                    </a:cubicBezTo>
                    <a:cubicBezTo>
                      <a:pt x="38" y="371"/>
                      <a:pt x="38" y="371"/>
                      <a:pt x="38" y="371"/>
                    </a:cubicBezTo>
                    <a:cubicBezTo>
                      <a:pt x="39" y="372"/>
                      <a:pt x="39" y="372"/>
                      <a:pt x="39" y="372"/>
                    </a:cubicBezTo>
                    <a:cubicBezTo>
                      <a:pt x="40" y="374"/>
                      <a:pt x="40" y="374"/>
                      <a:pt x="40" y="374"/>
                    </a:cubicBezTo>
                    <a:cubicBezTo>
                      <a:pt x="41" y="375"/>
                      <a:pt x="41" y="375"/>
                      <a:pt x="41" y="375"/>
                    </a:cubicBezTo>
                    <a:cubicBezTo>
                      <a:pt x="42" y="377"/>
                      <a:pt x="42" y="377"/>
                      <a:pt x="42" y="377"/>
                    </a:cubicBezTo>
                    <a:cubicBezTo>
                      <a:pt x="43" y="378"/>
                      <a:pt x="43" y="378"/>
                      <a:pt x="43" y="378"/>
                    </a:cubicBezTo>
                    <a:cubicBezTo>
                      <a:pt x="44" y="379"/>
                      <a:pt x="44" y="379"/>
                      <a:pt x="44" y="379"/>
                    </a:cubicBezTo>
                    <a:cubicBezTo>
                      <a:pt x="64" y="364"/>
                      <a:pt x="64" y="364"/>
                      <a:pt x="64" y="364"/>
                    </a:cubicBezTo>
                    <a:cubicBezTo>
                      <a:pt x="65" y="366"/>
                      <a:pt x="65" y="366"/>
                      <a:pt x="65" y="366"/>
                    </a:cubicBezTo>
                    <a:cubicBezTo>
                      <a:pt x="67" y="368"/>
                      <a:pt x="67" y="368"/>
                      <a:pt x="67" y="368"/>
                    </a:cubicBezTo>
                    <a:cubicBezTo>
                      <a:pt x="67" y="369"/>
                      <a:pt x="67" y="369"/>
                      <a:pt x="67" y="369"/>
                    </a:cubicBezTo>
                    <a:cubicBezTo>
                      <a:pt x="69" y="371"/>
                      <a:pt x="69" y="371"/>
                      <a:pt x="69" y="371"/>
                    </a:cubicBezTo>
                    <a:cubicBezTo>
                      <a:pt x="70" y="372"/>
                      <a:pt x="70" y="372"/>
                      <a:pt x="70" y="372"/>
                    </a:cubicBezTo>
                    <a:cubicBezTo>
                      <a:pt x="71" y="374"/>
                      <a:pt x="71" y="374"/>
                      <a:pt x="71" y="374"/>
                    </a:cubicBezTo>
                    <a:cubicBezTo>
                      <a:pt x="72" y="375"/>
                      <a:pt x="72" y="375"/>
                      <a:pt x="72" y="375"/>
                    </a:cubicBezTo>
                    <a:cubicBezTo>
                      <a:pt x="73" y="376"/>
                      <a:pt x="73" y="376"/>
                      <a:pt x="73" y="376"/>
                    </a:cubicBezTo>
                    <a:cubicBezTo>
                      <a:pt x="74" y="378"/>
                      <a:pt x="74" y="378"/>
                      <a:pt x="74" y="378"/>
                    </a:cubicBezTo>
                    <a:cubicBezTo>
                      <a:pt x="76" y="379"/>
                      <a:pt x="76" y="379"/>
                      <a:pt x="76" y="379"/>
                    </a:cubicBezTo>
                    <a:cubicBezTo>
                      <a:pt x="77" y="380"/>
                      <a:pt x="77" y="380"/>
                      <a:pt x="77" y="380"/>
                    </a:cubicBezTo>
                    <a:cubicBezTo>
                      <a:pt x="78" y="381"/>
                      <a:pt x="78" y="381"/>
                      <a:pt x="78" y="381"/>
                    </a:cubicBezTo>
                    <a:cubicBezTo>
                      <a:pt x="79" y="383"/>
                      <a:pt x="79" y="383"/>
                      <a:pt x="79" y="383"/>
                    </a:cubicBezTo>
                    <a:cubicBezTo>
                      <a:pt x="80" y="384"/>
                      <a:pt x="80" y="384"/>
                      <a:pt x="80" y="384"/>
                    </a:cubicBezTo>
                    <a:cubicBezTo>
                      <a:pt x="81" y="385"/>
                      <a:pt x="81" y="385"/>
                      <a:pt x="81" y="385"/>
                    </a:cubicBezTo>
                    <a:cubicBezTo>
                      <a:pt x="82" y="387"/>
                      <a:pt x="82" y="387"/>
                      <a:pt x="82" y="387"/>
                    </a:cubicBezTo>
                    <a:cubicBezTo>
                      <a:pt x="84" y="387"/>
                      <a:pt x="84" y="387"/>
                      <a:pt x="84" y="387"/>
                    </a:cubicBezTo>
                    <a:cubicBezTo>
                      <a:pt x="85" y="389"/>
                      <a:pt x="85" y="389"/>
                      <a:pt x="85" y="389"/>
                    </a:cubicBezTo>
                    <a:cubicBezTo>
                      <a:pt x="86" y="390"/>
                      <a:pt x="86" y="390"/>
                      <a:pt x="86" y="390"/>
                    </a:cubicBezTo>
                    <a:cubicBezTo>
                      <a:pt x="87" y="391"/>
                      <a:pt x="87" y="391"/>
                      <a:pt x="87" y="391"/>
                    </a:cubicBezTo>
                    <a:cubicBezTo>
                      <a:pt x="88" y="392"/>
                      <a:pt x="88" y="392"/>
                      <a:pt x="88" y="392"/>
                    </a:cubicBezTo>
                    <a:cubicBezTo>
                      <a:pt x="90" y="393"/>
                      <a:pt x="90" y="393"/>
                      <a:pt x="90" y="393"/>
                    </a:cubicBezTo>
                    <a:cubicBezTo>
                      <a:pt x="91" y="394"/>
                      <a:pt x="91" y="394"/>
                      <a:pt x="91" y="394"/>
                    </a:cubicBezTo>
                    <a:cubicBezTo>
                      <a:pt x="92" y="395"/>
                      <a:pt x="92" y="395"/>
                      <a:pt x="92" y="395"/>
                    </a:cubicBezTo>
                    <a:cubicBezTo>
                      <a:pt x="93" y="396"/>
                      <a:pt x="93" y="396"/>
                      <a:pt x="93" y="396"/>
                    </a:cubicBezTo>
                    <a:cubicBezTo>
                      <a:pt x="94" y="398"/>
                      <a:pt x="94" y="398"/>
                      <a:pt x="94" y="398"/>
                    </a:cubicBezTo>
                    <a:cubicBezTo>
                      <a:pt x="95" y="398"/>
                      <a:pt x="95" y="398"/>
                      <a:pt x="95" y="398"/>
                    </a:cubicBezTo>
                    <a:cubicBezTo>
                      <a:pt x="97" y="399"/>
                      <a:pt x="97" y="399"/>
                      <a:pt x="97" y="399"/>
                    </a:cubicBezTo>
                    <a:cubicBezTo>
                      <a:pt x="98" y="401"/>
                      <a:pt x="98" y="401"/>
                      <a:pt x="98" y="401"/>
                    </a:cubicBezTo>
                    <a:cubicBezTo>
                      <a:pt x="99" y="402"/>
                      <a:pt x="99" y="402"/>
                      <a:pt x="99" y="402"/>
                    </a:cubicBezTo>
                    <a:cubicBezTo>
                      <a:pt x="100" y="402"/>
                      <a:pt x="100" y="402"/>
                      <a:pt x="100" y="402"/>
                    </a:cubicBezTo>
                    <a:cubicBezTo>
                      <a:pt x="101" y="403"/>
                      <a:pt x="101" y="403"/>
                      <a:pt x="101" y="403"/>
                    </a:cubicBezTo>
                    <a:cubicBezTo>
                      <a:pt x="85" y="423"/>
                      <a:pt x="85" y="423"/>
                      <a:pt x="85" y="423"/>
                    </a:cubicBezTo>
                    <a:cubicBezTo>
                      <a:pt x="87" y="424"/>
                      <a:pt x="87" y="424"/>
                      <a:pt x="87" y="424"/>
                    </a:cubicBezTo>
                    <a:cubicBezTo>
                      <a:pt x="88" y="426"/>
                      <a:pt x="88" y="426"/>
                      <a:pt x="88" y="426"/>
                    </a:cubicBezTo>
                    <a:cubicBezTo>
                      <a:pt x="90" y="427"/>
                      <a:pt x="90" y="427"/>
                      <a:pt x="90" y="427"/>
                    </a:cubicBezTo>
                    <a:cubicBezTo>
                      <a:pt x="92" y="429"/>
                      <a:pt x="92" y="429"/>
                      <a:pt x="92" y="429"/>
                    </a:cubicBezTo>
                    <a:cubicBezTo>
                      <a:pt x="93" y="430"/>
                      <a:pt x="93" y="430"/>
                      <a:pt x="93" y="430"/>
                    </a:cubicBezTo>
                    <a:cubicBezTo>
                      <a:pt x="95" y="431"/>
                      <a:pt x="95" y="431"/>
                      <a:pt x="95" y="431"/>
                    </a:cubicBezTo>
                    <a:cubicBezTo>
                      <a:pt x="97" y="432"/>
                      <a:pt x="97" y="432"/>
                      <a:pt x="97" y="432"/>
                    </a:cubicBezTo>
                    <a:cubicBezTo>
                      <a:pt x="99" y="433"/>
                      <a:pt x="99" y="433"/>
                      <a:pt x="99" y="433"/>
                    </a:cubicBezTo>
                    <a:cubicBezTo>
                      <a:pt x="100" y="435"/>
                      <a:pt x="100" y="435"/>
                      <a:pt x="100" y="435"/>
                    </a:cubicBezTo>
                    <a:cubicBezTo>
                      <a:pt x="102" y="436"/>
                      <a:pt x="102" y="436"/>
                      <a:pt x="102" y="436"/>
                    </a:cubicBezTo>
                    <a:cubicBezTo>
                      <a:pt x="104" y="437"/>
                      <a:pt x="104" y="437"/>
                      <a:pt x="104" y="437"/>
                    </a:cubicBezTo>
                    <a:cubicBezTo>
                      <a:pt x="105" y="438"/>
                      <a:pt x="105" y="438"/>
                      <a:pt x="105" y="438"/>
                    </a:cubicBezTo>
                    <a:cubicBezTo>
                      <a:pt x="107" y="439"/>
                      <a:pt x="107" y="439"/>
                      <a:pt x="107" y="439"/>
                    </a:cubicBezTo>
                    <a:cubicBezTo>
                      <a:pt x="109" y="440"/>
                      <a:pt x="109" y="440"/>
                      <a:pt x="109" y="440"/>
                    </a:cubicBezTo>
                    <a:cubicBezTo>
                      <a:pt x="110" y="441"/>
                      <a:pt x="110" y="441"/>
                      <a:pt x="110" y="441"/>
                    </a:cubicBezTo>
                    <a:cubicBezTo>
                      <a:pt x="112" y="442"/>
                      <a:pt x="112" y="442"/>
                      <a:pt x="112" y="442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6" y="444"/>
                      <a:pt x="116" y="444"/>
                      <a:pt x="116" y="444"/>
                    </a:cubicBezTo>
                    <a:cubicBezTo>
                      <a:pt x="117" y="445"/>
                      <a:pt x="117" y="445"/>
                      <a:pt x="117" y="445"/>
                    </a:cubicBezTo>
                    <a:cubicBezTo>
                      <a:pt x="119" y="446"/>
                      <a:pt x="119" y="446"/>
                      <a:pt x="119" y="446"/>
                    </a:cubicBezTo>
                    <a:cubicBezTo>
                      <a:pt x="121" y="447"/>
                      <a:pt x="121" y="447"/>
                      <a:pt x="121" y="447"/>
                    </a:cubicBezTo>
                    <a:cubicBezTo>
                      <a:pt x="123" y="448"/>
                      <a:pt x="123" y="448"/>
                      <a:pt x="123" y="448"/>
                    </a:cubicBezTo>
                    <a:cubicBezTo>
                      <a:pt x="124" y="449"/>
                      <a:pt x="124" y="449"/>
                      <a:pt x="124" y="449"/>
                    </a:cubicBezTo>
                    <a:cubicBezTo>
                      <a:pt x="126" y="450"/>
                      <a:pt x="126" y="450"/>
                      <a:pt x="126" y="450"/>
                    </a:cubicBezTo>
                    <a:cubicBezTo>
                      <a:pt x="128" y="451"/>
                      <a:pt x="128" y="451"/>
                      <a:pt x="128" y="451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32" y="453"/>
                      <a:pt x="132" y="453"/>
                      <a:pt x="132" y="453"/>
                    </a:cubicBezTo>
                    <a:cubicBezTo>
                      <a:pt x="133" y="454"/>
                      <a:pt x="133" y="454"/>
                      <a:pt x="133" y="454"/>
                    </a:cubicBezTo>
                    <a:cubicBezTo>
                      <a:pt x="135" y="455"/>
                      <a:pt x="135" y="455"/>
                      <a:pt x="135" y="455"/>
                    </a:cubicBezTo>
                    <a:cubicBezTo>
                      <a:pt x="137" y="455"/>
                      <a:pt x="137" y="455"/>
                      <a:pt x="137" y="455"/>
                    </a:cubicBezTo>
                    <a:cubicBezTo>
                      <a:pt x="139" y="456"/>
                      <a:pt x="139" y="456"/>
                      <a:pt x="139" y="456"/>
                    </a:cubicBezTo>
                    <a:cubicBezTo>
                      <a:pt x="141" y="457"/>
                      <a:pt x="141" y="457"/>
                      <a:pt x="141" y="457"/>
                    </a:cubicBezTo>
                    <a:cubicBezTo>
                      <a:pt x="151" y="433"/>
                      <a:pt x="151" y="433"/>
                      <a:pt x="151" y="433"/>
                    </a:cubicBezTo>
                    <a:cubicBezTo>
                      <a:pt x="153" y="434"/>
                      <a:pt x="153" y="434"/>
                      <a:pt x="153" y="434"/>
                    </a:cubicBezTo>
                    <a:cubicBezTo>
                      <a:pt x="154" y="435"/>
                      <a:pt x="154" y="435"/>
                      <a:pt x="154" y="435"/>
                    </a:cubicBezTo>
                    <a:cubicBezTo>
                      <a:pt x="156" y="436"/>
                      <a:pt x="156" y="436"/>
                      <a:pt x="156" y="436"/>
                    </a:cubicBezTo>
                    <a:cubicBezTo>
                      <a:pt x="158" y="436"/>
                      <a:pt x="158" y="436"/>
                      <a:pt x="158" y="436"/>
                    </a:cubicBezTo>
                    <a:cubicBezTo>
                      <a:pt x="160" y="437"/>
                      <a:pt x="160" y="437"/>
                      <a:pt x="160" y="437"/>
                    </a:cubicBezTo>
                    <a:cubicBezTo>
                      <a:pt x="161" y="437"/>
                      <a:pt x="161" y="437"/>
                      <a:pt x="161" y="437"/>
                    </a:cubicBezTo>
                    <a:cubicBezTo>
                      <a:pt x="163" y="438"/>
                      <a:pt x="163" y="438"/>
                      <a:pt x="163" y="438"/>
                    </a:cubicBezTo>
                    <a:cubicBezTo>
                      <a:pt x="165" y="439"/>
                      <a:pt x="165" y="439"/>
                      <a:pt x="165" y="439"/>
                    </a:cubicBezTo>
                    <a:cubicBezTo>
                      <a:pt x="166" y="439"/>
                      <a:pt x="166" y="439"/>
                      <a:pt x="166" y="439"/>
                    </a:cubicBezTo>
                    <a:cubicBezTo>
                      <a:pt x="168" y="440"/>
                      <a:pt x="168" y="440"/>
                      <a:pt x="168" y="440"/>
                    </a:cubicBezTo>
                    <a:cubicBezTo>
                      <a:pt x="170" y="440"/>
                      <a:pt x="170" y="440"/>
                      <a:pt x="170" y="440"/>
                    </a:cubicBezTo>
                    <a:cubicBezTo>
                      <a:pt x="171" y="441"/>
                      <a:pt x="171" y="441"/>
                      <a:pt x="171" y="441"/>
                    </a:cubicBezTo>
                    <a:cubicBezTo>
                      <a:pt x="173" y="441"/>
                      <a:pt x="173" y="441"/>
                      <a:pt x="173" y="441"/>
                    </a:cubicBezTo>
                    <a:cubicBezTo>
                      <a:pt x="175" y="442"/>
                      <a:pt x="175" y="442"/>
                      <a:pt x="175" y="442"/>
                    </a:cubicBezTo>
                    <a:cubicBezTo>
                      <a:pt x="176" y="442"/>
                      <a:pt x="176" y="442"/>
                      <a:pt x="176" y="442"/>
                    </a:cubicBezTo>
                    <a:cubicBezTo>
                      <a:pt x="178" y="442"/>
                      <a:pt x="178" y="442"/>
                      <a:pt x="178" y="442"/>
                    </a:cubicBezTo>
                    <a:cubicBezTo>
                      <a:pt x="179" y="443"/>
                      <a:pt x="179" y="443"/>
                      <a:pt x="179" y="443"/>
                    </a:cubicBezTo>
                    <a:cubicBezTo>
                      <a:pt x="181" y="443"/>
                      <a:pt x="181" y="443"/>
                      <a:pt x="181" y="443"/>
                    </a:cubicBezTo>
                    <a:cubicBezTo>
                      <a:pt x="182" y="444"/>
                      <a:pt x="182" y="444"/>
                      <a:pt x="182" y="444"/>
                    </a:cubicBezTo>
                    <a:cubicBezTo>
                      <a:pt x="184" y="444"/>
                      <a:pt x="184" y="444"/>
                      <a:pt x="184" y="444"/>
                    </a:cubicBezTo>
                    <a:cubicBezTo>
                      <a:pt x="186" y="444"/>
                      <a:pt x="186" y="444"/>
                      <a:pt x="186" y="444"/>
                    </a:cubicBezTo>
                    <a:cubicBezTo>
                      <a:pt x="188" y="445"/>
                      <a:pt x="188" y="445"/>
                      <a:pt x="188" y="445"/>
                    </a:cubicBezTo>
                    <a:cubicBezTo>
                      <a:pt x="189" y="445"/>
                      <a:pt x="189" y="445"/>
                      <a:pt x="189" y="445"/>
                    </a:cubicBezTo>
                    <a:cubicBezTo>
                      <a:pt x="191" y="445"/>
                      <a:pt x="191" y="445"/>
                      <a:pt x="191" y="445"/>
                    </a:cubicBezTo>
                    <a:cubicBezTo>
                      <a:pt x="192" y="446"/>
                      <a:pt x="192" y="446"/>
                      <a:pt x="192" y="446"/>
                    </a:cubicBezTo>
                    <a:cubicBezTo>
                      <a:pt x="194" y="446"/>
                      <a:pt x="194" y="446"/>
                      <a:pt x="194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8" y="447"/>
                      <a:pt x="198" y="447"/>
                      <a:pt x="198" y="447"/>
                    </a:cubicBezTo>
                    <a:cubicBezTo>
                      <a:pt x="199" y="447"/>
                      <a:pt x="199" y="447"/>
                      <a:pt x="199" y="447"/>
                    </a:cubicBezTo>
                    <a:cubicBezTo>
                      <a:pt x="201" y="447"/>
                      <a:pt x="201" y="447"/>
                      <a:pt x="201" y="447"/>
                    </a:cubicBezTo>
                    <a:cubicBezTo>
                      <a:pt x="203" y="448"/>
                      <a:pt x="203" y="448"/>
                      <a:pt x="203" y="448"/>
                    </a:cubicBezTo>
                    <a:cubicBezTo>
                      <a:pt x="205" y="448"/>
                      <a:pt x="205" y="448"/>
                      <a:pt x="205" y="448"/>
                    </a:cubicBezTo>
                    <a:cubicBezTo>
                      <a:pt x="202" y="473"/>
                      <a:pt x="202" y="473"/>
                      <a:pt x="202" y="473"/>
                    </a:cubicBezTo>
                    <a:cubicBezTo>
                      <a:pt x="204" y="474"/>
                      <a:pt x="204" y="474"/>
                      <a:pt x="204" y="474"/>
                    </a:cubicBezTo>
                    <a:cubicBezTo>
                      <a:pt x="206" y="474"/>
                      <a:pt x="206" y="474"/>
                      <a:pt x="206" y="474"/>
                    </a:cubicBezTo>
                    <a:cubicBezTo>
                      <a:pt x="207" y="474"/>
                      <a:pt x="207" y="474"/>
                      <a:pt x="207" y="474"/>
                    </a:cubicBezTo>
                    <a:cubicBezTo>
                      <a:pt x="209" y="474"/>
                      <a:pt x="209" y="474"/>
                      <a:pt x="209" y="474"/>
                    </a:cubicBezTo>
                    <a:cubicBezTo>
                      <a:pt x="211" y="475"/>
                      <a:pt x="211" y="475"/>
                      <a:pt x="211" y="475"/>
                    </a:cubicBezTo>
                    <a:cubicBezTo>
                      <a:pt x="213" y="475"/>
                      <a:pt x="213" y="475"/>
                      <a:pt x="213" y="475"/>
                    </a:cubicBezTo>
                    <a:cubicBezTo>
                      <a:pt x="215" y="475"/>
                      <a:pt x="215" y="475"/>
                      <a:pt x="215" y="475"/>
                    </a:cubicBezTo>
                    <a:cubicBezTo>
                      <a:pt x="217" y="475"/>
                      <a:pt x="217" y="475"/>
                      <a:pt x="217" y="475"/>
                    </a:cubicBezTo>
                    <a:cubicBezTo>
                      <a:pt x="219" y="475"/>
                      <a:pt x="219" y="475"/>
                      <a:pt x="219" y="475"/>
                    </a:cubicBezTo>
                    <a:cubicBezTo>
                      <a:pt x="220" y="476"/>
                      <a:pt x="220" y="476"/>
                      <a:pt x="220" y="476"/>
                    </a:cubicBezTo>
                    <a:cubicBezTo>
                      <a:pt x="222" y="476"/>
                      <a:pt x="222" y="476"/>
                      <a:pt x="222" y="476"/>
                    </a:cubicBezTo>
                    <a:cubicBezTo>
                      <a:pt x="224" y="476"/>
                      <a:pt x="224" y="476"/>
                      <a:pt x="224" y="476"/>
                    </a:cubicBezTo>
                    <a:cubicBezTo>
                      <a:pt x="226" y="476"/>
                      <a:pt x="226" y="476"/>
                      <a:pt x="226" y="476"/>
                    </a:cubicBezTo>
                    <a:cubicBezTo>
                      <a:pt x="228" y="476"/>
                      <a:pt x="228" y="476"/>
                      <a:pt x="228" y="476"/>
                    </a:cubicBezTo>
                    <a:cubicBezTo>
                      <a:pt x="230" y="476"/>
                      <a:pt x="230" y="476"/>
                      <a:pt x="230" y="476"/>
                    </a:cubicBezTo>
                    <a:cubicBezTo>
                      <a:pt x="231" y="476"/>
                      <a:pt x="231" y="476"/>
                      <a:pt x="231" y="476"/>
                    </a:cubicBezTo>
                    <a:cubicBezTo>
                      <a:pt x="233" y="476"/>
                      <a:pt x="233" y="476"/>
                      <a:pt x="233" y="476"/>
                    </a:cubicBezTo>
                    <a:cubicBezTo>
                      <a:pt x="235" y="476"/>
                      <a:pt x="235" y="476"/>
                      <a:pt x="235" y="476"/>
                    </a:cubicBezTo>
                    <a:cubicBezTo>
                      <a:pt x="236" y="476"/>
                      <a:pt x="236" y="476"/>
                      <a:pt x="236" y="476"/>
                    </a:cubicBezTo>
                    <a:cubicBezTo>
                      <a:pt x="238" y="476"/>
                      <a:pt x="238" y="476"/>
                      <a:pt x="238" y="476"/>
                    </a:cubicBezTo>
                    <a:cubicBezTo>
                      <a:pt x="240" y="476"/>
                      <a:pt x="240" y="476"/>
                      <a:pt x="240" y="476"/>
                    </a:cubicBezTo>
                    <a:cubicBezTo>
                      <a:pt x="242" y="476"/>
                      <a:pt x="242" y="476"/>
                      <a:pt x="242" y="476"/>
                    </a:cubicBezTo>
                    <a:cubicBezTo>
                      <a:pt x="243" y="476"/>
                      <a:pt x="243" y="476"/>
                      <a:pt x="243" y="476"/>
                    </a:cubicBezTo>
                    <a:cubicBezTo>
                      <a:pt x="245" y="476"/>
                      <a:pt x="245" y="476"/>
                      <a:pt x="245" y="476"/>
                    </a:cubicBezTo>
                    <a:cubicBezTo>
                      <a:pt x="247" y="476"/>
                      <a:pt x="247" y="476"/>
                      <a:pt x="247" y="476"/>
                    </a:cubicBezTo>
                    <a:cubicBezTo>
                      <a:pt x="249" y="475"/>
                      <a:pt x="249" y="475"/>
                      <a:pt x="249" y="475"/>
                    </a:cubicBezTo>
                    <a:cubicBezTo>
                      <a:pt x="251" y="475"/>
                      <a:pt x="251" y="475"/>
                      <a:pt x="251" y="475"/>
                    </a:cubicBez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54" y="475"/>
                      <a:pt x="254" y="475"/>
                      <a:pt x="254" y="475"/>
                    </a:cubicBezTo>
                    <a:cubicBezTo>
                      <a:pt x="256" y="475"/>
                      <a:pt x="256" y="475"/>
                      <a:pt x="256" y="475"/>
                    </a:cubicBezTo>
                    <a:cubicBezTo>
                      <a:pt x="258" y="474"/>
                      <a:pt x="258" y="474"/>
                      <a:pt x="258" y="474"/>
                    </a:cubicBezTo>
                    <a:cubicBezTo>
                      <a:pt x="260" y="474"/>
                      <a:pt x="260" y="474"/>
                      <a:pt x="260" y="474"/>
                    </a:cubicBezTo>
                    <a:cubicBezTo>
                      <a:pt x="257" y="448"/>
                      <a:pt x="257" y="448"/>
                      <a:pt x="257" y="448"/>
                    </a:cubicBezTo>
                    <a:cubicBezTo>
                      <a:pt x="259" y="448"/>
                      <a:pt x="259" y="448"/>
                      <a:pt x="259" y="448"/>
                    </a:cubicBezTo>
                    <a:cubicBezTo>
                      <a:pt x="261" y="447"/>
                      <a:pt x="261" y="447"/>
                      <a:pt x="261" y="447"/>
                    </a:cubicBezTo>
                    <a:cubicBezTo>
                      <a:pt x="263" y="447"/>
                      <a:pt x="263" y="447"/>
                      <a:pt x="263" y="447"/>
                    </a:cubicBezTo>
                    <a:cubicBezTo>
                      <a:pt x="265" y="447"/>
                      <a:pt x="265" y="447"/>
                      <a:pt x="265" y="447"/>
                    </a:cubicBezTo>
                    <a:cubicBezTo>
                      <a:pt x="267" y="447"/>
                      <a:pt x="267" y="447"/>
                      <a:pt x="267" y="447"/>
                    </a:cubicBezTo>
                    <a:cubicBezTo>
                      <a:pt x="269" y="446"/>
                      <a:pt x="269" y="446"/>
                      <a:pt x="269" y="446"/>
                    </a:cubicBezTo>
                    <a:cubicBezTo>
                      <a:pt x="271" y="446"/>
                      <a:pt x="271" y="446"/>
                      <a:pt x="271" y="446"/>
                    </a:cubicBezTo>
                    <a:cubicBezTo>
                      <a:pt x="272" y="445"/>
                      <a:pt x="272" y="445"/>
                      <a:pt x="272" y="445"/>
                    </a:cubicBezTo>
                    <a:cubicBezTo>
                      <a:pt x="275" y="445"/>
                      <a:pt x="275" y="445"/>
                      <a:pt x="275" y="445"/>
                    </a:cubicBezTo>
                    <a:cubicBezTo>
                      <a:pt x="277" y="445"/>
                      <a:pt x="277" y="445"/>
                      <a:pt x="277" y="445"/>
                    </a:cubicBezTo>
                    <a:cubicBezTo>
                      <a:pt x="278" y="444"/>
                      <a:pt x="278" y="444"/>
                      <a:pt x="278" y="444"/>
                    </a:cubicBezTo>
                    <a:cubicBezTo>
                      <a:pt x="280" y="444"/>
                      <a:pt x="280" y="444"/>
                      <a:pt x="280" y="444"/>
                    </a:cubicBezTo>
                    <a:cubicBezTo>
                      <a:pt x="282" y="443"/>
                      <a:pt x="282" y="443"/>
                      <a:pt x="282" y="443"/>
                    </a:cubicBezTo>
                    <a:cubicBezTo>
                      <a:pt x="284" y="443"/>
                      <a:pt x="284" y="443"/>
                      <a:pt x="284" y="443"/>
                    </a:cubicBezTo>
                    <a:cubicBezTo>
                      <a:pt x="286" y="442"/>
                      <a:pt x="286" y="442"/>
                      <a:pt x="286" y="442"/>
                    </a:cubicBezTo>
                    <a:cubicBezTo>
                      <a:pt x="288" y="442"/>
                      <a:pt x="288" y="442"/>
                      <a:pt x="288" y="442"/>
                    </a:cubicBezTo>
                    <a:cubicBezTo>
                      <a:pt x="290" y="442"/>
                      <a:pt x="290" y="442"/>
                      <a:pt x="290" y="442"/>
                    </a:cubicBezTo>
                    <a:cubicBezTo>
                      <a:pt x="292" y="441"/>
                      <a:pt x="292" y="441"/>
                      <a:pt x="292" y="441"/>
                    </a:cubicBezTo>
                    <a:cubicBezTo>
                      <a:pt x="294" y="440"/>
                      <a:pt x="294" y="440"/>
                      <a:pt x="294" y="440"/>
                    </a:cubicBezTo>
                    <a:cubicBezTo>
                      <a:pt x="295" y="440"/>
                      <a:pt x="295" y="440"/>
                      <a:pt x="295" y="440"/>
                    </a:cubicBezTo>
                    <a:cubicBezTo>
                      <a:pt x="297" y="439"/>
                      <a:pt x="297" y="439"/>
                      <a:pt x="297" y="439"/>
                    </a:cubicBezTo>
                    <a:cubicBezTo>
                      <a:pt x="299" y="439"/>
                      <a:pt x="299" y="439"/>
                      <a:pt x="299" y="439"/>
                    </a:cubicBezTo>
                    <a:cubicBezTo>
                      <a:pt x="301" y="438"/>
                      <a:pt x="301" y="438"/>
                      <a:pt x="301" y="438"/>
                    </a:cubicBezTo>
                    <a:cubicBezTo>
                      <a:pt x="303" y="437"/>
                      <a:pt x="303" y="437"/>
                      <a:pt x="303" y="437"/>
                    </a:cubicBezTo>
                    <a:cubicBezTo>
                      <a:pt x="304" y="437"/>
                      <a:pt x="304" y="437"/>
                      <a:pt x="304" y="437"/>
                    </a:cubicBezTo>
                    <a:cubicBezTo>
                      <a:pt x="306" y="436"/>
                      <a:pt x="306" y="436"/>
                      <a:pt x="306" y="436"/>
                    </a:cubicBezTo>
                    <a:cubicBezTo>
                      <a:pt x="308" y="435"/>
                      <a:pt x="308" y="435"/>
                      <a:pt x="308" y="435"/>
                    </a:cubicBezTo>
                    <a:cubicBezTo>
                      <a:pt x="310" y="435"/>
                      <a:pt x="310" y="435"/>
                      <a:pt x="310" y="435"/>
                    </a:cubicBezTo>
                    <a:cubicBezTo>
                      <a:pt x="311" y="434"/>
                      <a:pt x="311" y="434"/>
                      <a:pt x="311" y="434"/>
                    </a:cubicBezTo>
                    <a:cubicBezTo>
                      <a:pt x="313" y="433"/>
                      <a:pt x="313" y="433"/>
                      <a:pt x="313" y="433"/>
                    </a:cubicBezTo>
                    <a:cubicBezTo>
                      <a:pt x="315" y="432"/>
                      <a:pt x="315" y="432"/>
                      <a:pt x="315" y="432"/>
                    </a:cubicBezTo>
                    <a:cubicBezTo>
                      <a:pt x="317" y="432"/>
                      <a:pt x="317" y="432"/>
                      <a:pt x="317" y="432"/>
                    </a:cubicBezTo>
                    <a:cubicBezTo>
                      <a:pt x="327" y="456"/>
                      <a:pt x="327" y="456"/>
                      <a:pt x="327" y="456"/>
                    </a:cubicBezTo>
                    <a:cubicBezTo>
                      <a:pt x="329" y="455"/>
                      <a:pt x="329" y="455"/>
                      <a:pt x="329" y="455"/>
                    </a:cubicBezTo>
                    <a:cubicBezTo>
                      <a:pt x="331" y="454"/>
                      <a:pt x="331" y="454"/>
                      <a:pt x="331" y="454"/>
                    </a:cubicBezTo>
                    <a:cubicBezTo>
                      <a:pt x="332" y="453"/>
                      <a:pt x="332" y="453"/>
                      <a:pt x="332" y="453"/>
                    </a:cubicBezTo>
                    <a:cubicBezTo>
                      <a:pt x="334" y="453"/>
                      <a:pt x="334" y="453"/>
                      <a:pt x="334" y="453"/>
                    </a:cubicBezTo>
                    <a:cubicBezTo>
                      <a:pt x="335" y="452"/>
                      <a:pt x="335" y="452"/>
                      <a:pt x="335" y="452"/>
                    </a:cubicBezTo>
                    <a:cubicBezTo>
                      <a:pt x="337" y="451"/>
                      <a:pt x="337" y="451"/>
                      <a:pt x="337" y="451"/>
                    </a:cubicBezTo>
                    <a:cubicBezTo>
                      <a:pt x="339" y="450"/>
                      <a:pt x="339" y="450"/>
                      <a:pt x="339" y="450"/>
                    </a:cubicBezTo>
                    <a:cubicBezTo>
                      <a:pt x="340" y="450"/>
                      <a:pt x="340" y="450"/>
                      <a:pt x="340" y="450"/>
                    </a:cubicBezTo>
                    <a:cubicBezTo>
                      <a:pt x="342" y="449"/>
                      <a:pt x="342" y="449"/>
                      <a:pt x="342" y="449"/>
                    </a:cubicBezTo>
                    <a:cubicBezTo>
                      <a:pt x="344" y="448"/>
                      <a:pt x="344" y="448"/>
                      <a:pt x="344" y="448"/>
                    </a:cubicBezTo>
                    <a:cubicBezTo>
                      <a:pt x="345" y="447"/>
                      <a:pt x="345" y="447"/>
                      <a:pt x="345" y="447"/>
                    </a:cubicBezTo>
                    <a:cubicBezTo>
                      <a:pt x="347" y="446"/>
                      <a:pt x="347" y="446"/>
                      <a:pt x="347" y="446"/>
                    </a:cubicBezTo>
                    <a:cubicBezTo>
                      <a:pt x="348" y="445"/>
                      <a:pt x="348" y="445"/>
                      <a:pt x="348" y="445"/>
                    </a:cubicBezTo>
                    <a:cubicBezTo>
                      <a:pt x="350" y="444"/>
                      <a:pt x="350" y="444"/>
                      <a:pt x="350" y="444"/>
                    </a:cubicBezTo>
                    <a:cubicBezTo>
                      <a:pt x="351" y="443"/>
                      <a:pt x="351" y="443"/>
                      <a:pt x="351" y="443"/>
                    </a:cubicBezTo>
                    <a:cubicBezTo>
                      <a:pt x="353" y="442"/>
                      <a:pt x="353" y="442"/>
                      <a:pt x="353" y="442"/>
                    </a:cubicBezTo>
                    <a:cubicBezTo>
                      <a:pt x="354" y="442"/>
                      <a:pt x="354" y="442"/>
                      <a:pt x="354" y="442"/>
                    </a:cubicBezTo>
                    <a:cubicBezTo>
                      <a:pt x="356" y="441"/>
                      <a:pt x="356" y="441"/>
                      <a:pt x="356" y="441"/>
                    </a:cubicBezTo>
                    <a:cubicBezTo>
                      <a:pt x="357" y="440"/>
                      <a:pt x="357" y="440"/>
                      <a:pt x="357" y="440"/>
                    </a:cubicBezTo>
                    <a:cubicBezTo>
                      <a:pt x="359" y="439"/>
                      <a:pt x="359" y="439"/>
                      <a:pt x="359" y="439"/>
                    </a:cubicBezTo>
                    <a:cubicBezTo>
                      <a:pt x="360" y="438"/>
                      <a:pt x="360" y="438"/>
                      <a:pt x="360" y="438"/>
                    </a:cubicBezTo>
                    <a:cubicBezTo>
                      <a:pt x="362" y="437"/>
                      <a:pt x="362" y="437"/>
                      <a:pt x="362" y="437"/>
                    </a:cubicBezTo>
                    <a:cubicBezTo>
                      <a:pt x="363" y="436"/>
                      <a:pt x="363" y="436"/>
                      <a:pt x="363" y="436"/>
                    </a:cubicBezTo>
                    <a:cubicBezTo>
                      <a:pt x="365" y="435"/>
                      <a:pt x="365" y="435"/>
                      <a:pt x="365" y="435"/>
                    </a:cubicBezTo>
                    <a:cubicBezTo>
                      <a:pt x="366" y="434"/>
                      <a:pt x="366" y="434"/>
                      <a:pt x="366" y="434"/>
                    </a:cubicBezTo>
                    <a:cubicBezTo>
                      <a:pt x="367" y="433"/>
                      <a:pt x="367" y="433"/>
                      <a:pt x="367" y="433"/>
                    </a:cubicBezTo>
                    <a:cubicBezTo>
                      <a:pt x="369" y="432"/>
                      <a:pt x="369" y="432"/>
                      <a:pt x="369" y="432"/>
                    </a:cubicBezTo>
                    <a:cubicBezTo>
                      <a:pt x="370" y="431"/>
                      <a:pt x="370" y="431"/>
                      <a:pt x="370" y="431"/>
                    </a:cubicBezTo>
                    <a:cubicBezTo>
                      <a:pt x="371" y="430"/>
                      <a:pt x="371" y="430"/>
                      <a:pt x="371" y="430"/>
                    </a:cubicBezTo>
                    <a:cubicBezTo>
                      <a:pt x="373" y="429"/>
                      <a:pt x="373" y="429"/>
                      <a:pt x="373" y="429"/>
                    </a:cubicBezTo>
                    <a:cubicBezTo>
                      <a:pt x="374" y="428"/>
                      <a:pt x="374" y="428"/>
                      <a:pt x="374" y="428"/>
                    </a:cubicBezTo>
                    <a:cubicBezTo>
                      <a:pt x="375" y="427"/>
                      <a:pt x="375" y="427"/>
                      <a:pt x="375" y="427"/>
                    </a:cubicBezTo>
                    <a:cubicBezTo>
                      <a:pt x="359" y="406"/>
                      <a:pt x="359" y="406"/>
                      <a:pt x="359" y="406"/>
                    </a:cubicBezTo>
                    <a:cubicBezTo>
                      <a:pt x="361" y="405"/>
                      <a:pt x="361" y="405"/>
                      <a:pt x="361" y="405"/>
                    </a:cubicBezTo>
                    <a:cubicBezTo>
                      <a:pt x="362" y="404"/>
                      <a:pt x="362" y="404"/>
                      <a:pt x="362" y="404"/>
                    </a:cubicBezTo>
                    <a:cubicBezTo>
                      <a:pt x="363" y="402"/>
                      <a:pt x="363" y="402"/>
                      <a:pt x="363" y="402"/>
                    </a:cubicBezTo>
                    <a:cubicBezTo>
                      <a:pt x="365" y="402"/>
                      <a:pt x="365" y="402"/>
                      <a:pt x="365" y="402"/>
                    </a:cubicBezTo>
                    <a:cubicBezTo>
                      <a:pt x="366" y="400"/>
                      <a:pt x="366" y="400"/>
                      <a:pt x="366" y="400"/>
                    </a:cubicBezTo>
                    <a:cubicBezTo>
                      <a:pt x="368" y="399"/>
                      <a:pt x="368" y="399"/>
                      <a:pt x="368" y="399"/>
                    </a:cubicBezTo>
                    <a:cubicBezTo>
                      <a:pt x="369" y="398"/>
                      <a:pt x="369" y="398"/>
                      <a:pt x="369" y="398"/>
                    </a:cubicBezTo>
                    <a:cubicBezTo>
                      <a:pt x="371" y="396"/>
                      <a:pt x="371" y="396"/>
                      <a:pt x="371" y="396"/>
                    </a:cubicBezTo>
                    <a:cubicBezTo>
                      <a:pt x="372" y="395"/>
                      <a:pt x="372" y="395"/>
                      <a:pt x="372" y="395"/>
                    </a:cubicBezTo>
                    <a:cubicBezTo>
                      <a:pt x="373" y="394"/>
                      <a:pt x="373" y="394"/>
                      <a:pt x="373" y="394"/>
                    </a:cubicBezTo>
                    <a:cubicBezTo>
                      <a:pt x="375" y="392"/>
                      <a:pt x="375" y="392"/>
                      <a:pt x="375" y="392"/>
                    </a:cubicBezTo>
                    <a:cubicBezTo>
                      <a:pt x="376" y="391"/>
                      <a:pt x="376" y="391"/>
                      <a:pt x="376" y="391"/>
                    </a:cubicBezTo>
                    <a:cubicBezTo>
                      <a:pt x="378" y="390"/>
                      <a:pt x="378" y="390"/>
                      <a:pt x="378" y="390"/>
                    </a:cubicBezTo>
                    <a:cubicBezTo>
                      <a:pt x="379" y="388"/>
                      <a:pt x="379" y="388"/>
                      <a:pt x="379" y="388"/>
                    </a:cubicBezTo>
                    <a:cubicBezTo>
                      <a:pt x="381" y="387"/>
                      <a:pt x="381" y="387"/>
                      <a:pt x="381" y="387"/>
                    </a:cubicBezTo>
                    <a:cubicBezTo>
                      <a:pt x="382" y="385"/>
                      <a:pt x="382" y="385"/>
                      <a:pt x="382" y="385"/>
                    </a:cubicBezTo>
                    <a:cubicBezTo>
                      <a:pt x="383" y="384"/>
                      <a:pt x="383" y="384"/>
                      <a:pt x="383" y="384"/>
                    </a:cubicBezTo>
                    <a:cubicBezTo>
                      <a:pt x="385" y="382"/>
                      <a:pt x="385" y="382"/>
                      <a:pt x="385" y="382"/>
                    </a:cubicBezTo>
                    <a:cubicBezTo>
                      <a:pt x="386" y="381"/>
                      <a:pt x="386" y="381"/>
                      <a:pt x="386" y="381"/>
                    </a:cubicBezTo>
                    <a:cubicBezTo>
                      <a:pt x="387" y="380"/>
                      <a:pt x="387" y="380"/>
                      <a:pt x="387" y="380"/>
                    </a:cubicBezTo>
                    <a:cubicBezTo>
                      <a:pt x="389" y="378"/>
                      <a:pt x="389" y="378"/>
                      <a:pt x="389" y="378"/>
                    </a:cubicBezTo>
                    <a:cubicBezTo>
                      <a:pt x="390" y="377"/>
                      <a:pt x="390" y="377"/>
                      <a:pt x="390" y="377"/>
                    </a:cubicBezTo>
                    <a:cubicBezTo>
                      <a:pt x="391" y="375"/>
                      <a:pt x="391" y="375"/>
                      <a:pt x="391" y="375"/>
                    </a:cubicBezTo>
                    <a:cubicBezTo>
                      <a:pt x="393" y="374"/>
                      <a:pt x="393" y="374"/>
                      <a:pt x="393" y="374"/>
                    </a:cubicBezTo>
                    <a:cubicBezTo>
                      <a:pt x="394" y="372"/>
                      <a:pt x="394" y="372"/>
                      <a:pt x="394" y="372"/>
                    </a:cubicBezTo>
                    <a:cubicBezTo>
                      <a:pt x="395" y="371"/>
                      <a:pt x="395" y="371"/>
                      <a:pt x="395" y="371"/>
                    </a:cubicBezTo>
                    <a:cubicBezTo>
                      <a:pt x="396" y="369"/>
                      <a:pt x="396" y="369"/>
                      <a:pt x="396" y="369"/>
                    </a:cubicBezTo>
                    <a:cubicBezTo>
                      <a:pt x="397" y="368"/>
                      <a:pt x="397" y="368"/>
                      <a:pt x="397" y="368"/>
                    </a:cubicBezTo>
                    <a:cubicBezTo>
                      <a:pt x="398" y="367"/>
                      <a:pt x="398" y="367"/>
                      <a:pt x="398" y="367"/>
                    </a:cubicBezTo>
                    <a:cubicBezTo>
                      <a:pt x="399" y="365"/>
                      <a:pt x="399" y="365"/>
                      <a:pt x="399" y="365"/>
                    </a:cubicBezTo>
                    <a:cubicBezTo>
                      <a:pt x="400" y="364"/>
                      <a:pt x="400" y="364"/>
                      <a:pt x="400" y="364"/>
                    </a:cubicBezTo>
                    <a:cubicBezTo>
                      <a:pt x="401" y="363"/>
                      <a:pt x="401" y="363"/>
                      <a:pt x="401" y="363"/>
                    </a:cubicBezTo>
                    <a:cubicBezTo>
                      <a:pt x="422" y="378"/>
                      <a:pt x="422" y="378"/>
                      <a:pt x="422" y="378"/>
                    </a:cubicBezTo>
                    <a:cubicBezTo>
                      <a:pt x="424" y="377"/>
                      <a:pt x="424" y="377"/>
                      <a:pt x="424" y="377"/>
                    </a:cubicBezTo>
                    <a:cubicBezTo>
                      <a:pt x="424" y="375"/>
                      <a:pt x="424" y="375"/>
                      <a:pt x="424" y="375"/>
                    </a:cubicBezTo>
                    <a:cubicBezTo>
                      <a:pt x="426" y="374"/>
                      <a:pt x="426" y="374"/>
                      <a:pt x="426" y="374"/>
                    </a:cubicBezTo>
                    <a:cubicBezTo>
                      <a:pt x="427" y="373"/>
                      <a:pt x="427" y="373"/>
                      <a:pt x="427" y="373"/>
                    </a:cubicBezTo>
                    <a:cubicBezTo>
                      <a:pt x="427" y="371"/>
                      <a:pt x="427" y="371"/>
                      <a:pt x="427" y="371"/>
                    </a:cubicBezTo>
                    <a:cubicBezTo>
                      <a:pt x="429" y="370"/>
                      <a:pt x="429" y="370"/>
                      <a:pt x="429" y="370"/>
                    </a:cubicBezTo>
                    <a:cubicBezTo>
                      <a:pt x="430" y="368"/>
                      <a:pt x="430" y="368"/>
                      <a:pt x="430" y="368"/>
                    </a:cubicBezTo>
                    <a:cubicBezTo>
                      <a:pt x="430" y="367"/>
                      <a:pt x="430" y="367"/>
                      <a:pt x="430" y="367"/>
                    </a:cubicBezTo>
                    <a:cubicBezTo>
                      <a:pt x="432" y="365"/>
                      <a:pt x="432" y="365"/>
                      <a:pt x="432" y="365"/>
                    </a:cubicBezTo>
                    <a:cubicBezTo>
                      <a:pt x="433" y="363"/>
                      <a:pt x="433" y="363"/>
                      <a:pt x="433" y="363"/>
                    </a:cubicBezTo>
                    <a:cubicBezTo>
                      <a:pt x="433" y="362"/>
                      <a:pt x="433" y="362"/>
                      <a:pt x="433" y="362"/>
                    </a:cubicBezTo>
                    <a:cubicBezTo>
                      <a:pt x="434" y="360"/>
                      <a:pt x="434" y="360"/>
                      <a:pt x="434" y="360"/>
                    </a:cubicBezTo>
                    <a:cubicBezTo>
                      <a:pt x="435" y="358"/>
                      <a:pt x="435" y="358"/>
                      <a:pt x="435" y="358"/>
                    </a:cubicBezTo>
                    <a:cubicBezTo>
                      <a:pt x="436" y="357"/>
                      <a:pt x="436" y="357"/>
                      <a:pt x="436" y="357"/>
                    </a:cubicBezTo>
                    <a:cubicBezTo>
                      <a:pt x="437" y="355"/>
                      <a:pt x="437" y="355"/>
                      <a:pt x="437" y="355"/>
                    </a:cubicBezTo>
                    <a:cubicBezTo>
                      <a:pt x="438" y="354"/>
                      <a:pt x="438" y="354"/>
                      <a:pt x="438" y="354"/>
                    </a:cubicBezTo>
                    <a:cubicBezTo>
                      <a:pt x="439" y="352"/>
                      <a:pt x="439" y="352"/>
                      <a:pt x="439" y="352"/>
                    </a:cubicBezTo>
                    <a:cubicBezTo>
                      <a:pt x="440" y="350"/>
                      <a:pt x="440" y="350"/>
                      <a:pt x="440" y="350"/>
                    </a:cubicBezTo>
                    <a:cubicBezTo>
                      <a:pt x="441" y="348"/>
                      <a:pt x="441" y="348"/>
                      <a:pt x="441" y="348"/>
                    </a:cubicBezTo>
                    <a:cubicBezTo>
                      <a:pt x="442" y="347"/>
                      <a:pt x="442" y="347"/>
                      <a:pt x="442" y="347"/>
                    </a:cubicBezTo>
                    <a:cubicBezTo>
                      <a:pt x="443" y="345"/>
                      <a:pt x="443" y="345"/>
                      <a:pt x="443" y="345"/>
                    </a:cubicBezTo>
                    <a:cubicBezTo>
                      <a:pt x="443" y="344"/>
                      <a:pt x="443" y="344"/>
                      <a:pt x="443" y="344"/>
                    </a:cubicBezTo>
                    <a:cubicBezTo>
                      <a:pt x="444" y="342"/>
                      <a:pt x="444" y="342"/>
                      <a:pt x="444" y="342"/>
                    </a:cubicBezTo>
                    <a:cubicBezTo>
                      <a:pt x="445" y="340"/>
                      <a:pt x="445" y="340"/>
                      <a:pt x="445" y="340"/>
                    </a:cubicBezTo>
                    <a:cubicBezTo>
                      <a:pt x="446" y="338"/>
                      <a:pt x="446" y="338"/>
                      <a:pt x="446" y="338"/>
                    </a:cubicBezTo>
                    <a:cubicBezTo>
                      <a:pt x="446" y="337"/>
                      <a:pt x="446" y="337"/>
                      <a:pt x="446" y="337"/>
                    </a:cubicBezTo>
                    <a:cubicBezTo>
                      <a:pt x="447" y="335"/>
                      <a:pt x="447" y="335"/>
                      <a:pt x="447" y="335"/>
                    </a:cubicBezTo>
                    <a:cubicBezTo>
                      <a:pt x="448" y="334"/>
                      <a:pt x="448" y="334"/>
                      <a:pt x="448" y="334"/>
                    </a:cubicBezTo>
                    <a:cubicBezTo>
                      <a:pt x="448" y="332"/>
                      <a:pt x="448" y="332"/>
                      <a:pt x="448" y="332"/>
                    </a:cubicBezTo>
                    <a:cubicBezTo>
                      <a:pt x="449" y="331"/>
                      <a:pt x="449" y="331"/>
                      <a:pt x="449" y="331"/>
                    </a:cubicBezTo>
                    <a:cubicBezTo>
                      <a:pt x="450" y="329"/>
                      <a:pt x="450" y="329"/>
                      <a:pt x="450" y="329"/>
                    </a:cubicBezTo>
                    <a:cubicBezTo>
                      <a:pt x="450" y="327"/>
                      <a:pt x="450" y="327"/>
                      <a:pt x="450" y="327"/>
                    </a:cubicBezTo>
                    <a:cubicBezTo>
                      <a:pt x="426" y="318"/>
                      <a:pt x="426" y="318"/>
                      <a:pt x="426" y="318"/>
                    </a:cubicBezTo>
                    <a:cubicBezTo>
                      <a:pt x="427" y="316"/>
                      <a:pt x="427" y="316"/>
                      <a:pt x="427" y="316"/>
                    </a:cubicBezTo>
                    <a:cubicBezTo>
                      <a:pt x="427" y="314"/>
                      <a:pt x="427" y="314"/>
                      <a:pt x="427" y="314"/>
                    </a:cubicBezTo>
                    <a:cubicBezTo>
                      <a:pt x="428" y="312"/>
                      <a:pt x="428" y="312"/>
                      <a:pt x="428" y="312"/>
                    </a:cubicBezTo>
                    <a:cubicBezTo>
                      <a:pt x="428" y="310"/>
                      <a:pt x="428" y="310"/>
                      <a:pt x="428" y="310"/>
                    </a:cubicBezTo>
                    <a:cubicBezTo>
                      <a:pt x="429" y="308"/>
                      <a:pt x="429" y="308"/>
                      <a:pt x="429" y="308"/>
                    </a:cubicBezTo>
                    <a:cubicBezTo>
                      <a:pt x="430" y="306"/>
                      <a:pt x="430" y="306"/>
                      <a:pt x="430" y="306"/>
                    </a:cubicBezTo>
                    <a:cubicBezTo>
                      <a:pt x="430" y="304"/>
                      <a:pt x="430" y="304"/>
                      <a:pt x="430" y="304"/>
                    </a:cubicBezTo>
                    <a:cubicBezTo>
                      <a:pt x="431" y="303"/>
                      <a:pt x="431" y="303"/>
                      <a:pt x="431" y="303"/>
                    </a:cubicBezTo>
                    <a:cubicBezTo>
                      <a:pt x="431" y="301"/>
                      <a:pt x="431" y="301"/>
                      <a:pt x="431" y="301"/>
                    </a:cubicBezTo>
                    <a:cubicBezTo>
                      <a:pt x="432" y="299"/>
                      <a:pt x="432" y="299"/>
                      <a:pt x="432" y="299"/>
                    </a:cubicBezTo>
                    <a:cubicBezTo>
                      <a:pt x="433" y="297"/>
                      <a:pt x="433" y="297"/>
                      <a:pt x="433" y="297"/>
                    </a:cubicBezTo>
                    <a:cubicBezTo>
                      <a:pt x="433" y="295"/>
                      <a:pt x="433" y="295"/>
                      <a:pt x="433" y="295"/>
                    </a:cubicBezTo>
                    <a:cubicBezTo>
                      <a:pt x="433" y="293"/>
                      <a:pt x="433" y="293"/>
                      <a:pt x="433" y="293"/>
                    </a:cubicBezTo>
                    <a:cubicBezTo>
                      <a:pt x="434" y="291"/>
                      <a:pt x="434" y="291"/>
                      <a:pt x="434" y="291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5" y="288"/>
                      <a:pt x="435" y="288"/>
                      <a:pt x="435" y="288"/>
                    </a:cubicBezTo>
                    <a:cubicBezTo>
                      <a:pt x="435" y="286"/>
                      <a:pt x="435" y="286"/>
                      <a:pt x="435" y="286"/>
                    </a:cubicBezTo>
                    <a:cubicBezTo>
                      <a:pt x="436" y="284"/>
                      <a:pt x="436" y="284"/>
                      <a:pt x="436" y="284"/>
                    </a:cubicBezTo>
                    <a:cubicBezTo>
                      <a:pt x="436" y="282"/>
                      <a:pt x="436" y="282"/>
                      <a:pt x="436" y="282"/>
                    </a:cubicBezTo>
                    <a:cubicBezTo>
                      <a:pt x="436" y="280"/>
                      <a:pt x="436" y="280"/>
                      <a:pt x="436" y="280"/>
                    </a:cubicBezTo>
                    <a:cubicBezTo>
                      <a:pt x="437" y="279"/>
                      <a:pt x="437" y="279"/>
                      <a:pt x="437" y="279"/>
                    </a:cubicBezTo>
                    <a:cubicBezTo>
                      <a:pt x="437" y="277"/>
                      <a:pt x="437" y="277"/>
                      <a:pt x="437" y="277"/>
                    </a:cubicBezTo>
                    <a:cubicBezTo>
                      <a:pt x="437" y="275"/>
                      <a:pt x="437" y="275"/>
                      <a:pt x="437" y="275"/>
                    </a:cubicBezTo>
                    <a:cubicBezTo>
                      <a:pt x="438" y="273"/>
                      <a:pt x="438" y="273"/>
                      <a:pt x="438" y="273"/>
                    </a:cubicBezTo>
                    <a:cubicBezTo>
                      <a:pt x="438" y="271"/>
                      <a:pt x="438" y="271"/>
                      <a:pt x="438" y="271"/>
                    </a:cubicBezTo>
                    <a:cubicBezTo>
                      <a:pt x="438" y="269"/>
                      <a:pt x="438" y="269"/>
                      <a:pt x="438" y="269"/>
                    </a:cubicBezTo>
                    <a:cubicBezTo>
                      <a:pt x="438" y="268"/>
                      <a:pt x="438" y="268"/>
                      <a:pt x="438" y="268"/>
                    </a:cubicBezTo>
                    <a:cubicBezTo>
                      <a:pt x="439" y="266"/>
                      <a:pt x="439" y="266"/>
                      <a:pt x="439" y="266"/>
                    </a:cubicBezTo>
                    <a:cubicBezTo>
                      <a:pt x="439" y="264"/>
                      <a:pt x="439" y="264"/>
                      <a:pt x="439" y="264"/>
                    </a:cubicBezTo>
                    <a:cubicBezTo>
                      <a:pt x="439" y="263"/>
                      <a:pt x="439" y="263"/>
                      <a:pt x="439" y="263"/>
                    </a:cubicBezTo>
                    <a:cubicBezTo>
                      <a:pt x="439" y="261"/>
                      <a:pt x="439" y="261"/>
                      <a:pt x="439" y="261"/>
                    </a:cubicBezTo>
                    <a:cubicBezTo>
                      <a:pt x="439" y="259"/>
                      <a:pt x="439" y="259"/>
                      <a:pt x="439" y="259"/>
                    </a:cubicBezTo>
                    <a:cubicBezTo>
                      <a:pt x="465" y="262"/>
                      <a:pt x="465" y="262"/>
                      <a:pt x="465" y="262"/>
                    </a:cubicBezTo>
                    <a:cubicBezTo>
                      <a:pt x="465" y="260"/>
                      <a:pt x="465" y="260"/>
                      <a:pt x="465" y="260"/>
                    </a:cubicBezTo>
                    <a:cubicBezTo>
                      <a:pt x="465" y="258"/>
                      <a:pt x="465" y="258"/>
                      <a:pt x="465" y="258"/>
                    </a:cubicBezTo>
                    <a:cubicBezTo>
                      <a:pt x="466" y="257"/>
                      <a:pt x="466" y="257"/>
                      <a:pt x="466" y="257"/>
                    </a:cubicBezTo>
                    <a:cubicBezTo>
                      <a:pt x="466" y="255"/>
                      <a:pt x="466" y="255"/>
                      <a:pt x="466" y="255"/>
                    </a:cubicBezTo>
                    <a:cubicBezTo>
                      <a:pt x="466" y="253"/>
                      <a:pt x="466" y="253"/>
                      <a:pt x="466" y="253"/>
                    </a:cubicBezTo>
                    <a:cubicBezTo>
                      <a:pt x="466" y="251"/>
                      <a:pt x="466" y="251"/>
                      <a:pt x="466" y="251"/>
                    </a:cubicBezTo>
                    <a:cubicBezTo>
                      <a:pt x="466" y="249"/>
                      <a:pt x="466" y="249"/>
                      <a:pt x="466" y="249"/>
                    </a:cubicBezTo>
                    <a:cubicBezTo>
                      <a:pt x="466" y="247"/>
                      <a:pt x="466" y="247"/>
                      <a:pt x="466" y="247"/>
                    </a:cubicBezTo>
                    <a:cubicBezTo>
                      <a:pt x="466" y="246"/>
                      <a:pt x="466" y="246"/>
                      <a:pt x="466" y="246"/>
                    </a:cubicBezTo>
                    <a:cubicBezTo>
                      <a:pt x="466" y="244"/>
                      <a:pt x="466" y="244"/>
                      <a:pt x="466" y="244"/>
                    </a:cubicBezTo>
                    <a:cubicBezTo>
                      <a:pt x="466" y="242"/>
                      <a:pt x="466" y="242"/>
                      <a:pt x="466" y="242"/>
                    </a:cubicBezTo>
                    <a:cubicBezTo>
                      <a:pt x="466" y="240"/>
                      <a:pt x="466" y="240"/>
                      <a:pt x="466" y="240"/>
                    </a:cubicBezTo>
                    <a:cubicBezTo>
                      <a:pt x="466" y="238"/>
                      <a:pt x="466" y="238"/>
                      <a:pt x="466" y="238"/>
                    </a:cubicBezTo>
                    <a:cubicBezTo>
                      <a:pt x="466" y="238"/>
                      <a:pt x="466" y="238"/>
                      <a:pt x="466" y="238"/>
                    </a:cubicBezTo>
                    <a:cubicBezTo>
                      <a:pt x="466" y="237"/>
                      <a:pt x="466" y="237"/>
                      <a:pt x="466" y="237"/>
                    </a:cubicBezTo>
                    <a:cubicBezTo>
                      <a:pt x="466" y="236"/>
                      <a:pt x="466" y="236"/>
                      <a:pt x="466" y="236"/>
                    </a:cubicBezTo>
                    <a:cubicBezTo>
                      <a:pt x="466" y="234"/>
                      <a:pt x="466" y="234"/>
                      <a:pt x="466" y="234"/>
                    </a:cubicBezTo>
                    <a:cubicBezTo>
                      <a:pt x="466" y="232"/>
                      <a:pt x="466" y="232"/>
                      <a:pt x="466" y="232"/>
                    </a:cubicBezTo>
                    <a:cubicBezTo>
                      <a:pt x="466" y="230"/>
                      <a:pt x="466" y="230"/>
                      <a:pt x="466" y="230"/>
                    </a:cubicBezTo>
                    <a:cubicBezTo>
                      <a:pt x="466" y="228"/>
                      <a:pt x="466" y="228"/>
                      <a:pt x="466" y="228"/>
                    </a:cubicBezTo>
                    <a:cubicBezTo>
                      <a:pt x="466" y="227"/>
                      <a:pt x="466" y="227"/>
                      <a:pt x="466" y="227"/>
                    </a:cubicBezTo>
                    <a:cubicBezTo>
                      <a:pt x="466" y="225"/>
                      <a:pt x="466" y="225"/>
                      <a:pt x="466" y="225"/>
                    </a:cubicBezTo>
                    <a:cubicBezTo>
                      <a:pt x="466" y="223"/>
                      <a:pt x="466" y="223"/>
                      <a:pt x="466" y="223"/>
                    </a:cubicBezTo>
                    <a:lnTo>
                      <a:pt x="466" y="221"/>
                    </a:lnTo>
                    <a:close/>
                    <a:moveTo>
                      <a:pt x="113" y="269"/>
                    </a:moveTo>
                    <a:cubicBezTo>
                      <a:pt x="95" y="269"/>
                      <a:pt x="81" y="255"/>
                      <a:pt x="81" y="238"/>
                    </a:cubicBezTo>
                    <a:cubicBezTo>
                      <a:pt x="81" y="221"/>
                      <a:pt x="95" y="207"/>
                      <a:pt x="113" y="207"/>
                    </a:cubicBezTo>
                    <a:cubicBezTo>
                      <a:pt x="130" y="207"/>
                      <a:pt x="144" y="221"/>
                      <a:pt x="144" y="238"/>
                    </a:cubicBezTo>
                    <a:cubicBezTo>
                      <a:pt x="144" y="255"/>
                      <a:pt x="130" y="269"/>
                      <a:pt x="113" y="269"/>
                    </a:cubicBezTo>
                    <a:close/>
                    <a:moveTo>
                      <a:pt x="170" y="339"/>
                    </a:moveTo>
                    <a:cubicBezTo>
                      <a:pt x="158" y="352"/>
                      <a:pt x="138" y="352"/>
                      <a:pt x="126" y="339"/>
                    </a:cubicBezTo>
                    <a:cubicBezTo>
                      <a:pt x="114" y="327"/>
                      <a:pt x="114" y="307"/>
                      <a:pt x="126" y="295"/>
                    </a:cubicBezTo>
                    <a:cubicBezTo>
                      <a:pt x="138" y="283"/>
                      <a:pt x="158" y="283"/>
                      <a:pt x="170" y="295"/>
                    </a:cubicBezTo>
                    <a:cubicBezTo>
                      <a:pt x="182" y="307"/>
                      <a:pt x="182" y="327"/>
                      <a:pt x="170" y="339"/>
                    </a:cubicBezTo>
                    <a:close/>
                    <a:moveTo>
                      <a:pt x="174" y="177"/>
                    </a:moveTo>
                    <a:cubicBezTo>
                      <a:pt x="162" y="189"/>
                      <a:pt x="142" y="189"/>
                      <a:pt x="130" y="177"/>
                    </a:cubicBezTo>
                    <a:cubicBezTo>
                      <a:pt x="118" y="165"/>
                      <a:pt x="118" y="145"/>
                      <a:pt x="130" y="133"/>
                    </a:cubicBezTo>
                    <a:cubicBezTo>
                      <a:pt x="142" y="121"/>
                      <a:pt x="162" y="121"/>
                      <a:pt x="174" y="133"/>
                    </a:cubicBezTo>
                    <a:cubicBezTo>
                      <a:pt x="186" y="145"/>
                      <a:pt x="186" y="165"/>
                      <a:pt x="174" y="177"/>
                    </a:cubicBezTo>
                    <a:close/>
                    <a:moveTo>
                      <a:pt x="232" y="389"/>
                    </a:moveTo>
                    <a:cubicBezTo>
                      <a:pt x="215" y="389"/>
                      <a:pt x="201" y="375"/>
                      <a:pt x="201" y="357"/>
                    </a:cubicBezTo>
                    <a:cubicBezTo>
                      <a:pt x="201" y="340"/>
                      <a:pt x="215" y="326"/>
                      <a:pt x="232" y="326"/>
                    </a:cubicBezTo>
                    <a:cubicBezTo>
                      <a:pt x="250" y="326"/>
                      <a:pt x="264" y="340"/>
                      <a:pt x="264" y="357"/>
                    </a:cubicBezTo>
                    <a:cubicBezTo>
                      <a:pt x="264" y="375"/>
                      <a:pt x="250" y="389"/>
                      <a:pt x="232" y="389"/>
                    </a:cubicBezTo>
                    <a:close/>
                    <a:moveTo>
                      <a:pt x="216" y="238"/>
                    </a:moveTo>
                    <a:cubicBezTo>
                      <a:pt x="216" y="229"/>
                      <a:pt x="223" y="221"/>
                      <a:pt x="232" y="221"/>
                    </a:cubicBezTo>
                    <a:cubicBezTo>
                      <a:pt x="241" y="221"/>
                      <a:pt x="249" y="229"/>
                      <a:pt x="249" y="238"/>
                    </a:cubicBezTo>
                    <a:cubicBezTo>
                      <a:pt x="249" y="247"/>
                      <a:pt x="241" y="254"/>
                      <a:pt x="232" y="254"/>
                    </a:cubicBezTo>
                    <a:cubicBezTo>
                      <a:pt x="223" y="254"/>
                      <a:pt x="216" y="247"/>
                      <a:pt x="216" y="238"/>
                    </a:cubicBezTo>
                    <a:close/>
                    <a:moveTo>
                      <a:pt x="232" y="149"/>
                    </a:moveTo>
                    <a:cubicBezTo>
                      <a:pt x="215" y="149"/>
                      <a:pt x="201" y="136"/>
                      <a:pt x="201" y="118"/>
                    </a:cubicBezTo>
                    <a:cubicBezTo>
                      <a:pt x="201" y="101"/>
                      <a:pt x="215" y="87"/>
                      <a:pt x="232" y="87"/>
                    </a:cubicBezTo>
                    <a:cubicBezTo>
                      <a:pt x="250" y="87"/>
                      <a:pt x="264" y="101"/>
                      <a:pt x="264" y="118"/>
                    </a:cubicBezTo>
                    <a:cubicBezTo>
                      <a:pt x="264" y="136"/>
                      <a:pt x="250" y="149"/>
                      <a:pt x="232" y="149"/>
                    </a:cubicBezTo>
                    <a:close/>
                    <a:moveTo>
                      <a:pt x="290" y="133"/>
                    </a:moveTo>
                    <a:cubicBezTo>
                      <a:pt x="302" y="121"/>
                      <a:pt x="322" y="121"/>
                      <a:pt x="334" y="133"/>
                    </a:cubicBezTo>
                    <a:cubicBezTo>
                      <a:pt x="346" y="145"/>
                      <a:pt x="346" y="165"/>
                      <a:pt x="334" y="177"/>
                    </a:cubicBezTo>
                    <a:cubicBezTo>
                      <a:pt x="322" y="189"/>
                      <a:pt x="302" y="189"/>
                      <a:pt x="290" y="177"/>
                    </a:cubicBezTo>
                    <a:cubicBezTo>
                      <a:pt x="278" y="165"/>
                      <a:pt x="278" y="145"/>
                      <a:pt x="290" y="133"/>
                    </a:cubicBezTo>
                    <a:close/>
                    <a:moveTo>
                      <a:pt x="339" y="339"/>
                    </a:moveTo>
                    <a:cubicBezTo>
                      <a:pt x="327" y="352"/>
                      <a:pt x="307" y="352"/>
                      <a:pt x="295" y="339"/>
                    </a:cubicBezTo>
                    <a:cubicBezTo>
                      <a:pt x="282" y="327"/>
                      <a:pt x="282" y="307"/>
                      <a:pt x="295" y="295"/>
                    </a:cubicBezTo>
                    <a:cubicBezTo>
                      <a:pt x="307" y="283"/>
                      <a:pt x="327" y="283"/>
                      <a:pt x="339" y="295"/>
                    </a:cubicBezTo>
                    <a:cubicBezTo>
                      <a:pt x="351" y="307"/>
                      <a:pt x="351" y="327"/>
                      <a:pt x="339" y="339"/>
                    </a:cubicBezTo>
                    <a:close/>
                    <a:moveTo>
                      <a:pt x="353" y="269"/>
                    </a:moveTo>
                    <a:cubicBezTo>
                      <a:pt x="336" y="269"/>
                      <a:pt x="322" y="255"/>
                      <a:pt x="322" y="238"/>
                    </a:cubicBezTo>
                    <a:cubicBezTo>
                      <a:pt x="322" y="221"/>
                      <a:pt x="336" y="207"/>
                      <a:pt x="353" y="207"/>
                    </a:cubicBezTo>
                    <a:cubicBezTo>
                      <a:pt x="370" y="207"/>
                      <a:pt x="384" y="221"/>
                      <a:pt x="384" y="238"/>
                    </a:cubicBezTo>
                    <a:cubicBezTo>
                      <a:pt x="384" y="255"/>
                      <a:pt x="370" y="269"/>
                      <a:pt x="353" y="269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7" name="Gruppieren 134">
                <a:extLst>
                  <a:ext uri="{FF2B5EF4-FFF2-40B4-BE49-F238E27FC236}">
                    <a16:creationId xmlns:a16="http://schemas.microsoft.com/office/drawing/2014/main" id="{A8567394-6E11-F315-89C7-61C3B6C98F09}"/>
                  </a:ext>
                </a:extLst>
              </p:cNvPr>
              <p:cNvGrpSpPr/>
              <p:nvPr/>
            </p:nvGrpSpPr>
            <p:grpSpPr>
              <a:xfrm>
                <a:off x="5490300" y="2858597"/>
                <a:ext cx="128951" cy="131535"/>
                <a:chOff x="8342313" y="1581150"/>
                <a:chExt cx="1109662" cy="1131887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95" name="Freeform 19">
                  <a:extLst>
                    <a:ext uri="{FF2B5EF4-FFF2-40B4-BE49-F238E27FC236}">
                      <a16:creationId xmlns:a16="http://schemas.microsoft.com/office/drawing/2014/main" id="{E5A22F8C-02A8-F700-9901-98768EBB94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42313" y="1581150"/>
                  <a:ext cx="1109662" cy="1131887"/>
                </a:xfrm>
                <a:custGeom>
                  <a:avLst/>
                  <a:gdLst>
                    <a:gd name="T0" fmla="*/ 303 w 699"/>
                    <a:gd name="T1" fmla="*/ 3 h 713"/>
                    <a:gd name="T2" fmla="*/ 271 w 699"/>
                    <a:gd name="T3" fmla="*/ 48 h 713"/>
                    <a:gd name="T4" fmla="*/ 235 w 699"/>
                    <a:gd name="T5" fmla="*/ 60 h 713"/>
                    <a:gd name="T6" fmla="*/ 183 w 699"/>
                    <a:gd name="T7" fmla="*/ 42 h 713"/>
                    <a:gd name="T8" fmla="*/ 144 w 699"/>
                    <a:gd name="T9" fmla="*/ 68 h 713"/>
                    <a:gd name="T10" fmla="*/ 138 w 699"/>
                    <a:gd name="T11" fmla="*/ 120 h 713"/>
                    <a:gd name="T12" fmla="*/ 112 w 699"/>
                    <a:gd name="T13" fmla="*/ 147 h 713"/>
                    <a:gd name="T14" fmla="*/ 59 w 699"/>
                    <a:gd name="T15" fmla="*/ 155 h 713"/>
                    <a:gd name="T16" fmla="*/ 39 w 699"/>
                    <a:gd name="T17" fmla="*/ 191 h 713"/>
                    <a:gd name="T18" fmla="*/ 56 w 699"/>
                    <a:gd name="T19" fmla="*/ 243 h 713"/>
                    <a:gd name="T20" fmla="*/ 45 w 699"/>
                    <a:gd name="T21" fmla="*/ 277 h 713"/>
                    <a:gd name="T22" fmla="*/ 38 w 699"/>
                    <a:gd name="T23" fmla="*/ 319 h 713"/>
                    <a:gd name="T24" fmla="*/ 0 w 699"/>
                    <a:gd name="T25" fmla="*/ 351 h 713"/>
                    <a:gd name="T26" fmla="*/ 0 w 699"/>
                    <a:gd name="T27" fmla="*/ 382 h 713"/>
                    <a:gd name="T28" fmla="*/ 41 w 699"/>
                    <a:gd name="T29" fmla="*/ 417 h 713"/>
                    <a:gd name="T30" fmla="*/ 50 w 699"/>
                    <a:gd name="T31" fmla="*/ 454 h 713"/>
                    <a:gd name="T32" fmla="*/ 29 w 699"/>
                    <a:gd name="T33" fmla="*/ 503 h 713"/>
                    <a:gd name="T34" fmla="*/ 50 w 699"/>
                    <a:gd name="T35" fmla="*/ 542 h 713"/>
                    <a:gd name="T36" fmla="*/ 101 w 699"/>
                    <a:gd name="T37" fmla="*/ 551 h 713"/>
                    <a:gd name="T38" fmla="*/ 126 w 699"/>
                    <a:gd name="T39" fmla="*/ 580 h 713"/>
                    <a:gd name="T40" fmla="*/ 153 w 699"/>
                    <a:gd name="T41" fmla="*/ 604 h 713"/>
                    <a:gd name="T42" fmla="*/ 165 w 699"/>
                    <a:gd name="T43" fmla="*/ 659 h 713"/>
                    <a:gd name="T44" fmla="*/ 204 w 699"/>
                    <a:gd name="T45" fmla="*/ 682 h 713"/>
                    <a:gd name="T46" fmla="*/ 255 w 699"/>
                    <a:gd name="T47" fmla="*/ 659 h 713"/>
                    <a:gd name="T48" fmla="*/ 292 w 699"/>
                    <a:gd name="T49" fmla="*/ 668 h 713"/>
                    <a:gd name="T50" fmla="*/ 325 w 699"/>
                    <a:gd name="T51" fmla="*/ 711 h 713"/>
                    <a:gd name="T52" fmla="*/ 365 w 699"/>
                    <a:gd name="T53" fmla="*/ 713 h 713"/>
                    <a:gd name="T54" fmla="*/ 400 w 699"/>
                    <a:gd name="T55" fmla="*/ 670 h 713"/>
                    <a:gd name="T56" fmla="*/ 443 w 699"/>
                    <a:gd name="T57" fmla="*/ 659 h 713"/>
                    <a:gd name="T58" fmla="*/ 496 w 699"/>
                    <a:gd name="T59" fmla="*/ 680 h 713"/>
                    <a:gd name="T60" fmla="*/ 532 w 699"/>
                    <a:gd name="T61" fmla="*/ 662 h 713"/>
                    <a:gd name="T62" fmla="*/ 563 w 699"/>
                    <a:gd name="T63" fmla="*/ 640 h 713"/>
                    <a:gd name="T64" fmla="*/ 569 w 699"/>
                    <a:gd name="T65" fmla="*/ 581 h 713"/>
                    <a:gd name="T66" fmla="*/ 597 w 699"/>
                    <a:gd name="T67" fmla="*/ 550 h 713"/>
                    <a:gd name="T68" fmla="*/ 650 w 699"/>
                    <a:gd name="T69" fmla="*/ 542 h 713"/>
                    <a:gd name="T70" fmla="*/ 669 w 699"/>
                    <a:gd name="T71" fmla="*/ 505 h 713"/>
                    <a:gd name="T72" fmla="*/ 645 w 699"/>
                    <a:gd name="T73" fmla="*/ 454 h 713"/>
                    <a:gd name="T74" fmla="*/ 656 w 699"/>
                    <a:gd name="T75" fmla="*/ 412 h 713"/>
                    <a:gd name="T76" fmla="*/ 699 w 699"/>
                    <a:gd name="T77" fmla="*/ 379 h 713"/>
                    <a:gd name="T78" fmla="*/ 699 w 699"/>
                    <a:gd name="T79" fmla="*/ 342 h 713"/>
                    <a:gd name="T80" fmla="*/ 657 w 699"/>
                    <a:gd name="T81" fmla="*/ 309 h 713"/>
                    <a:gd name="T82" fmla="*/ 648 w 699"/>
                    <a:gd name="T83" fmla="*/ 268 h 713"/>
                    <a:gd name="T84" fmla="*/ 672 w 699"/>
                    <a:gd name="T85" fmla="*/ 216 h 713"/>
                    <a:gd name="T86" fmla="*/ 654 w 699"/>
                    <a:gd name="T87" fmla="*/ 179 h 713"/>
                    <a:gd name="T88" fmla="*/ 602 w 699"/>
                    <a:gd name="T89" fmla="*/ 170 h 713"/>
                    <a:gd name="T90" fmla="*/ 575 w 699"/>
                    <a:gd name="T91" fmla="*/ 138 h 713"/>
                    <a:gd name="T92" fmla="*/ 542 w 699"/>
                    <a:gd name="T93" fmla="*/ 108 h 713"/>
                    <a:gd name="T94" fmla="*/ 538 w 699"/>
                    <a:gd name="T95" fmla="*/ 56 h 713"/>
                    <a:gd name="T96" fmla="*/ 503 w 699"/>
                    <a:gd name="T97" fmla="*/ 36 h 713"/>
                    <a:gd name="T98" fmla="*/ 451 w 699"/>
                    <a:gd name="T99" fmla="*/ 57 h 713"/>
                    <a:gd name="T100" fmla="*/ 409 w 699"/>
                    <a:gd name="T101" fmla="*/ 45 h 713"/>
                    <a:gd name="T102" fmla="*/ 373 w 699"/>
                    <a:gd name="T103" fmla="*/ 0 h 713"/>
                    <a:gd name="T104" fmla="*/ 364 w 699"/>
                    <a:gd name="T105" fmla="*/ 95 h 713"/>
                    <a:gd name="T106" fmla="*/ 556 w 699"/>
                    <a:gd name="T107" fmla="*/ 197 h 713"/>
                    <a:gd name="T108" fmla="*/ 608 w 699"/>
                    <a:gd name="T109" fmla="*/ 360 h 713"/>
                    <a:gd name="T110" fmla="*/ 535 w 699"/>
                    <a:gd name="T111" fmla="*/ 541 h 713"/>
                    <a:gd name="T112" fmla="*/ 335 w 699"/>
                    <a:gd name="T113" fmla="*/ 619 h 713"/>
                    <a:gd name="T114" fmla="*/ 144 w 699"/>
                    <a:gd name="T115" fmla="*/ 517 h 713"/>
                    <a:gd name="T116" fmla="*/ 90 w 699"/>
                    <a:gd name="T117" fmla="*/ 354 h 713"/>
                    <a:gd name="T118" fmla="*/ 165 w 699"/>
                    <a:gd name="T119" fmla="*/ 173 h 713"/>
                    <a:gd name="T120" fmla="*/ 349 w 699"/>
                    <a:gd name="T121" fmla="*/ 93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99" h="713">
                      <a:moveTo>
                        <a:pt x="341" y="0"/>
                      </a:moveTo>
                      <a:lnTo>
                        <a:pt x="338" y="0"/>
                      </a:lnTo>
                      <a:lnTo>
                        <a:pt x="337" y="0"/>
                      </a:lnTo>
                      <a:lnTo>
                        <a:pt x="334" y="0"/>
                      </a:lnTo>
                      <a:lnTo>
                        <a:pt x="331" y="0"/>
                      </a:lnTo>
                      <a:lnTo>
                        <a:pt x="328" y="0"/>
                      </a:lnTo>
                      <a:lnTo>
                        <a:pt x="325" y="0"/>
                      </a:lnTo>
                      <a:lnTo>
                        <a:pt x="324" y="2"/>
                      </a:lnTo>
                      <a:lnTo>
                        <a:pt x="321" y="2"/>
                      </a:lnTo>
                      <a:lnTo>
                        <a:pt x="318" y="2"/>
                      </a:lnTo>
                      <a:lnTo>
                        <a:pt x="315" y="2"/>
                      </a:lnTo>
                      <a:lnTo>
                        <a:pt x="312" y="2"/>
                      </a:lnTo>
                      <a:lnTo>
                        <a:pt x="309" y="3"/>
                      </a:lnTo>
                      <a:lnTo>
                        <a:pt x="306" y="3"/>
                      </a:lnTo>
                      <a:lnTo>
                        <a:pt x="303" y="3"/>
                      </a:lnTo>
                      <a:lnTo>
                        <a:pt x="309" y="42"/>
                      </a:lnTo>
                      <a:lnTo>
                        <a:pt x="306" y="42"/>
                      </a:lnTo>
                      <a:lnTo>
                        <a:pt x="303" y="42"/>
                      </a:lnTo>
                      <a:lnTo>
                        <a:pt x="300" y="44"/>
                      </a:lnTo>
                      <a:lnTo>
                        <a:pt x="297" y="44"/>
                      </a:lnTo>
                      <a:lnTo>
                        <a:pt x="295" y="44"/>
                      </a:lnTo>
                      <a:lnTo>
                        <a:pt x="292" y="45"/>
                      </a:lnTo>
                      <a:lnTo>
                        <a:pt x="289" y="45"/>
                      </a:lnTo>
                      <a:lnTo>
                        <a:pt x="288" y="45"/>
                      </a:lnTo>
                      <a:lnTo>
                        <a:pt x="285" y="45"/>
                      </a:lnTo>
                      <a:lnTo>
                        <a:pt x="282" y="47"/>
                      </a:lnTo>
                      <a:lnTo>
                        <a:pt x="279" y="47"/>
                      </a:lnTo>
                      <a:lnTo>
                        <a:pt x="277" y="48"/>
                      </a:lnTo>
                      <a:lnTo>
                        <a:pt x="274" y="48"/>
                      </a:lnTo>
                      <a:lnTo>
                        <a:pt x="271" y="48"/>
                      </a:lnTo>
                      <a:lnTo>
                        <a:pt x="270" y="50"/>
                      </a:lnTo>
                      <a:lnTo>
                        <a:pt x="267" y="50"/>
                      </a:lnTo>
                      <a:lnTo>
                        <a:pt x="265" y="51"/>
                      </a:lnTo>
                      <a:lnTo>
                        <a:pt x="262" y="51"/>
                      </a:lnTo>
                      <a:lnTo>
                        <a:pt x="259" y="53"/>
                      </a:lnTo>
                      <a:lnTo>
                        <a:pt x="258" y="53"/>
                      </a:lnTo>
                      <a:lnTo>
                        <a:pt x="255" y="54"/>
                      </a:lnTo>
                      <a:lnTo>
                        <a:pt x="252" y="54"/>
                      </a:lnTo>
                      <a:lnTo>
                        <a:pt x="250" y="54"/>
                      </a:lnTo>
                      <a:lnTo>
                        <a:pt x="247" y="56"/>
                      </a:lnTo>
                      <a:lnTo>
                        <a:pt x="246" y="57"/>
                      </a:lnTo>
                      <a:lnTo>
                        <a:pt x="243" y="57"/>
                      </a:lnTo>
                      <a:lnTo>
                        <a:pt x="240" y="59"/>
                      </a:lnTo>
                      <a:lnTo>
                        <a:pt x="238" y="60"/>
                      </a:lnTo>
                      <a:lnTo>
                        <a:pt x="235" y="60"/>
                      </a:lnTo>
                      <a:lnTo>
                        <a:pt x="232" y="62"/>
                      </a:lnTo>
                      <a:lnTo>
                        <a:pt x="229" y="63"/>
                      </a:lnTo>
                      <a:lnTo>
                        <a:pt x="228" y="65"/>
                      </a:lnTo>
                      <a:lnTo>
                        <a:pt x="211" y="29"/>
                      </a:lnTo>
                      <a:lnTo>
                        <a:pt x="210" y="30"/>
                      </a:lnTo>
                      <a:lnTo>
                        <a:pt x="207" y="30"/>
                      </a:lnTo>
                      <a:lnTo>
                        <a:pt x="204" y="32"/>
                      </a:lnTo>
                      <a:lnTo>
                        <a:pt x="201" y="33"/>
                      </a:lnTo>
                      <a:lnTo>
                        <a:pt x="198" y="35"/>
                      </a:lnTo>
                      <a:lnTo>
                        <a:pt x="196" y="36"/>
                      </a:lnTo>
                      <a:lnTo>
                        <a:pt x="193" y="38"/>
                      </a:lnTo>
                      <a:lnTo>
                        <a:pt x="190" y="39"/>
                      </a:lnTo>
                      <a:lnTo>
                        <a:pt x="187" y="41"/>
                      </a:lnTo>
                      <a:lnTo>
                        <a:pt x="184" y="41"/>
                      </a:lnTo>
                      <a:lnTo>
                        <a:pt x="183" y="42"/>
                      </a:lnTo>
                      <a:lnTo>
                        <a:pt x="180" y="45"/>
                      </a:lnTo>
                      <a:lnTo>
                        <a:pt x="177" y="45"/>
                      </a:lnTo>
                      <a:lnTo>
                        <a:pt x="174" y="47"/>
                      </a:lnTo>
                      <a:lnTo>
                        <a:pt x="172" y="48"/>
                      </a:lnTo>
                      <a:lnTo>
                        <a:pt x="169" y="50"/>
                      </a:lnTo>
                      <a:lnTo>
                        <a:pt x="166" y="51"/>
                      </a:lnTo>
                      <a:lnTo>
                        <a:pt x="165" y="54"/>
                      </a:lnTo>
                      <a:lnTo>
                        <a:pt x="162" y="54"/>
                      </a:lnTo>
                      <a:lnTo>
                        <a:pt x="159" y="57"/>
                      </a:lnTo>
                      <a:lnTo>
                        <a:pt x="156" y="59"/>
                      </a:lnTo>
                      <a:lnTo>
                        <a:pt x="154" y="60"/>
                      </a:lnTo>
                      <a:lnTo>
                        <a:pt x="151" y="62"/>
                      </a:lnTo>
                      <a:lnTo>
                        <a:pt x="148" y="63"/>
                      </a:lnTo>
                      <a:lnTo>
                        <a:pt x="145" y="65"/>
                      </a:lnTo>
                      <a:lnTo>
                        <a:pt x="144" y="68"/>
                      </a:lnTo>
                      <a:lnTo>
                        <a:pt x="141" y="69"/>
                      </a:lnTo>
                      <a:lnTo>
                        <a:pt x="138" y="71"/>
                      </a:lnTo>
                      <a:lnTo>
                        <a:pt x="136" y="74"/>
                      </a:lnTo>
                      <a:lnTo>
                        <a:pt x="133" y="75"/>
                      </a:lnTo>
                      <a:lnTo>
                        <a:pt x="130" y="77"/>
                      </a:lnTo>
                      <a:lnTo>
                        <a:pt x="129" y="80"/>
                      </a:lnTo>
                      <a:lnTo>
                        <a:pt x="153" y="108"/>
                      </a:lnTo>
                      <a:lnTo>
                        <a:pt x="150" y="110"/>
                      </a:lnTo>
                      <a:lnTo>
                        <a:pt x="148" y="111"/>
                      </a:lnTo>
                      <a:lnTo>
                        <a:pt x="147" y="113"/>
                      </a:lnTo>
                      <a:lnTo>
                        <a:pt x="145" y="114"/>
                      </a:lnTo>
                      <a:lnTo>
                        <a:pt x="144" y="116"/>
                      </a:lnTo>
                      <a:lnTo>
                        <a:pt x="142" y="117"/>
                      </a:lnTo>
                      <a:lnTo>
                        <a:pt x="139" y="119"/>
                      </a:lnTo>
                      <a:lnTo>
                        <a:pt x="138" y="120"/>
                      </a:lnTo>
                      <a:lnTo>
                        <a:pt x="136" y="122"/>
                      </a:lnTo>
                      <a:lnTo>
                        <a:pt x="135" y="123"/>
                      </a:lnTo>
                      <a:lnTo>
                        <a:pt x="133" y="126"/>
                      </a:lnTo>
                      <a:lnTo>
                        <a:pt x="132" y="128"/>
                      </a:lnTo>
                      <a:lnTo>
                        <a:pt x="130" y="129"/>
                      </a:lnTo>
                      <a:lnTo>
                        <a:pt x="129" y="131"/>
                      </a:lnTo>
                      <a:lnTo>
                        <a:pt x="126" y="132"/>
                      </a:lnTo>
                      <a:lnTo>
                        <a:pt x="124" y="134"/>
                      </a:lnTo>
                      <a:lnTo>
                        <a:pt x="123" y="135"/>
                      </a:lnTo>
                      <a:lnTo>
                        <a:pt x="121" y="137"/>
                      </a:lnTo>
                      <a:lnTo>
                        <a:pt x="120" y="140"/>
                      </a:lnTo>
                      <a:lnTo>
                        <a:pt x="118" y="141"/>
                      </a:lnTo>
                      <a:lnTo>
                        <a:pt x="115" y="143"/>
                      </a:lnTo>
                      <a:lnTo>
                        <a:pt x="114" y="146"/>
                      </a:lnTo>
                      <a:lnTo>
                        <a:pt x="112" y="147"/>
                      </a:lnTo>
                      <a:lnTo>
                        <a:pt x="111" y="149"/>
                      </a:lnTo>
                      <a:lnTo>
                        <a:pt x="109" y="152"/>
                      </a:lnTo>
                      <a:lnTo>
                        <a:pt x="108" y="153"/>
                      </a:lnTo>
                      <a:lnTo>
                        <a:pt x="105" y="156"/>
                      </a:lnTo>
                      <a:lnTo>
                        <a:pt x="104" y="158"/>
                      </a:lnTo>
                      <a:lnTo>
                        <a:pt x="102" y="161"/>
                      </a:lnTo>
                      <a:lnTo>
                        <a:pt x="101" y="162"/>
                      </a:lnTo>
                      <a:lnTo>
                        <a:pt x="99" y="165"/>
                      </a:lnTo>
                      <a:lnTo>
                        <a:pt x="98" y="167"/>
                      </a:lnTo>
                      <a:lnTo>
                        <a:pt x="66" y="144"/>
                      </a:lnTo>
                      <a:lnTo>
                        <a:pt x="65" y="147"/>
                      </a:lnTo>
                      <a:lnTo>
                        <a:pt x="63" y="149"/>
                      </a:lnTo>
                      <a:lnTo>
                        <a:pt x="62" y="152"/>
                      </a:lnTo>
                      <a:lnTo>
                        <a:pt x="60" y="153"/>
                      </a:lnTo>
                      <a:lnTo>
                        <a:pt x="59" y="155"/>
                      </a:lnTo>
                      <a:lnTo>
                        <a:pt x="57" y="158"/>
                      </a:lnTo>
                      <a:lnTo>
                        <a:pt x="57" y="159"/>
                      </a:lnTo>
                      <a:lnTo>
                        <a:pt x="54" y="162"/>
                      </a:lnTo>
                      <a:lnTo>
                        <a:pt x="53" y="164"/>
                      </a:lnTo>
                      <a:lnTo>
                        <a:pt x="53" y="167"/>
                      </a:lnTo>
                      <a:lnTo>
                        <a:pt x="51" y="168"/>
                      </a:lnTo>
                      <a:lnTo>
                        <a:pt x="50" y="171"/>
                      </a:lnTo>
                      <a:lnTo>
                        <a:pt x="48" y="173"/>
                      </a:lnTo>
                      <a:lnTo>
                        <a:pt x="47" y="176"/>
                      </a:lnTo>
                      <a:lnTo>
                        <a:pt x="45" y="179"/>
                      </a:lnTo>
                      <a:lnTo>
                        <a:pt x="44" y="180"/>
                      </a:lnTo>
                      <a:lnTo>
                        <a:pt x="42" y="183"/>
                      </a:lnTo>
                      <a:lnTo>
                        <a:pt x="41" y="186"/>
                      </a:lnTo>
                      <a:lnTo>
                        <a:pt x="39" y="188"/>
                      </a:lnTo>
                      <a:lnTo>
                        <a:pt x="39" y="191"/>
                      </a:lnTo>
                      <a:lnTo>
                        <a:pt x="38" y="194"/>
                      </a:lnTo>
                      <a:lnTo>
                        <a:pt x="36" y="197"/>
                      </a:lnTo>
                      <a:lnTo>
                        <a:pt x="35" y="198"/>
                      </a:lnTo>
                      <a:lnTo>
                        <a:pt x="33" y="201"/>
                      </a:lnTo>
                      <a:lnTo>
                        <a:pt x="32" y="204"/>
                      </a:lnTo>
                      <a:lnTo>
                        <a:pt x="30" y="207"/>
                      </a:lnTo>
                      <a:lnTo>
                        <a:pt x="29" y="210"/>
                      </a:lnTo>
                      <a:lnTo>
                        <a:pt x="27" y="213"/>
                      </a:lnTo>
                      <a:lnTo>
                        <a:pt x="27" y="216"/>
                      </a:lnTo>
                      <a:lnTo>
                        <a:pt x="26" y="218"/>
                      </a:lnTo>
                      <a:lnTo>
                        <a:pt x="24" y="222"/>
                      </a:lnTo>
                      <a:lnTo>
                        <a:pt x="23" y="225"/>
                      </a:lnTo>
                      <a:lnTo>
                        <a:pt x="57" y="238"/>
                      </a:lnTo>
                      <a:lnTo>
                        <a:pt x="57" y="240"/>
                      </a:lnTo>
                      <a:lnTo>
                        <a:pt x="56" y="243"/>
                      </a:lnTo>
                      <a:lnTo>
                        <a:pt x="56" y="244"/>
                      </a:lnTo>
                      <a:lnTo>
                        <a:pt x="54" y="247"/>
                      </a:lnTo>
                      <a:lnTo>
                        <a:pt x="53" y="249"/>
                      </a:lnTo>
                      <a:lnTo>
                        <a:pt x="53" y="252"/>
                      </a:lnTo>
                      <a:lnTo>
                        <a:pt x="53" y="253"/>
                      </a:lnTo>
                      <a:lnTo>
                        <a:pt x="51" y="256"/>
                      </a:lnTo>
                      <a:lnTo>
                        <a:pt x="50" y="258"/>
                      </a:lnTo>
                      <a:lnTo>
                        <a:pt x="50" y="261"/>
                      </a:lnTo>
                      <a:lnTo>
                        <a:pt x="48" y="264"/>
                      </a:lnTo>
                      <a:lnTo>
                        <a:pt x="48" y="265"/>
                      </a:lnTo>
                      <a:lnTo>
                        <a:pt x="48" y="268"/>
                      </a:lnTo>
                      <a:lnTo>
                        <a:pt x="47" y="271"/>
                      </a:lnTo>
                      <a:lnTo>
                        <a:pt x="47" y="273"/>
                      </a:lnTo>
                      <a:lnTo>
                        <a:pt x="45" y="276"/>
                      </a:lnTo>
                      <a:lnTo>
                        <a:pt x="45" y="277"/>
                      </a:lnTo>
                      <a:lnTo>
                        <a:pt x="45" y="280"/>
                      </a:lnTo>
                      <a:lnTo>
                        <a:pt x="44" y="283"/>
                      </a:lnTo>
                      <a:lnTo>
                        <a:pt x="44" y="286"/>
                      </a:lnTo>
                      <a:lnTo>
                        <a:pt x="44" y="288"/>
                      </a:lnTo>
                      <a:lnTo>
                        <a:pt x="42" y="291"/>
                      </a:lnTo>
                      <a:lnTo>
                        <a:pt x="42" y="294"/>
                      </a:lnTo>
                      <a:lnTo>
                        <a:pt x="41" y="297"/>
                      </a:lnTo>
                      <a:lnTo>
                        <a:pt x="41" y="300"/>
                      </a:lnTo>
                      <a:lnTo>
                        <a:pt x="41" y="303"/>
                      </a:lnTo>
                      <a:lnTo>
                        <a:pt x="39" y="304"/>
                      </a:lnTo>
                      <a:lnTo>
                        <a:pt x="39" y="307"/>
                      </a:lnTo>
                      <a:lnTo>
                        <a:pt x="39" y="310"/>
                      </a:lnTo>
                      <a:lnTo>
                        <a:pt x="39" y="313"/>
                      </a:lnTo>
                      <a:lnTo>
                        <a:pt x="38" y="316"/>
                      </a:lnTo>
                      <a:lnTo>
                        <a:pt x="38" y="319"/>
                      </a:lnTo>
                      <a:lnTo>
                        <a:pt x="2" y="315"/>
                      </a:lnTo>
                      <a:lnTo>
                        <a:pt x="2" y="318"/>
                      </a:lnTo>
                      <a:lnTo>
                        <a:pt x="2" y="321"/>
                      </a:lnTo>
                      <a:lnTo>
                        <a:pt x="2" y="324"/>
                      </a:lnTo>
                      <a:lnTo>
                        <a:pt x="2" y="327"/>
                      </a:lnTo>
                      <a:lnTo>
                        <a:pt x="2" y="328"/>
                      </a:lnTo>
                      <a:lnTo>
                        <a:pt x="0" y="331"/>
                      </a:lnTo>
                      <a:lnTo>
                        <a:pt x="0" y="334"/>
                      </a:lnTo>
                      <a:lnTo>
                        <a:pt x="0" y="336"/>
                      </a:lnTo>
                      <a:lnTo>
                        <a:pt x="0" y="339"/>
                      </a:lnTo>
                      <a:lnTo>
                        <a:pt x="0" y="342"/>
                      </a:lnTo>
                      <a:lnTo>
                        <a:pt x="0" y="345"/>
                      </a:lnTo>
                      <a:lnTo>
                        <a:pt x="0" y="346"/>
                      </a:lnTo>
                      <a:lnTo>
                        <a:pt x="0" y="349"/>
                      </a:lnTo>
                      <a:lnTo>
                        <a:pt x="0" y="351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0" y="357"/>
                      </a:lnTo>
                      <a:lnTo>
                        <a:pt x="0" y="357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0" y="361"/>
                      </a:lnTo>
                      <a:lnTo>
                        <a:pt x="0" y="364"/>
                      </a:lnTo>
                      <a:lnTo>
                        <a:pt x="0" y="367"/>
                      </a:lnTo>
                      <a:lnTo>
                        <a:pt x="0" y="369"/>
                      </a:lnTo>
                      <a:lnTo>
                        <a:pt x="0" y="372"/>
                      </a:lnTo>
                      <a:lnTo>
                        <a:pt x="0" y="373"/>
                      </a:lnTo>
                      <a:lnTo>
                        <a:pt x="0" y="376"/>
                      </a:lnTo>
                      <a:lnTo>
                        <a:pt x="0" y="379"/>
                      </a:lnTo>
                      <a:lnTo>
                        <a:pt x="0" y="382"/>
                      </a:lnTo>
                      <a:lnTo>
                        <a:pt x="2" y="385"/>
                      </a:lnTo>
                      <a:lnTo>
                        <a:pt x="2" y="387"/>
                      </a:lnTo>
                      <a:lnTo>
                        <a:pt x="2" y="390"/>
                      </a:lnTo>
                      <a:lnTo>
                        <a:pt x="2" y="393"/>
                      </a:lnTo>
                      <a:lnTo>
                        <a:pt x="2" y="394"/>
                      </a:lnTo>
                      <a:lnTo>
                        <a:pt x="2" y="397"/>
                      </a:lnTo>
                      <a:lnTo>
                        <a:pt x="38" y="394"/>
                      </a:lnTo>
                      <a:lnTo>
                        <a:pt x="38" y="397"/>
                      </a:lnTo>
                      <a:lnTo>
                        <a:pt x="39" y="399"/>
                      </a:lnTo>
                      <a:lnTo>
                        <a:pt x="39" y="403"/>
                      </a:lnTo>
                      <a:lnTo>
                        <a:pt x="39" y="405"/>
                      </a:lnTo>
                      <a:lnTo>
                        <a:pt x="39" y="408"/>
                      </a:lnTo>
                      <a:lnTo>
                        <a:pt x="41" y="411"/>
                      </a:lnTo>
                      <a:lnTo>
                        <a:pt x="41" y="414"/>
                      </a:lnTo>
                      <a:lnTo>
                        <a:pt x="41" y="417"/>
                      </a:lnTo>
                      <a:lnTo>
                        <a:pt x="42" y="420"/>
                      </a:lnTo>
                      <a:lnTo>
                        <a:pt x="42" y="421"/>
                      </a:lnTo>
                      <a:lnTo>
                        <a:pt x="44" y="424"/>
                      </a:lnTo>
                      <a:lnTo>
                        <a:pt x="44" y="427"/>
                      </a:lnTo>
                      <a:lnTo>
                        <a:pt x="44" y="430"/>
                      </a:lnTo>
                      <a:lnTo>
                        <a:pt x="45" y="432"/>
                      </a:lnTo>
                      <a:lnTo>
                        <a:pt x="45" y="435"/>
                      </a:lnTo>
                      <a:lnTo>
                        <a:pt x="45" y="438"/>
                      </a:lnTo>
                      <a:lnTo>
                        <a:pt x="47" y="439"/>
                      </a:lnTo>
                      <a:lnTo>
                        <a:pt x="47" y="442"/>
                      </a:lnTo>
                      <a:lnTo>
                        <a:pt x="48" y="444"/>
                      </a:lnTo>
                      <a:lnTo>
                        <a:pt x="48" y="447"/>
                      </a:lnTo>
                      <a:lnTo>
                        <a:pt x="48" y="450"/>
                      </a:lnTo>
                      <a:lnTo>
                        <a:pt x="50" y="451"/>
                      </a:lnTo>
                      <a:lnTo>
                        <a:pt x="50" y="454"/>
                      </a:lnTo>
                      <a:lnTo>
                        <a:pt x="51" y="457"/>
                      </a:lnTo>
                      <a:lnTo>
                        <a:pt x="53" y="459"/>
                      </a:lnTo>
                      <a:lnTo>
                        <a:pt x="53" y="462"/>
                      </a:lnTo>
                      <a:lnTo>
                        <a:pt x="53" y="463"/>
                      </a:lnTo>
                      <a:lnTo>
                        <a:pt x="54" y="466"/>
                      </a:lnTo>
                      <a:lnTo>
                        <a:pt x="56" y="467"/>
                      </a:lnTo>
                      <a:lnTo>
                        <a:pt x="56" y="470"/>
                      </a:lnTo>
                      <a:lnTo>
                        <a:pt x="57" y="472"/>
                      </a:lnTo>
                      <a:lnTo>
                        <a:pt x="57" y="475"/>
                      </a:lnTo>
                      <a:lnTo>
                        <a:pt x="23" y="488"/>
                      </a:lnTo>
                      <a:lnTo>
                        <a:pt x="24" y="491"/>
                      </a:lnTo>
                      <a:lnTo>
                        <a:pt x="26" y="494"/>
                      </a:lnTo>
                      <a:lnTo>
                        <a:pt x="27" y="497"/>
                      </a:lnTo>
                      <a:lnTo>
                        <a:pt x="27" y="500"/>
                      </a:lnTo>
                      <a:lnTo>
                        <a:pt x="29" y="503"/>
                      </a:lnTo>
                      <a:lnTo>
                        <a:pt x="30" y="506"/>
                      </a:lnTo>
                      <a:lnTo>
                        <a:pt x="32" y="509"/>
                      </a:lnTo>
                      <a:lnTo>
                        <a:pt x="33" y="512"/>
                      </a:lnTo>
                      <a:lnTo>
                        <a:pt x="35" y="514"/>
                      </a:lnTo>
                      <a:lnTo>
                        <a:pt x="36" y="517"/>
                      </a:lnTo>
                      <a:lnTo>
                        <a:pt x="38" y="520"/>
                      </a:lnTo>
                      <a:lnTo>
                        <a:pt x="39" y="523"/>
                      </a:lnTo>
                      <a:lnTo>
                        <a:pt x="39" y="524"/>
                      </a:lnTo>
                      <a:lnTo>
                        <a:pt x="41" y="527"/>
                      </a:lnTo>
                      <a:lnTo>
                        <a:pt x="42" y="530"/>
                      </a:lnTo>
                      <a:lnTo>
                        <a:pt x="44" y="532"/>
                      </a:lnTo>
                      <a:lnTo>
                        <a:pt x="45" y="535"/>
                      </a:lnTo>
                      <a:lnTo>
                        <a:pt x="47" y="538"/>
                      </a:lnTo>
                      <a:lnTo>
                        <a:pt x="48" y="539"/>
                      </a:lnTo>
                      <a:lnTo>
                        <a:pt x="50" y="542"/>
                      </a:lnTo>
                      <a:lnTo>
                        <a:pt x="51" y="544"/>
                      </a:lnTo>
                      <a:lnTo>
                        <a:pt x="53" y="547"/>
                      </a:lnTo>
                      <a:lnTo>
                        <a:pt x="53" y="548"/>
                      </a:lnTo>
                      <a:lnTo>
                        <a:pt x="54" y="551"/>
                      </a:lnTo>
                      <a:lnTo>
                        <a:pt x="57" y="553"/>
                      </a:lnTo>
                      <a:lnTo>
                        <a:pt x="57" y="556"/>
                      </a:lnTo>
                      <a:lnTo>
                        <a:pt x="59" y="557"/>
                      </a:lnTo>
                      <a:lnTo>
                        <a:pt x="60" y="560"/>
                      </a:lnTo>
                      <a:lnTo>
                        <a:pt x="62" y="562"/>
                      </a:lnTo>
                      <a:lnTo>
                        <a:pt x="63" y="565"/>
                      </a:lnTo>
                      <a:lnTo>
                        <a:pt x="65" y="566"/>
                      </a:lnTo>
                      <a:lnTo>
                        <a:pt x="66" y="568"/>
                      </a:lnTo>
                      <a:lnTo>
                        <a:pt x="98" y="545"/>
                      </a:lnTo>
                      <a:lnTo>
                        <a:pt x="99" y="548"/>
                      </a:lnTo>
                      <a:lnTo>
                        <a:pt x="101" y="551"/>
                      </a:lnTo>
                      <a:lnTo>
                        <a:pt x="102" y="553"/>
                      </a:lnTo>
                      <a:lnTo>
                        <a:pt x="104" y="556"/>
                      </a:lnTo>
                      <a:lnTo>
                        <a:pt x="105" y="557"/>
                      </a:lnTo>
                      <a:lnTo>
                        <a:pt x="108" y="560"/>
                      </a:lnTo>
                      <a:lnTo>
                        <a:pt x="109" y="562"/>
                      </a:lnTo>
                      <a:lnTo>
                        <a:pt x="111" y="563"/>
                      </a:lnTo>
                      <a:lnTo>
                        <a:pt x="112" y="566"/>
                      </a:lnTo>
                      <a:lnTo>
                        <a:pt x="114" y="568"/>
                      </a:lnTo>
                      <a:lnTo>
                        <a:pt x="115" y="569"/>
                      </a:lnTo>
                      <a:lnTo>
                        <a:pt x="118" y="571"/>
                      </a:lnTo>
                      <a:lnTo>
                        <a:pt x="120" y="574"/>
                      </a:lnTo>
                      <a:lnTo>
                        <a:pt x="121" y="575"/>
                      </a:lnTo>
                      <a:lnTo>
                        <a:pt x="123" y="577"/>
                      </a:lnTo>
                      <a:lnTo>
                        <a:pt x="124" y="580"/>
                      </a:lnTo>
                      <a:lnTo>
                        <a:pt x="126" y="580"/>
                      </a:lnTo>
                      <a:lnTo>
                        <a:pt x="129" y="583"/>
                      </a:lnTo>
                      <a:lnTo>
                        <a:pt x="130" y="584"/>
                      </a:lnTo>
                      <a:lnTo>
                        <a:pt x="132" y="586"/>
                      </a:lnTo>
                      <a:lnTo>
                        <a:pt x="133" y="587"/>
                      </a:lnTo>
                      <a:lnTo>
                        <a:pt x="135" y="589"/>
                      </a:lnTo>
                      <a:lnTo>
                        <a:pt x="136" y="590"/>
                      </a:lnTo>
                      <a:lnTo>
                        <a:pt x="138" y="592"/>
                      </a:lnTo>
                      <a:lnTo>
                        <a:pt x="139" y="593"/>
                      </a:lnTo>
                      <a:lnTo>
                        <a:pt x="142" y="596"/>
                      </a:lnTo>
                      <a:lnTo>
                        <a:pt x="144" y="596"/>
                      </a:lnTo>
                      <a:lnTo>
                        <a:pt x="145" y="598"/>
                      </a:lnTo>
                      <a:lnTo>
                        <a:pt x="147" y="601"/>
                      </a:lnTo>
                      <a:lnTo>
                        <a:pt x="148" y="602"/>
                      </a:lnTo>
                      <a:lnTo>
                        <a:pt x="150" y="602"/>
                      </a:lnTo>
                      <a:lnTo>
                        <a:pt x="153" y="604"/>
                      </a:lnTo>
                      <a:lnTo>
                        <a:pt x="129" y="634"/>
                      </a:lnTo>
                      <a:lnTo>
                        <a:pt x="130" y="635"/>
                      </a:lnTo>
                      <a:lnTo>
                        <a:pt x="133" y="638"/>
                      </a:lnTo>
                      <a:lnTo>
                        <a:pt x="136" y="640"/>
                      </a:lnTo>
                      <a:lnTo>
                        <a:pt x="138" y="643"/>
                      </a:lnTo>
                      <a:lnTo>
                        <a:pt x="141" y="644"/>
                      </a:lnTo>
                      <a:lnTo>
                        <a:pt x="144" y="646"/>
                      </a:lnTo>
                      <a:lnTo>
                        <a:pt x="145" y="647"/>
                      </a:lnTo>
                      <a:lnTo>
                        <a:pt x="148" y="649"/>
                      </a:lnTo>
                      <a:lnTo>
                        <a:pt x="151" y="652"/>
                      </a:lnTo>
                      <a:lnTo>
                        <a:pt x="154" y="653"/>
                      </a:lnTo>
                      <a:lnTo>
                        <a:pt x="156" y="655"/>
                      </a:lnTo>
                      <a:lnTo>
                        <a:pt x="159" y="656"/>
                      </a:lnTo>
                      <a:lnTo>
                        <a:pt x="162" y="658"/>
                      </a:lnTo>
                      <a:lnTo>
                        <a:pt x="165" y="659"/>
                      </a:lnTo>
                      <a:lnTo>
                        <a:pt x="166" y="661"/>
                      </a:lnTo>
                      <a:lnTo>
                        <a:pt x="169" y="662"/>
                      </a:lnTo>
                      <a:lnTo>
                        <a:pt x="172" y="664"/>
                      </a:lnTo>
                      <a:lnTo>
                        <a:pt x="174" y="665"/>
                      </a:lnTo>
                      <a:lnTo>
                        <a:pt x="177" y="667"/>
                      </a:lnTo>
                      <a:lnTo>
                        <a:pt x="180" y="668"/>
                      </a:lnTo>
                      <a:lnTo>
                        <a:pt x="183" y="670"/>
                      </a:lnTo>
                      <a:lnTo>
                        <a:pt x="184" y="671"/>
                      </a:lnTo>
                      <a:lnTo>
                        <a:pt x="187" y="673"/>
                      </a:lnTo>
                      <a:lnTo>
                        <a:pt x="190" y="674"/>
                      </a:lnTo>
                      <a:lnTo>
                        <a:pt x="193" y="676"/>
                      </a:lnTo>
                      <a:lnTo>
                        <a:pt x="196" y="677"/>
                      </a:lnTo>
                      <a:lnTo>
                        <a:pt x="198" y="679"/>
                      </a:lnTo>
                      <a:lnTo>
                        <a:pt x="201" y="680"/>
                      </a:lnTo>
                      <a:lnTo>
                        <a:pt x="204" y="682"/>
                      </a:lnTo>
                      <a:lnTo>
                        <a:pt x="207" y="682"/>
                      </a:lnTo>
                      <a:lnTo>
                        <a:pt x="210" y="683"/>
                      </a:lnTo>
                      <a:lnTo>
                        <a:pt x="211" y="685"/>
                      </a:lnTo>
                      <a:lnTo>
                        <a:pt x="228" y="649"/>
                      </a:lnTo>
                      <a:lnTo>
                        <a:pt x="229" y="650"/>
                      </a:lnTo>
                      <a:lnTo>
                        <a:pt x="232" y="652"/>
                      </a:lnTo>
                      <a:lnTo>
                        <a:pt x="235" y="653"/>
                      </a:lnTo>
                      <a:lnTo>
                        <a:pt x="238" y="653"/>
                      </a:lnTo>
                      <a:lnTo>
                        <a:pt x="240" y="655"/>
                      </a:lnTo>
                      <a:lnTo>
                        <a:pt x="243" y="655"/>
                      </a:lnTo>
                      <a:lnTo>
                        <a:pt x="246" y="656"/>
                      </a:lnTo>
                      <a:lnTo>
                        <a:pt x="247" y="658"/>
                      </a:lnTo>
                      <a:lnTo>
                        <a:pt x="250" y="658"/>
                      </a:lnTo>
                      <a:lnTo>
                        <a:pt x="252" y="659"/>
                      </a:lnTo>
                      <a:lnTo>
                        <a:pt x="255" y="659"/>
                      </a:lnTo>
                      <a:lnTo>
                        <a:pt x="258" y="661"/>
                      </a:lnTo>
                      <a:lnTo>
                        <a:pt x="259" y="661"/>
                      </a:lnTo>
                      <a:lnTo>
                        <a:pt x="262" y="662"/>
                      </a:lnTo>
                      <a:lnTo>
                        <a:pt x="265" y="662"/>
                      </a:lnTo>
                      <a:lnTo>
                        <a:pt x="267" y="662"/>
                      </a:lnTo>
                      <a:lnTo>
                        <a:pt x="270" y="664"/>
                      </a:lnTo>
                      <a:lnTo>
                        <a:pt x="271" y="664"/>
                      </a:lnTo>
                      <a:lnTo>
                        <a:pt x="274" y="665"/>
                      </a:lnTo>
                      <a:lnTo>
                        <a:pt x="277" y="665"/>
                      </a:lnTo>
                      <a:lnTo>
                        <a:pt x="279" y="665"/>
                      </a:lnTo>
                      <a:lnTo>
                        <a:pt x="282" y="667"/>
                      </a:lnTo>
                      <a:lnTo>
                        <a:pt x="285" y="667"/>
                      </a:lnTo>
                      <a:lnTo>
                        <a:pt x="288" y="667"/>
                      </a:lnTo>
                      <a:lnTo>
                        <a:pt x="289" y="668"/>
                      </a:lnTo>
                      <a:lnTo>
                        <a:pt x="292" y="668"/>
                      </a:lnTo>
                      <a:lnTo>
                        <a:pt x="295" y="668"/>
                      </a:lnTo>
                      <a:lnTo>
                        <a:pt x="297" y="670"/>
                      </a:lnTo>
                      <a:lnTo>
                        <a:pt x="300" y="670"/>
                      </a:lnTo>
                      <a:lnTo>
                        <a:pt x="303" y="670"/>
                      </a:lnTo>
                      <a:lnTo>
                        <a:pt x="306" y="671"/>
                      </a:lnTo>
                      <a:lnTo>
                        <a:pt x="309" y="671"/>
                      </a:lnTo>
                      <a:lnTo>
                        <a:pt x="303" y="708"/>
                      </a:lnTo>
                      <a:lnTo>
                        <a:pt x="306" y="710"/>
                      </a:lnTo>
                      <a:lnTo>
                        <a:pt x="309" y="710"/>
                      </a:lnTo>
                      <a:lnTo>
                        <a:pt x="312" y="710"/>
                      </a:lnTo>
                      <a:lnTo>
                        <a:pt x="315" y="710"/>
                      </a:lnTo>
                      <a:lnTo>
                        <a:pt x="318" y="711"/>
                      </a:lnTo>
                      <a:lnTo>
                        <a:pt x="321" y="711"/>
                      </a:lnTo>
                      <a:lnTo>
                        <a:pt x="324" y="711"/>
                      </a:lnTo>
                      <a:lnTo>
                        <a:pt x="325" y="711"/>
                      </a:lnTo>
                      <a:lnTo>
                        <a:pt x="328" y="711"/>
                      </a:lnTo>
                      <a:lnTo>
                        <a:pt x="331" y="713"/>
                      </a:lnTo>
                      <a:lnTo>
                        <a:pt x="334" y="713"/>
                      </a:lnTo>
                      <a:lnTo>
                        <a:pt x="337" y="713"/>
                      </a:lnTo>
                      <a:lnTo>
                        <a:pt x="338" y="713"/>
                      </a:lnTo>
                      <a:lnTo>
                        <a:pt x="341" y="713"/>
                      </a:lnTo>
                      <a:lnTo>
                        <a:pt x="344" y="713"/>
                      </a:lnTo>
                      <a:lnTo>
                        <a:pt x="347" y="713"/>
                      </a:lnTo>
                      <a:lnTo>
                        <a:pt x="349" y="713"/>
                      </a:lnTo>
                      <a:lnTo>
                        <a:pt x="352" y="713"/>
                      </a:lnTo>
                      <a:lnTo>
                        <a:pt x="355" y="713"/>
                      </a:lnTo>
                      <a:lnTo>
                        <a:pt x="358" y="713"/>
                      </a:lnTo>
                      <a:lnTo>
                        <a:pt x="361" y="713"/>
                      </a:lnTo>
                      <a:lnTo>
                        <a:pt x="364" y="713"/>
                      </a:lnTo>
                      <a:lnTo>
                        <a:pt x="365" y="713"/>
                      </a:lnTo>
                      <a:lnTo>
                        <a:pt x="368" y="713"/>
                      </a:lnTo>
                      <a:lnTo>
                        <a:pt x="371" y="713"/>
                      </a:lnTo>
                      <a:lnTo>
                        <a:pt x="373" y="711"/>
                      </a:lnTo>
                      <a:lnTo>
                        <a:pt x="376" y="711"/>
                      </a:lnTo>
                      <a:lnTo>
                        <a:pt x="379" y="711"/>
                      </a:lnTo>
                      <a:lnTo>
                        <a:pt x="382" y="711"/>
                      </a:lnTo>
                      <a:lnTo>
                        <a:pt x="385" y="711"/>
                      </a:lnTo>
                      <a:lnTo>
                        <a:pt x="388" y="710"/>
                      </a:lnTo>
                      <a:lnTo>
                        <a:pt x="389" y="710"/>
                      </a:lnTo>
                      <a:lnTo>
                        <a:pt x="386" y="671"/>
                      </a:lnTo>
                      <a:lnTo>
                        <a:pt x="388" y="671"/>
                      </a:lnTo>
                      <a:lnTo>
                        <a:pt x="392" y="670"/>
                      </a:lnTo>
                      <a:lnTo>
                        <a:pt x="395" y="670"/>
                      </a:lnTo>
                      <a:lnTo>
                        <a:pt x="397" y="670"/>
                      </a:lnTo>
                      <a:lnTo>
                        <a:pt x="400" y="670"/>
                      </a:lnTo>
                      <a:lnTo>
                        <a:pt x="403" y="668"/>
                      </a:lnTo>
                      <a:lnTo>
                        <a:pt x="406" y="668"/>
                      </a:lnTo>
                      <a:lnTo>
                        <a:pt x="409" y="667"/>
                      </a:lnTo>
                      <a:lnTo>
                        <a:pt x="412" y="667"/>
                      </a:lnTo>
                      <a:lnTo>
                        <a:pt x="415" y="667"/>
                      </a:lnTo>
                      <a:lnTo>
                        <a:pt x="418" y="665"/>
                      </a:lnTo>
                      <a:lnTo>
                        <a:pt x="421" y="665"/>
                      </a:lnTo>
                      <a:lnTo>
                        <a:pt x="424" y="664"/>
                      </a:lnTo>
                      <a:lnTo>
                        <a:pt x="427" y="664"/>
                      </a:lnTo>
                      <a:lnTo>
                        <a:pt x="428" y="662"/>
                      </a:lnTo>
                      <a:lnTo>
                        <a:pt x="433" y="662"/>
                      </a:lnTo>
                      <a:lnTo>
                        <a:pt x="434" y="662"/>
                      </a:lnTo>
                      <a:lnTo>
                        <a:pt x="437" y="661"/>
                      </a:lnTo>
                      <a:lnTo>
                        <a:pt x="440" y="659"/>
                      </a:lnTo>
                      <a:lnTo>
                        <a:pt x="443" y="659"/>
                      </a:lnTo>
                      <a:lnTo>
                        <a:pt x="446" y="658"/>
                      </a:lnTo>
                      <a:lnTo>
                        <a:pt x="449" y="658"/>
                      </a:lnTo>
                      <a:lnTo>
                        <a:pt x="451" y="656"/>
                      </a:lnTo>
                      <a:lnTo>
                        <a:pt x="454" y="655"/>
                      </a:lnTo>
                      <a:lnTo>
                        <a:pt x="457" y="655"/>
                      </a:lnTo>
                      <a:lnTo>
                        <a:pt x="460" y="653"/>
                      </a:lnTo>
                      <a:lnTo>
                        <a:pt x="463" y="652"/>
                      </a:lnTo>
                      <a:lnTo>
                        <a:pt x="464" y="652"/>
                      </a:lnTo>
                      <a:lnTo>
                        <a:pt x="467" y="650"/>
                      </a:lnTo>
                      <a:lnTo>
                        <a:pt x="470" y="649"/>
                      </a:lnTo>
                      <a:lnTo>
                        <a:pt x="472" y="647"/>
                      </a:lnTo>
                      <a:lnTo>
                        <a:pt x="475" y="647"/>
                      </a:lnTo>
                      <a:lnTo>
                        <a:pt x="491" y="683"/>
                      </a:lnTo>
                      <a:lnTo>
                        <a:pt x="493" y="682"/>
                      </a:lnTo>
                      <a:lnTo>
                        <a:pt x="496" y="680"/>
                      </a:lnTo>
                      <a:lnTo>
                        <a:pt x="499" y="679"/>
                      </a:lnTo>
                      <a:lnTo>
                        <a:pt x="500" y="679"/>
                      </a:lnTo>
                      <a:lnTo>
                        <a:pt x="503" y="677"/>
                      </a:lnTo>
                      <a:lnTo>
                        <a:pt x="506" y="676"/>
                      </a:lnTo>
                      <a:lnTo>
                        <a:pt x="508" y="674"/>
                      </a:lnTo>
                      <a:lnTo>
                        <a:pt x="511" y="674"/>
                      </a:lnTo>
                      <a:lnTo>
                        <a:pt x="514" y="673"/>
                      </a:lnTo>
                      <a:lnTo>
                        <a:pt x="515" y="671"/>
                      </a:lnTo>
                      <a:lnTo>
                        <a:pt x="518" y="670"/>
                      </a:lnTo>
                      <a:lnTo>
                        <a:pt x="520" y="668"/>
                      </a:lnTo>
                      <a:lnTo>
                        <a:pt x="523" y="667"/>
                      </a:lnTo>
                      <a:lnTo>
                        <a:pt x="524" y="665"/>
                      </a:lnTo>
                      <a:lnTo>
                        <a:pt x="527" y="664"/>
                      </a:lnTo>
                      <a:lnTo>
                        <a:pt x="530" y="662"/>
                      </a:lnTo>
                      <a:lnTo>
                        <a:pt x="532" y="662"/>
                      </a:lnTo>
                      <a:lnTo>
                        <a:pt x="533" y="661"/>
                      </a:lnTo>
                      <a:lnTo>
                        <a:pt x="536" y="659"/>
                      </a:lnTo>
                      <a:lnTo>
                        <a:pt x="538" y="658"/>
                      </a:lnTo>
                      <a:lnTo>
                        <a:pt x="541" y="656"/>
                      </a:lnTo>
                      <a:lnTo>
                        <a:pt x="542" y="655"/>
                      </a:lnTo>
                      <a:lnTo>
                        <a:pt x="545" y="653"/>
                      </a:lnTo>
                      <a:lnTo>
                        <a:pt x="547" y="652"/>
                      </a:lnTo>
                      <a:lnTo>
                        <a:pt x="548" y="650"/>
                      </a:lnTo>
                      <a:lnTo>
                        <a:pt x="551" y="649"/>
                      </a:lnTo>
                      <a:lnTo>
                        <a:pt x="553" y="647"/>
                      </a:lnTo>
                      <a:lnTo>
                        <a:pt x="556" y="646"/>
                      </a:lnTo>
                      <a:lnTo>
                        <a:pt x="557" y="644"/>
                      </a:lnTo>
                      <a:lnTo>
                        <a:pt x="559" y="643"/>
                      </a:lnTo>
                      <a:lnTo>
                        <a:pt x="561" y="641"/>
                      </a:lnTo>
                      <a:lnTo>
                        <a:pt x="563" y="640"/>
                      </a:lnTo>
                      <a:lnTo>
                        <a:pt x="539" y="608"/>
                      </a:lnTo>
                      <a:lnTo>
                        <a:pt x="541" y="607"/>
                      </a:lnTo>
                      <a:lnTo>
                        <a:pt x="542" y="605"/>
                      </a:lnTo>
                      <a:lnTo>
                        <a:pt x="545" y="602"/>
                      </a:lnTo>
                      <a:lnTo>
                        <a:pt x="547" y="602"/>
                      </a:lnTo>
                      <a:lnTo>
                        <a:pt x="550" y="599"/>
                      </a:lnTo>
                      <a:lnTo>
                        <a:pt x="551" y="598"/>
                      </a:lnTo>
                      <a:lnTo>
                        <a:pt x="554" y="596"/>
                      </a:lnTo>
                      <a:lnTo>
                        <a:pt x="556" y="593"/>
                      </a:lnTo>
                      <a:lnTo>
                        <a:pt x="559" y="592"/>
                      </a:lnTo>
                      <a:lnTo>
                        <a:pt x="560" y="590"/>
                      </a:lnTo>
                      <a:lnTo>
                        <a:pt x="561" y="587"/>
                      </a:lnTo>
                      <a:lnTo>
                        <a:pt x="564" y="586"/>
                      </a:lnTo>
                      <a:lnTo>
                        <a:pt x="566" y="584"/>
                      </a:lnTo>
                      <a:lnTo>
                        <a:pt x="569" y="581"/>
                      </a:lnTo>
                      <a:lnTo>
                        <a:pt x="570" y="580"/>
                      </a:lnTo>
                      <a:lnTo>
                        <a:pt x="573" y="577"/>
                      </a:lnTo>
                      <a:lnTo>
                        <a:pt x="575" y="575"/>
                      </a:lnTo>
                      <a:lnTo>
                        <a:pt x="576" y="572"/>
                      </a:lnTo>
                      <a:lnTo>
                        <a:pt x="579" y="571"/>
                      </a:lnTo>
                      <a:lnTo>
                        <a:pt x="581" y="569"/>
                      </a:lnTo>
                      <a:lnTo>
                        <a:pt x="582" y="566"/>
                      </a:lnTo>
                      <a:lnTo>
                        <a:pt x="585" y="565"/>
                      </a:lnTo>
                      <a:lnTo>
                        <a:pt x="587" y="562"/>
                      </a:lnTo>
                      <a:lnTo>
                        <a:pt x="588" y="560"/>
                      </a:lnTo>
                      <a:lnTo>
                        <a:pt x="590" y="557"/>
                      </a:lnTo>
                      <a:lnTo>
                        <a:pt x="591" y="556"/>
                      </a:lnTo>
                      <a:lnTo>
                        <a:pt x="593" y="553"/>
                      </a:lnTo>
                      <a:lnTo>
                        <a:pt x="596" y="551"/>
                      </a:lnTo>
                      <a:lnTo>
                        <a:pt x="597" y="550"/>
                      </a:lnTo>
                      <a:lnTo>
                        <a:pt x="599" y="547"/>
                      </a:lnTo>
                      <a:lnTo>
                        <a:pt x="600" y="545"/>
                      </a:lnTo>
                      <a:lnTo>
                        <a:pt x="602" y="544"/>
                      </a:lnTo>
                      <a:lnTo>
                        <a:pt x="633" y="566"/>
                      </a:lnTo>
                      <a:lnTo>
                        <a:pt x="635" y="565"/>
                      </a:lnTo>
                      <a:lnTo>
                        <a:pt x="636" y="562"/>
                      </a:lnTo>
                      <a:lnTo>
                        <a:pt x="638" y="560"/>
                      </a:lnTo>
                      <a:lnTo>
                        <a:pt x="639" y="559"/>
                      </a:lnTo>
                      <a:lnTo>
                        <a:pt x="641" y="556"/>
                      </a:lnTo>
                      <a:lnTo>
                        <a:pt x="642" y="554"/>
                      </a:lnTo>
                      <a:lnTo>
                        <a:pt x="644" y="551"/>
                      </a:lnTo>
                      <a:lnTo>
                        <a:pt x="645" y="550"/>
                      </a:lnTo>
                      <a:lnTo>
                        <a:pt x="647" y="547"/>
                      </a:lnTo>
                      <a:lnTo>
                        <a:pt x="648" y="544"/>
                      </a:lnTo>
                      <a:lnTo>
                        <a:pt x="650" y="542"/>
                      </a:lnTo>
                      <a:lnTo>
                        <a:pt x="651" y="539"/>
                      </a:lnTo>
                      <a:lnTo>
                        <a:pt x="653" y="536"/>
                      </a:lnTo>
                      <a:lnTo>
                        <a:pt x="654" y="535"/>
                      </a:lnTo>
                      <a:lnTo>
                        <a:pt x="656" y="532"/>
                      </a:lnTo>
                      <a:lnTo>
                        <a:pt x="657" y="530"/>
                      </a:lnTo>
                      <a:lnTo>
                        <a:pt x="659" y="527"/>
                      </a:lnTo>
                      <a:lnTo>
                        <a:pt x="659" y="524"/>
                      </a:lnTo>
                      <a:lnTo>
                        <a:pt x="660" y="521"/>
                      </a:lnTo>
                      <a:lnTo>
                        <a:pt x="662" y="520"/>
                      </a:lnTo>
                      <a:lnTo>
                        <a:pt x="663" y="517"/>
                      </a:lnTo>
                      <a:lnTo>
                        <a:pt x="665" y="515"/>
                      </a:lnTo>
                      <a:lnTo>
                        <a:pt x="666" y="512"/>
                      </a:lnTo>
                      <a:lnTo>
                        <a:pt x="666" y="509"/>
                      </a:lnTo>
                      <a:lnTo>
                        <a:pt x="668" y="506"/>
                      </a:lnTo>
                      <a:lnTo>
                        <a:pt x="669" y="505"/>
                      </a:lnTo>
                      <a:lnTo>
                        <a:pt x="671" y="502"/>
                      </a:lnTo>
                      <a:lnTo>
                        <a:pt x="671" y="500"/>
                      </a:lnTo>
                      <a:lnTo>
                        <a:pt x="672" y="497"/>
                      </a:lnTo>
                      <a:lnTo>
                        <a:pt x="672" y="496"/>
                      </a:lnTo>
                      <a:lnTo>
                        <a:pt x="674" y="493"/>
                      </a:lnTo>
                      <a:lnTo>
                        <a:pt x="675" y="490"/>
                      </a:lnTo>
                      <a:lnTo>
                        <a:pt x="638" y="476"/>
                      </a:lnTo>
                      <a:lnTo>
                        <a:pt x="639" y="473"/>
                      </a:lnTo>
                      <a:lnTo>
                        <a:pt x="641" y="470"/>
                      </a:lnTo>
                      <a:lnTo>
                        <a:pt x="641" y="467"/>
                      </a:lnTo>
                      <a:lnTo>
                        <a:pt x="642" y="464"/>
                      </a:lnTo>
                      <a:lnTo>
                        <a:pt x="644" y="462"/>
                      </a:lnTo>
                      <a:lnTo>
                        <a:pt x="644" y="459"/>
                      </a:lnTo>
                      <a:lnTo>
                        <a:pt x="645" y="456"/>
                      </a:lnTo>
                      <a:lnTo>
                        <a:pt x="645" y="454"/>
                      </a:lnTo>
                      <a:lnTo>
                        <a:pt x="647" y="451"/>
                      </a:lnTo>
                      <a:lnTo>
                        <a:pt x="648" y="448"/>
                      </a:lnTo>
                      <a:lnTo>
                        <a:pt x="648" y="445"/>
                      </a:lnTo>
                      <a:lnTo>
                        <a:pt x="650" y="442"/>
                      </a:lnTo>
                      <a:lnTo>
                        <a:pt x="650" y="439"/>
                      </a:lnTo>
                      <a:lnTo>
                        <a:pt x="651" y="436"/>
                      </a:lnTo>
                      <a:lnTo>
                        <a:pt x="651" y="435"/>
                      </a:lnTo>
                      <a:lnTo>
                        <a:pt x="653" y="432"/>
                      </a:lnTo>
                      <a:lnTo>
                        <a:pt x="653" y="429"/>
                      </a:lnTo>
                      <a:lnTo>
                        <a:pt x="653" y="426"/>
                      </a:lnTo>
                      <a:lnTo>
                        <a:pt x="654" y="423"/>
                      </a:lnTo>
                      <a:lnTo>
                        <a:pt x="654" y="420"/>
                      </a:lnTo>
                      <a:lnTo>
                        <a:pt x="654" y="418"/>
                      </a:lnTo>
                      <a:lnTo>
                        <a:pt x="656" y="415"/>
                      </a:lnTo>
                      <a:lnTo>
                        <a:pt x="656" y="412"/>
                      </a:lnTo>
                      <a:lnTo>
                        <a:pt x="656" y="409"/>
                      </a:lnTo>
                      <a:lnTo>
                        <a:pt x="657" y="406"/>
                      </a:lnTo>
                      <a:lnTo>
                        <a:pt x="657" y="403"/>
                      </a:lnTo>
                      <a:lnTo>
                        <a:pt x="657" y="402"/>
                      </a:lnTo>
                      <a:lnTo>
                        <a:pt x="657" y="399"/>
                      </a:lnTo>
                      <a:lnTo>
                        <a:pt x="657" y="396"/>
                      </a:lnTo>
                      <a:lnTo>
                        <a:pt x="659" y="394"/>
                      </a:lnTo>
                      <a:lnTo>
                        <a:pt x="659" y="391"/>
                      </a:lnTo>
                      <a:lnTo>
                        <a:pt x="659" y="388"/>
                      </a:lnTo>
                      <a:lnTo>
                        <a:pt x="698" y="393"/>
                      </a:lnTo>
                      <a:lnTo>
                        <a:pt x="698" y="390"/>
                      </a:lnTo>
                      <a:lnTo>
                        <a:pt x="698" y="387"/>
                      </a:lnTo>
                      <a:lnTo>
                        <a:pt x="698" y="385"/>
                      </a:lnTo>
                      <a:lnTo>
                        <a:pt x="698" y="382"/>
                      </a:lnTo>
                      <a:lnTo>
                        <a:pt x="699" y="379"/>
                      </a:lnTo>
                      <a:lnTo>
                        <a:pt x="699" y="376"/>
                      </a:lnTo>
                      <a:lnTo>
                        <a:pt x="699" y="373"/>
                      </a:lnTo>
                      <a:lnTo>
                        <a:pt x="699" y="370"/>
                      </a:lnTo>
                      <a:lnTo>
                        <a:pt x="699" y="369"/>
                      </a:lnTo>
                      <a:lnTo>
                        <a:pt x="699" y="366"/>
                      </a:lnTo>
                      <a:lnTo>
                        <a:pt x="699" y="363"/>
                      </a:lnTo>
                      <a:lnTo>
                        <a:pt x="699" y="360"/>
                      </a:lnTo>
                      <a:lnTo>
                        <a:pt x="699" y="357"/>
                      </a:lnTo>
                      <a:lnTo>
                        <a:pt x="699" y="357"/>
                      </a:lnTo>
                      <a:lnTo>
                        <a:pt x="699" y="355"/>
                      </a:lnTo>
                      <a:lnTo>
                        <a:pt x="699" y="354"/>
                      </a:lnTo>
                      <a:lnTo>
                        <a:pt x="699" y="351"/>
                      </a:lnTo>
                      <a:lnTo>
                        <a:pt x="699" y="348"/>
                      </a:lnTo>
                      <a:lnTo>
                        <a:pt x="699" y="345"/>
                      </a:lnTo>
                      <a:lnTo>
                        <a:pt x="699" y="342"/>
                      </a:lnTo>
                      <a:lnTo>
                        <a:pt x="699" y="340"/>
                      </a:lnTo>
                      <a:lnTo>
                        <a:pt x="699" y="337"/>
                      </a:lnTo>
                      <a:lnTo>
                        <a:pt x="699" y="334"/>
                      </a:lnTo>
                      <a:lnTo>
                        <a:pt x="698" y="331"/>
                      </a:lnTo>
                      <a:lnTo>
                        <a:pt x="698" y="328"/>
                      </a:lnTo>
                      <a:lnTo>
                        <a:pt x="698" y="325"/>
                      </a:lnTo>
                      <a:lnTo>
                        <a:pt x="698" y="324"/>
                      </a:lnTo>
                      <a:lnTo>
                        <a:pt x="698" y="321"/>
                      </a:lnTo>
                      <a:lnTo>
                        <a:pt x="659" y="324"/>
                      </a:lnTo>
                      <a:lnTo>
                        <a:pt x="659" y="322"/>
                      </a:lnTo>
                      <a:lnTo>
                        <a:pt x="659" y="319"/>
                      </a:lnTo>
                      <a:lnTo>
                        <a:pt x="657" y="316"/>
                      </a:lnTo>
                      <a:lnTo>
                        <a:pt x="657" y="313"/>
                      </a:lnTo>
                      <a:lnTo>
                        <a:pt x="657" y="312"/>
                      </a:lnTo>
                      <a:lnTo>
                        <a:pt x="657" y="309"/>
                      </a:lnTo>
                      <a:lnTo>
                        <a:pt x="657" y="306"/>
                      </a:lnTo>
                      <a:lnTo>
                        <a:pt x="656" y="304"/>
                      </a:lnTo>
                      <a:lnTo>
                        <a:pt x="656" y="301"/>
                      </a:lnTo>
                      <a:lnTo>
                        <a:pt x="656" y="298"/>
                      </a:lnTo>
                      <a:lnTo>
                        <a:pt x="654" y="295"/>
                      </a:lnTo>
                      <a:lnTo>
                        <a:pt x="654" y="292"/>
                      </a:lnTo>
                      <a:lnTo>
                        <a:pt x="654" y="289"/>
                      </a:lnTo>
                      <a:lnTo>
                        <a:pt x="653" y="288"/>
                      </a:lnTo>
                      <a:lnTo>
                        <a:pt x="653" y="285"/>
                      </a:lnTo>
                      <a:lnTo>
                        <a:pt x="653" y="282"/>
                      </a:lnTo>
                      <a:lnTo>
                        <a:pt x="651" y="279"/>
                      </a:lnTo>
                      <a:lnTo>
                        <a:pt x="651" y="276"/>
                      </a:lnTo>
                      <a:lnTo>
                        <a:pt x="650" y="273"/>
                      </a:lnTo>
                      <a:lnTo>
                        <a:pt x="650" y="271"/>
                      </a:lnTo>
                      <a:lnTo>
                        <a:pt x="648" y="268"/>
                      </a:lnTo>
                      <a:lnTo>
                        <a:pt x="648" y="265"/>
                      </a:lnTo>
                      <a:lnTo>
                        <a:pt x="647" y="262"/>
                      </a:lnTo>
                      <a:lnTo>
                        <a:pt x="645" y="259"/>
                      </a:lnTo>
                      <a:lnTo>
                        <a:pt x="645" y="256"/>
                      </a:lnTo>
                      <a:lnTo>
                        <a:pt x="644" y="253"/>
                      </a:lnTo>
                      <a:lnTo>
                        <a:pt x="644" y="250"/>
                      </a:lnTo>
                      <a:lnTo>
                        <a:pt x="642" y="249"/>
                      </a:lnTo>
                      <a:lnTo>
                        <a:pt x="641" y="246"/>
                      </a:lnTo>
                      <a:lnTo>
                        <a:pt x="641" y="243"/>
                      </a:lnTo>
                      <a:lnTo>
                        <a:pt x="639" y="240"/>
                      </a:lnTo>
                      <a:lnTo>
                        <a:pt x="638" y="237"/>
                      </a:lnTo>
                      <a:lnTo>
                        <a:pt x="675" y="222"/>
                      </a:lnTo>
                      <a:lnTo>
                        <a:pt x="674" y="220"/>
                      </a:lnTo>
                      <a:lnTo>
                        <a:pt x="672" y="218"/>
                      </a:lnTo>
                      <a:lnTo>
                        <a:pt x="672" y="216"/>
                      </a:lnTo>
                      <a:lnTo>
                        <a:pt x="671" y="213"/>
                      </a:lnTo>
                      <a:lnTo>
                        <a:pt x="671" y="210"/>
                      </a:lnTo>
                      <a:lnTo>
                        <a:pt x="669" y="209"/>
                      </a:lnTo>
                      <a:lnTo>
                        <a:pt x="668" y="206"/>
                      </a:lnTo>
                      <a:lnTo>
                        <a:pt x="666" y="203"/>
                      </a:lnTo>
                      <a:lnTo>
                        <a:pt x="666" y="201"/>
                      </a:lnTo>
                      <a:lnTo>
                        <a:pt x="665" y="198"/>
                      </a:lnTo>
                      <a:lnTo>
                        <a:pt x="663" y="197"/>
                      </a:lnTo>
                      <a:lnTo>
                        <a:pt x="662" y="194"/>
                      </a:lnTo>
                      <a:lnTo>
                        <a:pt x="660" y="191"/>
                      </a:lnTo>
                      <a:lnTo>
                        <a:pt x="659" y="188"/>
                      </a:lnTo>
                      <a:lnTo>
                        <a:pt x="659" y="186"/>
                      </a:lnTo>
                      <a:lnTo>
                        <a:pt x="657" y="183"/>
                      </a:lnTo>
                      <a:lnTo>
                        <a:pt x="656" y="182"/>
                      </a:lnTo>
                      <a:lnTo>
                        <a:pt x="654" y="179"/>
                      </a:lnTo>
                      <a:lnTo>
                        <a:pt x="653" y="176"/>
                      </a:lnTo>
                      <a:lnTo>
                        <a:pt x="651" y="174"/>
                      </a:lnTo>
                      <a:lnTo>
                        <a:pt x="650" y="171"/>
                      </a:lnTo>
                      <a:lnTo>
                        <a:pt x="648" y="168"/>
                      </a:lnTo>
                      <a:lnTo>
                        <a:pt x="647" y="167"/>
                      </a:lnTo>
                      <a:lnTo>
                        <a:pt x="645" y="164"/>
                      </a:lnTo>
                      <a:lnTo>
                        <a:pt x="644" y="162"/>
                      </a:lnTo>
                      <a:lnTo>
                        <a:pt x="642" y="159"/>
                      </a:lnTo>
                      <a:lnTo>
                        <a:pt x="641" y="156"/>
                      </a:lnTo>
                      <a:lnTo>
                        <a:pt x="639" y="155"/>
                      </a:lnTo>
                      <a:lnTo>
                        <a:pt x="638" y="152"/>
                      </a:lnTo>
                      <a:lnTo>
                        <a:pt x="636" y="150"/>
                      </a:lnTo>
                      <a:lnTo>
                        <a:pt x="635" y="149"/>
                      </a:lnTo>
                      <a:lnTo>
                        <a:pt x="633" y="146"/>
                      </a:lnTo>
                      <a:lnTo>
                        <a:pt x="602" y="170"/>
                      </a:lnTo>
                      <a:lnTo>
                        <a:pt x="600" y="168"/>
                      </a:lnTo>
                      <a:lnTo>
                        <a:pt x="599" y="165"/>
                      </a:lnTo>
                      <a:lnTo>
                        <a:pt x="597" y="164"/>
                      </a:lnTo>
                      <a:lnTo>
                        <a:pt x="596" y="162"/>
                      </a:lnTo>
                      <a:lnTo>
                        <a:pt x="593" y="159"/>
                      </a:lnTo>
                      <a:lnTo>
                        <a:pt x="591" y="158"/>
                      </a:lnTo>
                      <a:lnTo>
                        <a:pt x="590" y="155"/>
                      </a:lnTo>
                      <a:lnTo>
                        <a:pt x="588" y="153"/>
                      </a:lnTo>
                      <a:lnTo>
                        <a:pt x="587" y="152"/>
                      </a:lnTo>
                      <a:lnTo>
                        <a:pt x="585" y="149"/>
                      </a:lnTo>
                      <a:lnTo>
                        <a:pt x="582" y="146"/>
                      </a:lnTo>
                      <a:lnTo>
                        <a:pt x="581" y="144"/>
                      </a:lnTo>
                      <a:lnTo>
                        <a:pt x="579" y="141"/>
                      </a:lnTo>
                      <a:lnTo>
                        <a:pt x="576" y="140"/>
                      </a:lnTo>
                      <a:lnTo>
                        <a:pt x="575" y="138"/>
                      </a:lnTo>
                      <a:lnTo>
                        <a:pt x="573" y="135"/>
                      </a:lnTo>
                      <a:lnTo>
                        <a:pt x="570" y="134"/>
                      </a:lnTo>
                      <a:lnTo>
                        <a:pt x="569" y="132"/>
                      </a:lnTo>
                      <a:lnTo>
                        <a:pt x="566" y="129"/>
                      </a:lnTo>
                      <a:lnTo>
                        <a:pt x="564" y="128"/>
                      </a:lnTo>
                      <a:lnTo>
                        <a:pt x="561" y="125"/>
                      </a:lnTo>
                      <a:lnTo>
                        <a:pt x="560" y="123"/>
                      </a:lnTo>
                      <a:lnTo>
                        <a:pt x="559" y="122"/>
                      </a:lnTo>
                      <a:lnTo>
                        <a:pt x="556" y="119"/>
                      </a:lnTo>
                      <a:lnTo>
                        <a:pt x="554" y="117"/>
                      </a:lnTo>
                      <a:lnTo>
                        <a:pt x="551" y="116"/>
                      </a:lnTo>
                      <a:lnTo>
                        <a:pt x="550" y="113"/>
                      </a:lnTo>
                      <a:lnTo>
                        <a:pt x="547" y="111"/>
                      </a:lnTo>
                      <a:lnTo>
                        <a:pt x="545" y="110"/>
                      </a:lnTo>
                      <a:lnTo>
                        <a:pt x="542" y="108"/>
                      </a:lnTo>
                      <a:lnTo>
                        <a:pt x="541" y="107"/>
                      </a:lnTo>
                      <a:lnTo>
                        <a:pt x="539" y="105"/>
                      </a:lnTo>
                      <a:lnTo>
                        <a:pt x="563" y="74"/>
                      </a:lnTo>
                      <a:lnTo>
                        <a:pt x="561" y="71"/>
                      </a:lnTo>
                      <a:lnTo>
                        <a:pt x="559" y="69"/>
                      </a:lnTo>
                      <a:lnTo>
                        <a:pt x="557" y="69"/>
                      </a:lnTo>
                      <a:lnTo>
                        <a:pt x="556" y="66"/>
                      </a:lnTo>
                      <a:lnTo>
                        <a:pt x="553" y="65"/>
                      </a:lnTo>
                      <a:lnTo>
                        <a:pt x="551" y="65"/>
                      </a:lnTo>
                      <a:lnTo>
                        <a:pt x="548" y="63"/>
                      </a:lnTo>
                      <a:lnTo>
                        <a:pt x="547" y="60"/>
                      </a:lnTo>
                      <a:lnTo>
                        <a:pt x="545" y="60"/>
                      </a:lnTo>
                      <a:lnTo>
                        <a:pt x="542" y="59"/>
                      </a:lnTo>
                      <a:lnTo>
                        <a:pt x="541" y="57"/>
                      </a:lnTo>
                      <a:lnTo>
                        <a:pt x="538" y="56"/>
                      </a:lnTo>
                      <a:lnTo>
                        <a:pt x="536" y="54"/>
                      </a:lnTo>
                      <a:lnTo>
                        <a:pt x="533" y="53"/>
                      </a:lnTo>
                      <a:lnTo>
                        <a:pt x="532" y="51"/>
                      </a:lnTo>
                      <a:lnTo>
                        <a:pt x="530" y="50"/>
                      </a:lnTo>
                      <a:lnTo>
                        <a:pt x="527" y="48"/>
                      </a:lnTo>
                      <a:lnTo>
                        <a:pt x="524" y="47"/>
                      </a:lnTo>
                      <a:lnTo>
                        <a:pt x="523" y="45"/>
                      </a:lnTo>
                      <a:lnTo>
                        <a:pt x="520" y="45"/>
                      </a:lnTo>
                      <a:lnTo>
                        <a:pt x="518" y="44"/>
                      </a:lnTo>
                      <a:lnTo>
                        <a:pt x="515" y="42"/>
                      </a:lnTo>
                      <a:lnTo>
                        <a:pt x="514" y="41"/>
                      </a:lnTo>
                      <a:lnTo>
                        <a:pt x="511" y="39"/>
                      </a:lnTo>
                      <a:lnTo>
                        <a:pt x="508" y="38"/>
                      </a:lnTo>
                      <a:lnTo>
                        <a:pt x="506" y="38"/>
                      </a:lnTo>
                      <a:lnTo>
                        <a:pt x="503" y="36"/>
                      </a:lnTo>
                      <a:lnTo>
                        <a:pt x="500" y="35"/>
                      </a:lnTo>
                      <a:lnTo>
                        <a:pt x="499" y="33"/>
                      </a:lnTo>
                      <a:lnTo>
                        <a:pt x="496" y="32"/>
                      </a:lnTo>
                      <a:lnTo>
                        <a:pt x="493" y="30"/>
                      </a:lnTo>
                      <a:lnTo>
                        <a:pt x="491" y="30"/>
                      </a:lnTo>
                      <a:lnTo>
                        <a:pt x="475" y="66"/>
                      </a:lnTo>
                      <a:lnTo>
                        <a:pt x="472" y="65"/>
                      </a:lnTo>
                      <a:lnTo>
                        <a:pt x="470" y="65"/>
                      </a:lnTo>
                      <a:lnTo>
                        <a:pt x="467" y="63"/>
                      </a:lnTo>
                      <a:lnTo>
                        <a:pt x="464" y="62"/>
                      </a:lnTo>
                      <a:lnTo>
                        <a:pt x="463" y="60"/>
                      </a:lnTo>
                      <a:lnTo>
                        <a:pt x="460" y="60"/>
                      </a:lnTo>
                      <a:lnTo>
                        <a:pt x="457" y="59"/>
                      </a:lnTo>
                      <a:lnTo>
                        <a:pt x="454" y="57"/>
                      </a:lnTo>
                      <a:lnTo>
                        <a:pt x="451" y="57"/>
                      </a:lnTo>
                      <a:lnTo>
                        <a:pt x="449" y="56"/>
                      </a:lnTo>
                      <a:lnTo>
                        <a:pt x="446" y="54"/>
                      </a:lnTo>
                      <a:lnTo>
                        <a:pt x="443" y="54"/>
                      </a:lnTo>
                      <a:lnTo>
                        <a:pt x="440" y="53"/>
                      </a:lnTo>
                      <a:lnTo>
                        <a:pt x="437" y="53"/>
                      </a:lnTo>
                      <a:lnTo>
                        <a:pt x="434" y="51"/>
                      </a:lnTo>
                      <a:lnTo>
                        <a:pt x="433" y="51"/>
                      </a:lnTo>
                      <a:lnTo>
                        <a:pt x="428" y="50"/>
                      </a:lnTo>
                      <a:lnTo>
                        <a:pt x="427" y="50"/>
                      </a:lnTo>
                      <a:lnTo>
                        <a:pt x="424" y="48"/>
                      </a:lnTo>
                      <a:lnTo>
                        <a:pt x="421" y="48"/>
                      </a:lnTo>
                      <a:lnTo>
                        <a:pt x="418" y="47"/>
                      </a:lnTo>
                      <a:lnTo>
                        <a:pt x="415" y="47"/>
                      </a:lnTo>
                      <a:lnTo>
                        <a:pt x="412" y="45"/>
                      </a:lnTo>
                      <a:lnTo>
                        <a:pt x="409" y="45"/>
                      </a:lnTo>
                      <a:lnTo>
                        <a:pt x="406" y="45"/>
                      </a:lnTo>
                      <a:lnTo>
                        <a:pt x="403" y="45"/>
                      </a:lnTo>
                      <a:lnTo>
                        <a:pt x="400" y="44"/>
                      </a:lnTo>
                      <a:lnTo>
                        <a:pt x="397" y="44"/>
                      </a:lnTo>
                      <a:lnTo>
                        <a:pt x="395" y="44"/>
                      </a:lnTo>
                      <a:lnTo>
                        <a:pt x="392" y="42"/>
                      </a:lnTo>
                      <a:lnTo>
                        <a:pt x="388" y="42"/>
                      </a:lnTo>
                      <a:lnTo>
                        <a:pt x="386" y="42"/>
                      </a:lnTo>
                      <a:lnTo>
                        <a:pt x="389" y="2"/>
                      </a:lnTo>
                      <a:lnTo>
                        <a:pt x="388" y="2"/>
                      </a:lnTo>
                      <a:lnTo>
                        <a:pt x="385" y="2"/>
                      </a:lnTo>
                      <a:lnTo>
                        <a:pt x="382" y="2"/>
                      </a:lnTo>
                      <a:lnTo>
                        <a:pt x="379" y="2"/>
                      </a:lnTo>
                      <a:lnTo>
                        <a:pt x="376" y="0"/>
                      </a:lnTo>
                      <a:lnTo>
                        <a:pt x="373" y="0"/>
                      </a:lnTo>
                      <a:lnTo>
                        <a:pt x="371" y="0"/>
                      </a:lnTo>
                      <a:lnTo>
                        <a:pt x="368" y="0"/>
                      </a:lnTo>
                      <a:lnTo>
                        <a:pt x="365" y="0"/>
                      </a:lnTo>
                      <a:lnTo>
                        <a:pt x="364" y="0"/>
                      </a:lnTo>
                      <a:lnTo>
                        <a:pt x="361" y="0"/>
                      </a:lnTo>
                      <a:lnTo>
                        <a:pt x="358" y="0"/>
                      </a:lnTo>
                      <a:lnTo>
                        <a:pt x="355" y="0"/>
                      </a:lnTo>
                      <a:lnTo>
                        <a:pt x="352" y="0"/>
                      </a:lnTo>
                      <a:lnTo>
                        <a:pt x="349" y="0"/>
                      </a:lnTo>
                      <a:lnTo>
                        <a:pt x="347" y="0"/>
                      </a:lnTo>
                      <a:lnTo>
                        <a:pt x="344" y="0"/>
                      </a:lnTo>
                      <a:lnTo>
                        <a:pt x="341" y="0"/>
                      </a:lnTo>
                      <a:lnTo>
                        <a:pt x="341" y="0"/>
                      </a:lnTo>
                      <a:close/>
                      <a:moveTo>
                        <a:pt x="349" y="93"/>
                      </a:moveTo>
                      <a:lnTo>
                        <a:pt x="364" y="95"/>
                      </a:lnTo>
                      <a:lnTo>
                        <a:pt x="377" y="95"/>
                      </a:lnTo>
                      <a:lnTo>
                        <a:pt x="392" y="98"/>
                      </a:lnTo>
                      <a:lnTo>
                        <a:pt x="406" y="101"/>
                      </a:lnTo>
                      <a:lnTo>
                        <a:pt x="419" y="104"/>
                      </a:lnTo>
                      <a:lnTo>
                        <a:pt x="434" y="108"/>
                      </a:lnTo>
                      <a:lnTo>
                        <a:pt x="448" y="113"/>
                      </a:lnTo>
                      <a:lnTo>
                        <a:pt x="461" y="119"/>
                      </a:lnTo>
                      <a:lnTo>
                        <a:pt x="473" y="126"/>
                      </a:lnTo>
                      <a:lnTo>
                        <a:pt x="487" y="134"/>
                      </a:lnTo>
                      <a:lnTo>
                        <a:pt x="499" y="141"/>
                      </a:lnTo>
                      <a:lnTo>
                        <a:pt x="511" y="152"/>
                      </a:lnTo>
                      <a:lnTo>
                        <a:pt x="523" y="161"/>
                      </a:lnTo>
                      <a:lnTo>
                        <a:pt x="535" y="173"/>
                      </a:lnTo>
                      <a:lnTo>
                        <a:pt x="545" y="183"/>
                      </a:lnTo>
                      <a:lnTo>
                        <a:pt x="556" y="197"/>
                      </a:lnTo>
                      <a:lnTo>
                        <a:pt x="554" y="197"/>
                      </a:lnTo>
                      <a:lnTo>
                        <a:pt x="561" y="206"/>
                      </a:lnTo>
                      <a:lnTo>
                        <a:pt x="573" y="225"/>
                      </a:lnTo>
                      <a:lnTo>
                        <a:pt x="579" y="235"/>
                      </a:lnTo>
                      <a:lnTo>
                        <a:pt x="579" y="234"/>
                      </a:lnTo>
                      <a:lnTo>
                        <a:pt x="581" y="238"/>
                      </a:lnTo>
                      <a:lnTo>
                        <a:pt x="587" y="250"/>
                      </a:lnTo>
                      <a:lnTo>
                        <a:pt x="596" y="277"/>
                      </a:lnTo>
                      <a:lnTo>
                        <a:pt x="603" y="306"/>
                      </a:lnTo>
                      <a:lnTo>
                        <a:pt x="608" y="336"/>
                      </a:lnTo>
                      <a:lnTo>
                        <a:pt x="608" y="351"/>
                      </a:lnTo>
                      <a:lnTo>
                        <a:pt x="608" y="351"/>
                      </a:lnTo>
                      <a:lnTo>
                        <a:pt x="608" y="354"/>
                      </a:lnTo>
                      <a:lnTo>
                        <a:pt x="608" y="357"/>
                      </a:lnTo>
                      <a:lnTo>
                        <a:pt x="608" y="360"/>
                      </a:lnTo>
                      <a:lnTo>
                        <a:pt x="608" y="363"/>
                      </a:lnTo>
                      <a:lnTo>
                        <a:pt x="608" y="363"/>
                      </a:lnTo>
                      <a:lnTo>
                        <a:pt x="608" y="378"/>
                      </a:lnTo>
                      <a:lnTo>
                        <a:pt x="603" y="408"/>
                      </a:lnTo>
                      <a:lnTo>
                        <a:pt x="596" y="435"/>
                      </a:lnTo>
                      <a:lnTo>
                        <a:pt x="587" y="463"/>
                      </a:lnTo>
                      <a:lnTo>
                        <a:pt x="581" y="475"/>
                      </a:lnTo>
                      <a:lnTo>
                        <a:pt x="579" y="478"/>
                      </a:lnTo>
                      <a:lnTo>
                        <a:pt x="579" y="478"/>
                      </a:lnTo>
                      <a:lnTo>
                        <a:pt x="573" y="488"/>
                      </a:lnTo>
                      <a:lnTo>
                        <a:pt x="561" y="508"/>
                      </a:lnTo>
                      <a:lnTo>
                        <a:pt x="554" y="517"/>
                      </a:lnTo>
                      <a:lnTo>
                        <a:pt x="556" y="517"/>
                      </a:lnTo>
                      <a:lnTo>
                        <a:pt x="545" y="529"/>
                      </a:lnTo>
                      <a:lnTo>
                        <a:pt x="535" y="541"/>
                      </a:lnTo>
                      <a:lnTo>
                        <a:pt x="523" y="551"/>
                      </a:lnTo>
                      <a:lnTo>
                        <a:pt x="511" y="562"/>
                      </a:lnTo>
                      <a:lnTo>
                        <a:pt x="499" y="571"/>
                      </a:lnTo>
                      <a:lnTo>
                        <a:pt x="487" y="580"/>
                      </a:lnTo>
                      <a:lnTo>
                        <a:pt x="473" y="587"/>
                      </a:lnTo>
                      <a:lnTo>
                        <a:pt x="461" y="593"/>
                      </a:lnTo>
                      <a:lnTo>
                        <a:pt x="448" y="599"/>
                      </a:lnTo>
                      <a:lnTo>
                        <a:pt x="434" y="605"/>
                      </a:lnTo>
                      <a:lnTo>
                        <a:pt x="419" y="610"/>
                      </a:lnTo>
                      <a:lnTo>
                        <a:pt x="406" y="613"/>
                      </a:lnTo>
                      <a:lnTo>
                        <a:pt x="392" y="616"/>
                      </a:lnTo>
                      <a:lnTo>
                        <a:pt x="377" y="617"/>
                      </a:lnTo>
                      <a:lnTo>
                        <a:pt x="364" y="619"/>
                      </a:lnTo>
                      <a:lnTo>
                        <a:pt x="349" y="619"/>
                      </a:lnTo>
                      <a:lnTo>
                        <a:pt x="335" y="619"/>
                      </a:lnTo>
                      <a:lnTo>
                        <a:pt x="321" y="617"/>
                      </a:lnTo>
                      <a:lnTo>
                        <a:pt x="306" y="616"/>
                      </a:lnTo>
                      <a:lnTo>
                        <a:pt x="292" y="613"/>
                      </a:lnTo>
                      <a:lnTo>
                        <a:pt x="279" y="610"/>
                      </a:lnTo>
                      <a:lnTo>
                        <a:pt x="265" y="605"/>
                      </a:lnTo>
                      <a:lnTo>
                        <a:pt x="252" y="599"/>
                      </a:lnTo>
                      <a:lnTo>
                        <a:pt x="237" y="593"/>
                      </a:lnTo>
                      <a:lnTo>
                        <a:pt x="225" y="587"/>
                      </a:lnTo>
                      <a:lnTo>
                        <a:pt x="211" y="580"/>
                      </a:lnTo>
                      <a:lnTo>
                        <a:pt x="199" y="571"/>
                      </a:lnTo>
                      <a:lnTo>
                        <a:pt x="187" y="562"/>
                      </a:lnTo>
                      <a:lnTo>
                        <a:pt x="175" y="551"/>
                      </a:lnTo>
                      <a:lnTo>
                        <a:pt x="165" y="541"/>
                      </a:lnTo>
                      <a:lnTo>
                        <a:pt x="153" y="529"/>
                      </a:lnTo>
                      <a:lnTo>
                        <a:pt x="144" y="517"/>
                      </a:lnTo>
                      <a:lnTo>
                        <a:pt x="144" y="517"/>
                      </a:lnTo>
                      <a:lnTo>
                        <a:pt x="136" y="506"/>
                      </a:lnTo>
                      <a:lnTo>
                        <a:pt x="124" y="487"/>
                      </a:lnTo>
                      <a:lnTo>
                        <a:pt x="118" y="476"/>
                      </a:lnTo>
                      <a:lnTo>
                        <a:pt x="118" y="476"/>
                      </a:lnTo>
                      <a:lnTo>
                        <a:pt x="117" y="473"/>
                      </a:lnTo>
                      <a:lnTo>
                        <a:pt x="111" y="462"/>
                      </a:lnTo>
                      <a:lnTo>
                        <a:pt x="102" y="435"/>
                      </a:lnTo>
                      <a:lnTo>
                        <a:pt x="95" y="406"/>
                      </a:lnTo>
                      <a:lnTo>
                        <a:pt x="92" y="378"/>
                      </a:lnTo>
                      <a:lnTo>
                        <a:pt x="90" y="363"/>
                      </a:lnTo>
                      <a:lnTo>
                        <a:pt x="90" y="363"/>
                      </a:lnTo>
                      <a:lnTo>
                        <a:pt x="90" y="360"/>
                      </a:lnTo>
                      <a:lnTo>
                        <a:pt x="90" y="357"/>
                      </a:lnTo>
                      <a:lnTo>
                        <a:pt x="90" y="354"/>
                      </a:lnTo>
                      <a:lnTo>
                        <a:pt x="90" y="351"/>
                      </a:lnTo>
                      <a:lnTo>
                        <a:pt x="90" y="351"/>
                      </a:lnTo>
                      <a:lnTo>
                        <a:pt x="92" y="336"/>
                      </a:lnTo>
                      <a:lnTo>
                        <a:pt x="95" y="306"/>
                      </a:lnTo>
                      <a:lnTo>
                        <a:pt x="102" y="279"/>
                      </a:lnTo>
                      <a:lnTo>
                        <a:pt x="111" y="252"/>
                      </a:lnTo>
                      <a:lnTo>
                        <a:pt x="117" y="238"/>
                      </a:lnTo>
                      <a:lnTo>
                        <a:pt x="118" y="235"/>
                      </a:lnTo>
                      <a:lnTo>
                        <a:pt x="118" y="237"/>
                      </a:lnTo>
                      <a:lnTo>
                        <a:pt x="124" y="226"/>
                      </a:lnTo>
                      <a:lnTo>
                        <a:pt x="136" y="206"/>
                      </a:lnTo>
                      <a:lnTo>
                        <a:pt x="144" y="197"/>
                      </a:lnTo>
                      <a:lnTo>
                        <a:pt x="144" y="197"/>
                      </a:lnTo>
                      <a:lnTo>
                        <a:pt x="153" y="185"/>
                      </a:lnTo>
                      <a:lnTo>
                        <a:pt x="165" y="173"/>
                      </a:lnTo>
                      <a:lnTo>
                        <a:pt x="175" y="162"/>
                      </a:lnTo>
                      <a:lnTo>
                        <a:pt x="187" y="152"/>
                      </a:lnTo>
                      <a:lnTo>
                        <a:pt x="199" y="143"/>
                      </a:lnTo>
                      <a:lnTo>
                        <a:pt x="211" y="134"/>
                      </a:lnTo>
                      <a:lnTo>
                        <a:pt x="225" y="126"/>
                      </a:lnTo>
                      <a:lnTo>
                        <a:pt x="237" y="119"/>
                      </a:lnTo>
                      <a:lnTo>
                        <a:pt x="252" y="113"/>
                      </a:lnTo>
                      <a:lnTo>
                        <a:pt x="265" y="108"/>
                      </a:lnTo>
                      <a:lnTo>
                        <a:pt x="279" y="104"/>
                      </a:lnTo>
                      <a:lnTo>
                        <a:pt x="292" y="101"/>
                      </a:lnTo>
                      <a:lnTo>
                        <a:pt x="306" y="98"/>
                      </a:lnTo>
                      <a:lnTo>
                        <a:pt x="321" y="95"/>
                      </a:lnTo>
                      <a:lnTo>
                        <a:pt x="335" y="95"/>
                      </a:lnTo>
                      <a:lnTo>
                        <a:pt x="349" y="93"/>
                      </a:lnTo>
                      <a:lnTo>
                        <a:pt x="349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20">
                  <a:extLst>
                    <a:ext uri="{FF2B5EF4-FFF2-40B4-BE49-F238E27FC236}">
                      <a16:creationId xmlns:a16="http://schemas.microsoft.com/office/drawing/2014/main" id="{22B19266-5AF7-1341-ACFB-16AD838EC4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48688" y="1800225"/>
                  <a:ext cx="693737" cy="693737"/>
                </a:xfrm>
                <a:custGeom>
                  <a:avLst/>
                  <a:gdLst>
                    <a:gd name="T0" fmla="*/ 146 w 292"/>
                    <a:gd name="T1" fmla="*/ 0 h 292"/>
                    <a:gd name="T2" fmla="*/ 0 w 292"/>
                    <a:gd name="T3" fmla="*/ 146 h 292"/>
                    <a:gd name="T4" fmla="*/ 146 w 292"/>
                    <a:gd name="T5" fmla="*/ 292 h 292"/>
                    <a:gd name="T6" fmla="*/ 292 w 292"/>
                    <a:gd name="T7" fmla="*/ 146 h 292"/>
                    <a:gd name="T8" fmla="*/ 146 w 292"/>
                    <a:gd name="T9" fmla="*/ 0 h 292"/>
                    <a:gd name="T10" fmla="*/ 146 w 292"/>
                    <a:gd name="T11" fmla="*/ 242 h 292"/>
                    <a:gd name="T12" fmla="*/ 50 w 292"/>
                    <a:gd name="T13" fmla="*/ 146 h 292"/>
                    <a:gd name="T14" fmla="*/ 146 w 292"/>
                    <a:gd name="T15" fmla="*/ 50 h 292"/>
                    <a:gd name="T16" fmla="*/ 242 w 292"/>
                    <a:gd name="T17" fmla="*/ 146 h 292"/>
                    <a:gd name="T18" fmla="*/ 146 w 292"/>
                    <a:gd name="T19" fmla="*/ 24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2" h="292">
                      <a:moveTo>
                        <a:pt x="146" y="0"/>
                      </a:moveTo>
                      <a:cubicBezTo>
                        <a:pt x="66" y="0"/>
                        <a:pt x="0" y="65"/>
                        <a:pt x="0" y="146"/>
                      </a:cubicBezTo>
                      <a:cubicBezTo>
                        <a:pt x="0" y="226"/>
                        <a:pt x="66" y="292"/>
                        <a:pt x="146" y="292"/>
                      </a:cubicBezTo>
                      <a:cubicBezTo>
                        <a:pt x="227" y="292"/>
                        <a:pt x="292" y="226"/>
                        <a:pt x="292" y="146"/>
                      </a:cubicBezTo>
                      <a:cubicBezTo>
                        <a:pt x="292" y="65"/>
                        <a:pt x="227" y="0"/>
                        <a:pt x="146" y="0"/>
                      </a:cubicBezTo>
                      <a:close/>
                      <a:moveTo>
                        <a:pt x="146" y="242"/>
                      </a:moveTo>
                      <a:cubicBezTo>
                        <a:pt x="93" y="242"/>
                        <a:pt x="50" y="199"/>
                        <a:pt x="50" y="146"/>
                      </a:cubicBezTo>
                      <a:cubicBezTo>
                        <a:pt x="50" y="93"/>
                        <a:pt x="93" y="50"/>
                        <a:pt x="146" y="50"/>
                      </a:cubicBezTo>
                      <a:cubicBezTo>
                        <a:pt x="199" y="50"/>
                        <a:pt x="242" y="93"/>
                        <a:pt x="242" y="146"/>
                      </a:cubicBezTo>
                      <a:cubicBezTo>
                        <a:pt x="242" y="199"/>
                        <a:pt x="199" y="242"/>
                        <a:pt x="146" y="2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8" name="Freeform 11">
                <a:extLst>
                  <a:ext uri="{FF2B5EF4-FFF2-40B4-BE49-F238E27FC236}">
                    <a16:creationId xmlns:a16="http://schemas.microsoft.com/office/drawing/2014/main" id="{0C7F42CA-153D-FBDD-BDA3-E934C59586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46784" y="1826922"/>
                <a:ext cx="141292" cy="141079"/>
              </a:xfrm>
              <a:custGeom>
                <a:avLst/>
                <a:gdLst>
                  <a:gd name="T0" fmla="*/ 614 w 663"/>
                  <a:gd name="T1" fmla="*/ 373 h 662"/>
                  <a:gd name="T2" fmla="*/ 612 w 663"/>
                  <a:gd name="T3" fmla="*/ 300 h 662"/>
                  <a:gd name="T4" fmla="*/ 656 w 663"/>
                  <a:gd name="T5" fmla="*/ 262 h 662"/>
                  <a:gd name="T6" fmla="*/ 648 w 663"/>
                  <a:gd name="T7" fmla="*/ 210 h 662"/>
                  <a:gd name="T8" fmla="*/ 611 w 663"/>
                  <a:gd name="T9" fmla="*/ 150 h 662"/>
                  <a:gd name="T10" fmla="*/ 527 w 663"/>
                  <a:gd name="T11" fmla="*/ 127 h 662"/>
                  <a:gd name="T12" fmla="*/ 506 w 663"/>
                  <a:gd name="T13" fmla="*/ 75 h 662"/>
                  <a:gd name="T14" fmla="*/ 487 w 663"/>
                  <a:gd name="T15" fmla="*/ 30 h 662"/>
                  <a:gd name="T16" fmla="*/ 409 w 663"/>
                  <a:gd name="T17" fmla="*/ 0 h 662"/>
                  <a:gd name="T18" fmla="*/ 374 w 663"/>
                  <a:gd name="T19" fmla="*/ 48 h 662"/>
                  <a:gd name="T20" fmla="*/ 323 w 663"/>
                  <a:gd name="T21" fmla="*/ 50 h 662"/>
                  <a:gd name="T22" fmla="*/ 283 w 663"/>
                  <a:gd name="T23" fmla="*/ 42 h 662"/>
                  <a:gd name="T24" fmla="*/ 246 w 663"/>
                  <a:gd name="T25" fmla="*/ 3 h 662"/>
                  <a:gd name="T26" fmla="*/ 160 w 663"/>
                  <a:gd name="T27" fmla="*/ 38 h 662"/>
                  <a:gd name="T28" fmla="*/ 162 w 663"/>
                  <a:gd name="T29" fmla="*/ 98 h 662"/>
                  <a:gd name="T30" fmla="*/ 138 w 663"/>
                  <a:gd name="T31" fmla="*/ 126 h 662"/>
                  <a:gd name="T32" fmla="*/ 103 w 663"/>
                  <a:gd name="T33" fmla="*/ 163 h 662"/>
                  <a:gd name="T34" fmla="*/ 29 w 663"/>
                  <a:gd name="T35" fmla="*/ 178 h 662"/>
                  <a:gd name="T36" fmla="*/ 0 w 663"/>
                  <a:gd name="T37" fmla="*/ 258 h 662"/>
                  <a:gd name="T38" fmla="*/ 50 w 663"/>
                  <a:gd name="T39" fmla="*/ 325 h 662"/>
                  <a:gd name="T40" fmla="*/ 15 w 663"/>
                  <a:gd name="T41" fmla="*/ 397 h 662"/>
                  <a:gd name="T42" fmla="*/ 23 w 663"/>
                  <a:gd name="T43" fmla="*/ 472 h 662"/>
                  <a:gd name="T44" fmla="*/ 105 w 663"/>
                  <a:gd name="T45" fmla="*/ 500 h 662"/>
                  <a:gd name="T46" fmla="*/ 156 w 663"/>
                  <a:gd name="T47" fmla="*/ 551 h 662"/>
                  <a:gd name="T48" fmla="*/ 151 w 663"/>
                  <a:gd name="T49" fmla="*/ 618 h 662"/>
                  <a:gd name="T50" fmla="*/ 220 w 663"/>
                  <a:gd name="T51" fmla="*/ 651 h 662"/>
                  <a:gd name="T52" fmla="*/ 267 w 663"/>
                  <a:gd name="T53" fmla="*/ 650 h 662"/>
                  <a:gd name="T54" fmla="*/ 331 w 663"/>
                  <a:gd name="T55" fmla="*/ 614 h 662"/>
                  <a:gd name="T56" fmla="*/ 400 w 663"/>
                  <a:gd name="T57" fmla="*/ 654 h 662"/>
                  <a:gd name="T58" fmla="*/ 431 w 663"/>
                  <a:gd name="T59" fmla="*/ 656 h 662"/>
                  <a:gd name="T60" fmla="*/ 513 w 663"/>
                  <a:gd name="T61" fmla="*/ 618 h 662"/>
                  <a:gd name="T62" fmla="*/ 515 w 663"/>
                  <a:gd name="T63" fmla="*/ 545 h 662"/>
                  <a:gd name="T64" fmla="*/ 552 w 663"/>
                  <a:gd name="T65" fmla="*/ 506 h 662"/>
                  <a:gd name="T66" fmla="*/ 611 w 663"/>
                  <a:gd name="T67" fmla="*/ 512 h 662"/>
                  <a:gd name="T68" fmla="*/ 641 w 663"/>
                  <a:gd name="T69" fmla="*/ 472 h 662"/>
                  <a:gd name="T70" fmla="*/ 663 w 663"/>
                  <a:gd name="T71" fmla="*/ 406 h 662"/>
                  <a:gd name="T72" fmla="*/ 415 w 663"/>
                  <a:gd name="T73" fmla="*/ 256 h 662"/>
                  <a:gd name="T74" fmla="*/ 437 w 663"/>
                  <a:gd name="T75" fmla="*/ 292 h 662"/>
                  <a:gd name="T76" fmla="*/ 443 w 663"/>
                  <a:gd name="T77" fmla="*/ 340 h 662"/>
                  <a:gd name="T78" fmla="*/ 401 w 663"/>
                  <a:gd name="T79" fmla="*/ 319 h 662"/>
                  <a:gd name="T80" fmla="*/ 391 w 663"/>
                  <a:gd name="T81" fmla="*/ 292 h 662"/>
                  <a:gd name="T82" fmla="*/ 368 w 663"/>
                  <a:gd name="T83" fmla="*/ 270 h 662"/>
                  <a:gd name="T84" fmla="*/ 361 w 663"/>
                  <a:gd name="T85" fmla="*/ 440 h 662"/>
                  <a:gd name="T86" fmla="*/ 326 w 663"/>
                  <a:gd name="T87" fmla="*/ 445 h 662"/>
                  <a:gd name="T88" fmla="*/ 293 w 663"/>
                  <a:gd name="T89" fmla="*/ 437 h 662"/>
                  <a:gd name="T90" fmla="*/ 259 w 663"/>
                  <a:gd name="T91" fmla="*/ 419 h 662"/>
                  <a:gd name="T92" fmla="*/ 316 w 663"/>
                  <a:gd name="T93" fmla="*/ 401 h 662"/>
                  <a:gd name="T94" fmla="*/ 337 w 663"/>
                  <a:gd name="T95" fmla="*/ 403 h 662"/>
                  <a:gd name="T96" fmla="*/ 359 w 663"/>
                  <a:gd name="T97" fmla="*/ 397 h 662"/>
                  <a:gd name="T98" fmla="*/ 398 w 663"/>
                  <a:gd name="T99" fmla="*/ 422 h 662"/>
                  <a:gd name="T100" fmla="*/ 292 w 663"/>
                  <a:gd name="T101" fmla="*/ 273 h 662"/>
                  <a:gd name="T102" fmla="*/ 271 w 663"/>
                  <a:gd name="T103" fmla="*/ 292 h 662"/>
                  <a:gd name="T104" fmla="*/ 262 w 663"/>
                  <a:gd name="T105" fmla="*/ 313 h 662"/>
                  <a:gd name="T106" fmla="*/ 261 w 663"/>
                  <a:gd name="T107" fmla="*/ 334 h 662"/>
                  <a:gd name="T108" fmla="*/ 219 w 663"/>
                  <a:gd name="T109" fmla="*/ 342 h 662"/>
                  <a:gd name="T110" fmla="*/ 220 w 663"/>
                  <a:gd name="T111" fmla="*/ 309 h 662"/>
                  <a:gd name="T112" fmla="*/ 232 w 663"/>
                  <a:gd name="T113" fmla="*/ 277 h 662"/>
                  <a:gd name="T114" fmla="*/ 262 w 663"/>
                  <a:gd name="T115" fmla="*/ 243 h 662"/>
                  <a:gd name="T116" fmla="*/ 299 w 663"/>
                  <a:gd name="T117" fmla="*/ 268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3" h="662">
                    <a:moveTo>
                      <a:pt x="662" y="404"/>
                    </a:moveTo>
                    <a:lnTo>
                      <a:pt x="662" y="404"/>
                    </a:lnTo>
                    <a:lnTo>
                      <a:pt x="656" y="400"/>
                    </a:lnTo>
                    <a:lnTo>
                      <a:pt x="636" y="388"/>
                    </a:lnTo>
                    <a:lnTo>
                      <a:pt x="623" y="380"/>
                    </a:lnTo>
                    <a:lnTo>
                      <a:pt x="614" y="373"/>
                    </a:lnTo>
                    <a:lnTo>
                      <a:pt x="611" y="371"/>
                    </a:lnTo>
                    <a:lnTo>
                      <a:pt x="611" y="370"/>
                    </a:lnTo>
                    <a:lnTo>
                      <a:pt x="612" y="361"/>
                    </a:lnTo>
                    <a:lnTo>
                      <a:pt x="614" y="339"/>
                    </a:lnTo>
                    <a:lnTo>
                      <a:pt x="614" y="318"/>
                    </a:lnTo>
                    <a:lnTo>
                      <a:pt x="612" y="300"/>
                    </a:lnTo>
                    <a:lnTo>
                      <a:pt x="611" y="292"/>
                    </a:lnTo>
                    <a:lnTo>
                      <a:pt x="611" y="292"/>
                    </a:lnTo>
                    <a:lnTo>
                      <a:pt x="612" y="289"/>
                    </a:lnTo>
                    <a:lnTo>
                      <a:pt x="620" y="283"/>
                    </a:lnTo>
                    <a:lnTo>
                      <a:pt x="636" y="274"/>
                    </a:lnTo>
                    <a:lnTo>
                      <a:pt x="656" y="262"/>
                    </a:lnTo>
                    <a:lnTo>
                      <a:pt x="662" y="258"/>
                    </a:lnTo>
                    <a:lnTo>
                      <a:pt x="662" y="258"/>
                    </a:lnTo>
                    <a:lnTo>
                      <a:pt x="662" y="255"/>
                    </a:lnTo>
                    <a:lnTo>
                      <a:pt x="660" y="246"/>
                    </a:lnTo>
                    <a:lnTo>
                      <a:pt x="656" y="229"/>
                    </a:lnTo>
                    <a:lnTo>
                      <a:pt x="648" y="210"/>
                    </a:lnTo>
                    <a:lnTo>
                      <a:pt x="645" y="202"/>
                    </a:lnTo>
                    <a:lnTo>
                      <a:pt x="639" y="187"/>
                    </a:lnTo>
                    <a:lnTo>
                      <a:pt x="627" y="165"/>
                    </a:lnTo>
                    <a:lnTo>
                      <a:pt x="620" y="153"/>
                    </a:lnTo>
                    <a:lnTo>
                      <a:pt x="618" y="148"/>
                    </a:lnTo>
                    <a:lnTo>
                      <a:pt x="611" y="150"/>
                    </a:lnTo>
                    <a:lnTo>
                      <a:pt x="588" y="156"/>
                    </a:lnTo>
                    <a:lnTo>
                      <a:pt x="558" y="163"/>
                    </a:lnTo>
                    <a:lnTo>
                      <a:pt x="555" y="159"/>
                    </a:lnTo>
                    <a:lnTo>
                      <a:pt x="549" y="153"/>
                    </a:lnTo>
                    <a:lnTo>
                      <a:pt x="537" y="139"/>
                    </a:lnTo>
                    <a:lnTo>
                      <a:pt x="527" y="127"/>
                    </a:lnTo>
                    <a:lnTo>
                      <a:pt x="513" y="116"/>
                    </a:lnTo>
                    <a:lnTo>
                      <a:pt x="507" y="111"/>
                    </a:lnTo>
                    <a:lnTo>
                      <a:pt x="502" y="107"/>
                    </a:lnTo>
                    <a:lnTo>
                      <a:pt x="500" y="105"/>
                    </a:lnTo>
                    <a:lnTo>
                      <a:pt x="502" y="98"/>
                    </a:lnTo>
                    <a:lnTo>
                      <a:pt x="506" y="75"/>
                    </a:lnTo>
                    <a:lnTo>
                      <a:pt x="512" y="53"/>
                    </a:lnTo>
                    <a:lnTo>
                      <a:pt x="513" y="45"/>
                    </a:lnTo>
                    <a:lnTo>
                      <a:pt x="512" y="45"/>
                    </a:lnTo>
                    <a:lnTo>
                      <a:pt x="510" y="44"/>
                    </a:lnTo>
                    <a:lnTo>
                      <a:pt x="503" y="38"/>
                    </a:lnTo>
                    <a:lnTo>
                      <a:pt x="487" y="30"/>
                    </a:lnTo>
                    <a:lnTo>
                      <a:pt x="470" y="21"/>
                    </a:lnTo>
                    <a:lnTo>
                      <a:pt x="461" y="18"/>
                    </a:lnTo>
                    <a:lnTo>
                      <a:pt x="452" y="14"/>
                    </a:lnTo>
                    <a:lnTo>
                      <a:pt x="434" y="8"/>
                    </a:lnTo>
                    <a:lnTo>
                      <a:pt x="416" y="3"/>
                    </a:lnTo>
                    <a:lnTo>
                      <a:pt x="409" y="0"/>
                    </a:lnTo>
                    <a:lnTo>
                      <a:pt x="406" y="0"/>
                    </a:lnTo>
                    <a:lnTo>
                      <a:pt x="404" y="2"/>
                    </a:lnTo>
                    <a:lnTo>
                      <a:pt x="400" y="8"/>
                    </a:lnTo>
                    <a:lnTo>
                      <a:pt x="388" y="27"/>
                    </a:lnTo>
                    <a:lnTo>
                      <a:pt x="382" y="39"/>
                    </a:lnTo>
                    <a:lnTo>
                      <a:pt x="374" y="48"/>
                    </a:lnTo>
                    <a:lnTo>
                      <a:pt x="371" y="51"/>
                    </a:lnTo>
                    <a:lnTo>
                      <a:pt x="371" y="51"/>
                    </a:lnTo>
                    <a:lnTo>
                      <a:pt x="365" y="51"/>
                    </a:lnTo>
                    <a:lnTo>
                      <a:pt x="350" y="50"/>
                    </a:lnTo>
                    <a:lnTo>
                      <a:pt x="340" y="50"/>
                    </a:lnTo>
                    <a:lnTo>
                      <a:pt x="323" y="50"/>
                    </a:lnTo>
                    <a:lnTo>
                      <a:pt x="313" y="50"/>
                    </a:lnTo>
                    <a:lnTo>
                      <a:pt x="299" y="51"/>
                    </a:lnTo>
                    <a:lnTo>
                      <a:pt x="292" y="53"/>
                    </a:lnTo>
                    <a:lnTo>
                      <a:pt x="292" y="53"/>
                    </a:lnTo>
                    <a:lnTo>
                      <a:pt x="289" y="51"/>
                    </a:lnTo>
                    <a:lnTo>
                      <a:pt x="283" y="42"/>
                    </a:lnTo>
                    <a:lnTo>
                      <a:pt x="274" y="27"/>
                    </a:lnTo>
                    <a:lnTo>
                      <a:pt x="262" y="8"/>
                    </a:lnTo>
                    <a:lnTo>
                      <a:pt x="258" y="2"/>
                    </a:lnTo>
                    <a:lnTo>
                      <a:pt x="258" y="0"/>
                    </a:lnTo>
                    <a:lnTo>
                      <a:pt x="255" y="2"/>
                    </a:lnTo>
                    <a:lnTo>
                      <a:pt x="246" y="3"/>
                    </a:lnTo>
                    <a:lnTo>
                      <a:pt x="229" y="8"/>
                    </a:lnTo>
                    <a:lnTo>
                      <a:pt x="211" y="14"/>
                    </a:lnTo>
                    <a:lnTo>
                      <a:pt x="202" y="17"/>
                    </a:lnTo>
                    <a:lnTo>
                      <a:pt x="195" y="21"/>
                    </a:lnTo>
                    <a:lnTo>
                      <a:pt x="177" y="30"/>
                    </a:lnTo>
                    <a:lnTo>
                      <a:pt x="160" y="38"/>
                    </a:lnTo>
                    <a:lnTo>
                      <a:pt x="153" y="44"/>
                    </a:lnTo>
                    <a:lnTo>
                      <a:pt x="150" y="45"/>
                    </a:lnTo>
                    <a:lnTo>
                      <a:pt x="150" y="47"/>
                    </a:lnTo>
                    <a:lnTo>
                      <a:pt x="151" y="54"/>
                    </a:lnTo>
                    <a:lnTo>
                      <a:pt x="156" y="75"/>
                    </a:lnTo>
                    <a:lnTo>
                      <a:pt x="162" y="98"/>
                    </a:lnTo>
                    <a:lnTo>
                      <a:pt x="163" y="105"/>
                    </a:lnTo>
                    <a:lnTo>
                      <a:pt x="162" y="105"/>
                    </a:lnTo>
                    <a:lnTo>
                      <a:pt x="157" y="110"/>
                    </a:lnTo>
                    <a:lnTo>
                      <a:pt x="154" y="113"/>
                    </a:lnTo>
                    <a:lnTo>
                      <a:pt x="150" y="116"/>
                    </a:lnTo>
                    <a:lnTo>
                      <a:pt x="138" y="126"/>
                    </a:lnTo>
                    <a:lnTo>
                      <a:pt x="126" y="138"/>
                    </a:lnTo>
                    <a:lnTo>
                      <a:pt x="115" y="150"/>
                    </a:lnTo>
                    <a:lnTo>
                      <a:pt x="112" y="154"/>
                    </a:lnTo>
                    <a:lnTo>
                      <a:pt x="109" y="157"/>
                    </a:lnTo>
                    <a:lnTo>
                      <a:pt x="105" y="162"/>
                    </a:lnTo>
                    <a:lnTo>
                      <a:pt x="103" y="163"/>
                    </a:lnTo>
                    <a:lnTo>
                      <a:pt x="96" y="162"/>
                    </a:lnTo>
                    <a:lnTo>
                      <a:pt x="73" y="156"/>
                    </a:lnTo>
                    <a:lnTo>
                      <a:pt x="45" y="150"/>
                    </a:lnTo>
                    <a:lnTo>
                      <a:pt x="44" y="151"/>
                    </a:lnTo>
                    <a:lnTo>
                      <a:pt x="41" y="157"/>
                    </a:lnTo>
                    <a:lnTo>
                      <a:pt x="29" y="178"/>
                    </a:lnTo>
                    <a:lnTo>
                      <a:pt x="24" y="189"/>
                    </a:lnTo>
                    <a:lnTo>
                      <a:pt x="18" y="201"/>
                    </a:lnTo>
                    <a:lnTo>
                      <a:pt x="8" y="228"/>
                    </a:lnTo>
                    <a:lnTo>
                      <a:pt x="5" y="241"/>
                    </a:lnTo>
                    <a:lnTo>
                      <a:pt x="2" y="253"/>
                    </a:lnTo>
                    <a:lnTo>
                      <a:pt x="0" y="258"/>
                    </a:lnTo>
                    <a:lnTo>
                      <a:pt x="6" y="262"/>
                    </a:lnTo>
                    <a:lnTo>
                      <a:pt x="26" y="274"/>
                    </a:lnTo>
                    <a:lnTo>
                      <a:pt x="53" y="291"/>
                    </a:lnTo>
                    <a:lnTo>
                      <a:pt x="51" y="297"/>
                    </a:lnTo>
                    <a:lnTo>
                      <a:pt x="51" y="307"/>
                    </a:lnTo>
                    <a:lnTo>
                      <a:pt x="50" y="325"/>
                    </a:lnTo>
                    <a:lnTo>
                      <a:pt x="50" y="343"/>
                    </a:lnTo>
                    <a:lnTo>
                      <a:pt x="51" y="359"/>
                    </a:lnTo>
                    <a:lnTo>
                      <a:pt x="53" y="367"/>
                    </a:lnTo>
                    <a:lnTo>
                      <a:pt x="53" y="373"/>
                    </a:lnTo>
                    <a:lnTo>
                      <a:pt x="32" y="386"/>
                    </a:lnTo>
                    <a:lnTo>
                      <a:pt x="15" y="397"/>
                    </a:lnTo>
                    <a:lnTo>
                      <a:pt x="6" y="403"/>
                    </a:lnTo>
                    <a:lnTo>
                      <a:pt x="0" y="406"/>
                    </a:lnTo>
                    <a:lnTo>
                      <a:pt x="3" y="418"/>
                    </a:lnTo>
                    <a:lnTo>
                      <a:pt x="8" y="431"/>
                    </a:lnTo>
                    <a:lnTo>
                      <a:pt x="17" y="460"/>
                    </a:lnTo>
                    <a:lnTo>
                      <a:pt x="23" y="472"/>
                    </a:lnTo>
                    <a:lnTo>
                      <a:pt x="27" y="482"/>
                    </a:lnTo>
                    <a:lnTo>
                      <a:pt x="41" y="506"/>
                    </a:lnTo>
                    <a:lnTo>
                      <a:pt x="45" y="512"/>
                    </a:lnTo>
                    <a:lnTo>
                      <a:pt x="47" y="514"/>
                    </a:lnTo>
                    <a:lnTo>
                      <a:pt x="76" y="508"/>
                    </a:lnTo>
                    <a:lnTo>
                      <a:pt x="105" y="500"/>
                    </a:lnTo>
                    <a:lnTo>
                      <a:pt x="108" y="503"/>
                    </a:lnTo>
                    <a:lnTo>
                      <a:pt x="112" y="511"/>
                    </a:lnTo>
                    <a:lnTo>
                      <a:pt x="124" y="523"/>
                    </a:lnTo>
                    <a:lnTo>
                      <a:pt x="136" y="536"/>
                    </a:lnTo>
                    <a:lnTo>
                      <a:pt x="150" y="547"/>
                    </a:lnTo>
                    <a:lnTo>
                      <a:pt x="156" y="551"/>
                    </a:lnTo>
                    <a:lnTo>
                      <a:pt x="159" y="554"/>
                    </a:lnTo>
                    <a:lnTo>
                      <a:pt x="163" y="559"/>
                    </a:lnTo>
                    <a:lnTo>
                      <a:pt x="163" y="560"/>
                    </a:lnTo>
                    <a:lnTo>
                      <a:pt x="156" y="590"/>
                    </a:lnTo>
                    <a:lnTo>
                      <a:pt x="150" y="617"/>
                    </a:lnTo>
                    <a:lnTo>
                      <a:pt x="151" y="618"/>
                    </a:lnTo>
                    <a:lnTo>
                      <a:pt x="154" y="620"/>
                    </a:lnTo>
                    <a:lnTo>
                      <a:pt x="162" y="626"/>
                    </a:lnTo>
                    <a:lnTo>
                      <a:pt x="178" y="635"/>
                    </a:lnTo>
                    <a:lnTo>
                      <a:pt x="196" y="642"/>
                    </a:lnTo>
                    <a:lnTo>
                      <a:pt x="205" y="647"/>
                    </a:lnTo>
                    <a:lnTo>
                      <a:pt x="220" y="651"/>
                    </a:lnTo>
                    <a:lnTo>
                      <a:pt x="243" y="659"/>
                    </a:lnTo>
                    <a:lnTo>
                      <a:pt x="255" y="662"/>
                    </a:lnTo>
                    <a:lnTo>
                      <a:pt x="256" y="662"/>
                    </a:lnTo>
                    <a:lnTo>
                      <a:pt x="258" y="662"/>
                    </a:lnTo>
                    <a:lnTo>
                      <a:pt x="259" y="660"/>
                    </a:lnTo>
                    <a:lnTo>
                      <a:pt x="267" y="650"/>
                    </a:lnTo>
                    <a:lnTo>
                      <a:pt x="276" y="636"/>
                    </a:lnTo>
                    <a:lnTo>
                      <a:pt x="290" y="611"/>
                    </a:lnTo>
                    <a:lnTo>
                      <a:pt x="295" y="611"/>
                    </a:lnTo>
                    <a:lnTo>
                      <a:pt x="304" y="612"/>
                    </a:lnTo>
                    <a:lnTo>
                      <a:pt x="322" y="614"/>
                    </a:lnTo>
                    <a:lnTo>
                      <a:pt x="331" y="614"/>
                    </a:lnTo>
                    <a:lnTo>
                      <a:pt x="338" y="614"/>
                    </a:lnTo>
                    <a:lnTo>
                      <a:pt x="355" y="612"/>
                    </a:lnTo>
                    <a:lnTo>
                      <a:pt x="367" y="611"/>
                    </a:lnTo>
                    <a:lnTo>
                      <a:pt x="373" y="611"/>
                    </a:lnTo>
                    <a:lnTo>
                      <a:pt x="388" y="635"/>
                    </a:lnTo>
                    <a:lnTo>
                      <a:pt x="400" y="654"/>
                    </a:lnTo>
                    <a:lnTo>
                      <a:pt x="404" y="660"/>
                    </a:lnTo>
                    <a:lnTo>
                      <a:pt x="406" y="662"/>
                    </a:lnTo>
                    <a:lnTo>
                      <a:pt x="406" y="662"/>
                    </a:lnTo>
                    <a:lnTo>
                      <a:pt x="410" y="662"/>
                    </a:lnTo>
                    <a:lnTo>
                      <a:pt x="418" y="659"/>
                    </a:lnTo>
                    <a:lnTo>
                      <a:pt x="431" y="656"/>
                    </a:lnTo>
                    <a:lnTo>
                      <a:pt x="458" y="647"/>
                    </a:lnTo>
                    <a:lnTo>
                      <a:pt x="470" y="641"/>
                    </a:lnTo>
                    <a:lnTo>
                      <a:pt x="478" y="638"/>
                    </a:lnTo>
                    <a:lnTo>
                      <a:pt x="493" y="630"/>
                    </a:lnTo>
                    <a:lnTo>
                      <a:pt x="504" y="623"/>
                    </a:lnTo>
                    <a:lnTo>
                      <a:pt x="513" y="618"/>
                    </a:lnTo>
                    <a:lnTo>
                      <a:pt x="513" y="617"/>
                    </a:lnTo>
                    <a:lnTo>
                      <a:pt x="512" y="609"/>
                    </a:lnTo>
                    <a:lnTo>
                      <a:pt x="507" y="587"/>
                    </a:lnTo>
                    <a:lnTo>
                      <a:pt x="500" y="559"/>
                    </a:lnTo>
                    <a:lnTo>
                      <a:pt x="510" y="550"/>
                    </a:lnTo>
                    <a:lnTo>
                      <a:pt x="515" y="545"/>
                    </a:lnTo>
                    <a:lnTo>
                      <a:pt x="525" y="536"/>
                    </a:lnTo>
                    <a:lnTo>
                      <a:pt x="537" y="524"/>
                    </a:lnTo>
                    <a:lnTo>
                      <a:pt x="546" y="514"/>
                    </a:lnTo>
                    <a:lnTo>
                      <a:pt x="551" y="509"/>
                    </a:lnTo>
                    <a:lnTo>
                      <a:pt x="551" y="511"/>
                    </a:lnTo>
                    <a:lnTo>
                      <a:pt x="552" y="506"/>
                    </a:lnTo>
                    <a:lnTo>
                      <a:pt x="554" y="506"/>
                    </a:lnTo>
                    <a:lnTo>
                      <a:pt x="558" y="500"/>
                    </a:lnTo>
                    <a:lnTo>
                      <a:pt x="560" y="500"/>
                    </a:lnTo>
                    <a:lnTo>
                      <a:pt x="567" y="502"/>
                    </a:lnTo>
                    <a:lnTo>
                      <a:pt x="590" y="506"/>
                    </a:lnTo>
                    <a:lnTo>
                      <a:pt x="611" y="512"/>
                    </a:lnTo>
                    <a:lnTo>
                      <a:pt x="618" y="514"/>
                    </a:lnTo>
                    <a:lnTo>
                      <a:pt x="618" y="512"/>
                    </a:lnTo>
                    <a:lnTo>
                      <a:pt x="623" y="506"/>
                    </a:lnTo>
                    <a:lnTo>
                      <a:pt x="632" y="491"/>
                    </a:lnTo>
                    <a:lnTo>
                      <a:pt x="636" y="479"/>
                    </a:lnTo>
                    <a:lnTo>
                      <a:pt x="641" y="472"/>
                    </a:lnTo>
                    <a:lnTo>
                      <a:pt x="647" y="457"/>
                    </a:lnTo>
                    <a:lnTo>
                      <a:pt x="653" y="443"/>
                    </a:lnTo>
                    <a:lnTo>
                      <a:pt x="657" y="428"/>
                    </a:lnTo>
                    <a:lnTo>
                      <a:pt x="659" y="421"/>
                    </a:lnTo>
                    <a:lnTo>
                      <a:pt x="662" y="413"/>
                    </a:lnTo>
                    <a:lnTo>
                      <a:pt x="663" y="406"/>
                    </a:lnTo>
                    <a:lnTo>
                      <a:pt x="662" y="404"/>
                    </a:lnTo>
                    <a:close/>
                    <a:moveTo>
                      <a:pt x="377" y="229"/>
                    </a:moveTo>
                    <a:lnTo>
                      <a:pt x="388" y="234"/>
                    </a:lnTo>
                    <a:lnTo>
                      <a:pt x="398" y="240"/>
                    </a:lnTo>
                    <a:lnTo>
                      <a:pt x="407" y="247"/>
                    </a:lnTo>
                    <a:lnTo>
                      <a:pt x="415" y="256"/>
                    </a:lnTo>
                    <a:lnTo>
                      <a:pt x="421" y="262"/>
                    </a:lnTo>
                    <a:lnTo>
                      <a:pt x="424" y="268"/>
                    </a:lnTo>
                    <a:lnTo>
                      <a:pt x="425" y="270"/>
                    </a:lnTo>
                    <a:lnTo>
                      <a:pt x="428" y="274"/>
                    </a:lnTo>
                    <a:lnTo>
                      <a:pt x="433" y="283"/>
                    </a:lnTo>
                    <a:lnTo>
                      <a:pt x="437" y="292"/>
                    </a:lnTo>
                    <a:lnTo>
                      <a:pt x="440" y="301"/>
                    </a:lnTo>
                    <a:lnTo>
                      <a:pt x="442" y="306"/>
                    </a:lnTo>
                    <a:lnTo>
                      <a:pt x="442" y="310"/>
                    </a:lnTo>
                    <a:lnTo>
                      <a:pt x="443" y="321"/>
                    </a:lnTo>
                    <a:lnTo>
                      <a:pt x="445" y="330"/>
                    </a:lnTo>
                    <a:lnTo>
                      <a:pt x="443" y="340"/>
                    </a:lnTo>
                    <a:lnTo>
                      <a:pt x="443" y="349"/>
                    </a:lnTo>
                    <a:lnTo>
                      <a:pt x="440" y="358"/>
                    </a:lnTo>
                    <a:lnTo>
                      <a:pt x="403" y="334"/>
                    </a:lnTo>
                    <a:lnTo>
                      <a:pt x="403" y="331"/>
                    </a:lnTo>
                    <a:lnTo>
                      <a:pt x="403" y="325"/>
                    </a:lnTo>
                    <a:lnTo>
                      <a:pt x="401" y="319"/>
                    </a:lnTo>
                    <a:lnTo>
                      <a:pt x="401" y="315"/>
                    </a:lnTo>
                    <a:lnTo>
                      <a:pt x="400" y="313"/>
                    </a:lnTo>
                    <a:lnTo>
                      <a:pt x="398" y="307"/>
                    </a:lnTo>
                    <a:lnTo>
                      <a:pt x="395" y="301"/>
                    </a:lnTo>
                    <a:lnTo>
                      <a:pt x="392" y="295"/>
                    </a:lnTo>
                    <a:lnTo>
                      <a:pt x="391" y="292"/>
                    </a:lnTo>
                    <a:lnTo>
                      <a:pt x="391" y="291"/>
                    </a:lnTo>
                    <a:lnTo>
                      <a:pt x="388" y="288"/>
                    </a:lnTo>
                    <a:lnTo>
                      <a:pt x="385" y="283"/>
                    </a:lnTo>
                    <a:lnTo>
                      <a:pt x="379" y="279"/>
                    </a:lnTo>
                    <a:lnTo>
                      <a:pt x="373" y="274"/>
                    </a:lnTo>
                    <a:lnTo>
                      <a:pt x="368" y="270"/>
                    </a:lnTo>
                    <a:lnTo>
                      <a:pt x="368" y="225"/>
                    </a:lnTo>
                    <a:lnTo>
                      <a:pt x="377" y="229"/>
                    </a:lnTo>
                    <a:close/>
                    <a:moveTo>
                      <a:pt x="380" y="433"/>
                    </a:moveTo>
                    <a:lnTo>
                      <a:pt x="374" y="436"/>
                    </a:lnTo>
                    <a:lnTo>
                      <a:pt x="368" y="439"/>
                    </a:lnTo>
                    <a:lnTo>
                      <a:pt x="361" y="440"/>
                    </a:lnTo>
                    <a:lnTo>
                      <a:pt x="355" y="442"/>
                    </a:lnTo>
                    <a:lnTo>
                      <a:pt x="347" y="443"/>
                    </a:lnTo>
                    <a:lnTo>
                      <a:pt x="343" y="443"/>
                    </a:lnTo>
                    <a:lnTo>
                      <a:pt x="341" y="443"/>
                    </a:lnTo>
                    <a:lnTo>
                      <a:pt x="334" y="445"/>
                    </a:lnTo>
                    <a:lnTo>
                      <a:pt x="326" y="445"/>
                    </a:lnTo>
                    <a:lnTo>
                      <a:pt x="319" y="443"/>
                    </a:lnTo>
                    <a:lnTo>
                      <a:pt x="317" y="443"/>
                    </a:lnTo>
                    <a:lnTo>
                      <a:pt x="313" y="443"/>
                    </a:lnTo>
                    <a:lnTo>
                      <a:pt x="307" y="442"/>
                    </a:lnTo>
                    <a:lnTo>
                      <a:pt x="299" y="440"/>
                    </a:lnTo>
                    <a:lnTo>
                      <a:pt x="293" y="437"/>
                    </a:lnTo>
                    <a:lnTo>
                      <a:pt x="286" y="436"/>
                    </a:lnTo>
                    <a:lnTo>
                      <a:pt x="280" y="433"/>
                    </a:lnTo>
                    <a:lnTo>
                      <a:pt x="274" y="428"/>
                    </a:lnTo>
                    <a:lnTo>
                      <a:pt x="268" y="425"/>
                    </a:lnTo>
                    <a:lnTo>
                      <a:pt x="262" y="421"/>
                    </a:lnTo>
                    <a:lnTo>
                      <a:pt x="259" y="419"/>
                    </a:lnTo>
                    <a:lnTo>
                      <a:pt x="298" y="394"/>
                    </a:lnTo>
                    <a:lnTo>
                      <a:pt x="299" y="395"/>
                    </a:lnTo>
                    <a:lnTo>
                      <a:pt x="302" y="397"/>
                    </a:lnTo>
                    <a:lnTo>
                      <a:pt x="307" y="398"/>
                    </a:lnTo>
                    <a:lnTo>
                      <a:pt x="311" y="400"/>
                    </a:lnTo>
                    <a:lnTo>
                      <a:pt x="316" y="401"/>
                    </a:lnTo>
                    <a:lnTo>
                      <a:pt x="320" y="401"/>
                    </a:lnTo>
                    <a:lnTo>
                      <a:pt x="322" y="403"/>
                    </a:lnTo>
                    <a:lnTo>
                      <a:pt x="323" y="403"/>
                    </a:lnTo>
                    <a:lnTo>
                      <a:pt x="328" y="403"/>
                    </a:lnTo>
                    <a:lnTo>
                      <a:pt x="332" y="403"/>
                    </a:lnTo>
                    <a:lnTo>
                      <a:pt x="337" y="403"/>
                    </a:lnTo>
                    <a:lnTo>
                      <a:pt x="338" y="403"/>
                    </a:lnTo>
                    <a:lnTo>
                      <a:pt x="341" y="401"/>
                    </a:lnTo>
                    <a:lnTo>
                      <a:pt x="346" y="401"/>
                    </a:lnTo>
                    <a:lnTo>
                      <a:pt x="350" y="400"/>
                    </a:lnTo>
                    <a:lnTo>
                      <a:pt x="355" y="398"/>
                    </a:lnTo>
                    <a:lnTo>
                      <a:pt x="359" y="397"/>
                    </a:lnTo>
                    <a:lnTo>
                      <a:pt x="362" y="395"/>
                    </a:lnTo>
                    <a:lnTo>
                      <a:pt x="367" y="394"/>
                    </a:lnTo>
                    <a:lnTo>
                      <a:pt x="367" y="392"/>
                    </a:lnTo>
                    <a:lnTo>
                      <a:pt x="404" y="416"/>
                    </a:lnTo>
                    <a:lnTo>
                      <a:pt x="404" y="418"/>
                    </a:lnTo>
                    <a:lnTo>
                      <a:pt x="398" y="422"/>
                    </a:lnTo>
                    <a:lnTo>
                      <a:pt x="394" y="425"/>
                    </a:lnTo>
                    <a:lnTo>
                      <a:pt x="388" y="430"/>
                    </a:lnTo>
                    <a:lnTo>
                      <a:pt x="380" y="433"/>
                    </a:lnTo>
                    <a:close/>
                    <a:moveTo>
                      <a:pt x="299" y="268"/>
                    </a:moveTo>
                    <a:lnTo>
                      <a:pt x="298" y="268"/>
                    </a:lnTo>
                    <a:lnTo>
                      <a:pt x="292" y="273"/>
                    </a:lnTo>
                    <a:lnTo>
                      <a:pt x="287" y="276"/>
                    </a:lnTo>
                    <a:lnTo>
                      <a:pt x="283" y="280"/>
                    </a:lnTo>
                    <a:lnTo>
                      <a:pt x="280" y="282"/>
                    </a:lnTo>
                    <a:lnTo>
                      <a:pt x="279" y="283"/>
                    </a:lnTo>
                    <a:lnTo>
                      <a:pt x="274" y="288"/>
                    </a:lnTo>
                    <a:lnTo>
                      <a:pt x="271" y="292"/>
                    </a:lnTo>
                    <a:lnTo>
                      <a:pt x="268" y="298"/>
                    </a:lnTo>
                    <a:lnTo>
                      <a:pt x="268" y="300"/>
                    </a:lnTo>
                    <a:lnTo>
                      <a:pt x="267" y="303"/>
                    </a:lnTo>
                    <a:lnTo>
                      <a:pt x="265" y="306"/>
                    </a:lnTo>
                    <a:lnTo>
                      <a:pt x="264" y="310"/>
                    </a:lnTo>
                    <a:lnTo>
                      <a:pt x="262" y="313"/>
                    </a:lnTo>
                    <a:lnTo>
                      <a:pt x="262" y="318"/>
                    </a:lnTo>
                    <a:lnTo>
                      <a:pt x="261" y="321"/>
                    </a:lnTo>
                    <a:lnTo>
                      <a:pt x="261" y="325"/>
                    </a:lnTo>
                    <a:lnTo>
                      <a:pt x="261" y="330"/>
                    </a:lnTo>
                    <a:lnTo>
                      <a:pt x="261" y="331"/>
                    </a:lnTo>
                    <a:lnTo>
                      <a:pt x="261" y="334"/>
                    </a:lnTo>
                    <a:lnTo>
                      <a:pt x="261" y="337"/>
                    </a:lnTo>
                    <a:lnTo>
                      <a:pt x="222" y="361"/>
                    </a:lnTo>
                    <a:lnTo>
                      <a:pt x="222" y="361"/>
                    </a:lnTo>
                    <a:lnTo>
                      <a:pt x="220" y="355"/>
                    </a:lnTo>
                    <a:lnTo>
                      <a:pt x="220" y="348"/>
                    </a:lnTo>
                    <a:lnTo>
                      <a:pt x="219" y="342"/>
                    </a:lnTo>
                    <a:lnTo>
                      <a:pt x="219" y="336"/>
                    </a:lnTo>
                    <a:lnTo>
                      <a:pt x="219" y="331"/>
                    </a:lnTo>
                    <a:lnTo>
                      <a:pt x="219" y="328"/>
                    </a:lnTo>
                    <a:lnTo>
                      <a:pt x="219" y="322"/>
                    </a:lnTo>
                    <a:lnTo>
                      <a:pt x="220" y="315"/>
                    </a:lnTo>
                    <a:lnTo>
                      <a:pt x="220" y="309"/>
                    </a:lnTo>
                    <a:lnTo>
                      <a:pt x="222" y="303"/>
                    </a:lnTo>
                    <a:lnTo>
                      <a:pt x="223" y="297"/>
                    </a:lnTo>
                    <a:lnTo>
                      <a:pt x="226" y="291"/>
                    </a:lnTo>
                    <a:lnTo>
                      <a:pt x="229" y="285"/>
                    </a:lnTo>
                    <a:lnTo>
                      <a:pt x="231" y="282"/>
                    </a:lnTo>
                    <a:lnTo>
                      <a:pt x="232" y="277"/>
                    </a:lnTo>
                    <a:lnTo>
                      <a:pt x="237" y="270"/>
                    </a:lnTo>
                    <a:lnTo>
                      <a:pt x="241" y="264"/>
                    </a:lnTo>
                    <a:lnTo>
                      <a:pt x="247" y="256"/>
                    </a:lnTo>
                    <a:lnTo>
                      <a:pt x="250" y="253"/>
                    </a:lnTo>
                    <a:lnTo>
                      <a:pt x="255" y="249"/>
                    </a:lnTo>
                    <a:lnTo>
                      <a:pt x="262" y="243"/>
                    </a:lnTo>
                    <a:lnTo>
                      <a:pt x="270" y="237"/>
                    </a:lnTo>
                    <a:lnTo>
                      <a:pt x="277" y="232"/>
                    </a:lnTo>
                    <a:lnTo>
                      <a:pt x="286" y="228"/>
                    </a:lnTo>
                    <a:lnTo>
                      <a:pt x="295" y="225"/>
                    </a:lnTo>
                    <a:lnTo>
                      <a:pt x="299" y="223"/>
                    </a:lnTo>
                    <a:lnTo>
                      <a:pt x="299" y="268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9" name="Gruppieren 138">
                <a:extLst>
                  <a:ext uri="{FF2B5EF4-FFF2-40B4-BE49-F238E27FC236}">
                    <a16:creationId xmlns:a16="http://schemas.microsoft.com/office/drawing/2014/main" id="{B857609E-C56C-BAAF-576B-C3F5E5004525}"/>
                  </a:ext>
                </a:extLst>
              </p:cNvPr>
              <p:cNvGrpSpPr/>
              <p:nvPr/>
            </p:nvGrpSpPr>
            <p:grpSpPr>
              <a:xfrm>
                <a:off x="6557572" y="1638007"/>
                <a:ext cx="155234" cy="158122"/>
                <a:chOff x="6472238" y="3055938"/>
                <a:chExt cx="1109662" cy="1130300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92" name="Freeform 18">
                  <a:extLst>
                    <a:ext uri="{FF2B5EF4-FFF2-40B4-BE49-F238E27FC236}">
                      <a16:creationId xmlns:a16="http://schemas.microsoft.com/office/drawing/2014/main" id="{B11DF2F9-8D43-6F91-45B9-1359DC96E5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51625" y="3244850"/>
                  <a:ext cx="752475" cy="750887"/>
                </a:xfrm>
                <a:custGeom>
                  <a:avLst/>
                  <a:gdLst>
                    <a:gd name="T0" fmla="*/ 459 w 474"/>
                    <a:gd name="T1" fmla="*/ 154 h 473"/>
                    <a:gd name="T2" fmla="*/ 426 w 474"/>
                    <a:gd name="T3" fmla="*/ 95 h 473"/>
                    <a:gd name="T4" fmla="*/ 378 w 474"/>
                    <a:gd name="T5" fmla="*/ 47 h 473"/>
                    <a:gd name="T6" fmla="*/ 318 w 474"/>
                    <a:gd name="T7" fmla="*/ 14 h 473"/>
                    <a:gd name="T8" fmla="*/ 250 w 474"/>
                    <a:gd name="T9" fmla="*/ 0 h 473"/>
                    <a:gd name="T10" fmla="*/ 200 w 474"/>
                    <a:gd name="T11" fmla="*/ 3 h 473"/>
                    <a:gd name="T12" fmla="*/ 134 w 474"/>
                    <a:gd name="T13" fmla="*/ 23 h 473"/>
                    <a:gd name="T14" fmla="*/ 77 w 474"/>
                    <a:gd name="T15" fmla="*/ 62 h 473"/>
                    <a:gd name="T16" fmla="*/ 34 w 474"/>
                    <a:gd name="T17" fmla="*/ 114 h 473"/>
                    <a:gd name="T18" fmla="*/ 7 w 474"/>
                    <a:gd name="T19" fmla="*/ 177 h 473"/>
                    <a:gd name="T20" fmla="*/ 0 w 474"/>
                    <a:gd name="T21" fmla="*/ 237 h 473"/>
                    <a:gd name="T22" fmla="*/ 7 w 474"/>
                    <a:gd name="T23" fmla="*/ 295 h 473"/>
                    <a:gd name="T24" fmla="*/ 34 w 474"/>
                    <a:gd name="T25" fmla="*/ 360 h 473"/>
                    <a:gd name="T26" fmla="*/ 77 w 474"/>
                    <a:gd name="T27" fmla="*/ 412 h 473"/>
                    <a:gd name="T28" fmla="*/ 134 w 474"/>
                    <a:gd name="T29" fmla="*/ 449 h 473"/>
                    <a:gd name="T30" fmla="*/ 200 w 474"/>
                    <a:gd name="T31" fmla="*/ 470 h 473"/>
                    <a:gd name="T32" fmla="*/ 250 w 474"/>
                    <a:gd name="T33" fmla="*/ 473 h 473"/>
                    <a:gd name="T34" fmla="*/ 318 w 474"/>
                    <a:gd name="T35" fmla="*/ 458 h 473"/>
                    <a:gd name="T36" fmla="*/ 378 w 474"/>
                    <a:gd name="T37" fmla="*/ 427 h 473"/>
                    <a:gd name="T38" fmla="*/ 426 w 474"/>
                    <a:gd name="T39" fmla="*/ 378 h 473"/>
                    <a:gd name="T40" fmla="*/ 459 w 474"/>
                    <a:gd name="T41" fmla="*/ 318 h 473"/>
                    <a:gd name="T42" fmla="*/ 473 w 474"/>
                    <a:gd name="T43" fmla="*/ 249 h 473"/>
                    <a:gd name="T44" fmla="*/ 471 w 474"/>
                    <a:gd name="T45" fmla="*/ 201 h 473"/>
                    <a:gd name="T46" fmla="*/ 405 w 474"/>
                    <a:gd name="T47" fmla="*/ 280 h 473"/>
                    <a:gd name="T48" fmla="*/ 386 w 474"/>
                    <a:gd name="T49" fmla="*/ 327 h 473"/>
                    <a:gd name="T50" fmla="*/ 354 w 474"/>
                    <a:gd name="T51" fmla="*/ 366 h 473"/>
                    <a:gd name="T52" fmla="*/ 312 w 474"/>
                    <a:gd name="T53" fmla="*/ 394 h 473"/>
                    <a:gd name="T54" fmla="*/ 263 w 474"/>
                    <a:gd name="T55" fmla="*/ 409 h 473"/>
                    <a:gd name="T56" fmla="*/ 229 w 474"/>
                    <a:gd name="T57" fmla="*/ 410 h 473"/>
                    <a:gd name="T58" fmla="*/ 176 w 474"/>
                    <a:gd name="T59" fmla="*/ 400 h 473"/>
                    <a:gd name="T60" fmla="*/ 133 w 474"/>
                    <a:gd name="T61" fmla="*/ 376 h 473"/>
                    <a:gd name="T62" fmla="*/ 97 w 474"/>
                    <a:gd name="T63" fmla="*/ 340 h 473"/>
                    <a:gd name="T64" fmla="*/ 73 w 474"/>
                    <a:gd name="T65" fmla="*/ 297 h 473"/>
                    <a:gd name="T66" fmla="*/ 62 w 474"/>
                    <a:gd name="T67" fmla="*/ 246 h 473"/>
                    <a:gd name="T68" fmla="*/ 64 w 474"/>
                    <a:gd name="T69" fmla="*/ 210 h 473"/>
                    <a:gd name="T70" fmla="*/ 80 w 474"/>
                    <a:gd name="T71" fmla="*/ 160 h 473"/>
                    <a:gd name="T72" fmla="*/ 107 w 474"/>
                    <a:gd name="T73" fmla="*/ 120 h 473"/>
                    <a:gd name="T74" fmla="*/ 146 w 474"/>
                    <a:gd name="T75" fmla="*/ 87 h 473"/>
                    <a:gd name="T76" fmla="*/ 193 w 474"/>
                    <a:gd name="T77" fmla="*/ 68 h 473"/>
                    <a:gd name="T78" fmla="*/ 236 w 474"/>
                    <a:gd name="T79" fmla="*/ 63 h 473"/>
                    <a:gd name="T80" fmla="*/ 281 w 474"/>
                    <a:gd name="T81" fmla="*/ 68 h 473"/>
                    <a:gd name="T82" fmla="*/ 327 w 474"/>
                    <a:gd name="T83" fmla="*/ 87 h 473"/>
                    <a:gd name="T84" fmla="*/ 366 w 474"/>
                    <a:gd name="T85" fmla="*/ 120 h 473"/>
                    <a:gd name="T86" fmla="*/ 393 w 474"/>
                    <a:gd name="T87" fmla="*/ 160 h 473"/>
                    <a:gd name="T88" fmla="*/ 408 w 474"/>
                    <a:gd name="T89" fmla="*/ 210 h 473"/>
                    <a:gd name="T90" fmla="*/ 411 w 474"/>
                    <a:gd name="T91" fmla="*/ 246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4" h="473">
                      <a:moveTo>
                        <a:pt x="471" y="201"/>
                      </a:moveTo>
                      <a:lnTo>
                        <a:pt x="467" y="177"/>
                      </a:lnTo>
                      <a:lnTo>
                        <a:pt x="459" y="154"/>
                      </a:lnTo>
                      <a:lnTo>
                        <a:pt x="450" y="134"/>
                      </a:lnTo>
                      <a:lnTo>
                        <a:pt x="440" y="114"/>
                      </a:lnTo>
                      <a:lnTo>
                        <a:pt x="426" y="95"/>
                      </a:lnTo>
                      <a:lnTo>
                        <a:pt x="413" y="77"/>
                      </a:lnTo>
                      <a:lnTo>
                        <a:pt x="396" y="62"/>
                      </a:lnTo>
                      <a:lnTo>
                        <a:pt x="378" y="47"/>
                      </a:lnTo>
                      <a:lnTo>
                        <a:pt x="360" y="33"/>
                      </a:lnTo>
                      <a:lnTo>
                        <a:pt x="339" y="23"/>
                      </a:lnTo>
                      <a:lnTo>
                        <a:pt x="318" y="14"/>
                      </a:lnTo>
                      <a:lnTo>
                        <a:pt x="296" y="8"/>
                      </a:lnTo>
                      <a:lnTo>
                        <a:pt x="273" y="3"/>
                      </a:lnTo>
                      <a:lnTo>
                        <a:pt x="250" y="0"/>
                      </a:lnTo>
                      <a:lnTo>
                        <a:pt x="236" y="0"/>
                      </a:lnTo>
                      <a:lnTo>
                        <a:pt x="224" y="0"/>
                      </a:lnTo>
                      <a:lnTo>
                        <a:pt x="200" y="3"/>
                      </a:lnTo>
                      <a:lnTo>
                        <a:pt x="178" y="8"/>
                      </a:lnTo>
                      <a:lnTo>
                        <a:pt x="155" y="14"/>
                      </a:lnTo>
                      <a:lnTo>
                        <a:pt x="134" y="23"/>
                      </a:lnTo>
                      <a:lnTo>
                        <a:pt x="115" y="33"/>
                      </a:lnTo>
                      <a:lnTo>
                        <a:pt x="95" y="47"/>
                      </a:lnTo>
                      <a:lnTo>
                        <a:pt x="77" y="62"/>
                      </a:lnTo>
                      <a:lnTo>
                        <a:pt x="61" y="77"/>
                      </a:lnTo>
                      <a:lnTo>
                        <a:pt x="47" y="95"/>
                      </a:lnTo>
                      <a:lnTo>
                        <a:pt x="34" y="114"/>
                      </a:lnTo>
                      <a:lnTo>
                        <a:pt x="24" y="134"/>
                      </a:lnTo>
                      <a:lnTo>
                        <a:pt x="15" y="154"/>
                      </a:lnTo>
                      <a:lnTo>
                        <a:pt x="7" y="177"/>
                      </a:lnTo>
                      <a:lnTo>
                        <a:pt x="3" y="201"/>
                      </a:lnTo>
                      <a:lnTo>
                        <a:pt x="1" y="225"/>
                      </a:lnTo>
                      <a:lnTo>
                        <a:pt x="0" y="237"/>
                      </a:lnTo>
                      <a:lnTo>
                        <a:pt x="1" y="249"/>
                      </a:lnTo>
                      <a:lnTo>
                        <a:pt x="3" y="273"/>
                      </a:lnTo>
                      <a:lnTo>
                        <a:pt x="7" y="295"/>
                      </a:lnTo>
                      <a:lnTo>
                        <a:pt x="15" y="318"/>
                      </a:lnTo>
                      <a:lnTo>
                        <a:pt x="24" y="339"/>
                      </a:lnTo>
                      <a:lnTo>
                        <a:pt x="34" y="360"/>
                      </a:lnTo>
                      <a:lnTo>
                        <a:pt x="47" y="378"/>
                      </a:lnTo>
                      <a:lnTo>
                        <a:pt x="61" y="395"/>
                      </a:lnTo>
                      <a:lnTo>
                        <a:pt x="77" y="412"/>
                      </a:lnTo>
                      <a:lnTo>
                        <a:pt x="95" y="427"/>
                      </a:lnTo>
                      <a:lnTo>
                        <a:pt x="115" y="439"/>
                      </a:lnTo>
                      <a:lnTo>
                        <a:pt x="134" y="449"/>
                      </a:lnTo>
                      <a:lnTo>
                        <a:pt x="155" y="458"/>
                      </a:lnTo>
                      <a:lnTo>
                        <a:pt x="178" y="466"/>
                      </a:lnTo>
                      <a:lnTo>
                        <a:pt x="200" y="470"/>
                      </a:lnTo>
                      <a:lnTo>
                        <a:pt x="224" y="473"/>
                      </a:lnTo>
                      <a:lnTo>
                        <a:pt x="236" y="473"/>
                      </a:lnTo>
                      <a:lnTo>
                        <a:pt x="250" y="473"/>
                      </a:lnTo>
                      <a:lnTo>
                        <a:pt x="273" y="470"/>
                      </a:lnTo>
                      <a:lnTo>
                        <a:pt x="296" y="466"/>
                      </a:lnTo>
                      <a:lnTo>
                        <a:pt x="318" y="458"/>
                      </a:lnTo>
                      <a:lnTo>
                        <a:pt x="339" y="449"/>
                      </a:lnTo>
                      <a:lnTo>
                        <a:pt x="360" y="439"/>
                      </a:lnTo>
                      <a:lnTo>
                        <a:pt x="378" y="427"/>
                      </a:lnTo>
                      <a:lnTo>
                        <a:pt x="396" y="412"/>
                      </a:lnTo>
                      <a:lnTo>
                        <a:pt x="413" y="395"/>
                      </a:lnTo>
                      <a:lnTo>
                        <a:pt x="426" y="378"/>
                      </a:lnTo>
                      <a:lnTo>
                        <a:pt x="440" y="360"/>
                      </a:lnTo>
                      <a:lnTo>
                        <a:pt x="450" y="339"/>
                      </a:lnTo>
                      <a:lnTo>
                        <a:pt x="459" y="318"/>
                      </a:lnTo>
                      <a:lnTo>
                        <a:pt x="467" y="295"/>
                      </a:lnTo>
                      <a:lnTo>
                        <a:pt x="471" y="273"/>
                      </a:lnTo>
                      <a:lnTo>
                        <a:pt x="473" y="249"/>
                      </a:lnTo>
                      <a:lnTo>
                        <a:pt x="474" y="237"/>
                      </a:lnTo>
                      <a:lnTo>
                        <a:pt x="473" y="225"/>
                      </a:lnTo>
                      <a:lnTo>
                        <a:pt x="471" y="201"/>
                      </a:lnTo>
                      <a:close/>
                      <a:moveTo>
                        <a:pt x="411" y="246"/>
                      </a:moveTo>
                      <a:lnTo>
                        <a:pt x="408" y="264"/>
                      </a:lnTo>
                      <a:lnTo>
                        <a:pt x="405" y="280"/>
                      </a:lnTo>
                      <a:lnTo>
                        <a:pt x="401" y="297"/>
                      </a:lnTo>
                      <a:lnTo>
                        <a:pt x="393" y="312"/>
                      </a:lnTo>
                      <a:lnTo>
                        <a:pt x="386" y="327"/>
                      </a:lnTo>
                      <a:lnTo>
                        <a:pt x="377" y="340"/>
                      </a:lnTo>
                      <a:lnTo>
                        <a:pt x="366" y="354"/>
                      </a:lnTo>
                      <a:lnTo>
                        <a:pt x="354" y="366"/>
                      </a:lnTo>
                      <a:lnTo>
                        <a:pt x="341" y="376"/>
                      </a:lnTo>
                      <a:lnTo>
                        <a:pt x="327" y="385"/>
                      </a:lnTo>
                      <a:lnTo>
                        <a:pt x="312" y="394"/>
                      </a:lnTo>
                      <a:lnTo>
                        <a:pt x="296" y="400"/>
                      </a:lnTo>
                      <a:lnTo>
                        <a:pt x="281" y="404"/>
                      </a:lnTo>
                      <a:lnTo>
                        <a:pt x="263" y="409"/>
                      </a:lnTo>
                      <a:lnTo>
                        <a:pt x="247" y="410"/>
                      </a:lnTo>
                      <a:lnTo>
                        <a:pt x="236" y="410"/>
                      </a:lnTo>
                      <a:lnTo>
                        <a:pt x="229" y="410"/>
                      </a:lnTo>
                      <a:lnTo>
                        <a:pt x="211" y="409"/>
                      </a:lnTo>
                      <a:lnTo>
                        <a:pt x="193" y="404"/>
                      </a:lnTo>
                      <a:lnTo>
                        <a:pt x="176" y="400"/>
                      </a:lnTo>
                      <a:lnTo>
                        <a:pt x="161" y="394"/>
                      </a:lnTo>
                      <a:lnTo>
                        <a:pt x="146" y="385"/>
                      </a:lnTo>
                      <a:lnTo>
                        <a:pt x="133" y="376"/>
                      </a:lnTo>
                      <a:lnTo>
                        <a:pt x="119" y="366"/>
                      </a:lnTo>
                      <a:lnTo>
                        <a:pt x="107" y="354"/>
                      </a:lnTo>
                      <a:lnTo>
                        <a:pt x="97" y="340"/>
                      </a:lnTo>
                      <a:lnTo>
                        <a:pt x="88" y="327"/>
                      </a:lnTo>
                      <a:lnTo>
                        <a:pt x="80" y="312"/>
                      </a:lnTo>
                      <a:lnTo>
                        <a:pt x="73" y="297"/>
                      </a:lnTo>
                      <a:lnTo>
                        <a:pt x="68" y="280"/>
                      </a:lnTo>
                      <a:lnTo>
                        <a:pt x="64" y="264"/>
                      </a:lnTo>
                      <a:lnTo>
                        <a:pt x="62" y="246"/>
                      </a:lnTo>
                      <a:lnTo>
                        <a:pt x="62" y="237"/>
                      </a:lnTo>
                      <a:lnTo>
                        <a:pt x="62" y="228"/>
                      </a:lnTo>
                      <a:lnTo>
                        <a:pt x="64" y="210"/>
                      </a:lnTo>
                      <a:lnTo>
                        <a:pt x="68" y="193"/>
                      </a:lnTo>
                      <a:lnTo>
                        <a:pt x="73" y="177"/>
                      </a:lnTo>
                      <a:lnTo>
                        <a:pt x="80" y="160"/>
                      </a:lnTo>
                      <a:lnTo>
                        <a:pt x="88" y="147"/>
                      </a:lnTo>
                      <a:lnTo>
                        <a:pt x="97" y="132"/>
                      </a:lnTo>
                      <a:lnTo>
                        <a:pt x="107" y="120"/>
                      </a:lnTo>
                      <a:lnTo>
                        <a:pt x="119" y="108"/>
                      </a:lnTo>
                      <a:lnTo>
                        <a:pt x="133" y="98"/>
                      </a:lnTo>
                      <a:lnTo>
                        <a:pt x="146" y="87"/>
                      </a:lnTo>
                      <a:lnTo>
                        <a:pt x="161" y="80"/>
                      </a:lnTo>
                      <a:lnTo>
                        <a:pt x="176" y="74"/>
                      </a:lnTo>
                      <a:lnTo>
                        <a:pt x="193" y="68"/>
                      </a:lnTo>
                      <a:lnTo>
                        <a:pt x="211" y="65"/>
                      </a:lnTo>
                      <a:lnTo>
                        <a:pt x="229" y="63"/>
                      </a:lnTo>
                      <a:lnTo>
                        <a:pt x="236" y="63"/>
                      </a:lnTo>
                      <a:lnTo>
                        <a:pt x="247" y="63"/>
                      </a:lnTo>
                      <a:lnTo>
                        <a:pt x="263" y="65"/>
                      </a:lnTo>
                      <a:lnTo>
                        <a:pt x="281" y="68"/>
                      </a:lnTo>
                      <a:lnTo>
                        <a:pt x="296" y="74"/>
                      </a:lnTo>
                      <a:lnTo>
                        <a:pt x="312" y="80"/>
                      </a:lnTo>
                      <a:lnTo>
                        <a:pt x="327" y="87"/>
                      </a:lnTo>
                      <a:lnTo>
                        <a:pt x="341" y="98"/>
                      </a:lnTo>
                      <a:lnTo>
                        <a:pt x="354" y="108"/>
                      </a:lnTo>
                      <a:lnTo>
                        <a:pt x="366" y="120"/>
                      </a:lnTo>
                      <a:lnTo>
                        <a:pt x="377" y="132"/>
                      </a:lnTo>
                      <a:lnTo>
                        <a:pt x="386" y="147"/>
                      </a:lnTo>
                      <a:lnTo>
                        <a:pt x="393" y="160"/>
                      </a:lnTo>
                      <a:lnTo>
                        <a:pt x="401" y="177"/>
                      </a:lnTo>
                      <a:lnTo>
                        <a:pt x="405" y="193"/>
                      </a:lnTo>
                      <a:lnTo>
                        <a:pt x="408" y="210"/>
                      </a:lnTo>
                      <a:lnTo>
                        <a:pt x="411" y="228"/>
                      </a:lnTo>
                      <a:lnTo>
                        <a:pt x="411" y="237"/>
                      </a:lnTo>
                      <a:lnTo>
                        <a:pt x="411" y="2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19">
                  <a:extLst>
                    <a:ext uri="{FF2B5EF4-FFF2-40B4-BE49-F238E27FC236}">
                      <a16:creationId xmlns:a16="http://schemas.microsoft.com/office/drawing/2014/main" id="{8ABB99DF-B513-A1A7-D990-9E4F42834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8150" y="3382963"/>
                  <a:ext cx="476250" cy="476250"/>
                </a:xfrm>
                <a:custGeom>
                  <a:avLst/>
                  <a:gdLst>
                    <a:gd name="T0" fmla="*/ 295 w 300"/>
                    <a:gd name="T1" fmla="*/ 112 h 300"/>
                    <a:gd name="T2" fmla="*/ 286 w 300"/>
                    <a:gd name="T3" fmla="*/ 84 h 300"/>
                    <a:gd name="T4" fmla="*/ 271 w 300"/>
                    <a:gd name="T5" fmla="*/ 60 h 300"/>
                    <a:gd name="T6" fmla="*/ 252 w 300"/>
                    <a:gd name="T7" fmla="*/ 39 h 300"/>
                    <a:gd name="T8" fmla="*/ 228 w 300"/>
                    <a:gd name="T9" fmla="*/ 21 h 300"/>
                    <a:gd name="T10" fmla="*/ 202 w 300"/>
                    <a:gd name="T11" fmla="*/ 9 h 300"/>
                    <a:gd name="T12" fmla="*/ 174 w 300"/>
                    <a:gd name="T13" fmla="*/ 2 h 300"/>
                    <a:gd name="T14" fmla="*/ 150 w 300"/>
                    <a:gd name="T15" fmla="*/ 0 h 300"/>
                    <a:gd name="T16" fmla="*/ 128 w 300"/>
                    <a:gd name="T17" fmla="*/ 2 h 300"/>
                    <a:gd name="T18" fmla="*/ 99 w 300"/>
                    <a:gd name="T19" fmla="*/ 9 h 300"/>
                    <a:gd name="T20" fmla="*/ 74 w 300"/>
                    <a:gd name="T21" fmla="*/ 21 h 300"/>
                    <a:gd name="T22" fmla="*/ 50 w 300"/>
                    <a:gd name="T23" fmla="*/ 39 h 300"/>
                    <a:gd name="T24" fmla="*/ 30 w 300"/>
                    <a:gd name="T25" fmla="*/ 60 h 300"/>
                    <a:gd name="T26" fmla="*/ 15 w 300"/>
                    <a:gd name="T27" fmla="*/ 84 h 300"/>
                    <a:gd name="T28" fmla="*/ 6 w 300"/>
                    <a:gd name="T29" fmla="*/ 112 h 300"/>
                    <a:gd name="T30" fmla="*/ 2 w 300"/>
                    <a:gd name="T31" fmla="*/ 142 h 300"/>
                    <a:gd name="T32" fmla="*/ 2 w 300"/>
                    <a:gd name="T33" fmla="*/ 157 h 300"/>
                    <a:gd name="T34" fmla="*/ 6 w 300"/>
                    <a:gd name="T35" fmla="*/ 187 h 300"/>
                    <a:gd name="T36" fmla="*/ 15 w 300"/>
                    <a:gd name="T37" fmla="*/ 214 h 300"/>
                    <a:gd name="T38" fmla="*/ 30 w 300"/>
                    <a:gd name="T39" fmla="*/ 240 h 300"/>
                    <a:gd name="T40" fmla="*/ 50 w 300"/>
                    <a:gd name="T41" fmla="*/ 261 h 300"/>
                    <a:gd name="T42" fmla="*/ 74 w 300"/>
                    <a:gd name="T43" fmla="*/ 277 h 300"/>
                    <a:gd name="T44" fmla="*/ 99 w 300"/>
                    <a:gd name="T45" fmla="*/ 291 h 300"/>
                    <a:gd name="T46" fmla="*/ 128 w 300"/>
                    <a:gd name="T47" fmla="*/ 298 h 300"/>
                    <a:gd name="T48" fmla="*/ 150 w 300"/>
                    <a:gd name="T49" fmla="*/ 300 h 300"/>
                    <a:gd name="T50" fmla="*/ 174 w 300"/>
                    <a:gd name="T51" fmla="*/ 298 h 300"/>
                    <a:gd name="T52" fmla="*/ 202 w 300"/>
                    <a:gd name="T53" fmla="*/ 291 h 300"/>
                    <a:gd name="T54" fmla="*/ 228 w 300"/>
                    <a:gd name="T55" fmla="*/ 277 h 300"/>
                    <a:gd name="T56" fmla="*/ 252 w 300"/>
                    <a:gd name="T57" fmla="*/ 261 h 300"/>
                    <a:gd name="T58" fmla="*/ 271 w 300"/>
                    <a:gd name="T59" fmla="*/ 240 h 300"/>
                    <a:gd name="T60" fmla="*/ 286 w 300"/>
                    <a:gd name="T61" fmla="*/ 214 h 300"/>
                    <a:gd name="T62" fmla="*/ 295 w 300"/>
                    <a:gd name="T63" fmla="*/ 187 h 300"/>
                    <a:gd name="T64" fmla="*/ 300 w 300"/>
                    <a:gd name="T65" fmla="*/ 157 h 300"/>
                    <a:gd name="T66" fmla="*/ 300 w 300"/>
                    <a:gd name="T67" fmla="*/ 142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0" h="300">
                      <a:moveTo>
                        <a:pt x="298" y="127"/>
                      </a:moveTo>
                      <a:lnTo>
                        <a:pt x="295" y="112"/>
                      </a:lnTo>
                      <a:lnTo>
                        <a:pt x="291" y="97"/>
                      </a:lnTo>
                      <a:lnTo>
                        <a:pt x="286" y="84"/>
                      </a:lnTo>
                      <a:lnTo>
                        <a:pt x="279" y="72"/>
                      </a:lnTo>
                      <a:lnTo>
                        <a:pt x="271" y="60"/>
                      </a:lnTo>
                      <a:lnTo>
                        <a:pt x="261" y="50"/>
                      </a:lnTo>
                      <a:lnTo>
                        <a:pt x="252" y="39"/>
                      </a:lnTo>
                      <a:lnTo>
                        <a:pt x="240" y="30"/>
                      </a:lnTo>
                      <a:lnTo>
                        <a:pt x="228" y="21"/>
                      </a:lnTo>
                      <a:lnTo>
                        <a:pt x="216" y="15"/>
                      </a:lnTo>
                      <a:lnTo>
                        <a:pt x="202" y="9"/>
                      </a:lnTo>
                      <a:lnTo>
                        <a:pt x="187" y="5"/>
                      </a:lnTo>
                      <a:lnTo>
                        <a:pt x="174" y="2"/>
                      </a:lnTo>
                      <a:lnTo>
                        <a:pt x="159" y="0"/>
                      </a:lnTo>
                      <a:lnTo>
                        <a:pt x="150" y="0"/>
                      </a:lnTo>
                      <a:lnTo>
                        <a:pt x="143" y="0"/>
                      </a:lnTo>
                      <a:lnTo>
                        <a:pt x="128" y="2"/>
                      </a:lnTo>
                      <a:lnTo>
                        <a:pt x="113" y="5"/>
                      </a:lnTo>
                      <a:lnTo>
                        <a:pt x="99" y="9"/>
                      </a:lnTo>
                      <a:lnTo>
                        <a:pt x="86" y="15"/>
                      </a:lnTo>
                      <a:lnTo>
                        <a:pt x="74" y="21"/>
                      </a:lnTo>
                      <a:lnTo>
                        <a:pt x="62" y="30"/>
                      </a:lnTo>
                      <a:lnTo>
                        <a:pt x="50" y="39"/>
                      </a:lnTo>
                      <a:lnTo>
                        <a:pt x="39" y="50"/>
                      </a:lnTo>
                      <a:lnTo>
                        <a:pt x="30" y="60"/>
                      </a:lnTo>
                      <a:lnTo>
                        <a:pt x="23" y="72"/>
                      </a:lnTo>
                      <a:lnTo>
                        <a:pt x="15" y="84"/>
                      </a:lnTo>
                      <a:lnTo>
                        <a:pt x="11" y="97"/>
                      </a:lnTo>
                      <a:lnTo>
                        <a:pt x="6" y="112"/>
                      </a:lnTo>
                      <a:lnTo>
                        <a:pt x="3" y="127"/>
                      </a:lnTo>
                      <a:lnTo>
                        <a:pt x="2" y="142"/>
                      </a:lnTo>
                      <a:lnTo>
                        <a:pt x="0" y="150"/>
                      </a:lnTo>
                      <a:lnTo>
                        <a:pt x="2" y="157"/>
                      </a:lnTo>
                      <a:lnTo>
                        <a:pt x="3" y="172"/>
                      </a:lnTo>
                      <a:lnTo>
                        <a:pt x="6" y="187"/>
                      </a:lnTo>
                      <a:lnTo>
                        <a:pt x="11" y="201"/>
                      </a:lnTo>
                      <a:lnTo>
                        <a:pt x="15" y="214"/>
                      </a:lnTo>
                      <a:lnTo>
                        <a:pt x="23" y="228"/>
                      </a:lnTo>
                      <a:lnTo>
                        <a:pt x="30" y="240"/>
                      </a:lnTo>
                      <a:lnTo>
                        <a:pt x="39" y="250"/>
                      </a:lnTo>
                      <a:lnTo>
                        <a:pt x="50" y="261"/>
                      </a:lnTo>
                      <a:lnTo>
                        <a:pt x="62" y="270"/>
                      </a:lnTo>
                      <a:lnTo>
                        <a:pt x="74" y="277"/>
                      </a:lnTo>
                      <a:lnTo>
                        <a:pt x="86" y="285"/>
                      </a:lnTo>
                      <a:lnTo>
                        <a:pt x="99" y="291"/>
                      </a:lnTo>
                      <a:lnTo>
                        <a:pt x="113" y="295"/>
                      </a:lnTo>
                      <a:lnTo>
                        <a:pt x="128" y="298"/>
                      </a:lnTo>
                      <a:lnTo>
                        <a:pt x="143" y="300"/>
                      </a:lnTo>
                      <a:lnTo>
                        <a:pt x="150" y="300"/>
                      </a:lnTo>
                      <a:lnTo>
                        <a:pt x="159" y="300"/>
                      </a:lnTo>
                      <a:lnTo>
                        <a:pt x="174" y="298"/>
                      </a:lnTo>
                      <a:lnTo>
                        <a:pt x="187" y="295"/>
                      </a:lnTo>
                      <a:lnTo>
                        <a:pt x="202" y="291"/>
                      </a:lnTo>
                      <a:lnTo>
                        <a:pt x="216" y="285"/>
                      </a:lnTo>
                      <a:lnTo>
                        <a:pt x="228" y="277"/>
                      </a:lnTo>
                      <a:lnTo>
                        <a:pt x="240" y="270"/>
                      </a:lnTo>
                      <a:lnTo>
                        <a:pt x="252" y="261"/>
                      </a:lnTo>
                      <a:lnTo>
                        <a:pt x="261" y="250"/>
                      </a:lnTo>
                      <a:lnTo>
                        <a:pt x="271" y="240"/>
                      </a:lnTo>
                      <a:lnTo>
                        <a:pt x="279" y="228"/>
                      </a:lnTo>
                      <a:lnTo>
                        <a:pt x="286" y="214"/>
                      </a:lnTo>
                      <a:lnTo>
                        <a:pt x="291" y="201"/>
                      </a:lnTo>
                      <a:lnTo>
                        <a:pt x="295" y="187"/>
                      </a:lnTo>
                      <a:lnTo>
                        <a:pt x="298" y="172"/>
                      </a:lnTo>
                      <a:lnTo>
                        <a:pt x="300" y="157"/>
                      </a:lnTo>
                      <a:lnTo>
                        <a:pt x="300" y="150"/>
                      </a:lnTo>
                      <a:lnTo>
                        <a:pt x="300" y="142"/>
                      </a:lnTo>
                      <a:lnTo>
                        <a:pt x="298" y="1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20">
                  <a:extLst>
                    <a:ext uri="{FF2B5EF4-FFF2-40B4-BE49-F238E27FC236}">
                      <a16:creationId xmlns:a16="http://schemas.microsoft.com/office/drawing/2014/main" id="{F9259287-C7C6-6EA2-8D9B-25365D2967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72238" y="3055938"/>
                  <a:ext cx="1109662" cy="1130300"/>
                </a:xfrm>
                <a:custGeom>
                  <a:avLst/>
                  <a:gdLst>
                    <a:gd name="T0" fmla="*/ 656 w 699"/>
                    <a:gd name="T1" fmla="*/ 300 h 712"/>
                    <a:gd name="T2" fmla="*/ 645 w 699"/>
                    <a:gd name="T3" fmla="*/ 259 h 712"/>
                    <a:gd name="T4" fmla="*/ 669 w 699"/>
                    <a:gd name="T5" fmla="*/ 208 h 712"/>
                    <a:gd name="T6" fmla="*/ 650 w 699"/>
                    <a:gd name="T7" fmla="*/ 170 h 712"/>
                    <a:gd name="T8" fmla="*/ 598 w 699"/>
                    <a:gd name="T9" fmla="*/ 163 h 712"/>
                    <a:gd name="T10" fmla="*/ 569 w 699"/>
                    <a:gd name="T11" fmla="*/ 131 h 712"/>
                    <a:gd name="T12" fmla="*/ 563 w 699"/>
                    <a:gd name="T13" fmla="*/ 73 h 712"/>
                    <a:gd name="T14" fmla="*/ 532 w 699"/>
                    <a:gd name="T15" fmla="*/ 50 h 712"/>
                    <a:gd name="T16" fmla="*/ 496 w 699"/>
                    <a:gd name="T17" fmla="*/ 31 h 712"/>
                    <a:gd name="T18" fmla="*/ 443 w 699"/>
                    <a:gd name="T19" fmla="*/ 53 h 712"/>
                    <a:gd name="T20" fmla="*/ 400 w 699"/>
                    <a:gd name="T21" fmla="*/ 43 h 712"/>
                    <a:gd name="T22" fmla="*/ 366 w 699"/>
                    <a:gd name="T23" fmla="*/ 0 h 712"/>
                    <a:gd name="T24" fmla="*/ 328 w 699"/>
                    <a:gd name="T25" fmla="*/ 0 h 712"/>
                    <a:gd name="T26" fmla="*/ 295 w 699"/>
                    <a:gd name="T27" fmla="*/ 43 h 712"/>
                    <a:gd name="T28" fmla="*/ 258 w 699"/>
                    <a:gd name="T29" fmla="*/ 52 h 712"/>
                    <a:gd name="T30" fmla="*/ 207 w 699"/>
                    <a:gd name="T31" fmla="*/ 29 h 712"/>
                    <a:gd name="T32" fmla="*/ 166 w 699"/>
                    <a:gd name="T33" fmla="*/ 50 h 712"/>
                    <a:gd name="T34" fmla="*/ 129 w 699"/>
                    <a:gd name="T35" fmla="*/ 79 h 712"/>
                    <a:gd name="T36" fmla="*/ 129 w 699"/>
                    <a:gd name="T37" fmla="*/ 130 h 712"/>
                    <a:gd name="T38" fmla="*/ 102 w 699"/>
                    <a:gd name="T39" fmla="*/ 160 h 712"/>
                    <a:gd name="T40" fmla="*/ 51 w 699"/>
                    <a:gd name="T41" fmla="*/ 167 h 712"/>
                    <a:gd name="T42" fmla="*/ 30 w 699"/>
                    <a:gd name="T43" fmla="*/ 206 h 712"/>
                    <a:gd name="T44" fmla="*/ 51 w 699"/>
                    <a:gd name="T45" fmla="*/ 256 h 712"/>
                    <a:gd name="T46" fmla="*/ 42 w 699"/>
                    <a:gd name="T47" fmla="*/ 293 h 712"/>
                    <a:gd name="T48" fmla="*/ 2 w 699"/>
                    <a:gd name="T49" fmla="*/ 327 h 712"/>
                    <a:gd name="T50" fmla="*/ 0 w 699"/>
                    <a:gd name="T51" fmla="*/ 360 h 712"/>
                    <a:gd name="T52" fmla="*/ 38 w 699"/>
                    <a:gd name="T53" fmla="*/ 393 h 712"/>
                    <a:gd name="T54" fmla="*/ 45 w 699"/>
                    <a:gd name="T55" fmla="*/ 434 h 712"/>
                    <a:gd name="T56" fmla="*/ 56 w 699"/>
                    <a:gd name="T57" fmla="*/ 470 h 712"/>
                    <a:gd name="T58" fmla="*/ 39 w 699"/>
                    <a:gd name="T59" fmla="*/ 522 h 712"/>
                    <a:gd name="T60" fmla="*/ 59 w 699"/>
                    <a:gd name="T61" fmla="*/ 556 h 712"/>
                    <a:gd name="T62" fmla="*/ 113 w 699"/>
                    <a:gd name="T63" fmla="*/ 565 h 712"/>
                    <a:gd name="T64" fmla="*/ 140 w 699"/>
                    <a:gd name="T65" fmla="*/ 591 h 712"/>
                    <a:gd name="T66" fmla="*/ 144 w 699"/>
                    <a:gd name="T67" fmla="*/ 645 h 712"/>
                    <a:gd name="T68" fmla="*/ 183 w 699"/>
                    <a:gd name="T69" fmla="*/ 669 h 712"/>
                    <a:gd name="T70" fmla="*/ 235 w 699"/>
                    <a:gd name="T71" fmla="*/ 652 h 712"/>
                    <a:gd name="T72" fmla="*/ 271 w 699"/>
                    <a:gd name="T73" fmla="*/ 663 h 712"/>
                    <a:gd name="T74" fmla="*/ 303 w 699"/>
                    <a:gd name="T75" fmla="*/ 708 h 712"/>
                    <a:gd name="T76" fmla="*/ 345 w 699"/>
                    <a:gd name="T77" fmla="*/ 712 h 712"/>
                    <a:gd name="T78" fmla="*/ 385 w 699"/>
                    <a:gd name="T79" fmla="*/ 711 h 712"/>
                    <a:gd name="T80" fmla="*/ 421 w 699"/>
                    <a:gd name="T81" fmla="*/ 664 h 712"/>
                    <a:gd name="T82" fmla="*/ 463 w 699"/>
                    <a:gd name="T83" fmla="*/ 651 h 712"/>
                    <a:gd name="T84" fmla="*/ 514 w 699"/>
                    <a:gd name="T85" fmla="*/ 672 h 712"/>
                    <a:gd name="T86" fmla="*/ 547 w 699"/>
                    <a:gd name="T87" fmla="*/ 651 h 712"/>
                    <a:gd name="T88" fmla="*/ 551 w 699"/>
                    <a:gd name="T89" fmla="*/ 597 h 712"/>
                    <a:gd name="T90" fmla="*/ 584 w 699"/>
                    <a:gd name="T91" fmla="*/ 565 h 712"/>
                    <a:gd name="T92" fmla="*/ 638 w 699"/>
                    <a:gd name="T93" fmla="*/ 559 h 712"/>
                    <a:gd name="T94" fmla="*/ 660 w 699"/>
                    <a:gd name="T95" fmla="*/ 523 h 712"/>
                    <a:gd name="T96" fmla="*/ 638 w 699"/>
                    <a:gd name="T97" fmla="*/ 476 h 712"/>
                    <a:gd name="T98" fmla="*/ 651 w 699"/>
                    <a:gd name="T99" fmla="*/ 434 h 712"/>
                    <a:gd name="T100" fmla="*/ 659 w 699"/>
                    <a:gd name="T101" fmla="*/ 393 h 712"/>
                    <a:gd name="T102" fmla="*/ 699 w 699"/>
                    <a:gd name="T103" fmla="*/ 359 h 712"/>
                    <a:gd name="T104" fmla="*/ 608 w 699"/>
                    <a:gd name="T105" fmla="*/ 377 h 712"/>
                    <a:gd name="T106" fmla="*/ 499 w 699"/>
                    <a:gd name="T107" fmla="*/ 570 h 712"/>
                    <a:gd name="T108" fmla="*/ 292 w 699"/>
                    <a:gd name="T109" fmla="*/ 612 h 712"/>
                    <a:gd name="T110" fmla="*/ 125 w 699"/>
                    <a:gd name="T111" fmla="*/ 486 h 712"/>
                    <a:gd name="T112" fmla="*/ 102 w 699"/>
                    <a:gd name="T113" fmla="*/ 278 h 712"/>
                    <a:gd name="T114" fmla="*/ 225 w 699"/>
                    <a:gd name="T115" fmla="*/ 125 h 712"/>
                    <a:gd name="T116" fmla="*/ 434 w 699"/>
                    <a:gd name="T117" fmla="*/ 107 h 712"/>
                    <a:gd name="T118" fmla="*/ 580 w 699"/>
                    <a:gd name="T119" fmla="*/ 233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99" h="712">
                      <a:moveTo>
                        <a:pt x="698" y="330"/>
                      </a:moveTo>
                      <a:lnTo>
                        <a:pt x="698" y="327"/>
                      </a:lnTo>
                      <a:lnTo>
                        <a:pt x="698" y="324"/>
                      </a:lnTo>
                      <a:lnTo>
                        <a:pt x="698" y="323"/>
                      </a:lnTo>
                      <a:lnTo>
                        <a:pt x="698" y="320"/>
                      </a:lnTo>
                      <a:lnTo>
                        <a:pt x="659" y="323"/>
                      </a:lnTo>
                      <a:lnTo>
                        <a:pt x="659" y="321"/>
                      </a:lnTo>
                      <a:lnTo>
                        <a:pt x="659" y="318"/>
                      </a:lnTo>
                      <a:lnTo>
                        <a:pt x="657" y="315"/>
                      </a:lnTo>
                      <a:lnTo>
                        <a:pt x="657" y="312"/>
                      </a:lnTo>
                      <a:lnTo>
                        <a:pt x="657" y="311"/>
                      </a:lnTo>
                      <a:lnTo>
                        <a:pt x="657" y="308"/>
                      </a:lnTo>
                      <a:lnTo>
                        <a:pt x="657" y="305"/>
                      </a:lnTo>
                      <a:lnTo>
                        <a:pt x="656" y="303"/>
                      </a:lnTo>
                      <a:lnTo>
                        <a:pt x="656" y="300"/>
                      </a:lnTo>
                      <a:lnTo>
                        <a:pt x="656" y="297"/>
                      </a:lnTo>
                      <a:lnTo>
                        <a:pt x="656" y="294"/>
                      </a:lnTo>
                      <a:lnTo>
                        <a:pt x="654" y="291"/>
                      </a:lnTo>
                      <a:lnTo>
                        <a:pt x="654" y="288"/>
                      </a:lnTo>
                      <a:lnTo>
                        <a:pt x="653" y="287"/>
                      </a:lnTo>
                      <a:lnTo>
                        <a:pt x="653" y="284"/>
                      </a:lnTo>
                      <a:lnTo>
                        <a:pt x="653" y="281"/>
                      </a:lnTo>
                      <a:lnTo>
                        <a:pt x="651" y="278"/>
                      </a:lnTo>
                      <a:lnTo>
                        <a:pt x="651" y="275"/>
                      </a:lnTo>
                      <a:lnTo>
                        <a:pt x="650" y="272"/>
                      </a:lnTo>
                      <a:lnTo>
                        <a:pt x="650" y="270"/>
                      </a:lnTo>
                      <a:lnTo>
                        <a:pt x="648" y="268"/>
                      </a:lnTo>
                      <a:lnTo>
                        <a:pt x="648" y="265"/>
                      </a:lnTo>
                      <a:lnTo>
                        <a:pt x="647" y="262"/>
                      </a:lnTo>
                      <a:lnTo>
                        <a:pt x="645" y="259"/>
                      </a:lnTo>
                      <a:lnTo>
                        <a:pt x="645" y="256"/>
                      </a:lnTo>
                      <a:lnTo>
                        <a:pt x="644" y="253"/>
                      </a:lnTo>
                      <a:lnTo>
                        <a:pt x="644" y="250"/>
                      </a:lnTo>
                      <a:lnTo>
                        <a:pt x="642" y="248"/>
                      </a:lnTo>
                      <a:lnTo>
                        <a:pt x="641" y="245"/>
                      </a:lnTo>
                      <a:lnTo>
                        <a:pt x="641" y="242"/>
                      </a:lnTo>
                      <a:lnTo>
                        <a:pt x="639" y="239"/>
                      </a:lnTo>
                      <a:lnTo>
                        <a:pt x="638" y="236"/>
                      </a:lnTo>
                      <a:lnTo>
                        <a:pt x="675" y="221"/>
                      </a:lnTo>
                      <a:lnTo>
                        <a:pt x="674" y="220"/>
                      </a:lnTo>
                      <a:lnTo>
                        <a:pt x="674" y="217"/>
                      </a:lnTo>
                      <a:lnTo>
                        <a:pt x="672" y="215"/>
                      </a:lnTo>
                      <a:lnTo>
                        <a:pt x="671" y="212"/>
                      </a:lnTo>
                      <a:lnTo>
                        <a:pt x="671" y="209"/>
                      </a:lnTo>
                      <a:lnTo>
                        <a:pt x="669" y="208"/>
                      </a:lnTo>
                      <a:lnTo>
                        <a:pt x="668" y="205"/>
                      </a:lnTo>
                      <a:lnTo>
                        <a:pt x="666" y="202"/>
                      </a:lnTo>
                      <a:lnTo>
                        <a:pt x="666" y="200"/>
                      </a:lnTo>
                      <a:lnTo>
                        <a:pt x="665" y="197"/>
                      </a:lnTo>
                      <a:lnTo>
                        <a:pt x="663" y="196"/>
                      </a:lnTo>
                      <a:lnTo>
                        <a:pt x="662" y="193"/>
                      </a:lnTo>
                      <a:lnTo>
                        <a:pt x="660" y="190"/>
                      </a:lnTo>
                      <a:lnTo>
                        <a:pt x="660" y="187"/>
                      </a:lnTo>
                      <a:lnTo>
                        <a:pt x="659" y="185"/>
                      </a:lnTo>
                      <a:lnTo>
                        <a:pt x="657" y="182"/>
                      </a:lnTo>
                      <a:lnTo>
                        <a:pt x="656" y="181"/>
                      </a:lnTo>
                      <a:lnTo>
                        <a:pt x="654" y="178"/>
                      </a:lnTo>
                      <a:lnTo>
                        <a:pt x="653" y="175"/>
                      </a:lnTo>
                      <a:lnTo>
                        <a:pt x="651" y="173"/>
                      </a:lnTo>
                      <a:lnTo>
                        <a:pt x="650" y="170"/>
                      </a:lnTo>
                      <a:lnTo>
                        <a:pt x="648" y="167"/>
                      </a:lnTo>
                      <a:lnTo>
                        <a:pt x="647" y="166"/>
                      </a:lnTo>
                      <a:lnTo>
                        <a:pt x="645" y="163"/>
                      </a:lnTo>
                      <a:lnTo>
                        <a:pt x="644" y="161"/>
                      </a:lnTo>
                      <a:lnTo>
                        <a:pt x="642" y="158"/>
                      </a:lnTo>
                      <a:lnTo>
                        <a:pt x="641" y="155"/>
                      </a:lnTo>
                      <a:lnTo>
                        <a:pt x="639" y="154"/>
                      </a:lnTo>
                      <a:lnTo>
                        <a:pt x="638" y="151"/>
                      </a:lnTo>
                      <a:lnTo>
                        <a:pt x="636" y="149"/>
                      </a:lnTo>
                      <a:lnTo>
                        <a:pt x="635" y="148"/>
                      </a:lnTo>
                      <a:lnTo>
                        <a:pt x="633" y="145"/>
                      </a:lnTo>
                      <a:lnTo>
                        <a:pt x="602" y="169"/>
                      </a:lnTo>
                      <a:lnTo>
                        <a:pt x="601" y="167"/>
                      </a:lnTo>
                      <a:lnTo>
                        <a:pt x="599" y="164"/>
                      </a:lnTo>
                      <a:lnTo>
                        <a:pt x="598" y="163"/>
                      </a:lnTo>
                      <a:lnTo>
                        <a:pt x="596" y="161"/>
                      </a:lnTo>
                      <a:lnTo>
                        <a:pt x="593" y="158"/>
                      </a:lnTo>
                      <a:lnTo>
                        <a:pt x="593" y="157"/>
                      </a:lnTo>
                      <a:lnTo>
                        <a:pt x="590" y="154"/>
                      </a:lnTo>
                      <a:lnTo>
                        <a:pt x="589" y="152"/>
                      </a:lnTo>
                      <a:lnTo>
                        <a:pt x="587" y="151"/>
                      </a:lnTo>
                      <a:lnTo>
                        <a:pt x="586" y="148"/>
                      </a:lnTo>
                      <a:lnTo>
                        <a:pt x="584" y="145"/>
                      </a:lnTo>
                      <a:lnTo>
                        <a:pt x="581" y="143"/>
                      </a:lnTo>
                      <a:lnTo>
                        <a:pt x="580" y="140"/>
                      </a:lnTo>
                      <a:lnTo>
                        <a:pt x="578" y="139"/>
                      </a:lnTo>
                      <a:lnTo>
                        <a:pt x="575" y="137"/>
                      </a:lnTo>
                      <a:lnTo>
                        <a:pt x="574" y="134"/>
                      </a:lnTo>
                      <a:lnTo>
                        <a:pt x="571" y="133"/>
                      </a:lnTo>
                      <a:lnTo>
                        <a:pt x="569" y="131"/>
                      </a:lnTo>
                      <a:lnTo>
                        <a:pt x="566" y="128"/>
                      </a:lnTo>
                      <a:lnTo>
                        <a:pt x="565" y="127"/>
                      </a:lnTo>
                      <a:lnTo>
                        <a:pt x="562" y="124"/>
                      </a:lnTo>
                      <a:lnTo>
                        <a:pt x="560" y="122"/>
                      </a:lnTo>
                      <a:lnTo>
                        <a:pt x="559" y="121"/>
                      </a:lnTo>
                      <a:lnTo>
                        <a:pt x="556" y="118"/>
                      </a:lnTo>
                      <a:lnTo>
                        <a:pt x="554" y="116"/>
                      </a:lnTo>
                      <a:lnTo>
                        <a:pt x="551" y="115"/>
                      </a:lnTo>
                      <a:lnTo>
                        <a:pt x="550" y="112"/>
                      </a:lnTo>
                      <a:lnTo>
                        <a:pt x="548" y="110"/>
                      </a:lnTo>
                      <a:lnTo>
                        <a:pt x="545" y="109"/>
                      </a:lnTo>
                      <a:lnTo>
                        <a:pt x="544" y="107"/>
                      </a:lnTo>
                      <a:lnTo>
                        <a:pt x="541" y="106"/>
                      </a:lnTo>
                      <a:lnTo>
                        <a:pt x="539" y="104"/>
                      </a:lnTo>
                      <a:lnTo>
                        <a:pt x="563" y="73"/>
                      </a:lnTo>
                      <a:lnTo>
                        <a:pt x="562" y="70"/>
                      </a:lnTo>
                      <a:lnTo>
                        <a:pt x="559" y="68"/>
                      </a:lnTo>
                      <a:lnTo>
                        <a:pt x="557" y="68"/>
                      </a:lnTo>
                      <a:lnTo>
                        <a:pt x="556" y="65"/>
                      </a:lnTo>
                      <a:lnTo>
                        <a:pt x="553" y="64"/>
                      </a:lnTo>
                      <a:lnTo>
                        <a:pt x="551" y="64"/>
                      </a:lnTo>
                      <a:lnTo>
                        <a:pt x="548" y="62"/>
                      </a:lnTo>
                      <a:lnTo>
                        <a:pt x="547" y="59"/>
                      </a:lnTo>
                      <a:lnTo>
                        <a:pt x="545" y="59"/>
                      </a:lnTo>
                      <a:lnTo>
                        <a:pt x="544" y="58"/>
                      </a:lnTo>
                      <a:lnTo>
                        <a:pt x="541" y="56"/>
                      </a:lnTo>
                      <a:lnTo>
                        <a:pt x="538" y="55"/>
                      </a:lnTo>
                      <a:lnTo>
                        <a:pt x="536" y="53"/>
                      </a:lnTo>
                      <a:lnTo>
                        <a:pt x="533" y="52"/>
                      </a:lnTo>
                      <a:lnTo>
                        <a:pt x="532" y="50"/>
                      </a:lnTo>
                      <a:lnTo>
                        <a:pt x="530" y="49"/>
                      </a:lnTo>
                      <a:lnTo>
                        <a:pt x="527" y="47"/>
                      </a:lnTo>
                      <a:lnTo>
                        <a:pt x="524" y="46"/>
                      </a:lnTo>
                      <a:lnTo>
                        <a:pt x="523" y="44"/>
                      </a:lnTo>
                      <a:lnTo>
                        <a:pt x="520" y="44"/>
                      </a:lnTo>
                      <a:lnTo>
                        <a:pt x="518" y="43"/>
                      </a:lnTo>
                      <a:lnTo>
                        <a:pt x="515" y="41"/>
                      </a:lnTo>
                      <a:lnTo>
                        <a:pt x="514" y="40"/>
                      </a:lnTo>
                      <a:lnTo>
                        <a:pt x="511" y="38"/>
                      </a:lnTo>
                      <a:lnTo>
                        <a:pt x="508" y="37"/>
                      </a:lnTo>
                      <a:lnTo>
                        <a:pt x="506" y="37"/>
                      </a:lnTo>
                      <a:lnTo>
                        <a:pt x="503" y="35"/>
                      </a:lnTo>
                      <a:lnTo>
                        <a:pt x="502" y="34"/>
                      </a:lnTo>
                      <a:lnTo>
                        <a:pt x="499" y="32"/>
                      </a:lnTo>
                      <a:lnTo>
                        <a:pt x="496" y="31"/>
                      </a:lnTo>
                      <a:lnTo>
                        <a:pt x="493" y="29"/>
                      </a:lnTo>
                      <a:lnTo>
                        <a:pt x="491" y="29"/>
                      </a:lnTo>
                      <a:lnTo>
                        <a:pt x="475" y="65"/>
                      </a:lnTo>
                      <a:lnTo>
                        <a:pt x="472" y="64"/>
                      </a:lnTo>
                      <a:lnTo>
                        <a:pt x="470" y="64"/>
                      </a:lnTo>
                      <a:lnTo>
                        <a:pt x="467" y="62"/>
                      </a:lnTo>
                      <a:lnTo>
                        <a:pt x="464" y="61"/>
                      </a:lnTo>
                      <a:lnTo>
                        <a:pt x="463" y="59"/>
                      </a:lnTo>
                      <a:lnTo>
                        <a:pt x="460" y="59"/>
                      </a:lnTo>
                      <a:lnTo>
                        <a:pt x="457" y="58"/>
                      </a:lnTo>
                      <a:lnTo>
                        <a:pt x="454" y="56"/>
                      </a:lnTo>
                      <a:lnTo>
                        <a:pt x="452" y="56"/>
                      </a:lnTo>
                      <a:lnTo>
                        <a:pt x="449" y="55"/>
                      </a:lnTo>
                      <a:lnTo>
                        <a:pt x="446" y="53"/>
                      </a:lnTo>
                      <a:lnTo>
                        <a:pt x="443" y="53"/>
                      </a:lnTo>
                      <a:lnTo>
                        <a:pt x="440" y="52"/>
                      </a:lnTo>
                      <a:lnTo>
                        <a:pt x="437" y="52"/>
                      </a:lnTo>
                      <a:lnTo>
                        <a:pt x="434" y="50"/>
                      </a:lnTo>
                      <a:lnTo>
                        <a:pt x="433" y="50"/>
                      </a:lnTo>
                      <a:lnTo>
                        <a:pt x="430" y="49"/>
                      </a:lnTo>
                      <a:lnTo>
                        <a:pt x="427" y="49"/>
                      </a:lnTo>
                      <a:lnTo>
                        <a:pt x="424" y="47"/>
                      </a:lnTo>
                      <a:lnTo>
                        <a:pt x="421" y="47"/>
                      </a:lnTo>
                      <a:lnTo>
                        <a:pt x="418" y="46"/>
                      </a:lnTo>
                      <a:lnTo>
                        <a:pt x="415" y="46"/>
                      </a:lnTo>
                      <a:lnTo>
                        <a:pt x="412" y="44"/>
                      </a:lnTo>
                      <a:lnTo>
                        <a:pt x="409" y="44"/>
                      </a:lnTo>
                      <a:lnTo>
                        <a:pt x="406" y="44"/>
                      </a:lnTo>
                      <a:lnTo>
                        <a:pt x="403" y="44"/>
                      </a:lnTo>
                      <a:lnTo>
                        <a:pt x="400" y="43"/>
                      </a:lnTo>
                      <a:lnTo>
                        <a:pt x="397" y="43"/>
                      </a:lnTo>
                      <a:lnTo>
                        <a:pt x="395" y="43"/>
                      </a:lnTo>
                      <a:lnTo>
                        <a:pt x="392" y="41"/>
                      </a:lnTo>
                      <a:lnTo>
                        <a:pt x="389" y="41"/>
                      </a:lnTo>
                      <a:lnTo>
                        <a:pt x="386" y="41"/>
                      </a:lnTo>
                      <a:lnTo>
                        <a:pt x="389" y="1"/>
                      </a:lnTo>
                      <a:lnTo>
                        <a:pt x="388" y="1"/>
                      </a:lnTo>
                      <a:lnTo>
                        <a:pt x="385" y="1"/>
                      </a:lnTo>
                      <a:lnTo>
                        <a:pt x="382" y="1"/>
                      </a:lnTo>
                      <a:lnTo>
                        <a:pt x="379" y="1"/>
                      </a:lnTo>
                      <a:lnTo>
                        <a:pt x="376" y="0"/>
                      </a:lnTo>
                      <a:lnTo>
                        <a:pt x="375" y="0"/>
                      </a:lnTo>
                      <a:lnTo>
                        <a:pt x="372" y="0"/>
                      </a:lnTo>
                      <a:lnTo>
                        <a:pt x="369" y="0"/>
                      </a:lnTo>
                      <a:lnTo>
                        <a:pt x="366" y="0"/>
                      </a:lnTo>
                      <a:lnTo>
                        <a:pt x="364" y="0"/>
                      </a:lnTo>
                      <a:lnTo>
                        <a:pt x="361" y="0"/>
                      </a:lnTo>
                      <a:lnTo>
                        <a:pt x="358" y="0"/>
                      </a:lnTo>
                      <a:lnTo>
                        <a:pt x="355" y="0"/>
                      </a:lnTo>
                      <a:lnTo>
                        <a:pt x="352" y="0"/>
                      </a:lnTo>
                      <a:lnTo>
                        <a:pt x="349" y="0"/>
                      </a:lnTo>
                      <a:lnTo>
                        <a:pt x="348" y="0"/>
                      </a:lnTo>
                      <a:lnTo>
                        <a:pt x="345" y="0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40" y="0"/>
                      </a:lnTo>
                      <a:lnTo>
                        <a:pt x="337" y="0"/>
                      </a:lnTo>
                      <a:lnTo>
                        <a:pt x="334" y="0"/>
                      </a:lnTo>
                      <a:lnTo>
                        <a:pt x="331" y="0"/>
                      </a:lnTo>
                      <a:lnTo>
                        <a:pt x="328" y="0"/>
                      </a:lnTo>
                      <a:lnTo>
                        <a:pt x="325" y="0"/>
                      </a:lnTo>
                      <a:lnTo>
                        <a:pt x="324" y="1"/>
                      </a:lnTo>
                      <a:lnTo>
                        <a:pt x="321" y="1"/>
                      </a:lnTo>
                      <a:lnTo>
                        <a:pt x="318" y="1"/>
                      </a:lnTo>
                      <a:lnTo>
                        <a:pt x="315" y="1"/>
                      </a:lnTo>
                      <a:lnTo>
                        <a:pt x="312" y="1"/>
                      </a:lnTo>
                      <a:lnTo>
                        <a:pt x="309" y="3"/>
                      </a:lnTo>
                      <a:lnTo>
                        <a:pt x="306" y="3"/>
                      </a:lnTo>
                      <a:lnTo>
                        <a:pt x="303" y="3"/>
                      </a:lnTo>
                      <a:lnTo>
                        <a:pt x="309" y="41"/>
                      </a:lnTo>
                      <a:lnTo>
                        <a:pt x="306" y="41"/>
                      </a:lnTo>
                      <a:lnTo>
                        <a:pt x="303" y="41"/>
                      </a:lnTo>
                      <a:lnTo>
                        <a:pt x="300" y="43"/>
                      </a:lnTo>
                      <a:lnTo>
                        <a:pt x="297" y="43"/>
                      </a:lnTo>
                      <a:lnTo>
                        <a:pt x="295" y="43"/>
                      </a:lnTo>
                      <a:lnTo>
                        <a:pt x="292" y="44"/>
                      </a:lnTo>
                      <a:lnTo>
                        <a:pt x="289" y="44"/>
                      </a:lnTo>
                      <a:lnTo>
                        <a:pt x="288" y="44"/>
                      </a:lnTo>
                      <a:lnTo>
                        <a:pt x="285" y="44"/>
                      </a:lnTo>
                      <a:lnTo>
                        <a:pt x="282" y="46"/>
                      </a:lnTo>
                      <a:lnTo>
                        <a:pt x="279" y="46"/>
                      </a:lnTo>
                      <a:lnTo>
                        <a:pt x="277" y="47"/>
                      </a:lnTo>
                      <a:lnTo>
                        <a:pt x="274" y="47"/>
                      </a:lnTo>
                      <a:lnTo>
                        <a:pt x="271" y="47"/>
                      </a:lnTo>
                      <a:lnTo>
                        <a:pt x="270" y="49"/>
                      </a:lnTo>
                      <a:lnTo>
                        <a:pt x="267" y="49"/>
                      </a:lnTo>
                      <a:lnTo>
                        <a:pt x="265" y="50"/>
                      </a:lnTo>
                      <a:lnTo>
                        <a:pt x="262" y="50"/>
                      </a:lnTo>
                      <a:lnTo>
                        <a:pt x="259" y="52"/>
                      </a:lnTo>
                      <a:lnTo>
                        <a:pt x="258" y="52"/>
                      </a:lnTo>
                      <a:lnTo>
                        <a:pt x="255" y="53"/>
                      </a:lnTo>
                      <a:lnTo>
                        <a:pt x="252" y="53"/>
                      </a:lnTo>
                      <a:lnTo>
                        <a:pt x="250" y="53"/>
                      </a:lnTo>
                      <a:lnTo>
                        <a:pt x="249" y="55"/>
                      </a:lnTo>
                      <a:lnTo>
                        <a:pt x="246" y="56"/>
                      </a:lnTo>
                      <a:lnTo>
                        <a:pt x="243" y="56"/>
                      </a:lnTo>
                      <a:lnTo>
                        <a:pt x="240" y="58"/>
                      </a:lnTo>
                      <a:lnTo>
                        <a:pt x="238" y="59"/>
                      </a:lnTo>
                      <a:lnTo>
                        <a:pt x="235" y="59"/>
                      </a:lnTo>
                      <a:lnTo>
                        <a:pt x="232" y="61"/>
                      </a:lnTo>
                      <a:lnTo>
                        <a:pt x="229" y="62"/>
                      </a:lnTo>
                      <a:lnTo>
                        <a:pt x="228" y="64"/>
                      </a:lnTo>
                      <a:lnTo>
                        <a:pt x="213" y="28"/>
                      </a:lnTo>
                      <a:lnTo>
                        <a:pt x="210" y="29"/>
                      </a:lnTo>
                      <a:lnTo>
                        <a:pt x="207" y="29"/>
                      </a:lnTo>
                      <a:lnTo>
                        <a:pt x="204" y="31"/>
                      </a:lnTo>
                      <a:lnTo>
                        <a:pt x="201" y="32"/>
                      </a:lnTo>
                      <a:lnTo>
                        <a:pt x="198" y="34"/>
                      </a:lnTo>
                      <a:lnTo>
                        <a:pt x="196" y="35"/>
                      </a:lnTo>
                      <a:lnTo>
                        <a:pt x="193" y="37"/>
                      </a:lnTo>
                      <a:lnTo>
                        <a:pt x="190" y="38"/>
                      </a:lnTo>
                      <a:lnTo>
                        <a:pt x="187" y="40"/>
                      </a:lnTo>
                      <a:lnTo>
                        <a:pt x="184" y="40"/>
                      </a:lnTo>
                      <a:lnTo>
                        <a:pt x="183" y="41"/>
                      </a:lnTo>
                      <a:lnTo>
                        <a:pt x="180" y="44"/>
                      </a:lnTo>
                      <a:lnTo>
                        <a:pt x="177" y="44"/>
                      </a:lnTo>
                      <a:lnTo>
                        <a:pt x="174" y="46"/>
                      </a:lnTo>
                      <a:lnTo>
                        <a:pt x="172" y="47"/>
                      </a:lnTo>
                      <a:lnTo>
                        <a:pt x="169" y="49"/>
                      </a:lnTo>
                      <a:lnTo>
                        <a:pt x="166" y="50"/>
                      </a:lnTo>
                      <a:lnTo>
                        <a:pt x="165" y="53"/>
                      </a:lnTo>
                      <a:lnTo>
                        <a:pt x="162" y="53"/>
                      </a:lnTo>
                      <a:lnTo>
                        <a:pt x="159" y="56"/>
                      </a:lnTo>
                      <a:lnTo>
                        <a:pt x="156" y="58"/>
                      </a:lnTo>
                      <a:lnTo>
                        <a:pt x="155" y="59"/>
                      </a:lnTo>
                      <a:lnTo>
                        <a:pt x="152" y="61"/>
                      </a:lnTo>
                      <a:lnTo>
                        <a:pt x="149" y="62"/>
                      </a:lnTo>
                      <a:lnTo>
                        <a:pt x="146" y="64"/>
                      </a:lnTo>
                      <a:lnTo>
                        <a:pt x="144" y="67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7" y="73"/>
                      </a:lnTo>
                      <a:lnTo>
                        <a:pt x="134" y="74"/>
                      </a:lnTo>
                      <a:lnTo>
                        <a:pt x="132" y="76"/>
                      </a:lnTo>
                      <a:lnTo>
                        <a:pt x="129" y="79"/>
                      </a:lnTo>
                      <a:lnTo>
                        <a:pt x="153" y="107"/>
                      </a:lnTo>
                      <a:lnTo>
                        <a:pt x="150" y="109"/>
                      </a:lnTo>
                      <a:lnTo>
                        <a:pt x="149" y="110"/>
                      </a:lnTo>
                      <a:lnTo>
                        <a:pt x="147" y="112"/>
                      </a:lnTo>
                      <a:lnTo>
                        <a:pt x="146" y="113"/>
                      </a:lnTo>
                      <a:lnTo>
                        <a:pt x="144" y="115"/>
                      </a:lnTo>
                      <a:lnTo>
                        <a:pt x="143" y="116"/>
                      </a:lnTo>
                      <a:lnTo>
                        <a:pt x="141" y="118"/>
                      </a:lnTo>
                      <a:lnTo>
                        <a:pt x="140" y="119"/>
                      </a:lnTo>
                      <a:lnTo>
                        <a:pt x="137" y="121"/>
                      </a:lnTo>
                      <a:lnTo>
                        <a:pt x="135" y="122"/>
                      </a:lnTo>
                      <a:lnTo>
                        <a:pt x="134" y="125"/>
                      </a:lnTo>
                      <a:lnTo>
                        <a:pt x="132" y="127"/>
                      </a:lnTo>
                      <a:lnTo>
                        <a:pt x="131" y="128"/>
                      </a:lnTo>
                      <a:lnTo>
                        <a:pt x="129" y="130"/>
                      </a:lnTo>
                      <a:lnTo>
                        <a:pt x="126" y="131"/>
                      </a:lnTo>
                      <a:lnTo>
                        <a:pt x="125" y="133"/>
                      </a:lnTo>
                      <a:lnTo>
                        <a:pt x="123" y="134"/>
                      </a:lnTo>
                      <a:lnTo>
                        <a:pt x="122" y="136"/>
                      </a:lnTo>
                      <a:lnTo>
                        <a:pt x="120" y="139"/>
                      </a:lnTo>
                      <a:lnTo>
                        <a:pt x="119" y="140"/>
                      </a:lnTo>
                      <a:lnTo>
                        <a:pt x="116" y="142"/>
                      </a:lnTo>
                      <a:lnTo>
                        <a:pt x="114" y="145"/>
                      </a:lnTo>
                      <a:lnTo>
                        <a:pt x="113" y="146"/>
                      </a:lnTo>
                      <a:lnTo>
                        <a:pt x="111" y="148"/>
                      </a:lnTo>
                      <a:lnTo>
                        <a:pt x="110" y="151"/>
                      </a:lnTo>
                      <a:lnTo>
                        <a:pt x="108" y="152"/>
                      </a:lnTo>
                      <a:lnTo>
                        <a:pt x="105" y="155"/>
                      </a:lnTo>
                      <a:lnTo>
                        <a:pt x="104" y="157"/>
                      </a:lnTo>
                      <a:lnTo>
                        <a:pt x="102" y="160"/>
                      </a:lnTo>
                      <a:lnTo>
                        <a:pt x="101" y="161"/>
                      </a:lnTo>
                      <a:lnTo>
                        <a:pt x="99" y="164"/>
                      </a:lnTo>
                      <a:lnTo>
                        <a:pt x="98" y="166"/>
                      </a:lnTo>
                      <a:lnTo>
                        <a:pt x="66" y="143"/>
                      </a:lnTo>
                      <a:lnTo>
                        <a:pt x="65" y="146"/>
                      </a:lnTo>
                      <a:lnTo>
                        <a:pt x="63" y="148"/>
                      </a:lnTo>
                      <a:lnTo>
                        <a:pt x="62" y="151"/>
                      </a:lnTo>
                      <a:lnTo>
                        <a:pt x="60" y="152"/>
                      </a:lnTo>
                      <a:lnTo>
                        <a:pt x="59" y="154"/>
                      </a:lnTo>
                      <a:lnTo>
                        <a:pt x="59" y="157"/>
                      </a:lnTo>
                      <a:lnTo>
                        <a:pt x="57" y="158"/>
                      </a:lnTo>
                      <a:lnTo>
                        <a:pt x="54" y="161"/>
                      </a:lnTo>
                      <a:lnTo>
                        <a:pt x="54" y="163"/>
                      </a:lnTo>
                      <a:lnTo>
                        <a:pt x="53" y="166"/>
                      </a:lnTo>
                      <a:lnTo>
                        <a:pt x="51" y="167"/>
                      </a:lnTo>
                      <a:lnTo>
                        <a:pt x="50" y="170"/>
                      </a:lnTo>
                      <a:lnTo>
                        <a:pt x="48" y="172"/>
                      </a:lnTo>
                      <a:lnTo>
                        <a:pt x="47" y="175"/>
                      </a:lnTo>
                      <a:lnTo>
                        <a:pt x="45" y="178"/>
                      </a:lnTo>
                      <a:lnTo>
                        <a:pt x="44" y="179"/>
                      </a:lnTo>
                      <a:lnTo>
                        <a:pt x="42" y="182"/>
                      </a:lnTo>
                      <a:lnTo>
                        <a:pt x="41" y="185"/>
                      </a:lnTo>
                      <a:lnTo>
                        <a:pt x="39" y="187"/>
                      </a:lnTo>
                      <a:lnTo>
                        <a:pt x="39" y="190"/>
                      </a:lnTo>
                      <a:lnTo>
                        <a:pt x="38" y="193"/>
                      </a:lnTo>
                      <a:lnTo>
                        <a:pt x="36" y="196"/>
                      </a:lnTo>
                      <a:lnTo>
                        <a:pt x="35" y="197"/>
                      </a:lnTo>
                      <a:lnTo>
                        <a:pt x="33" y="200"/>
                      </a:lnTo>
                      <a:lnTo>
                        <a:pt x="32" y="203"/>
                      </a:lnTo>
                      <a:lnTo>
                        <a:pt x="30" y="206"/>
                      </a:lnTo>
                      <a:lnTo>
                        <a:pt x="29" y="209"/>
                      </a:lnTo>
                      <a:lnTo>
                        <a:pt x="27" y="212"/>
                      </a:lnTo>
                      <a:lnTo>
                        <a:pt x="27" y="215"/>
                      </a:lnTo>
                      <a:lnTo>
                        <a:pt x="26" y="217"/>
                      </a:lnTo>
                      <a:lnTo>
                        <a:pt x="24" y="221"/>
                      </a:lnTo>
                      <a:lnTo>
                        <a:pt x="23" y="224"/>
                      </a:lnTo>
                      <a:lnTo>
                        <a:pt x="59" y="238"/>
                      </a:lnTo>
                      <a:lnTo>
                        <a:pt x="57" y="239"/>
                      </a:lnTo>
                      <a:lnTo>
                        <a:pt x="56" y="242"/>
                      </a:lnTo>
                      <a:lnTo>
                        <a:pt x="56" y="244"/>
                      </a:lnTo>
                      <a:lnTo>
                        <a:pt x="54" y="247"/>
                      </a:lnTo>
                      <a:lnTo>
                        <a:pt x="54" y="248"/>
                      </a:lnTo>
                      <a:lnTo>
                        <a:pt x="53" y="251"/>
                      </a:lnTo>
                      <a:lnTo>
                        <a:pt x="53" y="253"/>
                      </a:lnTo>
                      <a:lnTo>
                        <a:pt x="51" y="256"/>
                      </a:lnTo>
                      <a:lnTo>
                        <a:pt x="50" y="257"/>
                      </a:lnTo>
                      <a:lnTo>
                        <a:pt x="50" y="260"/>
                      </a:lnTo>
                      <a:lnTo>
                        <a:pt x="50" y="263"/>
                      </a:lnTo>
                      <a:lnTo>
                        <a:pt x="48" y="265"/>
                      </a:lnTo>
                      <a:lnTo>
                        <a:pt x="48" y="268"/>
                      </a:lnTo>
                      <a:lnTo>
                        <a:pt x="47" y="270"/>
                      </a:lnTo>
                      <a:lnTo>
                        <a:pt x="47" y="272"/>
                      </a:lnTo>
                      <a:lnTo>
                        <a:pt x="45" y="275"/>
                      </a:lnTo>
                      <a:lnTo>
                        <a:pt x="45" y="276"/>
                      </a:lnTo>
                      <a:lnTo>
                        <a:pt x="45" y="279"/>
                      </a:lnTo>
                      <a:lnTo>
                        <a:pt x="44" y="282"/>
                      </a:lnTo>
                      <a:lnTo>
                        <a:pt x="44" y="285"/>
                      </a:lnTo>
                      <a:lnTo>
                        <a:pt x="44" y="287"/>
                      </a:lnTo>
                      <a:lnTo>
                        <a:pt x="42" y="290"/>
                      </a:lnTo>
                      <a:lnTo>
                        <a:pt x="42" y="293"/>
                      </a:lnTo>
                      <a:lnTo>
                        <a:pt x="41" y="296"/>
                      </a:lnTo>
                      <a:lnTo>
                        <a:pt x="41" y="299"/>
                      </a:lnTo>
                      <a:lnTo>
                        <a:pt x="41" y="302"/>
                      </a:lnTo>
                      <a:lnTo>
                        <a:pt x="39" y="303"/>
                      </a:lnTo>
                      <a:lnTo>
                        <a:pt x="39" y="306"/>
                      </a:lnTo>
                      <a:lnTo>
                        <a:pt x="39" y="309"/>
                      </a:lnTo>
                      <a:lnTo>
                        <a:pt x="39" y="312"/>
                      </a:lnTo>
                      <a:lnTo>
                        <a:pt x="38" y="315"/>
                      </a:lnTo>
                      <a:lnTo>
                        <a:pt x="38" y="318"/>
                      </a:lnTo>
                      <a:lnTo>
                        <a:pt x="2" y="314"/>
                      </a:lnTo>
                      <a:lnTo>
                        <a:pt x="2" y="317"/>
                      </a:lnTo>
                      <a:lnTo>
                        <a:pt x="2" y="320"/>
                      </a:lnTo>
                      <a:lnTo>
                        <a:pt x="2" y="323"/>
                      </a:lnTo>
                      <a:lnTo>
                        <a:pt x="2" y="326"/>
                      </a:lnTo>
                      <a:lnTo>
                        <a:pt x="2" y="327"/>
                      </a:lnTo>
                      <a:lnTo>
                        <a:pt x="0" y="330"/>
                      </a:lnTo>
                      <a:lnTo>
                        <a:pt x="0" y="333"/>
                      </a:lnTo>
                      <a:lnTo>
                        <a:pt x="0" y="335"/>
                      </a:lnTo>
                      <a:lnTo>
                        <a:pt x="0" y="338"/>
                      </a:lnTo>
                      <a:lnTo>
                        <a:pt x="0" y="341"/>
                      </a:lnTo>
                      <a:lnTo>
                        <a:pt x="0" y="344"/>
                      </a:lnTo>
                      <a:lnTo>
                        <a:pt x="0" y="345"/>
                      </a:lnTo>
                      <a:lnTo>
                        <a:pt x="0" y="348"/>
                      </a:lnTo>
                      <a:lnTo>
                        <a:pt x="0" y="350"/>
                      </a:lnTo>
                      <a:lnTo>
                        <a:pt x="0" y="353"/>
                      </a:lnTo>
                      <a:lnTo>
                        <a:pt x="0" y="353"/>
                      </a:lnTo>
                      <a:lnTo>
                        <a:pt x="0" y="356"/>
                      </a:lnTo>
                      <a:lnTo>
                        <a:pt x="0" y="356"/>
                      </a:lnTo>
                      <a:lnTo>
                        <a:pt x="0" y="357"/>
                      </a:lnTo>
                      <a:lnTo>
                        <a:pt x="0" y="360"/>
                      </a:lnTo>
                      <a:lnTo>
                        <a:pt x="0" y="363"/>
                      </a:lnTo>
                      <a:lnTo>
                        <a:pt x="0" y="366"/>
                      </a:lnTo>
                      <a:lnTo>
                        <a:pt x="0" y="368"/>
                      </a:lnTo>
                      <a:lnTo>
                        <a:pt x="0" y="371"/>
                      </a:lnTo>
                      <a:lnTo>
                        <a:pt x="0" y="372"/>
                      </a:lnTo>
                      <a:lnTo>
                        <a:pt x="0" y="375"/>
                      </a:lnTo>
                      <a:lnTo>
                        <a:pt x="0" y="378"/>
                      </a:lnTo>
                      <a:lnTo>
                        <a:pt x="0" y="381"/>
                      </a:lnTo>
                      <a:lnTo>
                        <a:pt x="2" y="384"/>
                      </a:lnTo>
                      <a:lnTo>
                        <a:pt x="2" y="386"/>
                      </a:lnTo>
                      <a:lnTo>
                        <a:pt x="2" y="389"/>
                      </a:lnTo>
                      <a:lnTo>
                        <a:pt x="2" y="392"/>
                      </a:lnTo>
                      <a:lnTo>
                        <a:pt x="2" y="393"/>
                      </a:lnTo>
                      <a:lnTo>
                        <a:pt x="2" y="396"/>
                      </a:lnTo>
                      <a:lnTo>
                        <a:pt x="38" y="393"/>
                      </a:lnTo>
                      <a:lnTo>
                        <a:pt x="38" y="396"/>
                      </a:lnTo>
                      <a:lnTo>
                        <a:pt x="39" y="398"/>
                      </a:lnTo>
                      <a:lnTo>
                        <a:pt x="39" y="402"/>
                      </a:lnTo>
                      <a:lnTo>
                        <a:pt x="39" y="404"/>
                      </a:lnTo>
                      <a:lnTo>
                        <a:pt x="39" y="407"/>
                      </a:lnTo>
                      <a:lnTo>
                        <a:pt x="41" y="410"/>
                      </a:lnTo>
                      <a:lnTo>
                        <a:pt x="41" y="413"/>
                      </a:lnTo>
                      <a:lnTo>
                        <a:pt x="41" y="416"/>
                      </a:lnTo>
                      <a:lnTo>
                        <a:pt x="42" y="419"/>
                      </a:lnTo>
                      <a:lnTo>
                        <a:pt x="42" y="420"/>
                      </a:lnTo>
                      <a:lnTo>
                        <a:pt x="44" y="423"/>
                      </a:lnTo>
                      <a:lnTo>
                        <a:pt x="44" y="426"/>
                      </a:lnTo>
                      <a:lnTo>
                        <a:pt x="44" y="429"/>
                      </a:lnTo>
                      <a:lnTo>
                        <a:pt x="45" y="431"/>
                      </a:lnTo>
                      <a:lnTo>
                        <a:pt x="45" y="434"/>
                      </a:lnTo>
                      <a:lnTo>
                        <a:pt x="45" y="437"/>
                      </a:lnTo>
                      <a:lnTo>
                        <a:pt x="47" y="438"/>
                      </a:lnTo>
                      <a:lnTo>
                        <a:pt x="47" y="441"/>
                      </a:lnTo>
                      <a:lnTo>
                        <a:pt x="48" y="443"/>
                      </a:lnTo>
                      <a:lnTo>
                        <a:pt x="48" y="446"/>
                      </a:lnTo>
                      <a:lnTo>
                        <a:pt x="50" y="449"/>
                      </a:lnTo>
                      <a:lnTo>
                        <a:pt x="50" y="450"/>
                      </a:lnTo>
                      <a:lnTo>
                        <a:pt x="50" y="453"/>
                      </a:lnTo>
                      <a:lnTo>
                        <a:pt x="51" y="456"/>
                      </a:lnTo>
                      <a:lnTo>
                        <a:pt x="53" y="458"/>
                      </a:lnTo>
                      <a:lnTo>
                        <a:pt x="53" y="461"/>
                      </a:lnTo>
                      <a:lnTo>
                        <a:pt x="54" y="462"/>
                      </a:lnTo>
                      <a:lnTo>
                        <a:pt x="54" y="465"/>
                      </a:lnTo>
                      <a:lnTo>
                        <a:pt x="56" y="467"/>
                      </a:lnTo>
                      <a:lnTo>
                        <a:pt x="56" y="470"/>
                      </a:lnTo>
                      <a:lnTo>
                        <a:pt x="57" y="471"/>
                      </a:lnTo>
                      <a:lnTo>
                        <a:pt x="59" y="474"/>
                      </a:lnTo>
                      <a:lnTo>
                        <a:pt x="23" y="488"/>
                      </a:lnTo>
                      <a:lnTo>
                        <a:pt x="24" y="491"/>
                      </a:lnTo>
                      <a:lnTo>
                        <a:pt x="26" y="494"/>
                      </a:lnTo>
                      <a:lnTo>
                        <a:pt x="27" y="497"/>
                      </a:lnTo>
                      <a:lnTo>
                        <a:pt x="27" y="500"/>
                      </a:lnTo>
                      <a:lnTo>
                        <a:pt x="29" y="503"/>
                      </a:lnTo>
                      <a:lnTo>
                        <a:pt x="30" y="506"/>
                      </a:lnTo>
                      <a:lnTo>
                        <a:pt x="32" y="509"/>
                      </a:lnTo>
                      <a:lnTo>
                        <a:pt x="33" y="512"/>
                      </a:lnTo>
                      <a:lnTo>
                        <a:pt x="35" y="513"/>
                      </a:lnTo>
                      <a:lnTo>
                        <a:pt x="36" y="516"/>
                      </a:lnTo>
                      <a:lnTo>
                        <a:pt x="38" y="519"/>
                      </a:lnTo>
                      <a:lnTo>
                        <a:pt x="39" y="522"/>
                      </a:lnTo>
                      <a:lnTo>
                        <a:pt x="39" y="523"/>
                      </a:lnTo>
                      <a:lnTo>
                        <a:pt x="41" y="526"/>
                      </a:lnTo>
                      <a:lnTo>
                        <a:pt x="42" y="529"/>
                      </a:lnTo>
                      <a:lnTo>
                        <a:pt x="44" y="531"/>
                      </a:lnTo>
                      <a:lnTo>
                        <a:pt x="45" y="534"/>
                      </a:lnTo>
                      <a:lnTo>
                        <a:pt x="47" y="537"/>
                      </a:lnTo>
                      <a:lnTo>
                        <a:pt x="48" y="538"/>
                      </a:lnTo>
                      <a:lnTo>
                        <a:pt x="50" y="541"/>
                      </a:lnTo>
                      <a:lnTo>
                        <a:pt x="51" y="543"/>
                      </a:lnTo>
                      <a:lnTo>
                        <a:pt x="53" y="546"/>
                      </a:lnTo>
                      <a:lnTo>
                        <a:pt x="54" y="547"/>
                      </a:lnTo>
                      <a:lnTo>
                        <a:pt x="54" y="550"/>
                      </a:lnTo>
                      <a:lnTo>
                        <a:pt x="57" y="552"/>
                      </a:lnTo>
                      <a:lnTo>
                        <a:pt x="59" y="555"/>
                      </a:lnTo>
                      <a:lnTo>
                        <a:pt x="59" y="556"/>
                      </a:lnTo>
                      <a:lnTo>
                        <a:pt x="60" y="559"/>
                      </a:lnTo>
                      <a:lnTo>
                        <a:pt x="62" y="561"/>
                      </a:lnTo>
                      <a:lnTo>
                        <a:pt x="63" y="564"/>
                      </a:lnTo>
                      <a:lnTo>
                        <a:pt x="65" y="565"/>
                      </a:lnTo>
                      <a:lnTo>
                        <a:pt x="66" y="567"/>
                      </a:lnTo>
                      <a:lnTo>
                        <a:pt x="98" y="544"/>
                      </a:lnTo>
                      <a:lnTo>
                        <a:pt x="99" y="547"/>
                      </a:lnTo>
                      <a:lnTo>
                        <a:pt x="101" y="550"/>
                      </a:lnTo>
                      <a:lnTo>
                        <a:pt x="102" y="552"/>
                      </a:lnTo>
                      <a:lnTo>
                        <a:pt x="104" y="555"/>
                      </a:lnTo>
                      <a:lnTo>
                        <a:pt x="105" y="556"/>
                      </a:lnTo>
                      <a:lnTo>
                        <a:pt x="108" y="559"/>
                      </a:lnTo>
                      <a:lnTo>
                        <a:pt x="110" y="561"/>
                      </a:lnTo>
                      <a:lnTo>
                        <a:pt x="111" y="562"/>
                      </a:lnTo>
                      <a:lnTo>
                        <a:pt x="113" y="565"/>
                      </a:lnTo>
                      <a:lnTo>
                        <a:pt x="114" y="567"/>
                      </a:lnTo>
                      <a:lnTo>
                        <a:pt x="116" y="568"/>
                      </a:lnTo>
                      <a:lnTo>
                        <a:pt x="119" y="570"/>
                      </a:lnTo>
                      <a:lnTo>
                        <a:pt x="120" y="573"/>
                      </a:lnTo>
                      <a:lnTo>
                        <a:pt x="122" y="574"/>
                      </a:lnTo>
                      <a:lnTo>
                        <a:pt x="123" y="576"/>
                      </a:lnTo>
                      <a:lnTo>
                        <a:pt x="125" y="579"/>
                      </a:lnTo>
                      <a:lnTo>
                        <a:pt x="126" y="579"/>
                      </a:lnTo>
                      <a:lnTo>
                        <a:pt x="129" y="582"/>
                      </a:lnTo>
                      <a:lnTo>
                        <a:pt x="131" y="583"/>
                      </a:lnTo>
                      <a:lnTo>
                        <a:pt x="132" y="585"/>
                      </a:lnTo>
                      <a:lnTo>
                        <a:pt x="134" y="586"/>
                      </a:lnTo>
                      <a:lnTo>
                        <a:pt x="135" y="588"/>
                      </a:lnTo>
                      <a:lnTo>
                        <a:pt x="137" y="589"/>
                      </a:lnTo>
                      <a:lnTo>
                        <a:pt x="140" y="591"/>
                      </a:lnTo>
                      <a:lnTo>
                        <a:pt x="141" y="592"/>
                      </a:lnTo>
                      <a:lnTo>
                        <a:pt x="143" y="595"/>
                      </a:lnTo>
                      <a:lnTo>
                        <a:pt x="144" y="595"/>
                      </a:lnTo>
                      <a:lnTo>
                        <a:pt x="146" y="597"/>
                      </a:lnTo>
                      <a:lnTo>
                        <a:pt x="147" y="600"/>
                      </a:lnTo>
                      <a:lnTo>
                        <a:pt x="149" y="601"/>
                      </a:lnTo>
                      <a:lnTo>
                        <a:pt x="150" y="601"/>
                      </a:lnTo>
                      <a:lnTo>
                        <a:pt x="153" y="603"/>
                      </a:lnTo>
                      <a:lnTo>
                        <a:pt x="129" y="633"/>
                      </a:lnTo>
                      <a:lnTo>
                        <a:pt x="132" y="634"/>
                      </a:lnTo>
                      <a:lnTo>
                        <a:pt x="134" y="637"/>
                      </a:lnTo>
                      <a:lnTo>
                        <a:pt x="137" y="639"/>
                      </a:lnTo>
                      <a:lnTo>
                        <a:pt x="140" y="642"/>
                      </a:lnTo>
                      <a:lnTo>
                        <a:pt x="141" y="643"/>
                      </a:lnTo>
                      <a:lnTo>
                        <a:pt x="144" y="645"/>
                      </a:lnTo>
                      <a:lnTo>
                        <a:pt x="146" y="646"/>
                      </a:lnTo>
                      <a:lnTo>
                        <a:pt x="149" y="648"/>
                      </a:lnTo>
                      <a:lnTo>
                        <a:pt x="152" y="651"/>
                      </a:lnTo>
                      <a:lnTo>
                        <a:pt x="155" y="652"/>
                      </a:lnTo>
                      <a:lnTo>
                        <a:pt x="156" y="654"/>
                      </a:lnTo>
                      <a:lnTo>
                        <a:pt x="159" y="655"/>
                      </a:lnTo>
                      <a:lnTo>
                        <a:pt x="162" y="657"/>
                      </a:lnTo>
                      <a:lnTo>
                        <a:pt x="165" y="658"/>
                      </a:lnTo>
                      <a:lnTo>
                        <a:pt x="166" y="660"/>
                      </a:lnTo>
                      <a:lnTo>
                        <a:pt x="169" y="661"/>
                      </a:lnTo>
                      <a:lnTo>
                        <a:pt x="172" y="663"/>
                      </a:lnTo>
                      <a:lnTo>
                        <a:pt x="174" y="664"/>
                      </a:lnTo>
                      <a:lnTo>
                        <a:pt x="177" y="666"/>
                      </a:lnTo>
                      <a:lnTo>
                        <a:pt x="180" y="667"/>
                      </a:lnTo>
                      <a:lnTo>
                        <a:pt x="183" y="669"/>
                      </a:lnTo>
                      <a:lnTo>
                        <a:pt x="184" y="670"/>
                      </a:lnTo>
                      <a:lnTo>
                        <a:pt x="187" y="672"/>
                      </a:lnTo>
                      <a:lnTo>
                        <a:pt x="190" y="673"/>
                      </a:lnTo>
                      <a:lnTo>
                        <a:pt x="193" y="675"/>
                      </a:lnTo>
                      <a:lnTo>
                        <a:pt x="196" y="676"/>
                      </a:lnTo>
                      <a:lnTo>
                        <a:pt x="198" y="678"/>
                      </a:lnTo>
                      <a:lnTo>
                        <a:pt x="201" y="679"/>
                      </a:lnTo>
                      <a:lnTo>
                        <a:pt x="204" y="681"/>
                      </a:lnTo>
                      <a:lnTo>
                        <a:pt x="207" y="681"/>
                      </a:lnTo>
                      <a:lnTo>
                        <a:pt x="210" y="682"/>
                      </a:lnTo>
                      <a:lnTo>
                        <a:pt x="213" y="684"/>
                      </a:lnTo>
                      <a:lnTo>
                        <a:pt x="228" y="648"/>
                      </a:lnTo>
                      <a:lnTo>
                        <a:pt x="229" y="649"/>
                      </a:lnTo>
                      <a:lnTo>
                        <a:pt x="232" y="651"/>
                      </a:lnTo>
                      <a:lnTo>
                        <a:pt x="235" y="652"/>
                      </a:lnTo>
                      <a:lnTo>
                        <a:pt x="238" y="652"/>
                      </a:lnTo>
                      <a:lnTo>
                        <a:pt x="240" y="654"/>
                      </a:lnTo>
                      <a:lnTo>
                        <a:pt x="243" y="654"/>
                      </a:lnTo>
                      <a:lnTo>
                        <a:pt x="246" y="655"/>
                      </a:lnTo>
                      <a:lnTo>
                        <a:pt x="249" y="657"/>
                      </a:lnTo>
                      <a:lnTo>
                        <a:pt x="250" y="657"/>
                      </a:lnTo>
                      <a:lnTo>
                        <a:pt x="252" y="658"/>
                      </a:lnTo>
                      <a:lnTo>
                        <a:pt x="255" y="658"/>
                      </a:lnTo>
                      <a:lnTo>
                        <a:pt x="258" y="660"/>
                      </a:lnTo>
                      <a:lnTo>
                        <a:pt x="259" y="660"/>
                      </a:lnTo>
                      <a:lnTo>
                        <a:pt x="262" y="661"/>
                      </a:lnTo>
                      <a:lnTo>
                        <a:pt x="265" y="661"/>
                      </a:lnTo>
                      <a:lnTo>
                        <a:pt x="267" y="661"/>
                      </a:lnTo>
                      <a:lnTo>
                        <a:pt x="270" y="663"/>
                      </a:lnTo>
                      <a:lnTo>
                        <a:pt x="271" y="663"/>
                      </a:lnTo>
                      <a:lnTo>
                        <a:pt x="274" y="664"/>
                      </a:lnTo>
                      <a:lnTo>
                        <a:pt x="277" y="664"/>
                      </a:lnTo>
                      <a:lnTo>
                        <a:pt x="279" y="664"/>
                      </a:lnTo>
                      <a:lnTo>
                        <a:pt x="282" y="666"/>
                      </a:lnTo>
                      <a:lnTo>
                        <a:pt x="285" y="666"/>
                      </a:lnTo>
                      <a:lnTo>
                        <a:pt x="288" y="666"/>
                      </a:lnTo>
                      <a:lnTo>
                        <a:pt x="289" y="667"/>
                      </a:lnTo>
                      <a:lnTo>
                        <a:pt x="292" y="667"/>
                      </a:lnTo>
                      <a:lnTo>
                        <a:pt x="295" y="667"/>
                      </a:lnTo>
                      <a:lnTo>
                        <a:pt x="297" y="669"/>
                      </a:lnTo>
                      <a:lnTo>
                        <a:pt x="300" y="669"/>
                      </a:lnTo>
                      <a:lnTo>
                        <a:pt x="303" y="669"/>
                      </a:lnTo>
                      <a:lnTo>
                        <a:pt x="306" y="670"/>
                      </a:lnTo>
                      <a:lnTo>
                        <a:pt x="309" y="670"/>
                      </a:lnTo>
                      <a:lnTo>
                        <a:pt x="303" y="708"/>
                      </a:lnTo>
                      <a:lnTo>
                        <a:pt x="306" y="709"/>
                      </a:lnTo>
                      <a:lnTo>
                        <a:pt x="309" y="709"/>
                      </a:lnTo>
                      <a:lnTo>
                        <a:pt x="312" y="709"/>
                      </a:lnTo>
                      <a:lnTo>
                        <a:pt x="315" y="709"/>
                      </a:lnTo>
                      <a:lnTo>
                        <a:pt x="318" y="711"/>
                      </a:lnTo>
                      <a:lnTo>
                        <a:pt x="321" y="711"/>
                      </a:lnTo>
                      <a:lnTo>
                        <a:pt x="324" y="711"/>
                      </a:lnTo>
                      <a:lnTo>
                        <a:pt x="325" y="711"/>
                      </a:lnTo>
                      <a:lnTo>
                        <a:pt x="328" y="711"/>
                      </a:lnTo>
                      <a:lnTo>
                        <a:pt x="331" y="712"/>
                      </a:lnTo>
                      <a:lnTo>
                        <a:pt x="334" y="712"/>
                      </a:lnTo>
                      <a:lnTo>
                        <a:pt x="337" y="712"/>
                      </a:lnTo>
                      <a:lnTo>
                        <a:pt x="340" y="712"/>
                      </a:lnTo>
                      <a:lnTo>
                        <a:pt x="342" y="712"/>
                      </a:lnTo>
                      <a:lnTo>
                        <a:pt x="345" y="712"/>
                      </a:lnTo>
                      <a:lnTo>
                        <a:pt x="348" y="712"/>
                      </a:lnTo>
                      <a:lnTo>
                        <a:pt x="349" y="712"/>
                      </a:lnTo>
                      <a:lnTo>
                        <a:pt x="352" y="712"/>
                      </a:lnTo>
                      <a:lnTo>
                        <a:pt x="355" y="712"/>
                      </a:lnTo>
                      <a:lnTo>
                        <a:pt x="358" y="712"/>
                      </a:lnTo>
                      <a:lnTo>
                        <a:pt x="361" y="712"/>
                      </a:lnTo>
                      <a:lnTo>
                        <a:pt x="364" y="712"/>
                      </a:lnTo>
                      <a:lnTo>
                        <a:pt x="366" y="712"/>
                      </a:lnTo>
                      <a:lnTo>
                        <a:pt x="369" y="712"/>
                      </a:lnTo>
                      <a:lnTo>
                        <a:pt x="372" y="712"/>
                      </a:lnTo>
                      <a:lnTo>
                        <a:pt x="375" y="711"/>
                      </a:lnTo>
                      <a:lnTo>
                        <a:pt x="376" y="711"/>
                      </a:lnTo>
                      <a:lnTo>
                        <a:pt x="379" y="711"/>
                      </a:lnTo>
                      <a:lnTo>
                        <a:pt x="382" y="711"/>
                      </a:lnTo>
                      <a:lnTo>
                        <a:pt x="385" y="711"/>
                      </a:lnTo>
                      <a:lnTo>
                        <a:pt x="388" y="709"/>
                      </a:lnTo>
                      <a:lnTo>
                        <a:pt x="389" y="709"/>
                      </a:lnTo>
                      <a:lnTo>
                        <a:pt x="386" y="670"/>
                      </a:lnTo>
                      <a:lnTo>
                        <a:pt x="389" y="670"/>
                      </a:lnTo>
                      <a:lnTo>
                        <a:pt x="392" y="669"/>
                      </a:lnTo>
                      <a:lnTo>
                        <a:pt x="395" y="669"/>
                      </a:lnTo>
                      <a:lnTo>
                        <a:pt x="397" y="669"/>
                      </a:lnTo>
                      <a:lnTo>
                        <a:pt x="400" y="669"/>
                      </a:lnTo>
                      <a:lnTo>
                        <a:pt x="403" y="667"/>
                      </a:lnTo>
                      <a:lnTo>
                        <a:pt x="406" y="667"/>
                      </a:lnTo>
                      <a:lnTo>
                        <a:pt x="409" y="666"/>
                      </a:lnTo>
                      <a:lnTo>
                        <a:pt x="412" y="666"/>
                      </a:lnTo>
                      <a:lnTo>
                        <a:pt x="415" y="666"/>
                      </a:lnTo>
                      <a:lnTo>
                        <a:pt x="418" y="664"/>
                      </a:lnTo>
                      <a:lnTo>
                        <a:pt x="421" y="664"/>
                      </a:lnTo>
                      <a:lnTo>
                        <a:pt x="424" y="663"/>
                      </a:lnTo>
                      <a:lnTo>
                        <a:pt x="427" y="663"/>
                      </a:lnTo>
                      <a:lnTo>
                        <a:pt x="430" y="661"/>
                      </a:lnTo>
                      <a:lnTo>
                        <a:pt x="433" y="661"/>
                      </a:lnTo>
                      <a:lnTo>
                        <a:pt x="434" y="661"/>
                      </a:lnTo>
                      <a:lnTo>
                        <a:pt x="437" y="660"/>
                      </a:lnTo>
                      <a:lnTo>
                        <a:pt x="440" y="658"/>
                      </a:lnTo>
                      <a:lnTo>
                        <a:pt x="443" y="658"/>
                      </a:lnTo>
                      <a:lnTo>
                        <a:pt x="446" y="657"/>
                      </a:lnTo>
                      <a:lnTo>
                        <a:pt x="449" y="657"/>
                      </a:lnTo>
                      <a:lnTo>
                        <a:pt x="452" y="655"/>
                      </a:lnTo>
                      <a:lnTo>
                        <a:pt x="454" y="654"/>
                      </a:lnTo>
                      <a:lnTo>
                        <a:pt x="457" y="654"/>
                      </a:lnTo>
                      <a:lnTo>
                        <a:pt x="460" y="652"/>
                      </a:lnTo>
                      <a:lnTo>
                        <a:pt x="463" y="651"/>
                      </a:lnTo>
                      <a:lnTo>
                        <a:pt x="464" y="651"/>
                      </a:lnTo>
                      <a:lnTo>
                        <a:pt x="467" y="649"/>
                      </a:lnTo>
                      <a:lnTo>
                        <a:pt x="470" y="648"/>
                      </a:lnTo>
                      <a:lnTo>
                        <a:pt x="472" y="646"/>
                      </a:lnTo>
                      <a:lnTo>
                        <a:pt x="475" y="646"/>
                      </a:lnTo>
                      <a:lnTo>
                        <a:pt x="491" y="682"/>
                      </a:lnTo>
                      <a:lnTo>
                        <a:pt x="493" y="681"/>
                      </a:lnTo>
                      <a:lnTo>
                        <a:pt x="496" y="679"/>
                      </a:lnTo>
                      <a:lnTo>
                        <a:pt x="499" y="678"/>
                      </a:lnTo>
                      <a:lnTo>
                        <a:pt x="502" y="678"/>
                      </a:lnTo>
                      <a:lnTo>
                        <a:pt x="503" y="676"/>
                      </a:lnTo>
                      <a:lnTo>
                        <a:pt x="506" y="675"/>
                      </a:lnTo>
                      <a:lnTo>
                        <a:pt x="508" y="673"/>
                      </a:lnTo>
                      <a:lnTo>
                        <a:pt x="511" y="673"/>
                      </a:lnTo>
                      <a:lnTo>
                        <a:pt x="514" y="672"/>
                      </a:lnTo>
                      <a:lnTo>
                        <a:pt x="515" y="670"/>
                      </a:lnTo>
                      <a:lnTo>
                        <a:pt x="518" y="669"/>
                      </a:lnTo>
                      <a:lnTo>
                        <a:pt x="520" y="667"/>
                      </a:lnTo>
                      <a:lnTo>
                        <a:pt x="523" y="666"/>
                      </a:lnTo>
                      <a:lnTo>
                        <a:pt x="524" y="664"/>
                      </a:lnTo>
                      <a:lnTo>
                        <a:pt x="527" y="663"/>
                      </a:lnTo>
                      <a:lnTo>
                        <a:pt x="530" y="661"/>
                      </a:lnTo>
                      <a:lnTo>
                        <a:pt x="532" y="661"/>
                      </a:lnTo>
                      <a:lnTo>
                        <a:pt x="533" y="660"/>
                      </a:lnTo>
                      <a:lnTo>
                        <a:pt x="536" y="658"/>
                      </a:lnTo>
                      <a:lnTo>
                        <a:pt x="538" y="657"/>
                      </a:lnTo>
                      <a:lnTo>
                        <a:pt x="541" y="655"/>
                      </a:lnTo>
                      <a:lnTo>
                        <a:pt x="544" y="654"/>
                      </a:lnTo>
                      <a:lnTo>
                        <a:pt x="545" y="652"/>
                      </a:lnTo>
                      <a:lnTo>
                        <a:pt x="547" y="651"/>
                      </a:lnTo>
                      <a:lnTo>
                        <a:pt x="548" y="649"/>
                      </a:lnTo>
                      <a:lnTo>
                        <a:pt x="551" y="648"/>
                      </a:lnTo>
                      <a:lnTo>
                        <a:pt x="553" y="646"/>
                      </a:lnTo>
                      <a:lnTo>
                        <a:pt x="556" y="645"/>
                      </a:lnTo>
                      <a:lnTo>
                        <a:pt x="557" y="643"/>
                      </a:lnTo>
                      <a:lnTo>
                        <a:pt x="559" y="642"/>
                      </a:lnTo>
                      <a:lnTo>
                        <a:pt x="562" y="640"/>
                      </a:lnTo>
                      <a:lnTo>
                        <a:pt x="563" y="639"/>
                      </a:lnTo>
                      <a:lnTo>
                        <a:pt x="539" y="607"/>
                      </a:lnTo>
                      <a:lnTo>
                        <a:pt x="541" y="606"/>
                      </a:lnTo>
                      <a:lnTo>
                        <a:pt x="544" y="604"/>
                      </a:lnTo>
                      <a:lnTo>
                        <a:pt x="545" y="601"/>
                      </a:lnTo>
                      <a:lnTo>
                        <a:pt x="548" y="601"/>
                      </a:lnTo>
                      <a:lnTo>
                        <a:pt x="550" y="598"/>
                      </a:lnTo>
                      <a:lnTo>
                        <a:pt x="551" y="597"/>
                      </a:lnTo>
                      <a:lnTo>
                        <a:pt x="554" y="595"/>
                      </a:lnTo>
                      <a:lnTo>
                        <a:pt x="556" y="592"/>
                      </a:lnTo>
                      <a:lnTo>
                        <a:pt x="559" y="591"/>
                      </a:lnTo>
                      <a:lnTo>
                        <a:pt x="560" y="589"/>
                      </a:lnTo>
                      <a:lnTo>
                        <a:pt x="562" y="586"/>
                      </a:lnTo>
                      <a:lnTo>
                        <a:pt x="565" y="585"/>
                      </a:lnTo>
                      <a:lnTo>
                        <a:pt x="566" y="583"/>
                      </a:lnTo>
                      <a:lnTo>
                        <a:pt x="569" y="580"/>
                      </a:lnTo>
                      <a:lnTo>
                        <a:pt x="571" y="579"/>
                      </a:lnTo>
                      <a:lnTo>
                        <a:pt x="574" y="576"/>
                      </a:lnTo>
                      <a:lnTo>
                        <a:pt x="575" y="574"/>
                      </a:lnTo>
                      <a:lnTo>
                        <a:pt x="578" y="571"/>
                      </a:lnTo>
                      <a:lnTo>
                        <a:pt x="580" y="570"/>
                      </a:lnTo>
                      <a:lnTo>
                        <a:pt x="581" y="568"/>
                      </a:lnTo>
                      <a:lnTo>
                        <a:pt x="584" y="565"/>
                      </a:lnTo>
                      <a:lnTo>
                        <a:pt x="586" y="564"/>
                      </a:lnTo>
                      <a:lnTo>
                        <a:pt x="587" y="561"/>
                      </a:lnTo>
                      <a:lnTo>
                        <a:pt x="589" y="559"/>
                      </a:lnTo>
                      <a:lnTo>
                        <a:pt x="590" y="556"/>
                      </a:lnTo>
                      <a:lnTo>
                        <a:pt x="593" y="555"/>
                      </a:lnTo>
                      <a:lnTo>
                        <a:pt x="593" y="552"/>
                      </a:lnTo>
                      <a:lnTo>
                        <a:pt x="596" y="550"/>
                      </a:lnTo>
                      <a:lnTo>
                        <a:pt x="598" y="549"/>
                      </a:lnTo>
                      <a:lnTo>
                        <a:pt x="599" y="546"/>
                      </a:lnTo>
                      <a:lnTo>
                        <a:pt x="601" y="544"/>
                      </a:lnTo>
                      <a:lnTo>
                        <a:pt x="602" y="543"/>
                      </a:lnTo>
                      <a:lnTo>
                        <a:pt x="633" y="565"/>
                      </a:lnTo>
                      <a:lnTo>
                        <a:pt x="635" y="564"/>
                      </a:lnTo>
                      <a:lnTo>
                        <a:pt x="636" y="561"/>
                      </a:lnTo>
                      <a:lnTo>
                        <a:pt x="638" y="559"/>
                      </a:lnTo>
                      <a:lnTo>
                        <a:pt x="639" y="558"/>
                      </a:lnTo>
                      <a:lnTo>
                        <a:pt x="641" y="555"/>
                      </a:lnTo>
                      <a:lnTo>
                        <a:pt x="642" y="553"/>
                      </a:lnTo>
                      <a:lnTo>
                        <a:pt x="644" y="550"/>
                      </a:lnTo>
                      <a:lnTo>
                        <a:pt x="645" y="549"/>
                      </a:lnTo>
                      <a:lnTo>
                        <a:pt x="647" y="546"/>
                      </a:lnTo>
                      <a:lnTo>
                        <a:pt x="648" y="543"/>
                      </a:lnTo>
                      <a:lnTo>
                        <a:pt x="650" y="541"/>
                      </a:lnTo>
                      <a:lnTo>
                        <a:pt x="651" y="538"/>
                      </a:lnTo>
                      <a:lnTo>
                        <a:pt x="653" y="535"/>
                      </a:lnTo>
                      <a:lnTo>
                        <a:pt x="654" y="534"/>
                      </a:lnTo>
                      <a:lnTo>
                        <a:pt x="656" y="531"/>
                      </a:lnTo>
                      <a:lnTo>
                        <a:pt x="657" y="529"/>
                      </a:lnTo>
                      <a:lnTo>
                        <a:pt x="659" y="526"/>
                      </a:lnTo>
                      <a:lnTo>
                        <a:pt x="660" y="523"/>
                      </a:lnTo>
                      <a:lnTo>
                        <a:pt x="660" y="520"/>
                      </a:lnTo>
                      <a:lnTo>
                        <a:pt x="662" y="519"/>
                      </a:lnTo>
                      <a:lnTo>
                        <a:pt x="663" y="516"/>
                      </a:lnTo>
                      <a:lnTo>
                        <a:pt x="665" y="514"/>
                      </a:lnTo>
                      <a:lnTo>
                        <a:pt x="666" y="512"/>
                      </a:lnTo>
                      <a:lnTo>
                        <a:pt x="666" y="509"/>
                      </a:lnTo>
                      <a:lnTo>
                        <a:pt x="668" y="506"/>
                      </a:lnTo>
                      <a:lnTo>
                        <a:pt x="669" y="504"/>
                      </a:lnTo>
                      <a:lnTo>
                        <a:pt x="671" y="501"/>
                      </a:lnTo>
                      <a:lnTo>
                        <a:pt x="671" y="500"/>
                      </a:lnTo>
                      <a:lnTo>
                        <a:pt x="672" y="497"/>
                      </a:lnTo>
                      <a:lnTo>
                        <a:pt x="674" y="495"/>
                      </a:lnTo>
                      <a:lnTo>
                        <a:pt x="674" y="492"/>
                      </a:lnTo>
                      <a:lnTo>
                        <a:pt x="675" y="489"/>
                      </a:lnTo>
                      <a:lnTo>
                        <a:pt x="638" y="476"/>
                      </a:lnTo>
                      <a:lnTo>
                        <a:pt x="639" y="473"/>
                      </a:lnTo>
                      <a:lnTo>
                        <a:pt x="641" y="470"/>
                      </a:lnTo>
                      <a:lnTo>
                        <a:pt x="641" y="467"/>
                      </a:lnTo>
                      <a:lnTo>
                        <a:pt x="642" y="464"/>
                      </a:lnTo>
                      <a:lnTo>
                        <a:pt x="644" y="461"/>
                      </a:lnTo>
                      <a:lnTo>
                        <a:pt x="644" y="458"/>
                      </a:lnTo>
                      <a:lnTo>
                        <a:pt x="645" y="455"/>
                      </a:lnTo>
                      <a:lnTo>
                        <a:pt x="645" y="453"/>
                      </a:lnTo>
                      <a:lnTo>
                        <a:pt x="647" y="450"/>
                      </a:lnTo>
                      <a:lnTo>
                        <a:pt x="648" y="447"/>
                      </a:lnTo>
                      <a:lnTo>
                        <a:pt x="648" y="444"/>
                      </a:lnTo>
                      <a:lnTo>
                        <a:pt x="650" y="441"/>
                      </a:lnTo>
                      <a:lnTo>
                        <a:pt x="650" y="438"/>
                      </a:lnTo>
                      <a:lnTo>
                        <a:pt x="651" y="435"/>
                      </a:lnTo>
                      <a:lnTo>
                        <a:pt x="651" y="434"/>
                      </a:lnTo>
                      <a:lnTo>
                        <a:pt x="653" y="431"/>
                      </a:lnTo>
                      <a:lnTo>
                        <a:pt x="653" y="428"/>
                      </a:lnTo>
                      <a:lnTo>
                        <a:pt x="653" y="425"/>
                      </a:lnTo>
                      <a:lnTo>
                        <a:pt x="654" y="422"/>
                      </a:lnTo>
                      <a:lnTo>
                        <a:pt x="654" y="419"/>
                      </a:lnTo>
                      <a:lnTo>
                        <a:pt x="656" y="417"/>
                      </a:lnTo>
                      <a:lnTo>
                        <a:pt x="656" y="414"/>
                      </a:lnTo>
                      <a:lnTo>
                        <a:pt x="656" y="411"/>
                      </a:lnTo>
                      <a:lnTo>
                        <a:pt x="656" y="408"/>
                      </a:lnTo>
                      <a:lnTo>
                        <a:pt x="657" y="405"/>
                      </a:lnTo>
                      <a:lnTo>
                        <a:pt x="657" y="402"/>
                      </a:lnTo>
                      <a:lnTo>
                        <a:pt x="657" y="401"/>
                      </a:lnTo>
                      <a:lnTo>
                        <a:pt x="657" y="398"/>
                      </a:lnTo>
                      <a:lnTo>
                        <a:pt x="657" y="395"/>
                      </a:lnTo>
                      <a:lnTo>
                        <a:pt x="659" y="393"/>
                      </a:lnTo>
                      <a:lnTo>
                        <a:pt x="659" y="390"/>
                      </a:lnTo>
                      <a:lnTo>
                        <a:pt x="659" y="387"/>
                      </a:lnTo>
                      <a:lnTo>
                        <a:pt x="698" y="392"/>
                      </a:lnTo>
                      <a:lnTo>
                        <a:pt x="698" y="389"/>
                      </a:lnTo>
                      <a:lnTo>
                        <a:pt x="698" y="386"/>
                      </a:lnTo>
                      <a:lnTo>
                        <a:pt x="698" y="384"/>
                      </a:lnTo>
                      <a:lnTo>
                        <a:pt x="698" y="381"/>
                      </a:lnTo>
                      <a:lnTo>
                        <a:pt x="699" y="378"/>
                      </a:lnTo>
                      <a:lnTo>
                        <a:pt x="699" y="375"/>
                      </a:lnTo>
                      <a:lnTo>
                        <a:pt x="699" y="372"/>
                      </a:lnTo>
                      <a:lnTo>
                        <a:pt x="699" y="369"/>
                      </a:lnTo>
                      <a:lnTo>
                        <a:pt x="699" y="368"/>
                      </a:lnTo>
                      <a:lnTo>
                        <a:pt x="699" y="365"/>
                      </a:lnTo>
                      <a:lnTo>
                        <a:pt x="699" y="362"/>
                      </a:lnTo>
                      <a:lnTo>
                        <a:pt x="699" y="359"/>
                      </a:lnTo>
                      <a:lnTo>
                        <a:pt x="699" y="356"/>
                      </a:lnTo>
                      <a:lnTo>
                        <a:pt x="699" y="356"/>
                      </a:lnTo>
                      <a:lnTo>
                        <a:pt x="699" y="354"/>
                      </a:lnTo>
                      <a:lnTo>
                        <a:pt x="699" y="353"/>
                      </a:lnTo>
                      <a:lnTo>
                        <a:pt x="699" y="350"/>
                      </a:lnTo>
                      <a:lnTo>
                        <a:pt x="699" y="347"/>
                      </a:lnTo>
                      <a:lnTo>
                        <a:pt x="699" y="344"/>
                      </a:lnTo>
                      <a:lnTo>
                        <a:pt x="699" y="341"/>
                      </a:lnTo>
                      <a:lnTo>
                        <a:pt x="699" y="339"/>
                      </a:lnTo>
                      <a:lnTo>
                        <a:pt x="699" y="336"/>
                      </a:lnTo>
                      <a:lnTo>
                        <a:pt x="699" y="333"/>
                      </a:lnTo>
                      <a:lnTo>
                        <a:pt x="698" y="330"/>
                      </a:lnTo>
                      <a:close/>
                      <a:moveTo>
                        <a:pt x="608" y="359"/>
                      </a:moveTo>
                      <a:lnTo>
                        <a:pt x="608" y="362"/>
                      </a:lnTo>
                      <a:lnTo>
                        <a:pt x="608" y="377"/>
                      </a:lnTo>
                      <a:lnTo>
                        <a:pt x="604" y="407"/>
                      </a:lnTo>
                      <a:lnTo>
                        <a:pt x="598" y="434"/>
                      </a:lnTo>
                      <a:lnTo>
                        <a:pt x="587" y="462"/>
                      </a:lnTo>
                      <a:lnTo>
                        <a:pt x="581" y="474"/>
                      </a:lnTo>
                      <a:lnTo>
                        <a:pt x="580" y="477"/>
                      </a:lnTo>
                      <a:lnTo>
                        <a:pt x="580" y="477"/>
                      </a:lnTo>
                      <a:lnTo>
                        <a:pt x="574" y="488"/>
                      </a:lnTo>
                      <a:lnTo>
                        <a:pt x="562" y="507"/>
                      </a:lnTo>
                      <a:lnTo>
                        <a:pt x="554" y="516"/>
                      </a:lnTo>
                      <a:lnTo>
                        <a:pt x="556" y="516"/>
                      </a:lnTo>
                      <a:lnTo>
                        <a:pt x="545" y="528"/>
                      </a:lnTo>
                      <a:lnTo>
                        <a:pt x="535" y="540"/>
                      </a:lnTo>
                      <a:lnTo>
                        <a:pt x="523" y="550"/>
                      </a:lnTo>
                      <a:lnTo>
                        <a:pt x="511" y="561"/>
                      </a:lnTo>
                      <a:lnTo>
                        <a:pt x="499" y="570"/>
                      </a:lnTo>
                      <a:lnTo>
                        <a:pt x="487" y="579"/>
                      </a:lnTo>
                      <a:lnTo>
                        <a:pt x="473" y="586"/>
                      </a:lnTo>
                      <a:lnTo>
                        <a:pt x="461" y="592"/>
                      </a:lnTo>
                      <a:lnTo>
                        <a:pt x="448" y="598"/>
                      </a:lnTo>
                      <a:lnTo>
                        <a:pt x="434" y="604"/>
                      </a:lnTo>
                      <a:lnTo>
                        <a:pt x="421" y="609"/>
                      </a:lnTo>
                      <a:lnTo>
                        <a:pt x="406" y="612"/>
                      </a:lnTo>
                      <a:lnTo>
                        <a:pt x="392" y="615"/>
                      </a:lnTo>
                      <a:lnTo>
                        <a:pt x="378" y="616"/>
                      </a:lnTo>
                      <a:lnTo>
                        <a:pt x="364" y="618"/>
                      </a:lnTo>
                      <a:lnTo>
                        <a:pt x="349" y="618"/>
                      </a:lnTo>
                      <a:lnTo>
                        <a:pt x="336" y="618"/>
                      </a:lnTo>
                      <a:lnTo>
                        <a:pt x="321" y="616"/>
                      </a:lnTo>
                      <a:lnTo>
                        <a:pt x="307" y="615"/>
                      </a:lnTo>
                      <a:lnTo>
                        <a:pt x="292" y="612"/>
                      </a:lnTo>
                      <a:lnTo>
                        <a:pt x="279" y="609"/>
                      </a:lnTo>
                      <a:lnTo>
                        <a:pt x="265" y="604"/>
                      </a:lnTo>
                      <a:lnTo>
                        <a:pt x="252" y="598"/>
                      </a:lnTo>
                      <a:lnTo>
                        <a:pt x="237" y="592"/>
                      </a:lnTo>
                      <a:lnTo>
                        <a:pt x="225" y="586"/>
                      </a:lnTo>
                      <a:lnTo>
                        <a:pt x="211" y="579"/>
                      </a:lnTo>
                      <a:lnTo>
                        <a:pt x="199" y="570"/>
                      </a:lnTo>
                      <a:lnTo>
                        <a:pt x="187" y="561"/>
                      </a:lnTo>
                      <a:lnTo>
                        <a:pt x="175" y="550"/>
                      </a:lnTo>
                      <a:lnTo>
                        <a:pt x="165" y="540"/>
                      </a:lnTo>
                      <a:lnTo>
                        <a:pt x="153" y="528"/>
                      </a:lnTo>
                      <a:lnTo>
                        <a:pt x="144" y="516"/>
                      </a:lnTo>
                      <a:lnTo>
                        <a:pt x="144" y="516"/>
                      </a:lnTo>
                      <a:lnTo>
                        <a:pt x="137" y="506"/>
                      </a:lnTo>
                      <a:lnTo>
                        <a:pt x="125" y="486"/>
                      </a:lnTo>
                      <a:lnTo>
                        <a:pt x="119" y="476"/>
                      </a:lnTo>
                      <a:lnTo>
                        <a:pt x="119" y="476"/>
                      </a:lnTo>
                      <a:lnTo>
                        <a:pt x="117" y="473"/>
                      </a:lnTo>
                      <a:lnTo>
                        <a:pt x="111" y="461"/>
                      </a:lnTo>
                      <a:lnTo>
                        <a:pt x="102" y="434"/>
                      </a:lnTo>
                      <a:lnTo>
                        <a:pt x="95" y="405"/>
                      </a:lnTo>
                      <a:lnTo>
                        <a:pt x="92" y="377"/>
                      </a:lnTo>
                      <a:lnTo>
                        <a:pt x="90" y="362"/>
                      </a:lnTo>
                      <a:lnTo>
                        <a:pt x="90" y="359"/>
                      </a:lnTo>
                      <a:lnTo>
                        <a:pt x="90" y="356"/>
                      </a:lnTo>
                      <a:lnTo>
                        <a:pt x="90" y="353"/>
                      </a:lnTo>
                      <a:lnTo>
                        <a:pt x="90" y="350"/>
                      </a:lnTo>
                      <a:lnTo>
                        <a:pt x="92" y="335"/>
                      </a:lnTo>
                      <a:lnTo>
                        <a:pt x="95" y="305"/>
                      </a:lnTo>
                      <a:lnTo>
                        <a:pt x="102" y="278"/>
                      </a:lnTo>
                      <a:lnTo>
                        <a:pt x="111" y="251"/>
                      </a:lnTo>
                      <a:lnTo>
                        <a:pt x="117" y="238"/>
                      </a:lnTo>
                      <a:lnTo>
                        <a:pt x="119" y="235"/>
                      </a:lnTo>
                      <a:lnTo>
                        <a:pt x="119" y="236"/>
                      </a:lnTo>
                      <a:lnTo>
                        <a:pt x="125" y="226"/>
                      </a:lnTo>
                      <a:lnTo>
                        <a:pt x="137" y="205"/>
                      </a:lnTo>
                      <a:lnTo>
                        <a:pt x="144" y="196"/>
                      </a:lnTo>
                      <a:lnTo>
                        <a:pt x="144" y="196"/>
                      </a:lnTo>
                      <a:lnTo>
                        <a:pt x="153" y="184"/>
                      </a:lnTo>
                      <a:lnTo>
                        <a:pt x="165" y="172"/>
                      </a:lnTo>
                      <a:lnTo>
                        <a:pt x="175" y="161"/>
                      </a:lnTo>
                      <a:lnTo>
                        <a:pt x="187" y="151"/>
                      </a:lnTo>
                      <a:lnTo>
                        <a:pt x="199" y="142"/>
                      </a:lnTo>
                      <a:lnTo>
                        <a:pt x="211" y="133"/>
                      </a:lnTo>
                      <a:lnTo>
                        <a:pt x="225" y="125"/>
                      </a:lnTo>
                      <a:lnTo>
                        <a:pt x="237" y="118"/>
                      </a:lnTo>
                      <a:lnTo>
                        <a:pt x="252" y="112"/>
                      </a:lnTo>
                      <a:lnTo>
                        <a:pt x="265" y="107"/>
                      </a:lnTo>
                      <a:lnTo>
                        <a:pt x="279" y="103"/>
                      </a:lnTo>
                      <a:lnTo>
                        <a:pt x="292" y="100"/>
                      </a:lnTo>
                      <a:lnTo>
                        <a:pt x="307" y="97"/>
                      </a:lnTo>
                      <a:lnTo>
                        <a:pt x="321" y="94"/>
                      </a:lnTo>
                      <a:lnTo>
                        <a:pt x="336" y="94"/>
                      </a:lnTo>
                      <a:lnTo>
                        <a:pt x="349" y="92"/>
                      </a:lnTo>
                      <a:lnTo>
                        <a:pt x="364" y="94"/>
                      </a:lnTo>
                      <a:lnTo>
                        <a:pt x="378" y="94"/>
                      </a:lnTo>
                      <a:lnTo>
                        <a:pt x="392" y="97"/>
                      </a:lnTo>
                      <a:lnTo>
                        <a:pt x="406" y="100"/>
                      </a:lnTo>
                      <a:lnTo>
                        <a:pt x="421" y="103"/>
                      </a:lnTo>
                      <a:lnTo>
                        <a:pt x="434" y="107"/>
                      </a:lnTo>
                      <a:lnTo>
                        <a:pt x="448" y="112"/>
                      </a:lnTo>
                      <a:lnTo>
                        <a:pt x="461" y="118"/>
                      </a:lnTo>
                      <a:lnTo>
                        <a:pt x="473" y="125"/>
                      </a:lnTo>
                      <a:lnTo>
                        <a:pt x="487" y="133"/>
                      </a:lnTo>
                      <a:lnTo>
                        <a:pt x="499" y="140"/>
                      </a:lnTo>
                      <a:lnTo>
                        <a:pt x="511" y="151"/>
                      </a:lnTo>
                      <a:lnTo>
                        <a:pt x="523" y="160"/>
                      </a:lnTo>
                      <a:lnTo>
                        <a:pt x="535" y="172"/>
                      </a:lnTo>
                      <a:lnTo>
                        <a:pt x="545" y="182"/>
                      </a:lnTo>
                      <a:lnTo>
                        <a:pt x="556" y="196"/>
                      </a:lnTo>
                      <a:lnTo>
                        <a:pt x="554" y="196"/>
                      </a:lnTo>
                      <a:lnTo>
                        <a:pt x="562" y="205"/>
                      </a:lnTo>
                      <a:lnTo>
                        <a:pt x="574" y="224"/>
                      </a:lnTo>
                      <a:lnTo>
                        <a:pt x="580" y="235"/>
                      </a:lnTo>
                      <a:lnTo>
                        <a:pt x="580" y="233"/>
                      </a:lnTo>
                      <a:lnTo>
                        <a:pt x="581" y="238"/>
                      </a:lnTo>
                      <a:lnTo>
                        <a:pt x="587" y="250"/>
                      </a:lnTo>
                      <a:lnTo>
                        <a:pt x="598" y="276"/>
                      </a:lnTo>
                      <a:lnTo>
                        <a:pt x="604" y="305"/>
                      </a:lnTo>
                      <a:lnTo>
                        <a:pt x="608" y="335"/>
                      </a:lnTo>
                      <a:lnTo>
                        <a:pt x="608" y="350"/>
                      </a:lnTo>
                      <a:lnTo>
                        <a:pt x="608" y="353"/>
                      </a:lnTo>
                      <a:lnTo>
                        <a:pt x="608" y="356"/>
                      </a:lnTo>
                      <a:lnTo>
                        <a:pt x="608" y="3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0" name="Freeform 25">
                <a:extLst>
                  <a:ext uri="{FF2B5EF4-FFF2-40B4-BE49-F238E27FC236}">
                    <a16:creationId xmlns:a16="http://schemas.microsoft.com/office/drawing/2014/main" id="{D8E03C63-8F55-9439-7A8B-08A6B237AE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96905" y="1558583"/>
                <a:ext cx="105851" cy="105851"/>
              </a:xfrm>
              <a:custGeom>
                <a:avLst/>
                <a:gdLst>
                  <a:gd name="T0" fmla="*/ 425 w 443"/>
                  <a:gd name="T1" fmla="*/ 259 h 443"/>
                  <a:gd name="T2" fmla="*/ 409 w 443"/>
                  <a:gd name="T3" fmla="*/ 247 h 443"/>
                  <a:gd name="T4" fmla="*/ 409 w 443"/>
                  <a:gd name="T5" fmla="*/ 200 h 443"/>
                  <a:gd name="T6" fmla="*/ 415 w 443"/>
                  <a:gd name="T7" fmla="*/ 189 h 443"/>
                  <a:gd name="T8" fmla="*/ 443 w 443"/>
                  <a:gd name="T9" fmla="*/ 172 h 443"/>
                  <a:gd name="T10" fmla="*/ 434 w 443"/>
                  <a:gd name="T11" fmla="*/ 140 h 443"/>
                  <a:gd name="T12" fmla="*/ 415 w 443"/>
                  <a:gd name="T13" fmla="*/ 102 h 443"/>
                  <a:gd name="T14" fmla="*/ 373 w 443"/>
                  <a:gd name="T15" fmla="*/ 109 h 443"/>
                  <a:gd name="T16" fmla="*/ 352 w 443"/>
                  <a:gd name="T17" fmla="*/ 85 h 443"/>
                  <a:gd name="T18" fmla="*/ 334 w 443"/>
                  <a:gd name="T19" fmla="*/ 69 h 443"/>
                  <a:gd name="T20" fmla="*/ 343 w 443"/>
                  <a:gd name="T21" fmla="*/ 30 h 443"/>
                  <a:gd name="T22" fmla="*/ 326 w 443"/>
                  <a:gd name="T23" fmla="*/ 19 h 443"/>
                  <a:gd name="T24" fmla="*/ 290 w 443"/>
                  <a:gd name="T25" fmla="*/ 5 h 443"/>
                  <a:gd name="T26" fmla="*/ 270 w 443"/>
                  <a:gd name="T27" fmla="*/ 0 h 443"/>
                  <a:gd name="T28" fmla="*/ 250 w 443"/>
                  <a:gd name="T29" fmla="*/ 32 h 443"/>
                  <a:gd name="T30" fmla="*/ 235 w 443"/>
                  <a:gd name="T31" fmla="*/ 33 h 443"/>
                  <a:gd name="T32" fmla="*/ 200 w 443"/>
                  <a:gd name="T33" fmla="*/ 34 h 443"/>
                  <a:gd name="T34" fmla="*/ 189 w 443"/>
                  <a:gd name="T35" fmla="*/ 28 h 443"/>
                  <a:gd name="T36" fmla="*/ 172 w 443"/>
                  <a:gd name="T37" fmla="*/ 0 h 443"/>
                  <a:gd name="T38" fmla="*/ 141 w 443"/>
                  <a:gd name="T39" fmla="*/ 9 h 443"/>
                  <a:gd name="T40" fmla="*/ 107 w 443"/>
                  <a:gd name="T41" fmla="*/ 25 h 443"/>
                  <a:gd name="T42" fmla="*/ 101 w 443"/>
                  <a:gd name="T43" fmla="*/ 35 h 443"/>
                  <a:gd name="T44" fmla="*/ 108 w 443"/>
                  <a:gd name="T45" fmla="*/ 70 h 443"/>
                  <a:gd name="T46" fmla="*/ 92 w 443"/>
                  <a:gd name="T47" fmla="*/ 84 h 443"/>
                  <a:gd name="T48" fmla="*/ 73 w 443"/>
                  <a:gd name="T49" fmla="*/ 105 h 443"/>
                  <a:gd name="T50" fmla="*/ 49 w 443"/>
                  <a:gd name="T51" fmla="*/ 104 h 443"/>
                  <a:gd name="T52" fmla="*/ 19 w 443"/>
                  <a:gd name="T53" fmla="*/ 119 h 443"/>
                  <a:gd name="T54" fmla="*/ 3 w 443"/>
                  <a:gd name="T55" fmla="*/ 161 h 443"/>
                  <a:gd name="T56" fmla="*/ 17 w 443"/>
                  <a:gd name="T57" fmla="*/ 183 h 443"/>
                  <a:gd name="T58" fmla="*/ 33 w 443"/>
                  <a:gd name="T59" fmla="*/ 217 h 443"/>
                  <a:gd name="T60" fmla="*/ 35 w 443"/>
                  <a:gd name="T61" fmla="*/ 249 h 443"/>
                  <a:gd name="T62" fmla="*/ 0 w 443"/>
                  <a:gd name="T63" fmla="*/ 271 h 443"/>
                  <a:gd name="T64" fmla="*/ 15 w 443"/>
                  <a:gd name="T65" fmla="*/ 315 h 443"/>
                  <a:gd name="T66" fmla="*/ 31 w 443"/>
                  <a:gd name="T67" fmla="*/ 343 h 443"/>
                  <a:gd name="T68" fmla="*/ 75 w 443"/>
                  <a:gd name="T69" fmla="*/ 341 h 443"/>
                  <a:gd name="T70" fmla="*/ 104 w 443"/>
                  <a:gd name="T71" fmla="*/ 369 h 443"/>
                  <a:gd name="T72" fmla="*/ 104 w 443"/>
                  <a:gd name="T73" fmla="*/ 394 h 443"/>
                  <a:gd name="T74" fmla="*/ 108 w 443"/>
                  <a:gd name="T75" fmla="*/ 418 h 443"/>
                  <a:gd name="T76" fmla="*/ 146 w 443"/>
                  <a:gd name="T77" fmla="*/ 436 h 443"/>
                  <a:gd name="T78" fmla="*/ 172 w 443"/>
                  <a:gd name="T79" fmla="*/ 443 h 443"/>
                  <a:gd name="T80" fmla="*/ 194 w 443"/>
                  <a:gd name="T81" fmla="*/ 408 h 443"/>
                  <a:gd name="T82" fmla="*/ 221 w 443"/>
                  <a:gd name="T83" fmla="*/ 410 h 443"/>
                  <a:gd name="T84" fmla="*/ 249 w 443"/>
                  <a:gd name="T85" fmla="*/ 408 h 443"/>
                  <a:gd name="T86" fmla="*/ 271 w 443"/>
                  <a:gd name="T87" fmla="*/ 442 h 443"/>
                  <a:gd name="T88" fmla="*/ 288 w 443"/>
                  <a:gd name="T89" fmla="*/ 438 h 443"/>
                  <a:gd name="T90" fmla="*/ 329 w 443"/>
                  <a:gd name="T91" fmla="*/ 421 h 443"/>
                  <a:gd name="T92" fmla="*/ 343 w 443"/>
                  <a:gd name="T93" fmla="*/ 408 h 443"/>
                  <a:gd name="T94" fmla="*/ 344 w 443"/>
                  <a:gd name="T95" fmla="*/ 364 h 443"/>
                  <a:gd name="T96" fmla="*/ 368 w 443"/>
                  <a:gd name="T97" fmla="*/ 340 h 443"/>
                  <a:gd name="T98" fmla="*/ 379 w 443"/>
                  <a:gd name="T99" fmla="*/ 335 h 443"/>
                  <a:gd name="T100" fmla="*/ 414 w 443"/>
                  <a:gd name="T101" fmla="*/ 342 h 443"/>
                  <a:gd name="T102" fmla="*/ 428 w 443"/>
                  <a:gd name="T103" fmla="*/ 315 h 443"/>
                  <a:gd name="T104" fmla="*/ 441 w 443"/>
                  <a:gd name="T105" fmla="*/ 281 h 443"/>
                  <a:gd name="T106" fmla="*/ 221 w 443"/>
                  <a:gd name="T107" fmla="*/ 72 h 443"/>
                  <a:gd name="T108" fmla="*/ 221 w 443"/>
                  <a:gd name="T109" fmla="*/ 72 h 443"/>
                  <a:gd name="T110" fmla="*/ 221 w 443"/>
                  <a:gd name="T111" fmla="*/ 208 h 443"/>
                  <a:gd name="T112" fmla="*/ 122 w 443"/>
                  <a:gd name="T113" fmla="*/ 171 h 443"/>
                  <a:gd name="T114" fmla="*/ 171 w 443"/>
                  <a:gd name="T115" fmla="*/ 320 h 443"/>
                  <a:gd name="T116" fmla="*/ 321 w 443"/>
                  <a:gd name="T117" fmla="*/ 272 h 443"/>
                  <a:gd name="T118" fmla="*/ 321 w 443"/>
                  <a:gd name="T119" fmla="*/ 272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3" h="443">
                    <a:moveTo>
                      <a:pt x="443" y="270"/>
                    </a:moveTo>
                    <a:cubicBezTo>
                      <a:pt x="443" y="270"/>
                      <a:pt x="443" y="270"/>
                      <a:pt x="443" y="270"/>
                    </a:cubicBezTo>
                    <a:cubicBezTo>
                      <a:pt x="438" y="267"/>
                      <a:pt x="438" y="267"/>
                      <a:pt x="438" y="267"/>
                    </a:cubicBezTo>
                    <a:cubicBezTo>
                      <a:pt x="425" y="259"/>
                      <a:pt x="425" y="259"/>
                      <a:pt x="425" y="259"/>
                    </a:cubicBezTo>
                    <a:cubicBezTo>
                      <a:pt x="416" y="254"/>
                      <a:pt x="416" y="254"/>
                      <a:pt x="416" y="254"/>
                    </a:cubicBezTo>
                    <a:cubicBezTo>
                      <a:pt x="410" y="249"/>
                      <a:pt x="410" y="249"/>
                      <a:pt x="410" y="249"/>
                    </a:cubicBezTo>
                    <a:cubicBezTo>
                      <a:pt x="409" y="248"/>
                      <a:pt x="409" y="248"/>
                      <a:pt x="409" y="248"/>
                    </a:cubicBezTo>
                    <a:cubicBezTo>
                      <a:pt x="409" y="247"/>
                      <a:pt x="409" y="247"/>
                      <a:pt x="409" y="247"/>
                    </a:cubicBezTo>
                    <a:cubicBezTo>
                      <a:pt x="409" y="241"/>
                      <a:pt x="409" y="241"/>
                      <a:pt x="409" y="241"/>
                    </a:cubicBezTo>
                    <a:cubicBezTo>
                      <a:pt x="410" y="226"/>
                      <a:pt x="410" y="226"/>
                      <a:pt x="410" y="226"/>
                    </a:cubicBezTo>
                    <a:cubicBezTo>
                      <a:pt x="410" y="212"/>
                      <a:pt x="410" y="212"/>
                      <a:pt x="410" y="212"/>
                    </a:cubicBezTo>
                    <a:cubicBezTo>
                      <a:pt x="409" y="200"/>
                      <a:pt x="409" y="200"/>
                      <a:pt x="409" y="200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9" y="193"/>
                      <a:pt x="409" y="193"/>
                      <a:pt x="409" y="193"/>
                    </a:cubicBezTo>
                    <a:cubicBezTo>
                      <a:pt x="415" y="189"/>
                      <a:pt x="415" y="189"/>
                      <a:pt x="415" y="189"/>
                    </a:cubicBezTo>
                    <a:cubicBezTo>
                      <a:pt x="425" y="183"/>
                      <a:pt x="425" y="183"/>
                      <a:pt x="425" y="183"/>
                    </a:cubicBezTo>
                    <a:cubicBezTo>
                      <a:pt x="438" y="175"/>
                      <a:pt x="438" y="175"/>
                      <a:pt x="438" y="175"/>
                    </a:cubicBezTo>
                    <a:cubicBezTo>
                      <a:pt x="442" y="172"/>
                      <a:pt x="442" y="172"/>
                      <a:pt x="442" y="172"/>
                    </a:cubicBezTo>
                    <a:cubicBezTo>
                      <a:pt x="443" y="172"/>
                      <a:pt x="443" y="172"/>
                      <a:pt x="443" y="172"/>
                    </a:cubicBezTo>
                    <a:cubicBezTo>
                      <a:pt x="442" y="170"/>
                      <a:pt x="442" y="170"/>
                      <a:pt x="442" y="170"/>
                    </a:cubicBezTo>
                    <a:cubicBezTo>
                      <a:pt x="441" y="164"/>
                      <a:pt x="441" y="164"/>
                      <a:pt x="441" y="164"/>
                    </a:cubicBezTo>
                    <a:cubicBezTo>
                      <a:pt x="438" y="153"/>
                      <a:pt x="438" y="153"/>
                      <a:pt x="438" y="153"/>
                    </a:cubicBezTo>
                    <a:cubicBezTo>
                      <a:pt x="434" y="140"/>
                      <a:pt x="434" y="140"/>
                      <a:pt x="434" y="140"/>
                    </a:cubicBezTo>
                    <a:cubicBezTo>
                      <a:pt x="431" y="134"/>
                      <a:pt x="431" y="134"/>
                      <a:pt x="431" y="134"/>
                    </a:cubicBezTo>
                    <a:cubicBezTo>
                      <a:pt x="427" y="125"/>
                      <a:pt x="427" y="125"/>
                      <a:pt x="427" y="125"/>
                    </a:cubicBezTo>
                    <a:cubicBezTo>
                      <a:pt x="419" y="110"/>
                      <a:pt x="419" y="110"/>
                      <a:pt x="419" y="110"/>
                    </a:cubicBezTo>
                    <a:cubicBezTo>
                      <a:pt x="415" y="102"/>
                      <a:pt x="415" y="102"/>
                      <a:pt x="415" y="102"/>
                    </a:cubicBezTo>
                    <a:cubicBezTo>
                      <a:pt x="413" y="99"/>
                      <a:pt x="413" y="99"/>
                      <a:pt x="413" y="99"/>
                    </a:cubicBezTo>
                    <a:cubicBezTo>
                      <a:pt x="409" y="100"/>
                      <a:pt x="409" y="100"/>
                      <a:pt x="409" y="100"/>
                    </a:cubicBezTo>
                    <a:cubicBezTo>
                      <a:pt x="393" y="104"/>
                      <a:pt x="393" y="104"/>
                      <a:pt x="393" y="104"/>
                    </a:cubicBezTo>
                    <a:cubicBezTo>
                      <a:pt x="373" y="109"/>
                      <a:pt x="373" y="109"/>
                      <a:pt x="373" y="109"/>
                    </a:cubicBezTo>
                    <a:cubicBezTo>
                      <a:pt x="371" y="106"/>
                      <a:pt x="371" y="106"/>
                      <a:pt x="371" y="106"/>
                    </a:cubicBezTo>
                    <a:cubicBezTo>
                      <a:pt x="367" y="101"/>
                      <a:pt x="367" y="101"/>
                      <a:pt x="367" y="101"/>
                    </a:cubicBezTo>
                    <a:cubicBezTo>
                      <a:pt x="360" y="93"/>
                      <a:pt x="360" y="93"/>
                      <a:pt x="360" y="93"/>
                    </a:cubicBezTo>
                    <a:cubicBezTo>
                      <a:pt x="352" y="85"/>
                      <a:pt x="352" y="85"/>
                      <a:pt x="352" y="85"/>
                    </a:cubicBezTo>
                    <a:cubicBezTo>
                      <a:pt x="343" y="77"/>
                      <a:pt x="343" y="77"/>
                      <a:pt x="343" y="77"/>
                    </a:cubicBezTo>
                    <a:cubicBezTo>
                      <a:pt x="339" y="74"/>
                      <a:pt x="339" y="74"/>
                      <a:pt x="339" y="74"/>
                    </a:cubicBezTo>
                    <a:cubicBezTo>
                      <a:pt x="335" y="70"/>
                      <a:pt x="335" y="70"/>
                      <a:pt x="335" y="70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8" y="50"/>
                      <a:pt x="338" y="50"/>
                      <a:pt x="338" y="50"/>
                    </a:cubicBezTo>
                    <a:cubicBezTo>
                      <a:pt x="342" y="35"/>
                      <a:pt x="342" y="35"/>
                      <a:pt x="342" y="35"/>
                    </a:cubicBezTo>
                    <a:cubicBezTo>
                      <a:pt x="343" y="30"/>
                      <a:pt x="343" y="30"/>
                      <a:pt x="343" y="30"/>
                    </a:cubicBezTo>
                    <a:cubicBezTo>
                      <a:pt x="343" y="30"/>
                      <a:pt x="343" y="30"/>
                      <a:pt x="343" y="30"/>
                    </a:cubicBezTo>
                    <a:cubicBezTo>
                      <a:pt x="341" y="28"/>
                      <a:pt x="341" y="28"/>
                      <a:pt x="341" y="28"/>
                    </a:cubicBezTo>
                    <a:cubicBezTo>
                      <a:pt x="336" y="25"/>
                      <a:pt x="336" y="25"/>
                      <a:pt x="336" y="25"/>
                    </a:cubicBezTo>
                    <a:cubicBezTo>
                      <a:pt x="326" y="19"/>
                      <a:pt x="326" y="19"/>
                      <a:pt x="326" y="19"/>
                    </a:cubicBezTo>
                    <a:cubicBezTo>
                      <a:pt x="314" y="14"/>
                      <a:pt x="314" y="14"/>
                      <a:pt x="314" y="14"/>
                    </a:cubicBezTo>
                    <a:cubicBezTo>
                      <a:pt x="308" y="11"/>
                      <a:pt x="308" y="11"/>
                      <a:pt x="308" y="11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290" y="5"/>
                      <a:pt x="290" y="5"/>
                      <a:pt x="290" y="5"/>
                    </a:cubicBezTo>
                    <a:cubicBezTo>
                      <a:pt x="279" y="1"/>
                      <a:pt x="279" y="1"/>
                      <a:pt x="279" y="1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68" y="5"/>
                      <a:pt x="268" y="5"/>
                      <a:pt x="268" y="5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55" y="25"/>
                      <a:pt x="255" y="25"/>
                      <a:pt x="255" y="25"/>
                    </a:cubicBezTo>
                    <a:cubicBezTo>
                      <a:pt x="250" y="32"/>
                      <a:pt x="250" y="32"/>
                      <a:pt x="250" y="32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5" y="34"/>
                      <a:pt x="245" y="34"/>
                      <a:pt x="245" y="34"/>
                    </a:cubicBezTo>
                    <a:cubicBezTo>
                      <a:pt x="235" y="33"/>
                      <a:pt x="235" y="33"/>
                      <a:pt x="235" y="33"/>
                    </a:cubicBezTo>
                    <a:cubicBezTo>
                      <a:pt x="228" y="33"/>
                      <a:pt x="228" y="33"/>
                      <a:pt x="228" y="33"/>
                    </a:cubicBezTo>
                    <a:cubicBezTo>
                      <a:pt x="216" y="33"/>
                      <a:pt x="216" y="33"/>
                      <a:pt x="216" y="33"/>
                    </a:cubicBezTo>
                    <a:cubicBezTo>
                      <a:pt x="210" y="33"/>
                      <a:pt x="210" y="33"/>
                      <a:pt x="210" y="33"/>
                    </a:cubicBezTo>
                    <a:cubicBezTo>
                      <a:pt x="200" y="34"/>
                      <a:pt x="200" y="34"/>
                      <a:pt x="200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3" y="33"/>
                      <a:pt x="193" y="33"/>
                      <a:pt x="193" y="33"/>
                    </a:cubicBezTo>
                    <a:cubicBezTo>
                      <a:pt x="189" y="28"/>
                      <a:pt x="189" y="28"/>
                      <a:pt x="189" y="28"/>
                    </a:cubicBezTo>
                    <a:cubicBezTo>
                      <a:pt x="183" y="18"/>
                      <a:pt x="183" y="18"/>
                      <a:pt x="183" y="18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4" y="174"/>
                      <a:pt x="4" y="174"/>
                      <a:pt x="4" y="174"/>
                    </a:cubicBezTo>
                    <a:cubicBezTo>
                      <a:pt x="17" y="183"/>
                      <a:pt x="17" y="183"/>
                      <a:pt x="17" y="183"/>
                    </a:cubicBezTo>
                    <a:cubicBezTo>
                      <a:pt x="35" y="194"/>
                      <a:pt x="35" y="194"/>
                      <a:pt x="35" y="194"/>
                    </a:cubicBezTo>
                    <a:cubicBezTo>
                      <a:pt x="34" y="198"/>
                      <a:pt x="34" y="198"/>
                      <a:pt x="34" y="198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17"/>
                      <a:pt x="33" y="217"/>
                      <a:pt x="33" y="217"/>
                    </a:cubicBezTo>
                    <a:cubicBezTo>
                      <a:pt x="33" y="229"/>
                      <a:pt x="33" y="229"/>
                      <a:pt x="33" y="229"/>
                    </a:cubicBezTo>
                    <a:cubicBezTo>
                      <a:pt x="34" y="240"/>
                      <a:pt x="34" y="240"/>
                      <a:pt x="34" y="240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5" y="249"/>
                      <a:pt x="35" y="249"/>
                      <a:pt x="35" y="249"/>
                    </a:cubicBezTo>
                    <a:cubicBezTo>
                      <a:pt x="21" y="258"/>
                      <a:pt x="21" y="258"/>
                      <a:pt x="21" y="258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3" y="269"/>
                      <a:pt x="3" y="269"/>
                      <a:pt x="3" y="269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5" y="289"/>
                      <a:pt x="5" y="289"/>
                      <a:pt x="5" y="289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15" y="315"/>
                      <a:pt x="15" y="315"/>
                      <a:pt x="15" y="315"/>
                    </a:cubicBezTo>
                    <a:cubicBezTo>
                      <a:pt x="18" y="323"/>
                      <a:pt x="18" y="323"/>
                      <a:pt x="18" y="323"/>
                    </a:cubicBezTo>
                    <a:cubicBezTo>
                      <a:pt x="27" y="338"/>
                      <a:pt x="27" y="338"/>
                      <a:pt x="27" y="338"/>
                    </a:cubicBezTo>
                    <a:cubicBezTo>
                      <a:pt x="29" y="342"/>
                      <a:pt x="29" y="342"/>
                      <a:pt x="29" y="342"/>
                    </a:cubicBezTo>
                    <a:cubicBezTo>
                      <a:pt x="31" y="343"/>
                      <a:pt x="31" y="343"/>
                      <a:pt x="31" y="343"/>
                    </a:cubicBezTo>
                    <a:cubicBezTo>
                      <a:pt x="50" y="339"/>
                      <a:pt x="50" y="339"/>
                      <a:pt x="50" y="339"/>
                    </a:cubicBezTo>
                    <a:cubicBezTo>
                      <a:pt x="70" y="334"/>
                      <a:pt x="70" y="334"/>
                      <a:pt x="70" y="334"/>
                    </a:cubicBezTo>
                    <a:cubicBezTo>
                      <a:pt x="72" y="336"/>
                      <a:pt x="72" y="336"/>
                      <a:pt x="72" y="336"/>
                    </a:cubicBezTo>
                    <a:cubicBezTo>
                      <a:pt x="75" y="341"/>
                      <a:pt x="75" y="341"/>
                      <a:pt x="75" y="341"/>
                    </a:cubicBezTo>
                    <a:cubicBezTo>
                      <a:pt x="83" y="349"/>
                      <a:pt x="83" y="349"/>
                      <a:pt x="83" y="349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104" y="369"/>
                      <a:pt x="104" y="369"/>
                      <a:pt x="104" y="369"/>
                    </a:cubicBezTo>
                    <a:cubicBezTo>
                      <a:pt x="106" y="371"/>
                      <a:pt x="106" y="371"/>
                      <a:pt x="106" y="371"/>
                    </a:cubicBezTo>
                    <a:cubicBezTo>
                      <a:pt x="109" y="373"/>
                      <a:pt x="109" y="373"/>
                      <a:pt x="109" y="373"/>
                    </a:cubicBezTo>
                    <a:cubicBezTo>
                      <a:pt x="109" y="374"/>
                      <a:pt x="109" y="374"/>
                      <a:pt x="109" y="374"/>
                    </a:cubicBezTo>
                    <a:cubicBezTo>
                      <a:pt x="104" y="394"/>
                      <a:pt x="104" y="394"/>
                      <a:pt x="104" y="394"/>
                    </a:cubicBezTo>
                    <a:cubicBezTo>
                      <a:pt x="100" y="412"/>
                      <a:pt x="100" y="412"/>
                      <a:pt x="100" y="412"/>
                    </a:cubicBezTo>
                    <a:cubicBezTo>
                      <a:pt x="101" y="413"/>
                      <a:pt x="101" y="413"/>
                      <a:pt x="101" y="413"/>
                    </a:cubicBezTo>
                    <a:cubicBezTo>
                      <a:pt x="102" y="414"/>
                      <a:pt x="102" y="414"/>
                      <a:pt x="102" y="414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19" y="424"/>
                      <a:pt x="119" y="424"/>
                      <a:pt x="119" y="424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37" y="432"/>
                      <a:pt x="137" y="432"/>
                      <a:pt x="137" y="432"/>
                    </a:cubicBezTo>
                    <a:cubicBezTo>
                      <a:pt x="146" y="436"/>
                      <a:pt x="146" y="436"/>
                      <a:pt x="146" y="436"/>
                    </a:cubicBezTo>
                    <a:cubicBezTo>
                      <a:pt x="162" y="440"/>
                      <a:pt x="162" y="440"/>
                      <a:pt x="162" y="440"/>
                    </a:cubicBezTo>
                    <a:cubicBezTo>
                      <a:pt x="170" y="442"/>
                      <a:pt x="170" y="442"/>
                      <a:pt x="170" y="442"/>
                    </a:cubicBezTo>
                    <a:cubicBezTo>
                      <a:pt x="171" y="443"/>
                      <a:pt x="171" y="443"/>
                      <a:pt x="171" y="443"/>
                    </a:cubicBezTo>
                    <a:cubicBezTo>
                      <a:pt x="172" y="443"/>
                      <a:pt x="172" y="443"/>
                      <a:pt x="172" y="443"/>
                    </a:cubicBezTo>
                    <a:cubicBezTo>
                      <a:pt x="173" y="441"/>
                      <a:pt x="173" y="441"/>
                      <a:pt x="173" y="441"/>
                    </a:cubicBezTo>
                    <a:cubicBezTo>
                      <a:pt x="178" y="434"/>
                      <a:pt x="178" y="434"/>
                      <a:pt x="178" y="434"/>
                    </a:cubicBezTo>
                    <a:cubicBezTo>
                      <a:pt x="184" y="425"/>
                      <a:pt x="184" y="425"/>
                      <a:pt x="184" y="425"/>
                    </a:cubicBezTo>
                    <a:cubicBezTo>
                      <a:pt x="194" y="408"/>
                      <a:pt x="194" y="408"/>
                      <a:pt x="194" y="408"/>
                    </a:cubicBezTo>
                    <a:cubicBezTo>
                      <a:pt x="197" y="408"/>
                      <a:pt x="197" y="408"/>
                      <a:pt x="197" y="408"/>
                    </a:cubicBezTo>
                    <a:cubicBezTo>
                      <a:pt x="203" y="409"/>
                      <a:pt x="203" y="409"/>
                      <a:pt x="203" y="409"/>
                    </a:cubicBezTo>
                    <a:cubicBezTo>
                      <a:pt x="215" y="410"/>
                      <a:pt x="215" y="410"/>
                      <a:pt x="215" y="410"/>
                    </a:cubicBezTo>
                    <a:cubicBezTo>
                      <a:pt x="221" y="410"/>
                      <a:pt x="221" y="410"/>
                      <a:pt x="221" y="410"/>
                    </a:cubicBezTo>
                    <a:cubicBezTo>
                      <a:pt x="226" y="410"/>
                      <a:pt x="226" y="410"/>
                      <a:pt x="226" y="410"/>
                    </a:cubicBezTo>
                    <a:cubicBezTo>
                      <a:pt x="237" y="409"/>
                      <a:pt x="237" y="409"/>
                      <a:pt x="237" y="409"/>
                    </a:cubicBezTo>
                    <a:cubicBezTo>
                      <a:pt x="245" y="408"/>
                      <a:pt x="245" y="408"/>
                      <a:pt x="245" y="408"/>
                    </a:cubicBezTo>
                    <a:cubicBezTo>
                      <a:pt x="249" y="408"/>
                      <a:pt x="249" y="408"/>
                      <a:pt x="249" y="408"/>
                    </a:cubicBezTo>
                    <a:cubicBezTo>
                      <a:pt x="259" y="424"/>
                      <a:pt x="259" y="424"/>
                      <a:pt x="259" y="424"/>
                    </a:cubicBezTo>
                    <a:cubicBezTo>
                      <a:pt x="267" y="437"/>
                      <a:pt x="267" y="437"/>
                      <a:pt x="267" y="437"/>
                    </a:cubicBezTo>
                    <a:cubicBezTo>
                      <a:pt x="270" y="442"/>
                      <a:pt x="270" y="442"/>
                      <a:pt x="270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4" y="442"/>
                      <a:pt x="274" y="442"/>
                      <a:pt x="274" y="442"/>
                    </a:cubicBezTo>
                    <a:cubicBezTo>
                      <a:pt x="279" y="441"/>
                      <a:pt x="279" y="441"/>
                      <a:pt x="279" y="441"/>
                    </a:cubicBezTo>
                    <a:cubicBezTo>
                      <a:pt x="288" y="438"/>
                      <a:pt x="288" y="438"/>
                      <a:pt x="288" y="438"/>
                    </a:cubicBezTo>
                    <a:cubicBezTo>
                      <a:pt x="306" y="432"/>
                      <a:pt x="306" y="432"/>
                      <a:pt x="306" y="432"/>
                    </a:cubicBezTo>
                    <a:cubicBezTo>
                      <a:pt x="314" y="428"/>
                      <a:pt x="314" y="428"/>
                      <a:pt x="314" y="428"/>
                    </a:cubicBezTo>
                    <a:cubicBezTo>
                      <a:pt x="319" y="426"/>
                      <a:pt x="319" y="426"/>
                      <a:pt x="319" y="426"/>
                    </a:cubicBezTo>
                    <a:cubicBezTo>
                      <a:pt x="329" y="421"/>
                      <a:pt x="329" y="421"/>
                      <a:pt x="329" y="421"/>
                    </a:cubicBezTo>
                    <a:cubicBezTo>
                      <a:pt x="338" y="417"/>
                      <a:pt x="338" y="417"/>
                      <a:pt x="338" y="417"/>
                    </a:cubicBezTo>
                    <a:cubicBezTo>
                      <a:pt x="343" y="413"/>
                      <a:pt x="343" y="413"/>
                      <a:pt x="343" y="413"/>
                    </a:cubicBezTo>
                    <a:cubicBezTo>
                      <a:pt x="344" y="412"/>
                      <a:pt x="344" y="412"/>
                      <a:pt x="344" y="412"/>
                    </a:cubicBezTo>
                    <a:cubicBezTo>
                      <a:pt x="343" y="408"/>
                      <a:pt x="343" y="408"/>
                      <a:pt x="343" y="408"/>
                    </a:cubicBezTo>
                    <a:cubicBezTo>
                      <a:pt x="339" y="392"/>
                      <a:pt x="339" y="392"/>
                      <a:pt x="339" y="392"/>
                    </a:cubicBezTo>
                    <a:cubicBezTo>
                      <a:pt x="334" y="373"/>
                      <a:pt x="334" y="373"/>
                      <a:pt x="334" y="373"/>
                    </a:cubicBezTo>
                    <a:cubicBezTo>
                      <a:pt x="341" y="367"/>
                      <a:pt x="341" y="367"/>
                      <a:pt x="341" y="367"/>
                    </a:cubicBezTo>
                    <a:cubicBezTo>
                      <a:pt x="344" y="364"/>
                      <a:pt x="344" y="364"/>
                      <a:pt x="344" y="364"/>
                    </a:cubicBezTo>
                    <a:cubicBezTo>
                      <a:pt x="352" y="358"/>
                      <a:pt x="352" y="358"/>
                      <a:pt x="352" y="358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65" y="344"/>
                      <a:pt x="365" y="344"/>
                      <a:pt x="365" y="344"/>
                    </a:cubicBezTo>
                    <a:cubicBezTo>
                      <a:pt x="368" y="340"/>
                      <a:pt x="368" y="340"/>
                      <a:pt x="368" y="340"/>
                    </a:cubicBezTo>
                    <a:cubicBezTo>
                      <a:pt x="370" y="338"/>
                      <a:pt x="370" y="338"/>
                      <a:pt x="370" y="338"/>
                    </a:cubicBezTo>
                    <a:cubicBezTo>
                      <a:pt x="373" y="334"/>
                      <a:pt x="373" y="334"/>
                      <a:pt x="373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9" y="335"/>
                      <a:pt x="379" y="335"/>
                      <a:pt x="379" y="335"/>
                    </a:cubicBezTo>
                    <a:cubicBezTo>
                      <a:pt x="394" y="338"/>
                      <a:pt x="394" y="338"/>
                      <a:pt x="394" y="338"/>
                    </a:cubicBezTo>
                    <a:cubicBezTo>
                      <a:pt x="409" y="342"/>
                      <a:pt x="409" y="342"/>
                      <a:pt x="409" y="342"/>
                    </a:cubicBezTo>
                    <a:cubicBezTo>
                      <a:pt x="413" y="343"/>
                      <a:pt x="413" y="343"/>
                      <a:pt x="413" y="343"/>
                    </a:cubicBezTo>
                    <a:cubicBezTo>
                      <a:pt x="414" y="342"/>
                      <a:pt x="414" y="342"/>
                      <a:pt x="414" y="342"/>
                    </a:cubicBezTo>
                    <a:cubicBezTo>
                      <a:pt x="416" y="338"/>
                      <a:pt x="416" y="338"/>
                      <a:pt x="416" y="338"/>
                    </a:cubicBezTo>
                    <a:cubicBezTo>
                      <a:pt x="422" y="328"/>
                      <a:pt x="422" y="328"/>
                      <a:pt x="422" y="328"/>
                    </a:cubicBezTo>
                    <a:cubicBezTo>
                      <a:pt x="426" y="320"/>
                      <a:pt x="426" y="320"/>
                      <a:pt x="426" y="320"/>
                    </a:cubicBezTo>
                    <a:cubicBezTo>
                      <a:pt x="428" y="315"/>
                      <a:pt x="428" y="315"/>
                      <a:pt x="428" y="315"/>
                    </a:cubicBezTo>
                    <a:cubicBezTo>
                      <a:pt x="432" y="306"/>
                      <a:pt x="432" y="306"/>
                      <a:pt x="432" y="306"/>
                    </a:cubicBezTo>
                    <a:cubicBezTo>
                      <a:pt x="436" y="296"/>
                      <a:pt x="436" y="296"/>
                      <a:pt x="436" y="296"/>
                    </a:cubicBezTo>
                    <a:cubicBezTo>
                      <a:pt x="439" y="286"/>
                      <a:pt x="439" y="286"/>
                      <a:pt x="439" y="286"/>
                    </a:cubicBezTo>
                    <a:cubicBezTo>
                      <a:pt x="441" y="281"/>
                      <a:pt x="441" y="281"/>
                      <a:pt x="441" y="281"/>
                    </a:cubicBezTo>
                    <a:cubicBezTo>
                      <a:pt x="442" y="276"/>
                      <a:pt x="442" y="276"/>
                      <a:pt x="442" y="276"/>
                    </a:cubicBezTo>
                    <a:cubicBezTo>
                      <a:pt x="443" y="272"/>
                      <a:pt x="443" y="272"/>
                      <a:pt x="443" y="272"/>
                    </a:cubicBezTo>
                    <a:lnTo>
                      <a:pt x="443" y="270"/>
                    </a:lnTo>
                    <a:close/>
                    <a:moveTo>
                      <a:pt x="221" y="72"/>
                    </a:moveTo>
                    <a:cubicBezTo>
                      <a:pt x="249" y="72"/>
                      <a:pt x="272" y="94"/>
                      <a:pt x="272" y="122"/>
                    </a:cubicBezTo>
                    <a:cubicBezTo>
                      <a:pt x="272" y="150"/>
                      <a:pt x="249" y="173"/>
                      <a:pt x="221" y="173"/>
                    </a:cubicBezTo>
                    <a:cubicBezTo>
                      <a:pt x="193" y="173"/>
                      <a:pt x="171" y="150"/>
                      <a:pt x="171" y="122"/>
                    </a:cubicBezTo>
                    <a:cubicBezTo>
                      <a:pt x="171" y="94"/>
                      <a:pt x="193" y="72"/>
                      <a:pt x="221" y="72"/>
                    </a:cubicBezTo>
                    <a:close/>
                    <a:moveTo>
                      <a:pt x="235" y="221"/>
                    </a:moveTo>
                    <a:cubicBezTo>
                      <a:pt x="235" y="229"/>
                      <a:pt x="229" y="235"/>
                      <a:pt x="221" y="235"/>
                    </a:cubicBezTo>
                    <a:cubicBezTo>
                      <a:pt x="214" y="235"/>
                      <a:pt x="208" y="229"/>
                      <a:pt x="208" y="221"/>
                    </a:cubicBezTo>
                    <a:cubicBezTo>
                      <a:pt x="208" y="214"/>
                      <a:pt x="214" y="208"/>
                      <a:pt x="221" y="208"/>
                    </a:cubicBezTo>
                    <a:cubicBezTo>
                      <a:pt x="229" y="208"/>
                      <a:pt x="235" y="214"/>
                      <a:pt x="235" y="221"/>
                    </a:cubicBezTo>
                    <a:close/>
                    <a:moveTo>
                      <a:pt x="122" y="272"/>
                    </a:moveTo>
                    <a:cubicBezTo>
                      <a:pt x="94" y="272"/>
                      <a:pt x="72" y="249"/>
                      <a:pt x="72" y="221"/>
                    </a:cubicBezTo>
                    <a:cubicBezTo>
                      <a:pt x="72" y="193"/>
                      <a:pt x="94" y="171"/>
                      <a:pt x="122" y="171"/>
                    </a:cubicBezTo>
                    <a:cubicBezTo>
                      <a:pt x="150" y="171"/>
                      <a:pt x="172" y="193"/>
                      <a:pt x="172" y="221"/>
                    </a:cubicBezTo>
                    <a:cubicBezTo>
                      <a:pt x="172" y="249"/>
                      <a:pt x="150" y="272"/>
                      <a:pt x="122" y="272"/>
                    </a:cubicBezTo>
                    <a:close/>
                    <a:moveTo>
                      <a:pt x="221" y="371"/>
                    </a:moveTo>
                    <a:cubicBezTo>
                      <a:pt x="193" y="371"/>
                      <a:pt x="171" y="348"/>
                      <a:pt x="171" y="320"/>
                    </a:cubicBezTo>
                    <a:cubicBezTo>
                      <a:pt x="171" y="293"/>
                      <a:pt x="193" y="270"/>
                      <a:pt x="221" y="270"/>
                    </a:cubicBezTo>
                    <a:cubicBezTo>
                      <a:pt x="249" y="270"/>
                      <a:pt x="272" y="293"/>
                      <a:pt x="272" y="320"/>
                    </a:cubicBezTo>
                    <a:cubicBezTo>
                      <a:pt x="272" y="348"/>
                      <a:pt x="249" y="371"/>
                      <a:pt x="221" y="371"/>
                    </a:cubicBezTo>
                    <a:close/>
                    <a:moveTo>
                      <a:pt x="321" y="272"/>
                    </a:moveTo>
                    <a:cubicBezTo>
                      <a:pt x="293" y="272"/>
                      <a:pt x="270" y="249"/>
                      <a:pt x="270" y="221"/>
                    </a:cubicBezTo>
                    <a:cubicBezTo>
                      <a:pt x="270" y="193"/>
                      <a:pt x="293" y="171"/>
                      <a:pt x="321" y="171"/>
                    </a:cubicBezTo>
                    <a:cubicBezTo>
                      <a:pt x="349" y="171"/>
                      <a:pt x="371" y="193"/>
                      <a:pt x="371" y="221"/>
                    </a:cubicBezTo>
                    <a:cubicBezTo>
                      <a:pt x="371" y="249"/>
                      <a:pt x="349" y="272"/>
                      <a:pt x="321" y="272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1" name="Gruppieren 143">
                <a:extLst>
                  <a:ext uri="{FF2B5EF4-FFF2-40B4-BE49-F238E27FC236}">
                    <a16:creationId xmlns:a16="http://schemas.microsoft.com/office/drawing/2014/main" id="{F920AFEC-F557-242D-BB0D-98179C831C3D}"/>
                  </a:ext>
                </a:extLst>
              </p:cNvPr>
              <p:cNvGrpSpPr/>
              <p:nvPr/>
            </p:nvGrpSpPr>
            <p:grpSpPr>
              <a:xfrm flipH="1">
                <a:off x="4070053" y="2670647"/>
                <a:ext cx="73538" cy="73538"/>
                <a:chOff x="6507163" y="3092450"/>
                <a:chExt cx="1052513" cy="105251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89" name="Freeform 5">
                  <a:extLst>
                    <a:ext uri="{FF2B5EF4-FFF2-40B4-BE49-F238E27FC236}">
                      <a16:creationId xmlns:a16="http://schemas.microsoft.com/office/drawing/2014/main" id="{CBAC86CC-4781-8B0D-C659-F1481E8CB7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07163" y="3092450"/>
                  <a:ext cx="1052513" cy="1052513"/>
                </a:xfrm>
                <a:custGeom>
                  <a:avLst/>
                  <a:gdLst>
                    <a:gd name="T0" fmla="*/ 623 w 663"/>
                    <a:gd name="T1" fmla="*/ 380 h 663"/>
                    <a:gd name="T2" fmla="*/ 614 w 663"/>
                    <a:gd name="T3" fmla="*/ 338 h 663"/>
                    <a:gd name="T4" fmla="*/ 612 w 663"/>
                    <a:gd name="T5" fmla="*/ 289 h 663"/>
                    <a:gd name="T6" fmla="*/ 661 w 663"/>
                    <a:gd name="T7" fmla="*/ 258 h 663"/>
                    <a:gd name="T8" fmla="*/ 645 w 663"/>
                    <a:gd name="T9" fmla="*/ 201 h 663"/>
                    <a:gd name="T10" fmla="*/ 612 w 663"/>
                    <a:gd name="T11" fmla="*/ 150 h 663"/>
                    <a:gd name="T12" fmla="*/ 539 w 663"/>
                    <a:gd name="T13" fmla="*/ 139 h 663"/>
                    <a:gd name="T14" fmla="*/ 500 w 663"/>
                    <a:gd name="T15" fmla="*/ 104 h 663"/>
                    <a:gd name="T16" fmla="*/ 513 w 663"/>
                    <a:gd name="T17" fmla="*/ 45 h 663"/>
                    <a:gd name="T18" fmla="*/ 461 w 663"/>
                    <a:gd name="T19" fmla="*/ 17 h 663"/>
                    <a:gd name="T20" fmla="*/ 406 w 663"/>
                    <a:gd name="T21" fmla="*/ 0 h 663"/>
                    <a:gd name="T22" fmla="*/ 374 w 663"/>
                    <a:gd name="T23" fmla="*/ 48 h 663"/>
                    <a:gd name="T24" fmla="*/ 340 w 663"/>
                    <a:gd name="T25" fmla="*/ 50 h 663"/>
                    <a:gd name="T26" fmla="*/ 292 w 663"/>
                    <a:gd name="T27" fmla="*/ 51 h 663"/>
                    <a:gd name="T28" fmla="*/ 257 w 663"/>
                    <a:gd name="T29" fmla="*/ 0 h 663"/>
                    <a:gd name="T30" fmla="*/ 211 w 663"/>
                    <a:gd name="T31" fmla="*/ 14 h 663"/>
                    <a:gd name="T32" fmla="*/ 153 w 663"/>
                    <a:gd name="T33" fmla="*/ 42 h 663"/>
                    <a:gd name="T34" fmla="*/ 160 w 663"/>
                    <a:gd name="T35" fmla="*/ 98 h 663"/>
                    <a:gd name="T36" fmla="*/ 150 w 663"/>
                    <a:gd name="T37" fmla="*/ 115 h 663"/>
                    <a:gd name="T38" fmla="*/ 109 w 663"/>
                    <a:gd name="T39" fmla="*/ 157 h 663"/>
                    <a:gd name="T40" fmla="*/ 45 w 663"/>
                    <a:gd name="T41" fmla="*/ 150 h 663"/>
                    <a:gd name="T42" fmla="*/ 18 w 663"/>
                    <a:gd name="T43" fmla="*/ 199 h 663"/>
                    <a:gd name="T44" fmla="*/ 6 w 663"/>
                    <a:gd name="T45" fmla="*/ 261 h 663"/>
                    <a:gd name="T46" fmla="*/ 49 w 663"/>
                    <a:gd name="T47" fmla="*/ 325 h 663"/>
                    <a:gd name="T48" fmla="*/ 31 w 663"/>
                    <a:gd name="T49" fmla="*/ 386 h 663"/>
                    <a:gd name="T50" fmla="*/ 7 w 663"/>
                    <a:gd name="T51" fmla="*/ 433 h 663"/>
                    <a:gd name="T52" fmla="*/ 43 w 663"/>
                    <a:gd name="T53" fmla="*/ 512 h 663"/>
                    <a:gd name="T54" fmla="*/ 112 w 663"/>
                    <a:gd name="T55" fmla="*/ 511 h 663"/>
                    <a:gd name="T56" fmla="*/ 159 w 663"/>
                    <a:gd name="T57" fmla="*/ 556 h 663"/>
                    <a:gd name="T58" fmla="*/ 150 w 663"/>
                    <a:gd name="T59" fmla="*/ 618 h 663"/>
                    <a:gd name="T60" fmla="*/ 205 w 663"/>
                    <a:gd name="T61" fmla="*/ 647 h 663"/>
                    <a:gd name="T62" fmla="*/ 257 w 663"/>
                    <a:gd name="T63" fmla="*/ 663 h 663"/>
                    <a:gd name="T64" fmla="*/ 295 w 663"/>
                    <a:gd name="T65" fmla="*/ 611 h 663"/>
                    <a:gd name="T66" fmla="*/ 355 w 663"/>
                    <a:gd name="T67" fmla="*/ 612 h 663"/>
                    <a:gd name="T68" fmla="*/ 404 w 663"/>
                    <a:gd name="T69" fmla="*/ 662 h 663"/>
                    <a:gd name="T70" fmla="*/ 431 w 663"/>
                    <a:gd name="T71" fmla="*/ 656 h 663"/>
                    <a:gd name="T72" fmla="*/ 504 w 663"/>
                    <a:gd name="T73" fmla="*/ 624 h 663"/>
                    <a:gd name="T74" fmla="*/ 500 w 663"/>
                    <a:gd name="T75" fmla="*/ 559 h 663"/>
                    <a:gd name="T76" fmla="*/ 546 w 663"/>
                    <a:gd name="T77" fmla="*/ 515 h 663"/>
                    <a:gd name="T78" fmla="*/ 567 w 663"/>
                    <a:gd name="T79" fmla="*/ 502 h 663"/>
                    <a:gd name="T80" fmla="*/ 623 w 663"/>
                    <a:gd name="T81" fmla="*/ 506 h 663"/>
                    <a:gd name="T82" fmla="*/ 652 w 663"/>
                    <a:gd name="T83" fmla="*/ 443 h 663"/>
                    <a:gd name="T84" fmla="*/ 663 w 663"/>
                    <a:gd name="T85" fmla="*/ 404 h 663"/>
                    <a:gd name="T86" fmla="*/ 542 w 663"/>
                    <a:gd name="T87" fmla="*/ 425 h 663"/>
                    <a:gd name="T88" fmla="*/ 510 w 663"/>
                    <a:gd name="T89" fmla="*/ 476 h 663"/>
                    <a:gd name="T90" fmla="*/ 458 w 663"/>
                    <a:gd name="T91" fmla="*/ 524 h 663"/>
                    <a:gd name="T92" fmla="*/ 392 w 663"/>
                    <a:gd name="T93" fmla="*/ 553 h 663"/>
                    <a:gd name="T94" fmla="*/ 337 w 663"/>
                    <a:gd name="T95" fmla="*/ 561 h 663"/>
                    <a:gd name="T96" fmla="*/ 280 w 663"/>
                    <a:gd name="T97" fmla="*/ 556 h 663"/>
                    <a:gd name="T98" fmla="*/ 215 w 663"/>
                    <a:gd name="T99" fmla="*/ 530 h 663"/>
                    <a:gd name="T100" fmla="*/ 162 w 663"/>
                    <a:gd name="T101" fmla="*/ 487 h 663"/>
                    <a:gd name="T102" fmla="*/ 126 w 663"/>
                    <a:gd name="T103" fmla="*/ 434 h 663"/>
                    <a:gd name="T104" fmla="*/ 106 w 663"/>
                    <a:gd name="T105" fmla="*/ 377 h 663"/>
                    <a:gd name="T106" fmla="*/ 102 w 663"/>
                    <a:gd name="T107" fmla="*/ 324 h 663"/>
                    <a:gd name="T108" fmla="*/ 112 w 663"/>
                    <a:gd name="T109" fmla="*/ 262 h 663"/>
                    <a:gd name="T110" fmla="*/ 138 w 663"/>
                    <a:gd name="T111" fmla="*/ 207 h 663"/>
                    <a:gd name="T112" fmla="*/ 189 w 663"/>
                    <a:gd name="T113" fmla="*/ 150 h 663"/>
                    <a:gd name="T114" fmla="*/ 277 w 663"/>
                    <a:gd name="T115" fmla="*/ 108 h 663"/>
                    <a:gd name="T116" fmla="*/ 347 w 663"/>
                    <a:gd name="T117" fmla="*/ 102 h 663"/>
                    <a:gd name="T118" fmla="*/ 404 w 663"/>
                    <a:gd name="T119" fmla="*/ 112 h 663"/>
                    <a:gd name="T120" fmla="*/ 503 w 663"/>
                    <a:gd name="T121" fmla="*/ 177 h 663"/>
                    <a:gd name="T122" fmla="*/ 539 w 663"/>
                    <a:gd name="T123" fmla="*/ 232 h 663"/>
                    <a:gd name="T124" fmla="*/ 560 w 663"/>
                    <a:gd name="T125" fmla="*/ 309 h 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63" h="663">
                      <a:moveTo>
                        <a:pt x="663" y="404"/>
                      </a:moveTo>
                      <a:lnTo>
                        <a:pt x="663" y="404"/>
                      </a:lnTo>
                      <a:lnTo>
                        <a:pt x="655" y="400"/>
                      </a:lnTo>
                      <a:lnTo>
                        <a:pt x="636" y="388"/>
                      </a:lnTo>
                      <a:lnTo>
                        <a:pt x="623" y="380"/>
                      </a:lnTo>
                      <a:lnTo>
                        <a:pt x="614" y="373"/>
                      </a:lnTo>
                      <a:lnTo>
                        <a:pt x="612" y="371"/>
                      </a:lnTo>
                      <a:lnTo>
                        <a:pt x="611" y="370"/>
                      </a:lnTo>
                      <a:lnTo>
                        <a:pt x="612" y="361"/>
                      </a:lnTo>
                      <a:lnTo>
                        <a:pt x="614" y="338"/>
                      </a:lnTo>
                      <a:lnTo>
                        <a:pt x="614" y="318"/>
                      </a:lnTo>
                      <a:lnTo>
                        <a:pt x="612" y="300"/>
                      </a:lnTo>
                      <a:lnTo>
                        <a:pt x="611" y="292"/>
                      </a:lnTo>
                      <a:lnTo>
                        <a:pt x="611" y="292"/>
                      </a:lnTo>
                      <a:lnTo>
                        <a:pt x="612" y="289"/>
                      </a:lnTo>
                      <a:lnTo>
                        <a:pt x="621" y="283"/>
                      </a:lnTo>
                      <a:lnTo>
                        <a:pt x="636" y="274"/>
                      </a:lnTo>
                      <a:lnTo>
                        <a:pt x="655" y="262"/>
                      </a:lnTo>
                      <a:lnTo>
                        <a:pt x="661" y="258"/>
                      </a:lnTo>
                      <a:lnTo>
                        <a:pt x="661" y="258"/>
                      </a:lnTo>
                      <a:lnTo>
                        <a:pt x="661" y="255"/>
                      </a:lnTo>
                      <a:lnTo>
                        <a:pt x="660" y="246"/>
                      </a:lnTo>
                      <a:lnTo>
                        <a:pt x="655" y="229"/>
                      </a:lnTo>
                      <a:lnTo>
                        <a:pt x="648" y="210"/>
                      </a:lnTo>
                      <a:lnTo>
                        <a:pt x="645" y="201"/>
                      </a:lnTo>
                      <a:lnTo>
                        <a:pt x="639" y="187"/>
                      </a:lnTo>
                      <a:lnTo>
                        <a:pt x="627" y="165"/>
                      </a:lnTo>
                      <a:lnTo>
                        <a:pt x="621" y="153"/>
                      </a:lnTo>
                      <a:lnTo>
                        <a:pt x="618" y="148"/>
                      </a:lnTo>
                      <a:lnTo>
                        <a:pt x="612" y="150"/>
                      </a:lnTo>
                      <a:lnTo>
                        <a:pt x="588" y="156"/>
                      </a:lnTo>
                      <a:lnTo>
                        <a:pt x="558" y="163"/>
                      </a:lnTo>
                      <a:lnTo>
                        <a:pt x="555" y="159"/>
                      </a:lnTo>
                      <a:lnTo>
                        <a:pt x="549" y="151"/>
                      </a:lnTo>
                      <a:lnTo>
                        <a:pt x="539" y="139"/>
                      </a:lnTo>
                      <a:lnTo>
                        <a:pt x="527" y="127"/>
                      </a:lnTo>
                      <a:lnTo>
                        <a:pt x="513" y="115"/>
                      </a:lnTo>
                      <a:lnTo>
                        <a:pt x="507" y="111"/>
                      </a:lnTo>
                      <a:lnTo>
                        <a:pt x="501" y="105"/>
                      </a:lnTo>
                      <a:lnTo>
                        <a:pt x="500" y="104"/>
                      </a:lnTo>
                      <a:lnTo>
                        <a:pt x="501" y="98"/>
                      </a:lnTo>
                      <a:lnTo>
                        <a:pt x="506" y="75"/>
                      </a:lnTo>
                      <a:lnTo>
                        <a:pt x="512" y="53"/>
                      </a:lnTo>
                      <a:lnTo>
                        <a:pt x="513" y="45"/>
                      </a:lnTo>
                      <a:lnTo>
                        <a:pt x="513" y="45"/>
                      </a:lnTo>
                      <a:lnTo>
                        <a:pt x="510" y="42"/>
                      </a:lnTo>
                      <a:lnTo>
                        <a:pt x="503" y="38"/>
                      </a:lnTo>
                      <a:lnTo>
                        <a:pt x="488" y="29"/>
                      </a:lnTo>
                      <a:lnTo>
                        <a:pt x="470" y="21"/>
                      </a:lnTo>
                      <a:lnTo>
                        <a:pt x="461" y="17"/>
                      </a:lnTo>
                      <a:lnTo>
                        <a:pt x="452" y="14"/>
                      </a:lnTo>
                      <a:lnTo>
                        <a:pt x="434" y="8"/>
                      </a:lnTo>
                      <a:lnTo>
                        <a:pt x="416" y="2"/>
                      </a:lnTo>
                      <a:lnTo>
                        <a:pt x="409" y="0"/>
                      </a:lnTo>
                      <a:lnTo>
                        <a:pt x="406" y="0"/>
                      </a:lnTo>
                      <a:lnTo>
                        <a:pt x="404" y="0"/>
                      </a:lnTo>
                      <a:lnTo>
                        <a:pt x="400" y="8"/>
                      </a:lnTo>
                      <a:lnTo>
                        <a:pt x="388" y="27"/>
                      </a:lnTo>
                      <a:lnTo>
                        <a:pt x="382" y="38"/>
                      </a:lnTo>
                      <a:lnTo>
                        <a:pt x="374" y="48"/>
                      </a:lnTo>
                      <a:lnTo>
                        <a:pt x="371" y="51"/>
                      </a:lnTo>
                      <a:lnTo>
                        <a:pt x="371" y="51"/>
                      </a:lnTo>
                      <a:lnTo>
                        <a:pt x="365" y="51"/>
                      </a:lnTo>
                      <a:lnTo>
                        <a:pt x="350" y="50"/>
                      </a:lnTo>
                      <a:lnTo>
                        <a:pt x="340" y="50"/>
                      </a:lnTo>
                      <a:lnTo>
                        <a:pt x="323" y="50"/>
                      </a:lnTo>
                      <a:lnTo>
                        <a:pt x="313" y="50"/>
                      </a:lnTo>
                      <a:lnTo>
                        <a:pt x="298" y="51"/>
                      </a:lnTo>
                      <a:lnTo>
                        <a:pt x="292" y="51"/>
                      </a:lnTo>
                      <a:lnTo>
                        <a:pt x="292" y="51"/>
                      </a:lnTo>
                      <a:lnTo>
                        <a:pt x="289" y="50"/>
                      </a:lnTo>
                      <a:lnTo>
                        <a:pt x="283" y="42"/>
                      </a:lnTo>
                      <a:lnTo>
                        <a:pt x="274" y="27"/>
                      </a:lnTo>
                      <a:lnTo>
                        <a:pt x="262" y="8"/>
                      </a:lnTo>
                      <a:lnTo>
                        <a:pt x="257" y="0"/>
                      </a:lnTo>
                      <a:lnTo>
                        <a:pt x="257" y="0"/>
                      </a:lnTo>
                      <a:lnTo>
                        <a:pt x="254" y="0"/>
                      </a:lnTo>
                      <a:lnTo>
                        <a:pt x="245" y="3"/>
                      </a:lnTo>
                      <a:lnTo>
                        <a:pt x="229" y="8"/>
                      </a:lnTo>
                      <a:lnTo>
                        <a:pt x="211" y="14"/>
                      </a:lnTo>
                      <a:lnTo>
                        <a:pt x="202" y="17"/>
                      </a:lnTo>
                      <a:lnTo>
                        <a:pt x="195" y="21"/>
                      </a:lnTo>
                      <a:lnTo>
                        <a:pt x="175" y="29"/>
                      </a:lnTo>
                      <a:lnTo>
                        <a:pt x="160" y="38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50" y="45"/>
                      </a:lnTo>
                      <a:lnTo>
                        <a:pt x="151" y="53"/>
                      </a:lnTo>
                      <a:lnTo>
                        <a:pt x="156" y="75"/>
                      </a:lnTo>
                      <a:lnTo>
                        <a:pt x="160" y="98"/>
                      </a:lnTo>
                      <a:lnTo>
                        <a:pt x="162" y="104"/>
                      </a:lnTo>
                      <a:lnTo>
                        <a:pt x="162" y="105"/>
                      </a:lnTo>
                      <a:lnTo>
                        <a:pt x="157" y="109"/>
                      </a:lnTo>
                      <a:lnTo>
                        <a:pt x="154" y="112"/>
                      </a:lnTo>
                      <a:lnTo>
                        <a:pt x="150" y="115"/>
                      </a:lnTo>
                      <a:lnTo>
                        <a:pt x="138" y="126"/>
                      </a:lnTo>
                      <a:lnTo>
                        <a:pt x="126" y="138"/>
                      </a:lnTo>
                      <a:lnTo>
                        <a:pt x="115" y="150"/>
                      </a:lnTo>
                      <a:lnTo>
                        <a:pt x="111" y="154"/>
                      </a:lnTo>
                      <a:lnTo>
                        <a:pt x="109" y="157"/>
                      </a:lnTo>
                      <a:lnTo>
                        <a:pt x="105" y="162"/>
                      </a:lnTo>
                      <a:lnTo>
                        <a:pt x="103" y="163"/>
                      </a:lnTo>
                      <a:lnTo>
                        <a:pt x="96" y="162"/>
                      </a:lnTo>
                      <a:lnTo>
                        <a:pt x="73" y="156"/>
                      </a:lnTo>
                      <a:lnTo>
                        <a:pt x="45" y="150"/>
                      </a:lnTo>
                      <a:lnTo>
                        <a:pt x="43" y="151"/>
                      </a:lnTo>
                      <a:lnTo>
                        <a:pt x="39" y="157"/>
                      </a:lnTo>
                      <a:lnTo>
                        <a:pt x="28" y="178"/>
                      </a:lnTo>
                      <a:lnTo>
                        <a:pt x="22" y="187"/>
                      </a:lnTo>
                      <a:lnTo>
                        <a:pt x="18" y="199"/>
                      </a:lnTo>
                      <a:lnTo>
                        <a:pt x="7" y="228"/>
                      </a:lnTo>
                      <a:lnTo>
                        <a:pt x="3" y="241"/>
                      </a:lnTo>
                      <a:lnTo>
                        <a:pt x="0" y="253"/>
                      </a:lnTo>
                      <a:lnTo>
                        <a:pt x="0" y="258"/>
                      </a:lnTo>
                      <a:lnTo>
                        <a:pt x="6" y="261"/>
                      </a:lnTo>
                      <a:lnTo>
                        <a:pt x="25" y="274"/>
                      </a:lnTo>
                      <a:lnTo>
                        <a:pt x="51" y="291"/>
                      </a:lnTo>
                      <a:lnTo>
                        <a:pt x="51" y="297"/>
                      </a:lnTo>
                      <a:lnTo>
                        <a:pt x="49" y="307"/>
                      </a:lnTo>
                      <a:lnTo>
                        <a:pt x="49" y="325"/>
                      </a:lnTo>
                      <a:lnTo>
                        <a:pt x="49" y="343"/>
                      </a:lnTo>
                      <a:lnTo>
                        <a:pt x="51" y="359"/>
                      </a:lnTo>
                      <a:lnTo>
                        <a:pt x="51" y="367"/>
                      </a:lnTo>
                      <a:lnTo>
                        <a:pt x="52" y="373"/>
                      </a:lnTo>
                      <a:lnTo>
                        <a:pt x="31" y="386"/>
                      </a:lnTo>
                      <a:lnTo>
                        <a:pt x="13" y="397"/>
                      </a:lnTo>
                      <a:lnTo>
                        <a:pt x="4" y="403"/>
                      </a:lnTo>
                      <a:lnTo>
                        <a:pt x="0" y="406"/>
                      </a:lnTo>
                      <a:lnTo>
                        <a:pt x="3" y="418"/>
                      </a:lnTo>
                      <a:lnTo>
                        <a:pt x="7" y="433"/>
                      </a:lnTo>
                      <a:lnTo>
                        <a:pt x="16" y="460"/>
                      </a:lnTo>
                      <a:lnTo>
                        <a:pt x="22" y="472"/>
                      </a:lnTo>
                      <a:lnTo>
                        <a:pt x="27" y="484"/>
                      </a:lnTo>
                      <a:lnTo>
                        <a:pt x="40" y="506"/>
                      </a:lnTo>
                      <a:lnTo>
                        <a:pt x="43" y="512"/>
                      </a:lnTo>
                      <a:lnTo>
                        <a:pt x="46" y="514"/>
                      </a:lnTo>
                      <a:lnTo>
                        <a:pt x="75" y="508"/>
                      </a:lnTo>
                      <a:lnTo>
                        <a:pt x="105" y="500"/>
                      </a:lnTo>
                      <a:lnTo>
                        <a:pt x="108" y="503"/>
                      </a:lnTo>
                      <a:lnTo>
                        <a:pt x="112" y="511"/>
                      </a:lnTo>
                      <a:lnTo>
                        <a:pt x="124" y="523"/>
                      </a:lnTo>
                      <a:lnTo>
                        <a:pt x="136" y="536"/>
                      </a:lnTo>
                      <a:lnTo>
                        <a:pt x="148" y="547"/>
                      </a:lnTo>
                      <a:lnTo>
                        <a:pt x="154" y="553"/>
                      </a:lnTo>
                      <a:lnTo>
                        <a:pt x="159" y="556"/>
                      </a:lnTo>
                      <a:lnTo>
                        <a:pt x="163" y="559"/>
                      </a:lnTo>
                      <a:lnTo>
                        <a:pt x="163" y="560"/>
                      </a:lnTo>
                      <a:lnTo>
                        <a:pt x="156" y="590"/>
                      </a:lnTo>
                      <a:lnTo>
                        <a:pt x="150" y="617"/>
                      </a:lnTo>
                      <a:lnTo>
                        <a:pt x="150" y="618"/>
                      </a:lnTo>
                      <a:lnTo>
                        <a:pt x="153" y="620"/>
                      </a:lnTo>
                      <a:lnTo>
                        <a:pt x="162" y="626"/>
                      </a:lnTo>
                      <a:lnTo>
                        <a:pt x="178" y="635"/>
                      </a:lnTo>
                      <a:lnTo>
                        <a:pt x="196" y="644"/>
                      </a:lnTo>
                      <a:lnTo>
                        <a:pt x="205" y="647"/>
                      </a:lnTo>
                      <a:lnTo>
                        <a:pt x="218" y="653"/>
                      </a:lnTo>
                      <a:lnTo>
                        <a:pt x="242" y="659"/>
                      </a:lnTo>
                      <a:lnTo>
                        <a:pt x="253" y="662"/>
                      </a:lnTo>
                      <a:lnTo>
                        <a:pt x="256" y="663"/>
                      </a:lnTo>
                      <a:lnTo>
                        <a:pt x="257" y="663"/>
                      </a:lnTo>
                      <a:lnTo>
                        <a:pt x="259" y="660"/>
                      </a:lnTo>
                      <a:lnTo>
                        <a:pt x="266" y="650"/>
                      </a:lnTo>
                      <a:lnTo>
                        <a:pt x="274" y="636"/>
                      </a:lnTo>
                      <a:lnTo>
                        <a:pt x="290" y="611"/>
                      </a:lnTo>
                      <a:lnTo>
                        <a:pt x="295" y="611"/>
                      </a:lnTo>
                      <a:lnTo>
                        <a:pt x="304" y="612"/>
                      </a:lnTo>
                      <a:lnTo>
                        <a:pt x="322" y="614"/>
                      </a:lnTo>
                      <a:lnTo>
                        <a:pt x="331" y="614"/>
                      </a:lnTo>
                      <a:lnTo>
                        <a:pt x="338" y="614"/>
                      </a:lnTo>
                      <a:lnTo>
                        <a:pt x="355" y="612"/>
                      </a:lnTo>
                      <a:lnTo>
                        <a:pt x="367" y="611"/>
                      </a:lnTo>
                      <a:lnTo>
                        <a:pt x="373" y="611"/>
                      </a:lnTo>
                      <a:lnTo>
                        <a:pt x="388" y="635"/>
                      </a:lnTo>
                      <a:lnTo>
                        <a:pt x="400" y="654"/>
                      </a:lnTo>
                      <a:lnTo>
                        <a:pt x="404" y="662"/>
                      </a:lnTo>
                      <a:lnTo>
                        <a:pt x="406" y="662"/>
                      </a:lnTo>
                      <a:lnTo>
                        <a:pt x="406" y="662"/>
                      </a:lnTo>
                      <a:lnTo>
                        <a:pt x="410" y="662"/>
                      </a:lnTo>
                      <a:lnTo>
                        <a:pt x="417" y="660"/>
                      </a:lnTo>
                      <a:lnTo>
                        <a:pt x="431" y="656"/>
                      </a:lnTo>
                      <a:lnTo>
                        <a:pt x="458" y="647"/>
                      </a:lnTo>
                      <a:lnTo>
                        <a:pt x="470" y="641"/>
                      </a:lnTo>
                      <a:lnTo>
                        <a:pt x="477" y="638"/>
                      </a:lnTo>
                      <a:lnTo>
                        <a:pt x="492" y="630"/>
                      </a:lnTo>
                      <a:lnTo>
                        <a:pt x="504" y="624"/>
                      </a:lnTo>
                      <a:lnTo>
                        <a:pt x="513" y="618"/>
                      </a:lnTo>
                      <a:lnTo>
                        <a:pt x="513" y="617"/>
                      </a:lnTo>
                      <a:lnTo>
                        <a:pt x="512" y="611"/>
                      </a:lnTo>
                      <a:lnTo>
                        <a:pt x="507" y="587"/>
                      </a:lnTo>
                      <a:lnTo>
                        <a:pt x="500" y="559"/>
                      </a:lnTo>
                      <a:lnTo>
                        <a:pt x="510" y="550"/>
                      </a:lnTo>
                      <a:lnTo>
                        <a:pt x="515" y="545"/>
                      </a:lnTo>
                      <a:lnTo>
                        <a:pt x="527" y="536"/>
                      </a:lnTo>
                      <a:lnTo>
                        <a:pt x="537" y="526"/>
                      </a:lnTo>
                      <a:lnTo>
                        <a:pt x="546" y="515"/>
                      </a:lnTo>
                      <a:lnTo>
                        <a:pt x="551" y="509"/>
                      </a:lnTo>
                      <a:lnTo>
                        <a:pt x="554" y="506"/>
                      </a:lnTo>
                      <a:lnTo>
                        <a:pt x="558" y="500"/>
                      </a:lnTo>
                      <a:lnTo>
                        <a:pt x="560" y="500"/>
                      </a:lnTo>
                      <a:lnTo>
                        <a:pt x="567" y="502"/>
                      </a:lnTo>
                      <a:lnTo>
                        <a:pt x="590" y="506"/>
                      </a:lnTo>
                      <a:lnTo>
                        <a:pt x="612" y="512"/>
                      </a:lnTo>
                      <a:lnTo>
                        <a:pt x="618" y="514"/>
                      </a:lnTo>
                      <a:lnTo>
                        <a:pt x="620" y="512"/>
                      </a:lnTo>
                      <a:lnTo>
                        <a:pt x="623" y="506"/>
                      </a:lnTo>
                      <a:lnTo>
                        <a:pt x="632" y="491"/>
                      </a:lnTo>
                      <a:lnTo>
                        <a:pt x="637" y="479"/>
                      </a:lnTo>
                      <a:lnTo>
                        <a:pt x="640" y="472"/>
                      </a:lnTo>
                      <a:lnTo>
                        <a:pt x="646" y="458"/>
                      </a:lnTo>
                      <a:lnTo>
                        <a:pt x="652" y="443"/>
                      </a:lnTo>
                      <a:lnTo>
                        <a:pt x="657" y="428"/>
                      </a:lnTo>
                      <a:lnTo>
                        <a:pt x="660" y="421"/>
                      </a:lnTo>
                      <a:lnTo>
                        <a:pt x="661" y="413"/>
                      </a:lnTo>
                      <a:lnTo>
                        <a:pt x="663" y="407"/>
                      </a:lnTo>
                      <a:lnTo>
                        <a:pt x="663" y="404"/>
                      </a:lnTo>
                      <a:close/>
                      <a:moveTo>
                        <a:pt x="561" y="349"/>
                      </a:moveTo>
                      <a:lnTo>
                        <a:pt x="558" y="368"/>
                      </a:lnTo>
                      <a:lnTo>
                        <a:pt x="554" y="388"/>
                      </a:lnTo>
                      <a:lnTo>
                        <a:pt x="549" y="407"/>
                      </a:lnTo>
                      <a:lnTo>
                        <a:pt x="542" y="425"/>
                      </a:lnTo>
                      <a:lnTo>
                        <a:pt x="537" y="434"/>
                      </a:lnTo>
                      <a:lnTo>
                        <a:pt x="534" y="442"/>
                      </a:lnTo>
                      <a:lnTo>
                        <a:pt x="527" y="454"/>
                      </a:lnTo>
                      <a:lnTo>
                        <a:pt x="519" y="466"/>
                      </a:lnTo>
                      <a:lnTo>
                        <a:pt x="510" y="476"/>
                      </a:lnTo>
                      <a:lnTo>
                        <a:pt x="501" y="488"/>
                      </a:lnTo>
                      <a:lnTo>
                        <a:pt x="491" y="497"/>
                      </a:lnTo>
                      <a:lnTo>
                        <a:pt x="480" y="508"/>
                      </a:lnTo>
                      <a:lnTo>
                        <a:pt x="468" y="515"/>
                      </a:lnTo>
                      <a:lnTo>
                        <a:pt x="458" y="524"/>
                      </a:lnTo>
                      <a:lnTo>
                        <a:pt x="446" y="532"/>
                      </a:lnTo>
                      <a:lnTo>
                        <a:pt x="432" y="538"/>
                      </a:lnTo>
                      <a:lnTo>
                        <a:pt x="419" y="544"/>
                      </a:lnTo>
                      <a:lnTo>
                        <a:pt x="406" y="550"/>
                      </a:lnTo>
                      <a:lnTo>
                        <a:pt x="392" y="553"/>
                      </a:lnTo>
                      <a:lnTo>
                        <a:pt x="379" y="557"/>
                      </a:lnTo>
                      <a:lnTo>
                        <a:pt x="364" y="559"/>
                      </a:lnTo>
                      <a:lnTo>
                        <a:pt x="356" y="560"/>
                      </a:lnTo>
                      <a:lnTo>
                        <a:pt x="352" y="560"/>
                      </a:lnTo>
                      <a:lnTo>
                        <a:pt x="337" y="561"/>
                      </a:lnTo>
                      <a:lnTo>
                        <a:pt x="322" y="561"/>
                      </a:lnTo>
                      <a:lnTo>
                        <a:pt x="307" y="560"/>
                      </a:lnTo>
                      <a:lnTo>
                        <a:pt x="302" y="560"/>
                      </a:lnTo>
                      <a:lnTo>
                        <a:pt x="295" y="559"/>
                      </a:lnTo>
                      <a:lnTo>
                        <a:pt x="280" y="556"/>
                      </a:lnTo>
                      <a:lnTo>
                        <a:pt x="266" y="553"/>
                      </a:lnTo>
                      <a:lnTo>
                        <a:pt x="253" y="548"/>
                      </a:lnTo>
                      <a:lnTo>
                        <a:pt x="239" y="542"/>
                      </a:lnTo>
                      <a:lnTo>
                        <a:pt x="227" y="536"/>
                      </a:lnTo>
                      <a:lnTo>
                        <a:pt x="215" y="530"/>
                      </a:lnTo>
                      <a:lnTo>
                        <a:pt x="203" y="523"/>
                      </a:lnTo>
                      <a:lnTo>
                        <a:pt x="192" y="514"/>
                      </a:lnTo>
                      <a:lnTo>
                        <a:pt x="181" y="506"/>
                      </a:lnTo>
                      <a:lnTo>
                        <a:pt x="171" y="496"/>
                      </a:lnTo>
                      <a:lnTo>
                        <a:pt x="162" y="487"/>
                      </a:lnTo>
                      <a:lnTo>
                        <a:pt x="151" y="476"/>
                      </a:lnTo>
                      <a:lnTo>
                        <a:pt x="144" y="464"/>
                      </a:lnTo>
                      <a:lnTo>
                        <a:pt x="136" y="452"/>
                      </a:lnTo>
                      <a:lnTo>
                        <a:pt x="129" y="440"/>
                      </a:lnTo>
                      <a:lnTo>
                        <a:pt x="126" y="434"/>
                      </a:lnTo>
                      <a:lnTo>
                        <a:pt x="123" y="427"/>
                      </a:lnTo>
                      <a:lnTo>
                        <a:pt x="117" y="415"/>
                      </a:lnTo>
                      <a:lnTo>
                        <a:pt x="112" y="403"/>
                      </a:lnTo>
                      <a:lnTo>
                        <a:pt x="109" y="389"/>
                      </a:lnTo>
                      <a:lnTo>
                        <a:pt x="106" y="377"/>
                      </a:lnTo>
                      <a:lnTo>
                        <a:pt x="103" y="365"/>
                      </a:lnTo>
                      <a:lnTo>
                        <a:pt x="103" y="352"/>
                      </a:lnTo>
                      <a:lnTo>
                        <a:pt x="102" y="338"/>
                      </a:lnTo>
                      <a:lnTo>
                        <a:pt x="102" y="331"/>
                      </a:lnTo>
                      <a:lnTo>
                        <a:pt x="102" y="324"/>
                      </a:lnTo>
                      <a:lnTo>
                        <a:pt x="102" y="310"/>
                      </a:lnTo>
                      <a:lnTo>
                        <a:pt x="103" y="298"/>
                      </a:lnTo>
                      <a:lnTo>
                        <a:pt x="106" y="286"/>
                      </a:lnTo>
                      <a:lnTo>
                        <a:pt x="108" y="274"/>
                      </a:lnTo>
                      <a:lnTo>
                        <a:pt x="112" y="262"/>
                      </a:lnTo>
                      <a:lnTo>
                        <a:pt x="117" y="249"/>
                      </a:lnTo>
                      <a:lnTo>
                        <a:pt x="123" y="237"/>
                      </a:lnTo>
                      <a:lnTo>
                        <a:pt x="126" y="231"/>
                      </a:lnTo>
                      <a:lnTo>
                        <a:pt x="129" y="222"/>
                      </a:lnTo>
                      <a:lnTo>
                        <a:pt x="138" y="207"/>
                      </a:lnTo>
                      <a:lnTo>
                        <a:pt x="148" y="192"/>
                      </a:lnTo>
                      <a:lnTo>
                        <a:pt x="160" y="178"/>
                      </a:lnTo>
                      <a:lnTo>
                        <a:pt x="168" y="171"/>
                      </a:lnTo>
                      <a:lnTo>
                        <a:pt x="174" y="163"/>
                      </a:lnTo>
                      <a:lnTo>
                        <a:pt x="189" y="150"/>
                      </a:lnTo>
                      <a:lnTo>
                        <a:pt x="205" y="139"/>
                      </a:lnTo>
                      <a:lnTo>
                        <a:pt x="221" y="129"/>
                      </a:lnTo>
                      <a:lnTo>
                        <a:pt x="239" y="120"/>
                      </a:lnTo>
                      <a:lnTo>
                        <a:pt x="259" y="114"/>
                      </a:lnTo>
                      <a:lnTo>
                        <a:pt x="277" y="108"/>
                      </a:lnTo>
                      <a:lnTo>
                        <a:pt x="296" y="104"/>
                      </a:lnTo>
                      <a:lnTo>
                        <a:pt x="307" y="102"/>
                      </a:lnTo>
                      <a:lnTo>
                        <a:pt x="313" y="102"/>
                      </a:lnTo>
                      <a:lnTo>
                        <a:pt x="329" y="102"/>
                      </a:lnTo>
                      <a:lnTo>
                        <a:pt x="347" y="102"/>
                      </a:lnTo>
                      <a:lnTo>
                        <a:pt x="364" y="104"/>
                      </a:lnTo>
                      <a:lnTo>
                        <a:pt x="368" y="104"/>
                      </a:lnTo>
                      <a:lnTo>
                        <a:pt x="374" y="105"/>
                      </a:lnTo>
                      <a:lnTo>
                        <a:pt x="386" y="108"/>
                      </a:lnTo>
                      <a:lnTo>
                        <a:pt x="404" y="112"/>
                      </a:lnTo>
                      <a:lnTo>
                        <a:pt x="426" y="121"/>
                      </a:lnTo>
                      <a:lnTo>
                        <a:pt x="447" y="133"/>
                      </a:lnTo>
                      <a:lnTo>
                        <a:pt x="467" y="145"/>
                      </a:lnTo>
                      <a:lnTo>
                        <a:pt x="486" y="160"/>
                      </a:lnTo>
                      <a:lnTo>
                        <a:pt x="503" y="177"/>
                      </a:lnTo>
                      <a:lnTo>
                        <a:pt x="513" y="192"/>
                      </a:lnTo>
                      <a:lnTo>
                        <a:pt x="521" y="201"/>
                      </a:lnTo>
                      <a:lnTo>
                        <a:pt x="524" y="205"/>
                      </a:lnTo>
                      <a:lnTo>
                        <a:pt x="530" y="214"/>
                      </a:lnTo>
                      <a:lnTo>
                        <a:pt x="539" y="232"/>
                      </a:lnTo>
                      <a:lnTo>
                        <a:pt x="546" y="252"/>
                      </a:lnTo>
                      <a:lnTo>
                        <a:pt x="554" y="270"/>
                      </a:lnTo>
                      <a:lnTo>
                        <a:pt x="555" y="279"/>
                      </a:lnTo>
                      <a:lnTo>
                        <a:pt x="558" y="289"/>
                      </a:lnTo>
                      <a:lnTo>
                        <a:pt x="560" y="309"/>
                      </a:lnTo>
                      <a:lnTo>
                        <a:pt x="561" y="328"/>
                      </a:lnTo>
                      <a:lnTo>
                        <a:pt x="561" y="3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6">
                  <a:extLst>
                    <a:ext uri="{FF2B5EF4-FFF2-40B4-BE49-F238E27FC236}">
                      <a16:creationId xmlns:a16="http://schemas.microsoft.com/office/drawing/2014/main" id="{7EA6DA6E-C9BA-F918-2CC3-678F499555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11951" y="3297238"/>
                  <a:ext cx="641350" cy="641350"/>
                </a:xfrm>
                <a:custGeom>
                  <a:avLst/>
                  <a:gdLst>
                    <a:gd name="T0" fmla="*/ 392 w 404"/>
                    <a:gd name="T1" fmla="*/ 132 h 404"/>
                    <a:gd name="T2" fmla="*/ 369 w 404"/>
                    <a:gd name="T3" fmla="*/ 88 h 404"/>
                    <a:gd name="T4" fmla="*/ 321 w 404"/>
                    <a:gd name="T5" fmla="*/ 39 h 404"/>
                    <a:gd name="T6" fmla="*/ 250 w 404"/>
                    <a:gd name="T7" fmla="*/ 6 h 404"/>
                    <a:gd name="T8" fmla="*/ 215 w 404"/>
                    <a:gd name="T9" fmla="*/ 1 h 404"/>
                    <a:gd name="T10" fmla="*/ 172 w 404"/>
                    <a:gd name="T11" fmla="*/ 3 h 404"/>
                    <a:gd name="T12" fmla="*/ 106 w 404"/>
                    <a:gd name="T13" fmla="*/ 24 h 404"/>
                    <a:gd name="T14" fmla="*/ 58 w 404"/>
                    <a:gd name="T15" fmla="*/ 61 h 404"/>
                    <a:gd name="T16" fmla="*/ 24 w 404"/>
                    <a:gd name="T17" fmla="*/ 106 h 404"/>
                    <a:gd name="T18" fmla="*/ 9 w 404"/>
                    <a:gd name="T19" fmla="*/ 141 h 404"/>
                    <a:gd name="T20" fmla="*/ 1 w 404"/>
                    <a:gd name="T21" fmla="*/ 184 h 404"/>
                    <a:gd name="T22" fmla="*/ 1 w 404"/>
                    <a:gd name="T23" fmla="*/ 221 h 404"/>
                    <a:gd name="T24" fmla="*/ 9 w 404"/>
                    <a:gd name="T25" fmla="*/ 265 h 404"/>
                    <a:gd name="T26" fmla="*/ 24 w 404"/>
                    <a:gd name="T27" fmla="*/ 298 h 404"/>
                    <a:gd name="T28" fmla="*/ 52 w 404"/>
                    <a:gd name="T29" fmla="*/ 338 h 404"/>
                    <a:gd name="T30" fmla="*/ 89 w 404"/>
                    <a:gd name="T31" fmla="*/ 370 h 404"/>
                    <a:gd name="T32" fmla="*/ 133 w 404"/>
                    <a:gd name="T33" fmla="*/ 392 h 404"/>
                    <a:gd name="T34" fmla="*/ 176 w 404"/>
                    <a:gd name="T35" fmla="*/ 403 h 404"/>
                    <a:gd name="T36" fmla="*/ 220 w 404"/>
                    <a:gd name="T37" fmla="*/ 404 h 404"/>
                    <a:gd name="T38" fmla="*/ 256 w 404"/>
                    <a:gd name="T39" fmla="*/ 398 h 404"/>
                    <a:gd name="T40" fmla="*/ 302 w 404"/>
                    <a:gd name="T41" fmla="*/ 379 h 404"/>
                    <a:gd name="T42" fmla="*/ 342 w 404"/>
                    <a:gd name="T43" fmla="*/ 349 h 404"/>
                    <a:gd name="T44" fmla="*/ 374 w 404"/>
                    <a:gd name="T45" fmla="*/ 310 h 404"/>
                    <a:gd name="T46" fmla="*/ 393 w 404"/>
                    <a:gd name="T47" fmla="*/ 269 h 404"/>
                    <a:gd name="T48" fmla="*/ 404 w 404"/>
                    <a:gd name="T49" fmla="*/ 201 h 404"/>
                    <a:gd name="T50" fmla="*/ 360 w 404"/>
                    <a:gd name="T51" fmla="*/ 229 h 404"/>
                    <a:gd name="T52" fmla="*/ 345 w 404"/>
                    <a:gd name="T53" fmla="*/ 274 h 404"/>
                    <a:gd name="T54" fmla="*/ 326 w 404"/>
                    <a:gd name="T55" fmla="*/ 304 h 404"/>
                    <a:gd name="T56" fmla="*/ 297 w 404"/>
                    <a:gd name="T57" fmla="*/ 331 h 404"/>
                    <a:gd name="T58" fmla="*/ 263 w 404"/>
                    <a:gd name="T59" fmla="*/ 350 h 404"/>
                    <a:gd name="T60" fmla="*/ 224 w 404"/>
                    <a:gd name="T61" fmla="*/ 361 h 404"/>
                    <a:gd name="T62" fmla="*/ 196 w 404"/>
                    <a:gd name="T63" fmla="*/ 362 h 404"/>
                    <a:gd name="T64" fmla="*/ 166 w 404"/>
                    <a:gd name="T65" fmla="*/ 359 h 404"/>
                    <a:gd name="T66" fmla="*/ 130 w 404"/>
                    <a:gd name="T67" fmla="*/ 346 h 404"/>
                    <a:gd name="T68" fmla="*/ 97 w 404"/>
                    <a:gd name="T69" fmla="*/ 323 h 404"/>
                    <a:gd name="T70" fmla="*/ 71 w 404"/>
                    <a:gd name="T71" fmla="*/ 295 h 404"/>
                    <a:gd name="T72" fmla="*/ 57 w 404"/>
                    <a:gd name="T73" fmla="*/ 269 h 404"/>
                    <a:gd name="T74" fmla="*/ 45 w 404"/>
                    <a:gd name="T75" fmla="*/ 235 h 404"/>
                    <a:gd name="T76" fmla="*/ 42 w 404"/>
                    <a:gd name="T77" fmla="*/ 202 h 404"/>
                    <a:gd name="T78" fmla="*/ 45 w 404"/>
                    <a:gd name="T79" fmla="*/ 171 h 404"/>
                    <a:gd name="T80" fmla="*/ 57 w 404"/>
                    <a:gd name="T81" fmla="*/ 136 h 404"/>
                    <a:gd name="T82" fmla="*/ 74 w 404"/>
                    <a:gd name="T83" fmla="*/ 105 h 404"/>
                    <a:gd name="T84" fmla="*/ 103 w 404"/>
                    <a:gd name="T85" fmla="*/ 76 h 404"/>
                    <a:gd name="T86" fmla="*/ 151 w 404"/>
                    <a:gd name="T87" fmla="*/ 51 h 404"/>
                    <a:gd name="T88" fmla="*/ 188 w 404"/>
                    <a:gd name="T89" fmla="*/ 43 h 404"/>
                    <a:gd name="T90" fmla="*/ 227 w 404"/>
                    <a:gd name="T91" fmla="*/ 43 h 404"/>
                    <a:gd name="T92" fmla="*/ 268 w 404"/>
                    <a:gd name="T93" fmla="*/ 57 h 404"/>
                    <a:gd name="T94" fmla="*/ 321 w 404"/>
                    <a:gd name="T95" fmla="*/ 96 h 404"/>
                    <a:gd name="T96" fmla="*/ 339 w 404"/>
                    <a:gd name="T97" fmla="*/ 120 h 404"/>
                    <a:gd name="T98" fmla="*/ 357 w 404"/>
                    <a:gd name="T99" fmla="*/ 166 h 404"/>
                    <a:gd name="T100" fmla="*/ 362 w 404"/>
                    <a:gd name="T101" fmla="*/ 214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04" h="404">
                      <a:moveTo>
                        <a:pt x="401" y="165"/>
                      </a:moveTo>
                      <a:lnTo>
                        <a:pt x="399" y="157"/>
                      </a:lnTo>
                      <a:lnTo>
                        <a:pt x="396" y="148"/>
                      </a:lnTo>
                      <a:lnTo>
                        <a:pt x="392" y="132"/>
                      </a:lnTo>
                      <a:lnTo>
                        <a:pt x="384" y="115"/>
                      </a:lnTo>
                      <a:lnTo>
                        <a:pt x="375" y="99"/>
                      </a:lnTo>
                      <a:lnTo>
                        <a:pt x="371" y="93"/>
                      </a:lnTo>
                      <a:lnTo>
                        <a:pt x="369" y="88"/>
                      </a:lnTo>
                      <a:lnTo>
                        <a:pt x="362" y="79"/>
                      </a:lnTo>
                      <a:lnTo>
                        <a:pt x="353" y="67"/>
                      </a:lnTo>
                      <a:lnTo>
                        <a:pt x="338" y="52"/>
                      </a:lnTo>
                      <a:lnTo>
                        <a:pt x="321" y="39"/>
                      </a:lnTo>
                      <a:lnTo>
                        <a:pt x="303" y="28"/>
                      </a:lnTo>
                      <a:lnTo>
                        <a:pt x="286" y="18"/>
                      </a:lnTo>
                      <a:lnTo>
                        <a:pt x="266" y="10"/>
                      </a:lnTo>
                      <a:lnTo>
                        <a:pt x="250" y="6"/>
                      </a:lnTo>
                      <a:lnTo>
                        <a:pt x="239" y="3"/>
                      </a:lnTo>
                      <a:lnTo>
                        <a:pt x="235" y="3"/>
                      </a:lnTo>
                      <a:lnTo>
                        <a:pt x="230" y="1"/>
                      </a:lnTo>
                      <a:lnTo>
                        <a:pt x="215" y="1"/>
                      </a:lnTo>
                      <a:lnTo>
                        <a:pt x="200" y="0"/>
                      </a:lnTo>
                      <a:lnTo>
                        <a:pt x="185" y="1"/>
                      </a:lnTo>
                      <a:lnTo>
                        <a:pt x="179" y="1"/>
                      </a:lnTo>
                      <a:lnTo>
                        <a:pt x="172" y="3"/>
                      </a:lnTo>
                      <a:lnTo>
                        <a:pt x="154" y="6"/>
                      </a:lnTo>
                      <a:lnTo>
                        <a:pt x="137" y="10"/>
                      </a:lnTo>
                      <a:lnTo>
                        <a:pt x="121" y="16"/>
                      </a:lnTo>
                      <a:lnTo>
                        <a:pt x="106" y="24"/>
                      </a:lnTo>
                      <a:lnTo>
                        <a:pt x="91" y="33"/>
                      </a:lnTo>
                      <a:lnTo>
                        <a:pt x="77" y="43"/>
                      </a:lnTo>
                      <a:lnTo>
                        <a:pt x="64" y="55"/>
                      </a:lnTo>
                      <a:lnTo>
                        <a:pt x="58" y="61"/>
                      </a:lnTo>
                      <a:lnTo>
                        <a:pt x="52" y="67"/>
                      </a:lnTo>
                      <a:lnTo>
                        <a:pt x="42" y="79"/>
                      </a:lnTo>
                      <a:lnTo>
                        <a:pt x="33" y="93"/>
                      </a:lnTo>
                      <a:lnTo>
                        <a:pt x="24" y="106"/>
                      </a:lnTo>
                      <a:lnTo>
                        <a:pt x="21" y="114"/>
                      </a:lnTo>
                      <a:lnTo>
                        <a:pt x="18" y="120"/>
                      </a:lnTo>
                      <a:lnTo>
                        <a:pt x="13" y="130"/>
                      </a:lnTo>
                      <a:lnTo>
                        <a:pt x="9" y="141"/>
                      </a:lnTo>
                      <a:lnTo>
                        <a:pt x="6" y="151"/>
                      </a:lnTo>
                      <a:lnTo>
                        <a:pt x="4" y="162"/>
                      </a:lnTo>
                      <a:lnTo>
                        <a:pt x="1" y="174"/>
                      </a:lnTo>
                      <a:lnTo>
                        <a:pt x="1" y="184"/>
                      </a:lnTo>
                      <a:lnTo>
                        <a:pt x="0" y="196"/>
                      </a:lnTo>
                      <a:lnTo>
                        <a:pt x="0" y="202"/>
                      </a:lnTo>
                      <a:lnTo>
                        <a:pt x="0" y="209"/>
                      </a:lnTo>
                      <a:lnTo>
                        <a:pt x="1" y="221"/>
                      </a:lnTo>
                      <a:lnTo>
                        <a:pt x="1" y="232"/>
                      </a:lnTo>
                      <a:lnTo>
                        <a:pt x="4" y="244"/>
                      </a:lnTo>
                      <a:lnTo>
                        <a:pt x="6" y="254"/>
                      </a:lnTo>
                      <a:lnTo>
                        <a:pt x="9" y="265"/>
                      </a:lnTo>
                      <a:lnTo>
                        <a:pt x="13" y="275"/>
                      </a:lnTo>
                      <a:lnTo>
                        <a:pt x="18" y="287"/>
                      </a:lnTo>
                      <a:lnTo>
                        <a:pt x="21" y="292"/>
                      </a:lnTo>
                      <a:lnTo>
                        <a:pt x="24" y="298"/>
                      </a:lnTo>
                      <a:lnTo>
                        <a:pt x="30" y="308"/>
                      </a:lnTo>
                      <a:lnTo>
                        <a:pt x="37" y="319"/>
                      </a:lnTo>
                      <a:lnTo>
                        <a:pt x="45" y="329"/>
                      </a:lnTo>
                      <a:lnTo>
                        <a:pt x="52" y="338"/>
                      </a:lnTo>
                      <a:lnTo>
                        <a:pt x="61" y="347"/>
                      </a:lnTo>
                      <a:lnTo>
                        <a:pt x="70" y="356"/>
                      </a:lnTo>
                      <a:lnTo>
                        <a:pt x="79" y="364"/>
                      </a:lnTo>
                      <a:lnTo>
                        <a:pt x="89" y="370"/>
                      </a:lnTo>
                      <a:lnTo>
                        <a:pt x="100" y="377"/>
                      </a:lnTo>
                      <a:lnTo>
                        <a:pt x="110" y="383"/>
                      </a:lnTo>
                      <a:lnTo>
                        <a:pt x="121" y="388"/>
                      </a:lnTo>
                      <a:lnTo>
                        <a:pt x="133" y="392"/>
                      </a:lnTo>
                      <a:lnTo>
                        <a:pt x="145" y="397"/>
                      </a:lnTo>
                      <a:lnTo>
                        <a:pt x="157" y="400"/>
                      </a:lnTo>
                      <a:lnTo>
                        <a:pt x="170" y="403"/>
                      </a:lnTo>
                      <a:lnTo>
                        <a:pt x="176" y="403"/>
                      </a:lnTo>
                      <a:lnTo>
                        <a:pt x="181" y="404"/>
                      </a:lnTo>
                      <a:lnTo>
                        <a:pt x="193" y="404"/>
                      </a:lnTo>
                      <a:lnTo>
                        <a:pt x="208" y="404"/>
                      </a:lnTo>
                      <a:lnTo>
                        <a:pt x="220" y="404"/>
                      </a:lnTo>
                      <a:lnTo>
                        <a:pt x="224" y="404"/>
                      </a:lnTo>
                      <a:lnTo>
                        <a:pt x="230" y="403"/>
                      </a:lnTo>
                      <a:lnTo>
                        <a:pt x="244" y="401"/>
                      </a:lnTo>
                      <a:lnTo>
                        <a:pt x="256" y="398"/>
                      </a:lnTo>
                      <a:lnTo>
                        <a:pt x="268" y="394"/>
                      </a:lnTo>
                      <a:lnTo>
                        <a:pt x="280" y="389"/>
                      </a:lnTo>
                      <a:lnTo>
                        <a:pt x="291" y="385"/>
                      </a:lnTo>
                      <a:lnTo>
                        <a:pt x="302" y="379"/>
                      </a:lnTo>
                      <a:lnTo>
                        <a:pt x="312" y="371"/>
                      </a:lnTo>
                      <a:lnTo>
                        <a:pt x="323" y="365"/>
                      </a:lnTo>
                      <a:lnTo>
                        <a:pt x="333" y="356"/>
                      </a:lnTo>
                      <a:lnTo>
                        <a:pt x="342" y="349"/>
                      </a:lnTo>
                      <a:lnTo>
                        <a:pt x="351" y="340"/>
                      </a:lnTo>
                      <a:lnTo>
                        <a:pt x="359" y="331"/>
                      </a:lnTo>
                      <a:lnTo>
                        <a:pt x="366" y="320"/>
                      </a:lnTo>
                      <a:lnTo>
                        <a:pt x="374" y="310"/>
                      </a:lnTo>
                      <a:lnTo>
                        <a:pt x="380" y="299"/>
                      </a:lnTo>
                      <a:lnTo>
                        <a:pt x="383" y="293"/>
                      </a:lnTo>
                      <a:lnTo>
                        <a:pt x="387" y="286"/>
                      </a:lnTo>
                      <a:lnTo>
                        <a:pt x="393" y="269"/>
                      </a:lnTo>
                      <a:lnTo>
                        <a:pt x="398" y="253"/>
                      </a:lnTo>
                      <a:lnTo>
                        <a:pt x="402" y="235"/>
                      </a:lnTo>
                      <a:lnTo>
                        <a:pt x="404" y="217"/>
                      </a:lnTo>
                      <a:lnTo>
                        <a:pt x="404" y="201"/>
                      </a:lnTo>
                      <a:lnTo>
                        <a:pt x="404" y="183"/>
                      </a:lnTo>
                      <a:lnTo>
                        <a:pt x="401" y="165"/>
                      </a:lnTo>
                      <a:close/>
                      <a:moveTo>
                        <a:pt x="362" y="214"/>
                      </a:moveTo>
                      <a:lnTo>
                        <a:pt x="360" y="229"/>
                      </a:lnTo>
                      <a:lnTo>
                        <a:pt x="357" y="242"/>
                      </a:lnTo>
                      <a:lnTo>
                        <a:pt x="353" y="256"/>
                      </a:lnTo>
                      <a:lnTo>
                        <a:pt x="348" y="268"/>
                      </a:lnTo>
                      <a:lnTo>
                        <a:pt x="345" y="274"/>
                      </a:lnTo>
                      <a:lnTo>
                        <a:pt x="342" y="278"/>
                      </a:lnTo>
                      <a:lnTo>
                        <a:pt x="338" y="287"/>
                      </a:lnTo>
                      <a:lnTo>
                        <a:pt x="332" y="296"/>
                      </a:lnTo>
                      <a:lnTo>
                        <a:pt x="326" y="304"/>
                      </a:lnTo>
                      <a:lnTo>
                        <a:pt x="320" y="311"/>
                      </a:lnTo>
                      <a:lnTo>
                        <a:pt x="312" y="319"/>
                      </a:lnTo>
                      <a:lnTo>
                        <a:pt x="305" y="325"/>
                      </a:lnTo>
                      <a:lnTo>
                        <a:pt x="297" y="331"/>
                      </a:lnTo>
                      <a:lnTo>
                        <a:pt x="290" y="337"/>
                      </a:lnTo>
                      <a:lnTo>
                        <a:pt x="281" y="341"/>
                      </a:lnTo>
                      <a:lnTo>
                        <a:pt x="272" y="346"/>
                      </a:lnTo>
                      <a:lnTo>
                        <a:pt x="263" y="350"/>
                      </a:lnTo>
                      <a:lnTo>
                        <a:pt x="254" y="355"/>
                      </a:lnTo>
                      <a:lnTo>
                        <a:pt x="245" y="358"/>
                      </a:lnTo>
                      <a:lnTo>
                        <a:pt x="235" y="359"/>
                      </a:lnTo>
                      <a:lnTo>
                        <a:pt x="224" y="361"/>
                      </a:lnTo>
                      <a:lnTo>
                        <a:pt x="220" y="362"/>
                      </a:lnTo>
                      <a:lnTo>
                        <a:pt x="215" y="362"/>
                      </a:lnTo>
                      <a:lnTo>
                        <a:pt x="206" y="362"/>
                      </a:lnTo>
                      <a:lnTo>
                        <a:pt x="196" y="362"/>
                      </a:lnTo>
                      <a:lnTo>
                        <a:pt x="185" y="362"/>
                      </a:lnTo>
                      <a:lnTo>
                        <a:pt x="181" y="362"/>
                      </a:lnTo>
                      <a:lnTo>
                        <a:pt x="176" y="361"/>
                      </a:lnTo>
                      <a:lnTo>
                        <a:pt x="166" y="359"/>
                      </a:lnTo>
                      <a:lnTo>
                        <a:pt x="157" y="356"/>
                      </a:lnTo>
                      <a:lnTo>
                        <a:pt x="148" y="353"/>
                      </a:lnTo>
                      <a:lnTo>
                        <a:pt x="139" y="350"/>
                      </a:lnTo>
                      <a:lnTo>
                        <a:pt x="130" y="346"/>
                      </a:lnTo>
                      <a:lnTo>
                        <a:pt x="121" y="341"/>
                      </a:lnTo>
                      <a:lnTo>
                        <a:pt x="112" y="335"/>
                      </a:lnTo>
                      <a:lnTo>
                        <a:pt x="104" y="329"/>
                      </a:lnTo>
                      <a:lnTo>
                        <a:pt x="97" y="323"/>
                      </a:lnTo>
                      <a:lnTo>
                        <a:pt x="89" y="317"/>
                      </a:lnTo>
                      <a:lnTo>
                        <a:pt x="83" y="310"/>
                      </a:lnTo>
                      <a:lnTo>
                        <a:pt x="77" y="302"/>
                      </a:lnTo>
                      <a:lnTo>
                        <a:pt x="71" y="295"/>
                      </a:lnTo>
                      <a:lnTo>
                        <a:pt x="66" y="287"/>
                      </a:lnTo>
                      <a:lnTo>
                        <a:pt x="61" y="278"/>
                      </a:lnTo>
                      <a:lnTo>
                        <a:pt x="58" y="274"/>
                      </a:lnTo>
                      <a:lnTo>
                        <a:pt x="57" y="269"/>
                      </a:lnTo>
                      <a:lnTo>
                        <a:pt x="52" y="260"/>
                      </a:lnTo>
                      <a:lnTo>
                        <a:pt x="49" y="251"/>
                      </a:lnTo>
                      <a:lnTo>
                        <a:pt x="46" y="244"/>
                      </a:lnTo>
                      <a:lnTo>
                        <a:pt x="45" y="235"/>
                      </a:lnTo>
                      <a:lnTo>
                        <a:pt x="43" y="226"/>
                      </a:lnTo>
                      <a:lnTo>
                        <a:pt x="43" y="217"/>
                      </a:lnTo>
                      <a:lnTo>
                        <a:pt x="42" y="208"/>
                      </a:lnTo>
                      <a:lnTo>
                        <a:pt x="42" y="202"/>
                      </a:lnTo>
                      <a:lnTo>
                        <a:pt x="42" y="198"/>
                      </a:lnTo>
                      <a:lnTo>
                        <a:pt x="42" y="189"/>
                      </a:lnTo>
                      <a:lnTo>
                        <a:pt x="43" y="180"/>
                      </a:lnTo>
                      <a:lnTo>
                        <a:pt x="45" y="171"/>
                      </a:lnTo>
                      <a:lnTo>
                        <a:pt x="46" y="162"/>
                      </a:lnTo>
                      <a:lnTo>
                        <a:pt x="49" y="154"/>
                      </a:lnTo>
                      <a:lnTo>
                        <a:pt x="52" y="145"/>
                      </a:lnTo>
                      <a:lnTo>
                        <a:pt x="57" y="136"/>
                      </a:lnTo>
                      <a:lnTo>
                        <a:pt x="58" y="132"/>
                      </a:lnTo>
                      <a:lnTo>
                        <a:pt x="61" y="126"/>
                      </a:lnTo>
                      <a:lnTo>
                        <a:pt x="67" y="115"/>
                      </a:lnTo>
                      <a:lnTo>
                        <a:pt x="74" y="105"/>
                      </a:lnTo>
                      <a:lnTo>
                        <a:pt x="82" y="96"/>
                      </a:lnTo>
                      <a:lnTo>
                        <a:pt x="88" y="90"/>
                      </a:lnTo>
                      <a:lnTo>
                        <a:pt x="92" y="85"/>
                      </a:lnTo>
                      <a:lnTo>
                        <a:pt x="103" y="76"/>
                      </a:lnTo>
                      <a:lnTo>
                        <a:pt x="113" y="69"/>
                      </a:lnTo>
                      <a:lnTo>
                        <a:pt x="125" y="61"/>
                      </a:lnTo>
                      <a:lnTo>
                        <a:pt x="139" y="55"/>
                      </a:lnTo>
                      <a:lnTo>
                        <a:pt x="151" y="51"/>
                      </a:lnTo>
                      <a:lnTo>
                        <a:pt x="164" y="46"/>
                      </a:lnTo>
                      <a:lnTo>
                        <a:pt x="178" y="43"/>
                      </a:lnTo>
                      <a:lnTo>
                        <a:pt x="185" y="43"/>
                      </a:lnTo>
                      <a:lnTo>
                        <a:pt x="188" y="43"/>
                      </a:lnTo>
                      <a:lnTo>
                        <a:pt x="200" y="42"/>
                      </a:lnTo>
                      <a:lnTo>
                        <a:pt x="212" y="43"/>
                      </a:lnTo>
                      <a:lnTo>
                        <a:pt x="224" y="43"/>
                      </a:lnTo>
                      <a:lnTo>
                        <a:pt x="227" y="43"/>
                      </a:lnTo>
                      <a:lnTo>
                        <a:pt x="232" y="45"/>
                      </a:lnTo>
                      <a:lnTo>
                        <a:pt x="241" y="46"/>
                      </a:lnTo>
                      <a:lnTo>
                        <a:pt x="253" y="51"/>
                      </a:lnTo>
                      <a:lnTo>
                        <a:pt x="268" y="57"/>
                      </a:lnTo>
                      <a:lnTo>
                        <a:pt x="283" y="64"/>
                      </a:lnTo>
                      <a:lnTo>
                        <a:pt x="296" y="73"/>
                      </a:lnTo>
                      <a:lnTo>
                        <a:pt x="309" y="84"/>
                      </a:lnTo>
                      <a:lnTo>
                        <a:pt x="321" y="96"/>
                      </a:lnTo>
                      <a:lnTo>
                        <a:pt x="329" y="105"/>
                      </a:lnTo>
                      <a:lnTo>
                        <a:pt x="335" y="112"/>
                      </a:lnTo>
                      <a:lnTo>
                        <a:pt x="336" y="115"/>
                      </a:lnTo>
                      <a:lnTo>
                        <a:pt x="339" y="120"/>
                      </a:lnTo>
                      <a:lnTo>
                        <a:pt x="347" y="133"/>
                      </a:lnTo>
                      <a:lnTo>
                        <a:pt x="351" y="147"/>
                      </a:lnTo>
                      <a:lnTo>
                        <a:pt x="356" y="160"/>
                      </a:lnTo>
                      <a:lnTo>
                        <a:pt x="357" y="166"/>
                      </a:lnTo>
                      <a:lnTo>
                        <a:pt x="359" y="174"/>
                      </a:lnTo>
                      <a:lnTo>
                        <a:pt x="362" y="187"/>
                      </a:lnTo>
                      <a:lnTo>
                        <a:pt x="362" y="201"/>
                      </a:lnTo>
                      <a:lnTo>
                        <a:pt x="362" y="2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7">
                  <a:extLst>
                    <a:ext uri="{FF2B5EF4-FFF2-40B4-BE49-F238E27FC236}">
                      <a16:creationId xmlns:a16="http://schemas.microsoft.com/office/drawing/2014/main" id="{C0259842-945B-9BDA-B368-A5F69F181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9913" y="3506788"/>
                  <a:ext cx="227013" cy="225425"/>
                </a:xfrm>
                <a:custGeom>
                  <a:avLst/>
                  <a:gdLst>
                    <a:gd name="T0" fmla="*/ 141 w 143"/>
                    <a:gd name="T1" fmla="*/ 54 h 142"/>
                    <a:gd name="T2" fmla="*/ 138 w 143"/>
                    <a:gd name="T3" fmla="*/ 46 h 142"/>
                    <a:gd name="T4" fmla="*/ 132 w 143"/>
                    <a:gd name="T5" fmla="*/ 34 h 142"/>
                    <a:gd name="T6" fmla="*/ 131 w 143"/>
                    <a:gd name="T7" fmla="*/ 30 h 142"/>
                    <a:gd name="T8" fmla="*/ 125 w 143"/>
                    <a:gd name="T9" fmla="*/ 22 h 142"/>
                    <a:gd name="T10" fmla="*/ 113 w 143"/>
                    <a:gd name="T11" fmla="*/ 13 h 142"/>
                    <a:gd name="T12" fmla="*/ 101 w 143"/>
                    <a:gd name="T13" fmla="*/ 6 h 142"/>
                    <a:gd name="T14" fmla="*/ 89 w 143"/>
                    <a:gd name="T15" fmla="*/ 1 h 142"/>
                    <a:gd name="T16" fmla="*/ 83 w 143"/>
                    <a:gd name="T17" fmla="*/ 0 h 142"/>
                    <a:gd name="T18" fmla="*/ 75 w 143"/>
                    <a:gd name="T19" fmla="*/ 0 h 142"/>
                    <a:gd name="T20" fmla="*/ 65 w 143"/>
                    <a:gd name="T21" fmla="*/ 0 h 142"/>
                    <a:gd name="T22" fmla="*/ 60 w 143"/>
                    <a:gd name="T23" fmla="*/ 0 h 142"/>
                    <a:gd name="T24" fmla="*/ 48 w 143"/>
                    <a:gd name="T25" fmla="*/ 3 h 142"/>
                    <a:gd name="T26" fmla="*/ 38 w 143"/>
                    <a:gd name="T27" fmla="*/ 7 h 142"/>
                    <a:gd name="T28" fmla="*/ 27 w 143"/>
                    <a:gd name="T29" fmla="*/ 15 h 142"/>
                    <a:gd name="T30" fmla="*/ 20 w 143"/>
                    <a:gd name="T31" fmla="*/ 21 h 142"/>
                    <a:gd name="T32" fmla="*/ 14 w 143"/>
                    <a:gd name="T33" fmla="*/ 27 h 142"/>
                    <a:gd name="T34" fmla="*/ 8 w 143"/>
                    <a:gd name="T35" fmla="*/ 37 h 142"/>
                    <a:gd name="T36" fmla="*/ 6 w 143"/>
                    <a:gd name="T37" fmla="*/ 42 h 142"/>
                    <a:gd name="T38" fmla="*/ 3 w 143"/>
                    <a:gd name="T39" fmla="*/ 49 h 142"/>
                    <a:gd name="T40" fmla="*/ 0 w 143"/>
                    <a:gd name="T41" fmla="*/ 57 h 142"/>
                    <a:gd name="T42" fmla="*/ 0 w 143"/>
                    <a:gd name="T43" fmla="*/ 64 h 142"/>
                    <a:gd name="T44" fmla="*/ 0 w 143"/>
                    <a:gd name="T45" fmla="*/ 70 h 142"/>
                    <a:gd name="T46" fmla="*/ 0 w 143"/>
                    <a:gd name="T47" fmla="*/ 77 h 142"/>
                    <a:gd name="T48" fmla="*/ 0 w 143"/>
                    <a:gd name="T49" fmla="*/ 85 h 142"/>
                    <a:gd name="T50" fmla="*/ 3 w 143"/>
                    <a:gd name="T51" fmla="*/ 92 h 142"/>
                    <a:gd name="T52" fmla="*/ 6 w 143"/>
                    <a:gd name="T53" fmla="*/ 100 h 142"/>
                    <a:gd name="T54" fmla="*/ 8 w 143"/>
                    <a:gd name="T55" fmla="*/ 104 h 142"/>
                    <a:gd name="T56" fmla="*/ 12 w 143"/>
                    <a:gd name="T57" fmla="*/ 112 h 142"/>
                    <a:gd name="T58" fmla="*/ 18 w 143"/>
                    <a:gd name="T59" fmla="*/ 118 h 142"/>
                    <a:gd name="T60" fmla="*/ 24 w 143"/>
                    <a:gd name="T61" fmla="*/ 124 h 142"/>
                    <a:gd name="T62" fmla="*/ 32 w 143"/>
                    <a:gd name="T63" fmla="*/ 130 h 142"/>
                    <a:gd name="T64" fmla="*/ 39 w 143"/>
                    <a:gd name="T65" fmla="*/ 134 h 142"/>
                    <a:gd name="T66" fmla="*/ 47 w 143"/>
                    <a:gd name="T67" fmla="*/ 137 h 142"/>
                    <a:gd name="T68" fmla="*/ 56 w 143"/>
                    <a:gd name="T69" fmla="*/ 140 h 142"/>
                    <a:gd name="T70" fmla="*/ 62 w 143"/>
                    <a:gd name="T71" fmla="*/ 142 h 142"/>
                    <a:gd name="T72" fmla="*/ 68 w 143"/>
                    <a:gd name="T73" fmla="*/ 142 h 142"/>
                    <a:gd name="T74" fmla="*/ 77 w 143"/>
                    <a:gd name="T75" fmla="*/ 142 h 142"/>
                    <a:gd name="T76" fmla="*/ 81 w 143"/>
                    <a:gd name="T77" fmla="*/ 142 h 142"/>
                    <a:gd name="T78" fmla="*/ 90 w 143"/>
                    <a:gd name="T79" fmla="*/ 139 h 142"/>
                    <a:gd name="T80" fmla="*/ 98 w 143"/>
                    <a:gd name="T81" fmla="*/ 136 h 142"/>
                    <a:gd name="T82" fmla="*/ 107 w 143"/>
                    <a:gd name="T83" fmla="*/ 133 h 142"/>
                    <a:gd name="T84" fmla="*/ 114 w 143"/>
                    <a:gd name="T85" fmla="*/ 128 h 142"/>
                    <a:gd name="T86" fmla="*/ 120 w 143"/>
                    <a:gd name="T87" fmla="*/ 122 h 142"/>
                    <a:gd name="T88" fmla="*/ 126 w 143"/>
                    <a:gd name="T89" fmla="*/ 115 h 142"/>
                    <a:gd name="T90" fmla="*/ 132 w 143"/>
                    <a:gd name="T91" fmla="*/ 109 h 142"/>
                    <a:gd name="T92" fmla="*/ 135 w 143"/>
                    <a:gd name="T93" fmla="*/ 103 h 142"/>
                    <a:gd name="T94" fmla="*/ 138 w 143"/>
                    <a:gd name="T95" fmla="*/ 94 h 142"/>
                    <a:gd name="T96" fmla="*/ 141 w 143"/>
                    <a:gd name="T97" fmla="*/ 82 h 142"/>
                    <a:gd name="T98" fmla="*/ 143 w 143"/>
                    <a:gd name="T99" fmla="*/ 70 h 142"/>
                    <a:gd name="T100" fmla="*/ 141 w 143"/>
                    <a:gd name="T101" fmla="*/ 5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43" h="142">
                      <a:moveTo>
                        <a:pt x="141" y="58"/>
                      </a:moveTo>
                      <a:lnTo>
                        <a:pt x="141" y="54"/>
                      </a:lnTo>
                      <a:lnTo>
                        <a:pt x="140" y="52"/>
                      </a:lnTo>
                      <a:lnTo>
                        <a:pt x="138" y="46"/>
                      </a:lnTo>
                      <a:lnTo>
                        <a:pt x="135" y="40"/>
                      </a:lnTo>
                      <a:lnTo>
                        <a:pt x="132" y="34"/>
                      </a:lnTo>
                      <a:lnTo>
                        <a:pt x="131" y="31"/>
                      </a:lnTo>
                      <a:lnTo>
                        <a:pt x="131" y="30"/>
                      </a:lnTo>
                      <a:lnTo>
                        <a:pt x="128" y="27"/>
                      </a:lnTo>
                      <a:lnTo>
                        <a:pt x="125" y="22"/>
                      </a:lnTo>
                      <a:lnTo>
                        <a:pt x="119" y="18"/>
                      </a:lnTo>
                      <a:lnTo>
                        <a:pt x="113" y="13"/>
                      </a:lnTo>
                      <a:lnTo>
                        <a:pt x="107" y="9"/>
                      </a:lnTo>
                      <a:lnTo>
                        <a:pt x="101" y="6"/>
                      </a:lnTo>
                      <a:lnTo>
                        <a:pt x="93" y="3"/>
                      </a:lnTo>
                      <a:lnTo>
                        <a:pt x="89" y="1"/>
                      </a:lnTo>
                      <a:lnTo>
                        <a:pt x="84" y="0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71" y="0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0" y="0"/>
                      </a:lnTo>
                      <a:lnTo>
                        <a:pt x="54" y="1"/>
                      </a:lnTo>
                      <a:lnTo>
                        <a:pt x="48" y="3"/>
                      </a:lnTo>
                      <a:lnTo>
                        <a:pt x="42" y="6"/>
                      </a:lnTo>
                      <a:lnTo>
                        <a:pt x="38" y="7"/>
                      </a:lnTo>
                      <a:lnTo>
                        <a:pt x="32" y="10"/>
                      </a:lnTo>
                      <a:lnTo>
                        <a:pt x="27" y="15"/>
                      </a:lnTo>
                      <a:lnTo>
                        <a:pt x="23" y="18"/>
                      </a:lnTo>
                      <a:lnTo>
                        <a:pt x="20" y="21"/>
                      </a:lnTo>
                      <a:lnTo>
                        <a:pt x="18" y="22"/>
                      </a:lnTo>
                      <a:lnTo>
                        <a:pt x="14" y="27"/>
                      </a:lnTo>
                      <a:lnTo>
                        <a:pt x="11" y="31"/>
                      </a:lnTo>
                      <a:lnTo>
                        <a:pt x="8" y="37"/>
                      </a:lnTo>
                      <a:lnTo>
                        <a:pt x="6" y="39"/>
                      </a:lnTo>
                      <a:lnTo>
                        <a:pt x="6" y="42"/>
                      </a:lnTo>
                      <a:lnTo>
                        <a:pt x="5" y="45"/>
                      </a:lnTo>
                      <a:lnTo>
                        <a:pt x="3" y="49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0" y="60"/>
                      </a:lnTo>
                      <a:lnTo>
                        <a:pt x="0" y="64"/>
                      </a:lnTo>
                      <a:lnTo>
                        <a:pt x="0" y="69"/>
                      </a:lnTo>
                      <a:lnTo>
                        <a:pt x="0" y="70"/>
                      </a:lnTo>
                      <a:lnTo>
                        <a:pt x="0" y="73"/>
                      </a:lnTo>
                      <a:lnTo>
                        <a:pt x="0" y="77"/>
                      </a:lnTo>
                      <a:lnTo>
                        <a:pt x="0" y="80"/>
                      </a:lnTo>
                      <a:lnTo>
                        <a:pt x="0" y="85"/>
                      </a:lnTo>
                      <a:lnTo>
                        <a:pt x="2" y="88"/>
                      </a:lnTo>
                      <a:lnTo>
                        <a:pt x="3" y="92"/>
                      </a:lnTo>
                      <a:lnTo>
                        <a:pt x="5" y="97"/>
                      </a:lnTo>
                      <a:lnTo>
                        <a:pt x="6" y="100"/>
                      </a:lnTo>
                      <a:lnTo>
                        <a:pt x="8" y="103"/>
                      </a:lnTo>
                      <a:lnTo>
                        <a:pt x="8" y="104"/>
                      </a:lnTo>
                      <a:lnTo>
                        <a:pt x="11" y="107"/>
                      </a:lnTo>
                      <a:lnTo>
                        <a:pt x="12" y="112"/>
                      </a:lnTo>
                      <a:lnTo>
                        <a:pt x="15" y="115"/>
                      </a:lnTo>
                      <a:lnTo>
                        <a:pt x="18" y="118"/>
                      </a:lnTo>
                      <a:lnTo>
                        <a:pt x="21" y="121"/>
                      </a:lnTo>
                      <a:lnTo>
                        <a:pt x="24" y="124"/>
                      </a:lnTo>
                      <a:lnTo>
                        <a:pt x="27" y="127"/>
                      </a:lnTo>
                      <a:lnTo>
                        <a:pt x="32" y="130"/>
                      </a:lnTo>
                      <a:lnTo>
                        <a:pt x="35" y="131"/>
                      </a:lnTo>
                      <a:lnTo>
                        <a:pt x="39" y="134"/>
                      </a:lnTo>
                      <a:lnTo>
                        <a:pt x="42" y="136"/>
                      </a:lnTo>
                      <a:lnTo>
                        <a:pt x="47" y="137"/>
                      </a:lnTo>
                      <a:lnTo>
                        <a:pt x="51" y="139"/>
                      </a:lnTo>
                      <a:lnTo>
                        <a:pt x="56" y="140"/>
                      </a:lnTo>
                      <a:lnTo>
                        <a:pt x="60" y="140"/>
                      </a:lnTo>
                      <a:lnTo>
                        <a:pt x="62" y="142"/>
                      </a:lnTo>
                      <a:lnTo>
                        <a:pt x="63" y="142"/>
                      </a:lnTo>
                      <a:lnTo>
                        <a:pt x="68" y="142"/>
                      </a:lnTo>
                      <a:lnTo>
                        <a:pt x="72" y="142"/>
                      </a:lnTo>
                      <a:lnTo>
                        <a:pt x="77" y="142"/>
                      </a:lnTo>
                      <a:lnTo>
                        <a:pt x="78" y="142"/>
                      </a:lnTo>
                      <a:lnTo>
                        <a:pt x="81" y="142"/>
                      </a:lnTo>
                      <a:lnTo>
                        <a:pt x="86" y="140"/>
                      </a:lnTo>
                      <a:lnTo>
                        <a:pt x="90" y="139"/>
                      </a:lnTo>
                      <a:lnTo>
                        <a:pt x="95" y="137"/>
                      </a:lnTo>
                      <a:lnTo>
                        <a:pt x="98" y="136"/>
                      </a:lnTo>
                      <a:lnTo>
                        <a:pt x="102" y="134"/>
                      </a:lnTo>
                      <a:lnTo>
                        <a:pt x="107" y="133"/>
                      </a:lnTo>
                      <a:lnTo>
                        <a:pt x="110" y="130"/>
                      </a:lnTo>
                      <a:lnTo>
                        <a:pt x="114" y="128"/>
                      </a:lnTo>
                      <a:lnTo>
                        <a:pt x="117" y="125"/>
                      </a:lnTo>
                      <a:lnTo>
                        <a:pt x="120" y="122"/>
                      </a:lnTo>
                      <a:lnTo>
                        <a:pt x="123" y="119"/>
                      </a:lnTo>
                      <a:lnTo>
                        <a:pt x="126" y="115"/>
                      </a:lnTo>
                      <a:lnTo>
                        <a:pt x="129" y="112"/>
                      </a:lnTo>
                      <a:lnTo>
                        <a:pt x="132" y="109"/>
                      </a:lnTo>
                      <a:lnTo>
                        <a:pt x="134" y="104"/>
                      </a:lnTo>
                      <a:lnTo>
                        <a:pt x="135" y="103"/>
                      </a:lnTo>
                      <a:lnTo>
                        <a:pt x="137" y="100"/>
                      </a:lnTo>
                      <a:lnTo>
                        <a:pt x="138" y="94"/>
                      </a:lnTo>
                      <a:lnTo>
                        <a:pt x="140" y="88"/>
                      </a:lnTo>
                      <a:lnTo>
                        <a:pt x="141" y="82"/>
                      </a:lnTo>
                      <a:lnTo>
                        <a:pt x="143" y="76"/>
                      </a:lnTo>
                      <a:lnTo>
                        <a:pt x="143" y="70"/>
                      </a:lnTo>
                      <a:lnTo>
                        <a:pt x="143" y="64"/>
                      </a:lnTo>
                      <a:lnTo>
                        <a:pt x="141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" name="Gruppieren 147">
                <a:extLst>
                  <a:ext uri="{FF2B5EF4-FFF2-40B4-BE49-F238E27FC236}">
                    <a16:creationId xmlns:a16="http://schemas.microsoft.com/office/drawing/2014/main" id="{22881106-FBF7-94CF-3053-B12797FA05E4}"/>
                  </a:ext>
                </a:extLst>
              </p:cNvPr>
              <p:cNvGrpSpPr/>
              <p:nvPr/>
            </p:nvGrpSpPr>
            <p:grpSpPr>
              <a:xfrm flipH="1">
                <a:off x="4787092" y="2386781"/>
                <a:ext cx="97304" cy="97304"/>
                <a:chOff x="4637088" y="3092450"/>
                <a:chExt cx="1052513" cy="1052513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87" name="Freeform 16">
                  <a:extLst>
                    <a:ext uri="{FF2B5EF4-FFF2-40B4-BE49-F238E27FC236}">
                      <a16:creationId xmlns:a16="http://schemas.microsoft.com/office/drawing/2014/main" id="{1AE26279-B8AA-F244-83D3-F50D900DC8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7088" y="3092450"/>
                  <a:ext cx="1052513" cy="1052513"/>
                </a:xfrm>
                <a:custGeom>
                  <a:avLst/>
                  <a:gdLst>
                    <a:gd name="T0" fmla="*/ 410 w 443"/>
                    <a:gd name="T1" fmla="*/ 249 h 443"/>
                    <a:gd name="T2" fmla="*/ 409 w 443"/>
                    <a:gd name="T3" fmla="*/ 200 h 443"/>
                    <a:gd name="T4" fmla="*/ 438 w 443"/>
                    <a:gd name="T5" fmla="*/ 175 h 443"/>
                    <a:gd name="T6" fmla="*/ 434 w 443"/>
                    <a:gd name="T7" fmla="*/ 140 h 443"/>
                    <a:gd name="T8" fmla="*/ 409 w 443"/>
                    <a:gd name="T9" fmla="*/ 100 h 443"/>
                    <a:gd name="T10" fmla="*/ 352 w 443"/>
                    <a:gd name="T11" fmla="*/ 85 h 443"/>
                    <a:gd name="T12" fmla="*/ 338 w 443"/>
                    <a:gd name="T13" fmla="*/ 50 h 443"/>
                    <a:gd name="T14" fmla="*/ 326 w 443"/>
                    <a:gd name="T15" fmla="*/ 19 h 443"/>
                    <a:gd name="T16" fmla="*/ 273 w 443"/>
                    <a:gd name="T17" fmla="*/ 0 h 443"/>
                    <a:gd name="T18" fmla="*/ 250 w 443"/>
                    <a:gd name="T19" fmla="*/ 32 h 443"/>
                    <a:gd name="T20" fmla="*/ 216 w 443"/>
                    <a:gd name="T21" fmla="*/ 33 h 443"/>
                    <a:gd name="T22" fmla="*/ 189 w 443"/>
                    <a:gd name="T23" fmla="*/ 28 h 443"/>
                    <a:gd name="T24" fmla="*/ 164 w 443"/>
                    <a:gd name="T25" fmla="*/ 2 h 443"/>
                    <a:gd name="T26" fmla="*/ 107 w 443"/>
                    <a:gd name="T27" fmla="*/ 25 h 443"/>
                    <a:gd name="T28" fmla="*/ 107 w 443"/>
                    <a:gd name="T29" fmla="*/ 65 h 443"/>
                    <a:gd name="T30" fmla="*/ 92 w 443"/>
                    <a:gd name="T31" fmla="*/ 84 h 443"/>
                    <a:gd name="T32" fmla="*/ 69 w 443"/>
                    <a:gd name="T33" fmla="*/ 109 h 443"/>
                    <a:gd name="T34" fmla="*/ 19 w 443"/>
                    <a:gd name="T35" fmla="*/ 119 h 443"/>
                    <a:gd name="T36" fmla="*/ 0 w 443"/>
                    <a:gd name="T37" fmla="*/ 172 h 443"/>
                    <a:gd name="T38" fmla="*/ 33 w 443"/>
                    <a:gd name="T39" fmla="*/ 217 h 443"/>
                    <a:gd name="T40" fmla="*/ 9 w 443"/>
                    <a:gd name="T41" fmla="*/ 265 h 443"/>
                    <a:gd name="T42" fmla="*/ 15 w 443"/>
                    <a:gd name="T43" fmla="*/ 315 h 443"/>
                    <a:gd name="T44" fmla="*/ 70 w 443"/>
                    <a:gd name="T45" fmla="*/ 334 h 443"/>
                    <a:gd name="T46" fmla="*/ 104 w 443"/>
                    <a:gd name="T47" fmla="*/ 369 h 443"/>
                    <a:gd name="T48" fmla="*/ 100 w 443"/>
                    <a:gd name="T49" fmla="*/ 413 h 443"/>
                    <a:gd name="T50" fmla="*/ 146 w 443"/>
                    <a:gd name="T51" fmla="*/ 436 h 443"/>
                    <a:gd name="T52" fmla="*/ 178 w 443"/>
                    <a:gd name="T53" fmla="*/ 434 h 443"/>
                    <a:gd name="T54" fmla="*/ 221 w 443"/>
                    <a:gd name="T55" fmla="*/ 410 h 443"/>
                    <a:gd name="T56" fmla="*/ 267 w 443"/>
                    <a:gd name="T57" fmla="*/ 437 h 443"/>
                    <a:gd name="T58" fmla="*/ 288 w 443"/>
                    <a:gd name="T59" fmla="*/ 438 h 443"/>
                    <a:gd name="T60" fmla="*/ 343 w 443"/>
                    <a:gd name="T61" fmla="*/ 413 h 443"/>
                    <a:gd name="T62" fmla="*/ 344 w 443"/>
                    <a:gd name="T63" fmla="*/ 364 h 443"/>
                    <a:gd name="T64" fmla="*/ 373 w 443"/>
                    <a:gd name="T65" fmla="*/ 334 h 443"/>
                    <a:gd name="T66" fmla="*/ 414 w 443"/>
                    <a:gd name="T67" fmla="*/ 342 h 443"/>
                    <a:gd name="T68" fmla="*/ 436 w 443"/>
                    <a:gd name="T69" fmla="*/ 296 h 443"/>
                    <a:gd name="T70" fmla="*/ 350 w 443"/>
                    <a:gd name="T71" fmla="*/ 137 h 443"/>
                    <a:gd name="T72" fmla="*/ 372 w 443"/>
                    <a:gd name="T73" fmla="*/ 193 h 443"/>
                    <a:gd name="T74" fmla="*/ 343 w 443"/>
                    <a:gd name="T75" fmla="*/ 128 h 443"/>
                    <a:gd name="T76" fmla="*/ 258 w 443"/>
                    <a:gd name="T77" fmla="*/ 72 h 443"/>
                    <a:gd name="T78" fmla="*/ 279 w 443"/>
                    <a:gd name="T79" fmla="*/ 146 h 443"/>
                    <a:gd name="T80" fmla="*/ 221 w 443"/>
                    <a:gd name="T81" fmla="*/ 163 h 443"/>
                    <a:gd name="T82" fmla="*/ 172 w 443"/>
                    <a:gd name="T83" fmla="*/ 75 h 443"/>
                    <a:gd name="T84" fmla="*/ 209 w 443"/>
                    <a:gd name="T85" fmla="*/ 127 h 443"/>
                    <a:gd name="T86" fmla="*/ 70 w 443"/>
                    <a:gd name="T87" fmla="*/ 191 h 443"/>
                    <a:gd name="T88" fmla="*/ 86 w 443"/>
                    <a:gd name="T89" fmla="*/ 148 h 443"/>
                    <a:gd name="T90" fmla="*/ 68 w 443"/>
                    <a:gd name="T91" fmla="*/ 209 h 443"/>
                    <a:gd name="T92" fmla="*/ 82 w 443"/>
                    <a:gd name="T93" fmla="*/ 285 h 443"/>
                    <a:gd name="T94" fmla="*/ 68 w 443"/>
                    <a:gd name="T95" fmla="*/ 235 h 443"/>
                    <a:gd name="T96" fmla="*/ 96 w 443"/>
                    <a:gd name="T97" fmla="*/ 310 h 443"/>
                    <a:gd name="T98" fmla="*/ 169 w 443"/>
                    <a:gd name="T99" fmla="*/ 366 h 443"/>
                    <a:gd name="T100" fmla="*/ 122 w 443"/>
                    <a:gd name="T101" fmla="*/ 339 h 443"/>
                    <a:gd name="T102" fmla="*/ 313 w 443"/>
                    <a:gd name="T103" fmla="*/ 344 h 443"/>
                    <a:gd name="T104" fmla="*/ 262 w 443"/>
                    <a:gd name="T105" fmla="*/ 369 h 443"/>
                    <a:gd name="T106" fmla="*/ 234 w 443"/>
                    <a:gd name="T107" fmla="*/ 316 h 443"/>
                    <a:gd name="T108" fmla="*/ 370 w 443"/>
                    <a:gd name="T109" fmla="*/ 259 h 443"/>
                    <a:gd name="T110" fmla="*/ 346 w 443"/>
                    <a:gd name="T111" fmla="*/ 311 h 443"/>
                    <a:gd name="T112" fmla="*/ 373 w 443"/>
                    <a:gd name="T113" fmla="*/ 246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43" h="443">
                      <a:moveTo>
                        <a:pt x="443" y="270"/>
                      </a:moveTo>
                      <a:cubicBezTo>
                        <a:pt x="443" y="270"/>
                        <a:pt x="443" y="270"/>
                        <a:pt x="443" y="270"/>
                      </a:cubicBezTo>
                      <a:cubicBezTo>
                        <a:pt x="438" y="267"/>
                        <a:pt x="438" y="267"/>
                        <a:pt x="438" y="267"/>
                      </a:cubicBezTo>
                      <a:cubicBezTo>
                        <a:pt x="425" y="259"/>
                        <a:pt x="425" y="259"/>
                        <a:pt x="425" y="259"/>
                      </a:cubicBezTo>
                      <a:cubicBezTo>
                        <a:pt x="416" y="254"/>
                        <a:pt x="416" y="254"/>
                        <a:pt x="416" y="254"/>
                      </a:cubicBezTo>
                      <a:cubicBezTo>
                        <a:pt x="410" y="249"/>
                        <a:pt x="410" y="249"/>
                        <a:pt x="410" y="249"/>
                      </a:cubicBezTo>
                      <a:cubicBezTo>
                        <a:pt x="409" y="248"/>
                        <a:pt x="409" y="248"/>
                        <a:pt x="409" y="248"/>
                      </a:cubicBezTo>
                      <a:cubicBezTo>
                        <a:pt x="409" y="247"/>
                        <a:pt x="409" y="247"/>
                        <a:pt x="409" y="247"/>
                      </a:cubicBezTo>
                      <a:cubicBezTo>
                        <a:pt x="409" y="241"/>
                        <a:pt x="409" y="241"/>
                        <a:pt x="409" y="241"/>
                      </a:cubicBezTo>
                      <a:cubicBezTo>
                        <a:pt x="410" y="226"/>
                        <a:pt x="410" y="226"/>
                        <a:pt x="410" y="226"/>
                      </a:cubicBezTo>
                      <a:cubicBezTo>
                        <a:pt x="410" y="212"/>
                        <a:pt x="410" y="212"/>
                        <a:pt x="410" y="212"/>
                      </a:cubicBezTo>
                      <a:cubicBezTo>
                        <a:pt x="409" y="200"/>
                        <a:pt x="409" y="200"/>
                        <a:pt x="409" y="200"/>
                      </a:cubicBezTo>
                      <a:cubicBezTo>
                        <a:pt x="408" y="195"/>
                        <a:pt x="408" y="195"/>
                        <a:pt x="408" y="195"/>
                      </a:cubicBezTo>
                      <a:cubicBezTo>
                        <a:pt x="408" y="195"/>
                        <a:pt x="408" y="195"/>
                        <a:pt x="408" y="195"/>
                      </a:cubicBezTo>
                      <a:cubicBezTo>
                        <a:pt x="409" y="193"/>
                        <a:pt x="409" y="193"/>
                        <a:pt x="409" y="193"/>
                      </a:cubicBezTo>
                      <a:cubicBezTo>
                        <a:pt x="415" y="189"/>
                        <a:pt x="415" y="189"/>
                        <a:pt x="415" y="189"/>
                      </a:cubicBezTo>
                      <a:cubicBezTo>
                        <a:pt x="425" y="183"/>
                        <a:pt x="425" y="183"/>
                        <a:pt x="425" y="183"/>
                      </a:cubicBezTo>
                      <a:cubicBezTo>
                        <a:pt x="438" y="175"/>
                        <a:pt x="438" y="175"/>
                        <a:pt x="438" y="175"/>
                      </a:cubicBezTo>
                      <a:cubicBezTo>
                        <a:pt x="442" y="172"/>
                        <a:pt x="442" y="172"/>
                        <a:pt x="442" y="172"/>
                      </a:cubicBezTo>
                      <a:cubicBezTo>
                        <a:pt x="442" y="172"/>
                        <a:pt x="442" y="172"/>
                        <a:pt x="442" y="172"/>
                      </a:cubicBezTo>
                      <a:cubicBezTo>
                        <a:pt x="442" y="170"/>
                        <a:pt x="442" y="170"/>
                        <a:pt x="442" y="170"/>
                      </a:cubicBezTo>
                      <a:cubicBezTo>
                        <a:pt x="441" y="164"/>
                        <a:pt x="441" y="164"/>
                        <a:pt x="441" y="164"/>
                      </a:cubicBezTo>
                      <a:cubicBezTo>
                        <a:pt x="438" y="153"/>
                        <a:pt x="438" y="153"/>
                        <a:pt x="438" y="153"/>
                      </a:cubicBezTo>
                      <a:cubicBezTo>
                        <a:pt x="434" y="140"/>
                        <a:pt x="434" y="140"/>
                        <a:pt x="434" y="140"/>
                      </a:cubicBezTo>
                      <a:cubicBezTo>
                        <a:pt x="431" y="134"/>
                        <a:pt x="431" y="134"/>
                        <a:pt x="431" y="134"/>
                      </a:cubicBezTo>
                      <a:cubicBezTo>
                        <a:pt x="427" y="125"/>
                        <a:pt x="427" y="125"/>
                        <a:pt x="427" y="125"/>
                      </a:cubicBezTo>
                      <a:cubicBezTo>
                        <a:pt x="419" y="110"/>
                        <a:pt x="419" y="110"/>
                        <a:pt x="419" y="110"/>
                      </a:cubicBezTo>
                      <a:cubicBezTo>
                        <a:pt x="415" y="102"/>
                        <a:pt x="415" y="102"/>
                        <a:pt x="415" y="102"/>
                      </a:cubicBezTo>
                      <a:cubicBezTo>
                        <a:pt x="413" y="99"/>
                        <a:pt x="413" y="99"/>
                        <a:pt x="413" y="99"/>
                      </a:cubicBezTo>
                      <a:cubicBezTo>
                        <a:pt x="409" y="100"/>
                        <a:pt x="409" y="100"/>
                        <a:pt x="409" y="100"/>
                      </a:cubicBezTo>
                      <a:cubicBezTo>
                        <a:pt x="393" y="104"/>
                        <a:pt x="393" y="104"/>
                        <a:pt x="393" y="104"/>
                      </a:cubicBezTo>
                      <a:cubicBezTo>
                        <a:pt x="373" y="109"/>
                        <a:pt x="373" y="109"/>
                        <a:pt x="373" y="109"/>
                      </a:cubicBezTo>
                      <a:cubicBezTo>
                        <a:pt x="371" y="106"/>
                        <a:pt x="371" y="106"/>
                        <a:pt x="371" y="106"/>
                      </a:cubicBezTo>
                      <a:cubicBezTo>
                        <a:pt x="367" y="101"/>
                        <a:pt x="367" y="101"/>
                        <a:pt x="367" y="101"/>
                      </a:cubicBezTo>
                      <a:cubicBezTo>
                        <a:pt x="360" y="93"/>
                        <a:pt x="360" y="93"/>
                        <a:pt x="360" y="93"/>
                      </a:cubicBezTo>
                      <a:cubicBezTo>
                        <a:pt x="352" y="85"/>
                        <a:pt x="352" y="85"/>
                        <a:pt x="352" y="85"/>
                      </a:cubicBezTo>
                      <a:cubicBezTo>
                        <a:pt x="343" y="77"/>
                        <a:pt x="343" y="77"/>
                        <a:pt x="343" y="77"/>
                      </a:cubicBezTo>
                      <a:cubicBezTo>
                        <a:pt x="339" y="74"/>
                        <a:pt x="339" y="74"/>
                        <a:pt x="339" y="74"/>
                      </a:cubicBezTo>
                      <a:cubicBezTo>
                        <a:pt x="335" y="70"/>
                        <a:pt x="335" y="70"/>
                        <a:pt x="335" y="70"/>
                      </a:cubicBezTo>
                      <a:cubicBezTo>
                        <a:pt x="334" y="69"/>
                        <a:pt x="334" y="69"/>
                        <a:pt x="334" y="69"/>
                      </a:cubicBezTo>
                      <a:cubicBezTo>
                        <a:pt x="335" y="65"/>
                        <a:pt x="335" y="65"/>
                        <a:pt x="335" y="65"/>
                      </a:cubicBezTo>
                      <a:cubicBezTo>
                        <a:pt x="338" y="50"/>
                        <a:pt x="338" y="50"/>
                        <a:pt x="338" y="50"/>
                      </a:cubicBezTo>
                      <a:cubicBezTo>
                        <a:pt x="342" y="35"/>
                        <a:pt x="342" y="35"/>
                        <a:pt x="342" y="35"/>
                      </a:cubicBezTo>
                      <a:cubicBezTo>
                        <a:pt x="343" y="30"/>
                        <a:pt x="343" y="30"/>
                        <a:pt x="343" y="30"/>
                      </a:cubicBezTo>
                      <a:cubicBezTo>
                        <a:pt x="343" y="30"/>
                        <a:pt x="343" y="30"/>
                        <a:pt x="343" y="30"/>
                      </a:cubicBezTo>
                      <a:cubicBezTo>
                        <a:pt x="341" y="28"/>
                        <a:pt x="341" y="28"/>
                        <a:pt x="341" y="28"/>
                      </a:cubicBezTo>
                      <a:cubicBezTo>
                        <a:pt x="336" y="25"/>
                        <a:pt x="336" y="25"/>
                        <a:pt x="336" y="25"/>
                      </a:cubicBezTo>
                      <a:cubicBezTo>
                        <a:pt x="326" y="19"/>
                        <a:pt x="326" y="19"/>
                        <a:pt x="326" y="19"/>
                      </a:cubicBezTo>
                      <a:cubicBezTo>
                        <a:pt x="314" y="14"/>
                        <a:pt x="314" y="14"/>
                        <a:pt x="314" y="14"/>
                      </a:cubicBezTo>
                      <a:cubicBezTo>
                        <a:pt x="308" y="11"/>
                        <a:pt x="308" y="11"/>
                        <a:pt x="308" y="11"/>
                      </a:cubicBezTo>
                      <a:cubicBezTo>
                        <a:pt x="302" y="9"/>
                        <a:pt x="302" y="9"/>
                        <a:pt x="302" y="9"/>
                      </a:cubicBezTo>
                      <a:cubicBezTo>
                        <a:pt x="290" y="5"/>
                        <a:pt x="290" y="5"/>
                        <a:pt x="290" y="5"/>
                      </a:cubicBezTo>
                      <a:cubicBezTo>
                        <a:pt x="278" y="1"/>
                        <a:pt x="278" y="1"/>
                        <a:pt x="278" y="1"/>
                      </a:cubicBezTo>
                      <a:cubicBezTo>
                        <a:pt x="273" y="0"/>
                        <a:pt x="273" y="0"/>
                        <a:pt x="273" y="0"/>
                      </a:cubicBezTo>
                      <a:cubicBezTo>
                        <a:pt x="271" y="0"/>
                        <a:pt x="271" y="0"/>
                        <a:pt x="271" y="0"/>
                      </a:cubicBezTo>
                      <a:cubicBezTo>
                        <a:pt x="270" y="0"/>
                        <a:pt x="270" y="0"/>
                        <a:pt x="270" y="0"/>
                      </a:cubicBezTo>
                      <a:cubicBezTo>
                        <a:pt x="268" y="5"/>
                        <a:pt x="268" y="5"/>
                        <a:pt x="268" y="5"/>
                      </a:cubicBezTo>
                      <a:cubicBezTo>
                        <a:pt x="259" y="18"/>
                        <a:pt x="259" y="18"/>
                        <a:pt x="259" y="18"/>
                      </a:cubicBezTo>
                      <a:cubicBezTo>
                        <a:pt x="255" y="25"/>
                        <a:pt x="255" y="25"/>
                        <a:pt x="255" y="25"/>
                      </a:cubicBezTo>
                      <a:cubicBezTo>
                        <a:pt x="250" y="32"/>
                        <a:pt x="250" y="32"/>
                        <a:pt x="250" y="32"/>
                      </a:cubicBezTo>
                      <a:cubicBezTo>
                        <a:pt x="248" y="34"/>
                        <a:pt x="248" y="34"/>
                        <a:pt x="248" y="34"/>
                      </a:cubicBezTo>
                      <a:cubicBezTo>
                        <a:pt x="248" y="34"/>
                        <a:pt x="248" y="34"/>
                        <a:pt x="248" y="34"/>
                      </a:cubicBezTo>
                      <a:cubicBezTo>
                        <a:pt x="245" y="34"/>
                        <a:pt x="245" y="34"/>
                        <a:pt x="245" y="34"/>
                      </a:cubicBezTo>
                      <a:cubicBezTo>
                        <a:pt x="234" y="33"/>
                        <a:pt x="234" y="33"/>
                        <a:pt x="234" y="33"/>
                      </a:cubicBezTo>
                      <a:cubicBezTo>
                        <a:pt x="227" y="33"/>
                        <a:pt x="227" y="33"/>
                        <a:pt x="227" y="33"/>
                      </a:cubicBezTo>
                      <a:cubicBezTo>
                        <a:pt x="216" y="33"/>
                        <a:pt x="216" y="33"/>
                        <a:pt x="216" y="33"/>
                      </a:cubicBezTo>
                      <a:cubicBezTo>
                        <a:pt x="209" y="33"/>
                        <a:pt x="209" y="33"/>
                        <a:pt x="209" y="33"/>
                      </a:cubicBezTo>
                      <a:cubicBezTo>
                        <a:pt x="199" y="34"/>
                        <a:pt x="199" y="34"/>
                        <a:pt x="199" y="34"/>
                      </a:cubicBezTo>
                      <a:cubicBezTo>
                        <a:pt x="195" y="34"/>
                        <a:pt x="195" y="34"/>
                        <a:pt x="195" y="34"/>
                      </a:cubicBezTo>
                      <a:cubicBezTo>
                        <a:pt x="195" y="34"/>
                        <a:pt x="195" y="34"/>
                        <a:pt x="195" y="34"/>
                      </a:cubicBezTo>
                      <a:cubicBezTo>
                        <a:pt x="193" y="33"/>
                        <a:pt x="193" y="33"/>
                        <a:pt x="193" y="33"/>
                      </a:cubicBezTo>
                      <a:cubicBezTo>
                        <a:pt x="189" y="28"/>
                        <a:pt x="189" y="28"/>
                        <a:pt x="189" y="28"/>
                      </a:cubicBezTo>
                      <a:cubicBezTo>
                        <a:pt x="183" y="18"/>
                        <a:pt x="183" y="18"/>
                        <a:pt x="183" y="18"/>
                      </a:cubicBezTo>
                      <a:cubicBezTo>
                        <a:pt x="175" y="5"/>
                        <a:pt x="175" y="5"/>
                        <a:pt x="175" y="5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64" y="2"/>
                        <a:pt x="164" y="2"/>
                        <a:pt x="164" y="2"/>
                      </a:cubicBezTo>
                      <a:cubicBezTo>
                        <a:pt x="153" y="5"/>
                        <a:pt x="153" y="5"/>
                        <a:pt x="153" y="5"/>
                      </a:cubicBezTo>
                      <a:cubicBezTo>
                        <a:pt x="141" y="9"/>
                        <a:pt x="141" y="9"/>
                        <a:pt x="141" y="9"/>
                      </a:cubicBezTo>
                      <a:cubicBezTo>
                        <a:pt x="135" y="11"/>
                        <a:pt x="135" y="11"/>
                        <a:pt x="135" y="11"/>
                      </a:cubicBezTo>
                      <a:cubicBezTo>
                        <a:pt x="130" y="14"/>
                        <a:pt x="130" y="14"/>
                        <a:pt x="130" y="14"/>
                      </a:cubicBezTo>
                      <a:cubicBezTo>
                        <a:pt x="117" y="19"/>
                        <a:pt x="117" y="19"/>
                        <a:pt x="117" y="19"/>
                      </a:cubicBezTo>
                      <a:cubicBezTo>
                        <a:pt x="107" y="25"/>
                        <a:pt x="107" y="25"/>
                        <a:pt x="107" y="25"/>
                      </a:cubicBezTo>
                      <a:cubicBezTo>
                        <a:pt x="102" y="28"/>
                        <a:pt x="102" y="28"/>
                        <a:pt x="102" y="28"/>
                      </a:cubicBezTo>
                      <a:cubicBezTo>
                        <a:pt x="100" y="30"/>
                        <a:pt x="100" y="30"/>
                        <a:pt x="100" y="30"/>
                      </a:cubicBezTo>
                      <a:cubicBezTo>
                        <a:pt x="100" y="30"/>
                        <a:pt x="100" y="30"/>
                        <a:pt x="100" y="30"/>
                      </a:cubicBezTo>
                      <a:cubicBezTo>
                        <a:pt x="101" y="35"/>
                        <a:pt x="101" y="35"/>
                        <a:pt x="101" y="35"/>
                      </a:cubicBezTo>
                      <a:cubicBezTo>
                        <a:pt x="104" y="50"/>
                        <a:pt x="104" y="50"/>
                        <a:pt x="104" y="50"/>
                      </a:cubicBezTo>
                      <a:cubicBezTo>
                        <a:pt x="107" y="65"/>
                        <a:pt x="107" y="65"/>
                        <a:pt x="107" y="65"/>
                      </a:cubicBezTo>
                      <a:cubicBezTo>
                        <a:pt x="108" y="69"/>
                        <a:pt x="108" y="69"/>
                        <a:pt x="108" y="69"/>
                      </a:cubicBezTo>
                      <a:cubicBezTo>
                        <a:pt x="108" y="70"/>
                        <a:pt x="108" y="70"/>
                        <a:pt x="108" y="70"/>
                      </a:cubicBezTo>
                      <a:cubicBezTo>
                        <a:pt x="105" y="73"/>
                        <a:pt x="105" y="73"/>
                        <a:pt x="105" y="73"/>
                      </a:cubicBezTo>
                      <a:cubicBezTo>
                        <a:pt x="103" y="75"/>
                        <a:pt x="103" y="75"/>
                        <a:pt x="103" y="75"/>
                      </a:cubicBezTo>
                      <a:cubicBezTo>
                        <a:pt x="100" y="77"/>
                        <a:pt x="100" y="77"/>
                        <a:pt x="100" y="77"/>
                      </a:cubicBezTo>
                      <a:cubicBezTo>
                        <a:pt x="92" y="84"/>
                        <a:pt x="92" y="84"/>
                        <a:pt x="92" y="84"/>
                      </a:cubicBezTo>
                      <a:cubicBezTo>
                        <a:pt x="84" y="92"/>
                        <a:pt x="84" y="92"/>
                        <a:pt x="84" y="92"/>
                      </a:cubicBezTo>
                      <a:cubicBezTo>
                        <a:pt x="77" y="100"/>
                        <a:pt x="77" y="100"/>
                        <a:pt x="77" y="100"/>
                      </a:cubicBezTo>
                      <a:cubicBezTo>
                        <a:pt x="75" y="103"/>
                        <a:pt x="75" y="103"/>
                        <a:pt x="75" y="103"/>
                      </a:cubicBezTo>
                      <a:cubicBezTo>
                        <a:pt x="73" y="105"/>
                        <a:pt x="73" y="105"/>
                        <a:pt x="73" y="105"/>
                      </a:cubicBezTo>
                      <a:cubicBezTo>
                        <a:pt x="70" y="108"/>
                        <a:pt x="70" y="108"/>
                        <a:pt x="70" y="108"/>
                      </a:cubicBezTo>
                      <a:cubicBezTo>
                        <a:pt x="69" y="109"/>
                        <a:pt x="69" y="109"/>
                        <a:pt x="69" y="109"/>
                      </a:cubicBezTo>
                      <a:cubicBezTo>
                        <a:pt x="64" y="108"/>
                        <a:pt x="64" y="108"/>
                        <a:pt x="64" y="108"/>
                      </a:cubicBez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30" y="100"/>
                        <a:pt x="30" y="100"/>
                        <a:pt x="30" y="100"/>
                      </a:cubicBezTo>
                      <a:cubicBezTo>
                        <a:pt x="29" y="101"/>
                        <a:pt x="29" y="101"/>
                        <a:pt x="29" y="101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19" y="119"/>
                        <a:pt x="19" y="119"/>
                        <a:pt x="19" y="119"/>
                      </a:cubicBezTo>
                      <a:cubicBezTo>
                        <a:pt x="15" y="125"/>
                        <a:pt x="15" y="125"/>
                        <a:pt x="15" y="125"/>
                      </a:cubicBezTo>
                      <a:cubicBezTo>
                        <a:pt x="12" y="133"/>
                        <a:pt x="12" y="133"/>
                        <a:pt x="12" y="133"/>
                      </a:cubicBezTo>
                      <a:cubicBezTo>
                        <a:pt x="5" y="152"/>
                        <a:pt x="5" y="152"/>
                        <a:pt x="5" y="152"/>
                      </a:cubicBezTo>
                      <a:cubicBezTo>
                        <a:pt x="3" y="161"/>
                        <a:pt x="3" y="161"/>
                        <a:pt x="3" y="161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4" y="174"/>
                        <a:pt x="4" y="174"/>
                        <a:pt x="4" y="174"/>
                      </a:cubicBezTo>
                      <a:cubicBezTo>
                        <a:pt x="17" y="183"/>
                        <a:pt x="17" y="183"/>
                        <a:pt x="17" y="183"/>
                      </a:cubicBezTo>
                      <a:cubicBezTo>
                        <a:pt x="35" y="194"/>
                        <a:pt x="35" y="194"/>
                        <a:pt x="35" y="194"/>
                      </a:cubicBezTo>
                      <a:cubicBezTo>
                        <a:pt x="34" y="198"/>
                        <a:pt x="34" y="198"/>
                        <a:pt x="34" y="198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17"/>
                        <a:pt x="33" y="217"/>
                        <a:pt x="33" y="217"/>
                      </a:cubicBezTo>
                      <a:cubicBezTo>
                        <a:pt x="33" y="229"/>
                        <a:pt x="33" y="229"/>
                        <a:pt x="33" y="229"/>
                      </a:cubicBezTo>
                      <a:cubicBezTo>
                        <a:pt x="34" y="240"/>
                        <a:pt x="34" y="240"/>
                        <a:pt x="34" y="240"/>
                      </a:cubicBezTo>
                      <a:cubicBezTo>
                        <a:pt x="34" y="245"/>
                        <a:pt x="34" y="245"/>
                        <a:pt x="34" y="245"/>
                      </a:cubicBezTo>
                      <a:cubicBezTo>
                        <a:pt x="35" y="249"/>
                        <a:pt x="35" y="249"/>
                        <a:pt x="35" y="249"/>
                      </a:cubicBezTo>
                      <a:cubicBezTo>
                        <a:pt x="21" y="258"/>
                        <a:pt x="21" y="258"/>
                        <a:pt x="21" y="258"/>
                      </a:cubicBezTo>
                      <a:cubicBezTo>
                        <a:pt x="9" y="265"/>
                        <a:pt x="9" y="265"/>
                        <a:pt x="9" y="265"/>
                      </a:cubicBezTo>
                      <a:cubicBezTo>
                        <a:pt x="3" y="269"/>
                        <a:pt x="3" y="269"/>
                        <a:pt x="3" y="269"/>
                      </a:cubicBezTo>
                      <a:cubicBezTo>
                        <a:pt x="0" y="271"/>
                        <a:pt x="0" y="271"/>
                        <a:pt x="0" y="271"/>
                      </a:cubicBezTo>
                      <a:cubicBezTo>
                        <a:pt x="2" y="279"/>
                        <a:pt x="2" y="279"/>
                        <a:pt x="2" y="279"/>
                      </a:cubicBezTo>
                      <a:cubicBezTo>
                        <a:pt x="5" y="289"/>
                        <a:pt x="5" y="289"/>
                        <a:pt x="5" y="289"/>
                      </a:cubicBezTo>
                      <a:cubicBezTo>
                        <a:pt x="11" y="307"/>
                        <a:pt x="11" y="307"/>
                        <a:pt x="11" y="307"/>
                      </a:cubicBezTo>
                      <a:cubicBezTo>
                        <a:pt x="15" y="315"/>
                        <a:pt x="15" y="315"/>
                        <a:pt x="15" y="315"/>
                      </a:cubicBezTo>
                      <a:cubicBezTo>
                        <a:pt x="18" y="323"/>
                        <a:pt x="18" y="323"/>
                        <a:pt x="18" y="323"/>
                      </a:cubicBezTo>
                      <a:cubicBezTo>
                        <a:pt x="27" y="338"/>
                        <a:pt x="27" y="338"/>
                        <a:pt x="27" y="338"/>
                      </a:cubicBezTo>
                      <a:cubicBezTo>
                        <a:pt x="29" y="342"/>
                        <a:pt x="29" y="342"/>
                        <a:pt x="29" y="342"/>
                      </a:cubicBezTo>
                      <a:cubicBezTo>
                        <a:pt x="31" y="343"/>
                        <a:pt x="31" y="343"/>
                        <a:pt x="31" y="343"/>
                      </a:cubicBezTo>
                      <a:cubicBezTo>
                        <a:pt x="50" y="339"/>
                        <a:pt x="50" y="339"/>
                        <a:pt x="50" y="339"/>
                      </a:cubicBezTo>
                      <a:cubicBezTo>
                        <a:pt x="70" y="334"/>
                        <a:pt x="70" y="334"/>
                        <a:pt x="70" y="334"/>
                      </a:cubicBezTo>
                      <a:cubicBezTo>
                        <a:pt x="72" y="336"/>
                        <a:pt x="72" y="336"/>
                        <a:pt x="72" y="336"/>
                      </a:cubicBezTo>
                      <a:cubicBezTo>
                        <a:pt x="75" y="341"/>
                        <a:pt x="75" y="341"/>
                        <a:pt x="75" y="341"/>
                      </a:cubicBezTo>
                      <a:cubicBezTo>
                        <a:pt x="83" y="349"/>
                        <a:pt x="83" y="349"/>
                        <a:pt x="83" y="349"/>
                      </a:cubicBezTo>
                      <a:cubicBezTo>
                        <a:pt x="91" y="358"/>
                        <a:pt x="91" y="358"/>
                        <a:pt x="91" y="358"/>
                      </a:cubicBezTo>
                      <a:cubicBezTo>
                        <a:pt x="99" y="365"/>
                        <a:pt x="99" y="365"/>
                        <a:pt x="99" y="365"/>
                      </a:cubicBezTo>
                      <a:cubicBezTo>
                        <a:pt x="104" y="369"/>
                        <a:pt x="104" y="369"/>
                        <a:pt x="104" y="369"/>
                      </a:cubicBezTo>
                      <a:cubicBezTo>
                        <a:pt x="106" y="371"/>
                        <a:pt x="106" y="371"/>
                        <a:pt x="106" y="371"/>
                      </a:cubicBezTo>
                      <a:cubicBezTo>
                        <a:pt x="109" y="373"/>
                        <a:pt x="109" y="373"/>
                        <a:pt x="109" y="373"/>
                      </a:cubicBezTo>
                      <a:cubicBezTo>
                        <a:pt x="109" y="374"/>
                        <a:pt x="109" y="374"/>
                        <a:pt x="109" y="374"/>
                      </a:cubicBezTo>
                      <a:cubicBezTo>
                        <a:pt x="104" y="394"/>
                        <a:pt x="104" y="394"/>
                        <a:pt x="104" y="394"/>
                      </a:cubicBezTo>
                      <a:cubicBezTo>
                        <a:pt x="100" y="412"/>
                        <a:pt x="100" y="412"/>
                        <a:pt x="100" y="412"/>
                      </a:cubicBezTo>
                      <a:cubicBezTo>
                        <a:pt x="100" y="413"/>
                        <a:pt x="100" y="413"/>
                        <a:pt x="100" y="413"/>
                      </a:cubicBezTo>
                      <a:cubicBezTo>
                        <a:pt x="102" y="414"/>
                        <a:pt x="102" y="414"/>
                        <a:pt x="102" y="414"/>
                      </a:cubicBezTo>
                      <a:cubicBezTo>
                        <a:pt x="108" y="418"/>
                        <a:pt x="108" y="418"/>
                        <a:pt x="108" y="418"/>
                      </a:cubicBezTo>
                      <a:cubicBezTo>
                        <a:pt x="119" y="424"/>
                        <a:pt x="119" y="424"/>
                        <a:pt x="119" y="424"/>
                      </a:cubicBezTo>
                      <a:cubicBezTo>
                        <a:pt x="131" y="430"/>
                        <a:pt x="131" y="430"/>
                        <a:pt x="131" y="430"/>
                      </a:cubicBezTo>
                      <a:cubicBezTo>
                        <a:pt x="137" y="432"/>
                        <a:pt x="137" y="432"/>
                        <a:pt x="137" y="432"/>
                      </a:cubicBezTo>
                      <a:cubicBezTo>
                        <a:pt x="146" y="436"/>
                        <a:pt x="146" y="436"/>
                        <a:pt x="146" y="436"/>
                      </a:cubicBezTo>
                      <a:cubicBezTo>
                        <a:pt x="162" y="440"/>
                        <a:pt x="162" y="440"/>
                        <a:pt x="162" y="440"/>
                      </a:cubicBezTo>
                      <a:cubicBezTo>
                        <a:pt x="170" y="442"/>
                        <a:pt x="170" y="442"/>
                        <a:pt x="170" y="442"/>
                      </a:cubicBezTo>
                      <a:cubicBezTo>
                        <a:pt x="171" y="443"/>
                        <a:pt x="171" y="443"/>
                        <a:pt x="171" y="443"/>
                      </a:cubicBezTo>
                      <a:cubicBezTo>
                        <a:pt x="172" y="443"/>
                        <a:pt x="172" y="443"/>
                        <a:pt x="172" y="443"/>
                      </a:cubicBezTo>
                      <a:cubicBezTo>
                        <a:pt x="173" y="441"/>
                        <a:pt x="173" y="441"/>
                        <a:pt x="173" y="441"/>
                      </a:cubicBezTo>
                      <a:cubicBezTo>
                        <a:pt x="178" y="434"/>
                        <a:pt x="178" y="434"/>
                        <a:pt x="178" y="434"/>
                      </a:cubicBezTo>
                      <a:cubicBezTo>
                        <a:pt x="183" y="425"/>
                        <a:pt x="183" y="425"/>
                        <a:pt x="183" y="425"/>
                      </a:cubicBezTo>
                      <a:cubicBezTo>
                        <a:pt x="194" y="408"/>
                        <a:pt x="194" y="408"/>
                        <a:pt x="194" y="408"/>
                      </a:cubicBezTo>
                      <a:cubicBezTo>
                        <a:pt x="197" y="408"/>
                        <a:pt x="197" y="408"/>
                        <a:pt x="197" y="408"/>
                      </a:cubicBezTo>
                      <a:cubicBezTo>
                        <a:pt x="203" y="409"/>
                        <a:pt x="203" y="409"/>
                        <a:pt x="203" y="409"/>
                      </a:cubicBezTo>
                      <a:cubicBezTo>
                        <a:pt x="215" y="410"/>
                        <a:pt x="215" y="410"/>
                        <a:pt x="215" y="410"/>
                      </a:cubicBezTo>
                      <a:cubicBezTo>
                        <a:pt x="221" y="410"/>
                        <a:pt x="221" y="410"/>
                        <a:pt x="221" y="410"/>
                      </a:cubicBezTo>
                      <a:cubicBezTo>
                        <a:pt x="226" y="410"/>
                        <a:pt x="226" y="410"/>
                        <a:pt x="226" y="410"/>
                      </a:cubicBezTo>
                      <a:cubicBezTo>
                        <a:pt x="237" y="409"/>
                        <a:pt x="237" y="409"/>
                        <a:pt x="237" y="409"/>
                      </a:cubicBezTo>
                      <a:cubicBezTo>
                        <a:pt x="245" y="408"/>
                        <a:pt x="245" y="408"/>
                        <a:pt x="245" y="408"/>
                      </a:cubicBezTo>
                      <a:cubicBezTo>
                        <a:pt x="249" y="408"/>
                        <a:pt x="249" y="408"/>
                        <a:pt x="249" y="408"/>
                      </a:cubicBezTo>
                      <a:cubicBezTo>
                        <a:pt x="259" y="424"/>
                        <a:pt x="259" y="424"/>
                        <a:pt x="259" y="424"/>
                      </a:cubicBezTo>
                      <a:cubicBezTo>
                        <a:pt x="267" y="437"/>
                        <a:pt x="267" y="437"/>
                        <a:pt x="267" y="437"/>
                      </a:cubicBezTo>
                      <a:cubicBezTo>
                        <a:pt x="270" y="442"/>
                        <a:pt x="270" y="442"/>
                        <a:pt x="270" y="442"/>
                      </a:cubicBezTo>
                      <a:cubicBezTo>
                        <a:pt x="271" y="442"/>
                        <a:pt x="271" y="442"/>
                        <a:pt x="271" y="442"/>
                      </a:cubicBezTo>
                      <a:cubicBezTo>
                        <a:pt x="271" y="442"/>
                        <a:pt x="271" y="442"/>
                        <a:pt x="271" y="442"/>
                      </a:cubicBezTo>
                      <a:cubicBezTo>
                        <a:pt x="274" y="442"/>
                        <a:pt x="274" y="442"/>
                        <a:pt x="274" y="442"/>
                      </a:cubicBezTo>
                      <a:cubicBezTo>
                        <a:pt x="279" y="441"/>
                        <a:pt x="279" y="441"/>
                        <a:pt x="279" y="441"/>
                      </a:cubicBezTo>
                      <a:cubicBezTo>
                        <a:pt x="288" y="438"/>
                        <a:pt x="288" y="438"/>
                        <a:pt x="288" y="438"/>
                      </a:cubicBezTo>
                      <a:cubicBezTo>
                        <a:pt x="306" y="432"/>
                        <a:pt x="306" y="432"/>
                        <a:pt x="306" y="432"/>
                      </a:cubicBezTo>
                      <a:cubicBezTo>
                        <a:pt x="314" y="428"/>
                        <a:pt x="314" y="428"/>
                        <a:pt x="314" y="428"/>
                      </a:cubicBezTo>
                      <a:cubicBezTo>
                        <a:pt x="319" y="426"/>
                        <a:pt x="319" y="426"/>
                        <a:pt x="319" y="426"/>
                      </a:cubicBezTo>
                      <a:cubicBezTo>
                        <a:pt x="329" y="421"/>
                        <a:pt x="329" y="421"/>
                        <a:pt x="329" y="421"/>
                      </a:cubicBezTo>
                      <a:cubicBezTo>
                        <a:pt x="337" y="417"/>
                        <a:pt x="337" y="417"/>
                        <a:pt x="337" y="417"/>
                      </a:cubicBezTo>
                      <a:cubicBezTo>
                        <a:pt x="343" y="413"/>
                        <a:pt x="343" y="413"/>
                        <a:pt x="343" y="413"/>
                      </a:cubicBezTo>
                      <a:cubicBezTo>
                        <a:pt x="344" y="412"/>
                        <a:pt x="344" y="412"/>
                        <a:pt x="344" y="412"/>
                      </a:cubicBezTo>
                      <a:cubicBezTo>
                        <a:pt x="342" y="408"/>
                        <a:pt x="342" y="408"/>
                        <a:pt x="342" y="408"/>
                      </a:cubicBezTo>
                      <a:cubicBezTo>
                        <a:pt x="339" y="392"/>
                        <a:pt x="339" y="392"/>
                        <a:pt x="339" y="392"/>
                      </a:cubicBezTo>
                      <a:cubicBezTo>
                        <a:pt x="334" y="373"/>
                        <a:pt x="334" y="373"/>
                        <a:pt x="334" y="373"/>
                      </a:cubicBezTo>
                      <a:cubicBezTo>
                        <a:pt x="341" y="367"/>
                        <a:pt x="341" y="367"/>
                        <a:pt x="341" y="367"/>
                      </a:cubicBezTo>
                      <a:cubicBezTo>
                        <a:pt x="344" y="364"/>
                        <a:pt x="344" y="364"/>
                        <a:pt x="344" y="364"/>
                      </a:cubicBezTo>
                      <a:cubicBezTo>
                        <a:pt x="352" y="358"/>
                        <a:pt x="352" y="358"/>
                        <a:pt x="352" y="358"/>
                      </a:cubicBezTo>
                      <a:cubicBezTo>
                        <a:pt x="359" y="351"/>
                        <a:pt x="359" y="351"/>
                        <a:pt x="359" y="351"/>
                      </a:cubicBezTo>
                      <a:cubicBezTo>
                        <a:pt x="365" y="344"/>
                        <a:pt x="365" y="344"/>
                        <a:pt x="365" y="344"/>
                      </a:cubicBezTo>
                      <a:cubicBezTo>
                        <a:pt x="368" y="340"/>
                        <a:pt x="368" y="340"/>
                        <a:pt x="368" y="340"/>
                      </a:cubicBezTo>
                      <a:cubicBezTo>
                        <a:pt x="370" y="338"/>
                        <a:pt x="370" y="338"/>
                        <a:pt x="370" y="338"/>
                      </a:cubicBezTo>
                      <a:cubicBezTo>
                        <a:pt x="373" y="334"/>
                        <a:pt x="373" y="334"/>
                        <a:pt x="373" y="334"/>
                      </a:cubicBezTo>
                      <a:cubicBezTo>
                        <a:pt x="374" y="334"/>
                        <a:pt x="374" y="334"/>
                        <a:pt x="374" y="334"/>
                      </a:cubicBezTo>
                      <a:cubicBezTo>
                        <a:pt x="379" y="335"/>
                        <a:pt x="379" y="335"/>
                        <a:pt x="379" y="335"/>
                      </a:cubicBezTo>
                      <a:cubicBezTo>
                        <a:pt x="394" y="338"/>
                        <a:pt x="394" y="338"/>
                        <a:pt x="394" y="338"/>
                      </a:cubicBezTo>
                      <a:cubicBezTo>
                        <a:pt x="409" y="342"/>
                        <a:pt x="409" y="342"/>
                        <a:pt x="409" y="342"/>
                      </a:cubicBezTo>
                      <a:cubicBezTo>
                        <a:pt x="413" y="343"/>
                        <a:pt x="413" y="343"/>
                        <a:pt x="413" y="343"/>
                      </a:cubicBezTo>
                      <a:cubicBezTo>
                        <a:pt x="414" y="342"/>
                        <a:pt x="414" y="342"/>
                        <a:pt x="414" y="342"/>
                      </a:cubicBezTo>
                      <a:cubicBezTo>
                        <a:pt x="416" y="338"/>
                        <a:pt x="416" y="338"/>
                        <a:pt x="416" y="338"/>
                      </a:cubicBezTo>
                      <a:cubicBezTo>
                        <a:pt x="422" y="328"/>
                        <a:pt x="422" y="328"/>
                        <a:pt x="422" y="328"/>
                      </a:cubicBezTo>
                      <a:cubicBezTo>
                        <a:pt x="426" y="320"/>
                        <a:pt x="426" y="320"/>
                        <a:pt x="426" y="320"/>
                      </a:cubicBezTo>
                      <a:cubicBezTo>
                        <a:pt x="428" y="315"/>
                        <a:pt x="428" y="315"/>
                        <a:pt x="428" y="315"/>
                      </a:cubicBezTo>
                      <a:cubicBezTo>
                        <a:pt x="432" y="306"/>
                        <a:pt x="432" y="306"/>
                        <a:pt x="432" y="306"/>
                      </a:cubicBezTo>
                      <a:cubicBezTo>
                        <a:pt x="436" y="296"/>
                        <a:pt x="436" y="296"/>
                        <a:pt x="436" y="296"/>
                      </a:cubicBezTo>
                      <a:cubicBezTo>
                        <a:pt x="439" y="286"/>
                        <a:pt x="439" y="286"/>
                        <a:pt x="439" y="286"/>
                      </a:cubicBezTo>
                      <a:cubicBezTo>
                        <a:pt x="441" y="281"/>
                        <a:pt x="441" y="281"/>
                        <a:pt x="441" y="281"/>
                      </a:cubicBezTo>
                      <a:cubicBezTo>
                        <a:pt x="442" y="276"/>
                        <a:pt x="442" y="276"/>
                        <a:pt x="442" y="276"/>
                      </a:cubicBezTo>
                      <a:cubicBezTo>
                        <a:pt x="443" y="272"/>
                        <a:pt x="443" y="272"/>
                        <a:pt x="443" y="272"/>
                      </a:cubicBezTo>
                      <a:lnTo>
                        <a:pt x="443" y="270"/>
                      </a:lnTo>
                      <a:close/>
                      <a:moveTo>
                        <a:pt x="350" y="137"/>
                      </a:moveTo>
                      <a:cubicBezTo>
                        <a:pt x="353" y="143"/>
                        <a:pt x="353" y="143"/>
                        <a:pt x="353" y="143"/>
                      </a:cubicBezTo>
                      <a:cubicBezTo>
                        <a:pt x="360" y="155"/>
                        <a:pt x="360" y="155"/>
                        <a:pt x="360" y="155"/>
                      </a:cubicBezTo>
                      <a:cubicBezTo>
                        <a:pt x="365" y="168"/>
                        <a:pt x="365" y="168"/>
                        <a:pt x="365" y="168"/>
                      </a:cubicBezTo>
                      <a:cubicBezTo>
                        <a:pt x="369" y="180"/>
                        <a:pt x="369" y="180"/>
                        <a:pt x="369" y="180"/>
                      </a:cubicBezTo>
                      <a:cubicBezTo>
                        <a:pt x="371" y="186"/>
                        <a:pt x="371" y="186"/>
                        <a:pt x="371" y="186"/>
                      </a:cubicBezTo>
                      <a:cubicBezTo>
                        <a:pt x="372" y="193"/>
                        <a:pt x="372" y="193"/>
                        <a:pt x="372" y="193"/>
                      </a:cubicBezTo>
                      <a:cubicBezTo>
                        <a:pt x="374" y="206"/>
                        <a:pt x="374" y="206"/>
                        <a:pt x="374" y="206"/>
                      </a:cubicBezTo>
                      <a:cubicBezTo>
                        <a:pt x="374" y="209"/>
                        <a:pt x="374" y="209"/>
                        <a:pt x="374" y="209"/>
                      </a:cubicBezTo>
                      <a:cubicBezTo>
                        <a:pt x="316" y="209"/>
                        <a:pt x="316" y="209"/>
                        <a:pt x="316" y="209"/>
                      </a:cubicBezTo>
                      <a:cubicBezTo>
                        <a:pt x="314" y="192"/>
                        <a:pt x="307" y="176"/>
                        <a:pt x="297" y="163"/>
                      </a:cubicBezTo>
                      <a:cubicBezTo>
                        <a:pt x="338" y="122"/>
                        <a:pt x="338" y="122"/>
                        <a:pt x="338" y="122"/>
                      </a:cubicBezTo>
                      <a:cubicBezTo>
                        <a:pt x="343" y="128"/>
                        <a:pt x="343" y="128"/>
                        <a:pt x="343" y="128"/>
                      </a:cubicBezTo>
                      <a:cubicBezTo>
                        <a:pt x="348" y="134"/>
                        <a:pt x="348" y="134"/>
                        <a:pt x="348" y="134"/>
                      </a:cubicBezTo>
                      <a:lnTo>
                        <a:pt x="350" y="137"/>
                      </a:lnTo>
                      <a:close/>
                      <a:moveTo>
                        <a:pt x="242" y="69"/>
                      </a:moveTo>
                      <a:cubicBezTo>
                        <a:pt x="246" y="69"/>
                        <a:pt x="246" y="69"/>
                        <a:pt x="246" y="69"/>
                      </a:cubicBezTo>
                      <a:cubicBezTo>
                        <a:pt x="250" y="70"/>
                        <a:pt x="250" y="70"/>
                        <a:pt x="250" y="70"/>
                      </a:cubicBezTo>
                      <a:cubicBezTo>
                        <a:pt x="258" y="72"/>
                        <a:pt x="258" y="72"/>
                        <a:pt x="258" y="72"/>
                      </a:cubicBezTo>
                      <a:cubicBezTo>
                        <a:pt x="270" y="75"/>
                        <a:pt x="270" y="75"/>
                        <a:pt x="270" y="75"/>
                      </a:cubicBezTo>
                      <a:cubicBezTo>
                        <a:pt x="284" y="81"/>
                        <a:pt x="284" y="81"/>
                        <a:pt x="284" y="81"/>
                      </a:cubicBezTo>
                      <a:cubicBezTo>
                        <a:pt x="299" y="89"/>
                        <a:pt x="299" y="89"/>
                        <a:pt x="299" y="89"/>
                      </a:cubicBezTo>
                      <a:cubicBezTo>
                        <a:pt x="312" y="97"/>
                        <a:pt x="312" y="97"/>
                        <a:pt x="312" y="97"/>
                      </a:cubicBezTo>
                      <a:cubicBezTo>
                        <a:pt x="321" y="104"/>
                        <a:pt x="321" y="104"/>
                        <a:pt x="321" y="104"/>
                      </a:cubicBezTo>
                      <a:cubicBezTo>
                        <a:pt x="279" y="146"/>
                        <a:pt x="279" y="146"/>
                        <a:pt x="279" y="146"/>
                      </a:cubicBezTo>
                      <a:cubicBezTo>
                        <a:pt x="266" y="136"/>
                        <a:pt x="251" y="129"/>
                        <a:pt x="234" y="127"/>
                      </a:cubicBezTo>
                      <a:cubicBezTo>
                        <a:pt x="234" y="68"/>
                        <a:pt x="234" y="68"/>
                        <a:pt x="234" y="68"/>
                      </a:cubicBezTo>
                      <a:lnTo>
                        <a:pt x="242" y="69"/>
                      </a:lnTo>
                      <a:close/>
                      <a:moveTo>
                        <a:pt x="221" y="279"/>
                      </a:moveTo>
                      <a:cubicBezTo>
                        <a:pt x="189" y="279"/>
                        <a:pt x="163" y="253"/>
                        <a:pt x="163" y="221"/>
                      </a:cubicBezTo>
                      <a:cubicBezTo>
                        <a:pt x="163" y="189"/>
                        <a:pt x="189" y="163"/>
                        <a:pt x="221" y="163"/>
                      </a:cubicBezTo>
                      <a:cubicBezTo>
                        <a:pt x="253" y="163"/>
                        <a:pt x="279" y="189"/>
                        <a:pt x="279" y="221"/>
                      </a:cubicBezTo>
                      <a:cubicBezTo>
                        <a:pt x="279" y="253"/>
                        <a:pt x="253" y="279"/>
                        <a:pt x="221" y="279"/>
                      </a:cubicBezTo>
                      <a:close/>
                      <a:moveTo>
                        <a:pt x="137" y="93"/>
                      </a:moveTo>
                      <a:cubicBezTo>
                        <a:pt x="148" y="86"/>
                        <a:pt x="148" y="86"/>
                        <a:pt x="148" y="86"/>
                      </a:cubicBezTo>
                      <a:cubicBezTo>
                        <a:pt x="160" y="80"/>
                        <a:pt x="160" y="80"/>
                        <a:pt x="160" y="80"/>
                      </a:cubicBezTo>
                      <a:cubicBezTo>
                        <a:pt x="172" y="75"/>
                        <a:pt x="172" y="75"/>
                        <a:pt x="172" y="75"/>
                      </a:cubicBezTo>
                      <a:cubicBezTo>
                        <a:pt x="185" y="72"/>
                        <a:pt x="185" y="72"/>
                        <a:pt x="185" y="72"/>
                      </a:cubicBezTo>
                      <a:cubicBezTo>
                        <a:pt x="198" y="69"/>
                        <a:pt x="198" y="69"/>
                        <a:pt x="198" y="69"/>
                      </a:cubicBezTo>
                      <a:cubicBezTo>
                        <a:pt x="204" y="68"/>
                        <a:pt x="204" y="68"/>
                        <a:pt x="204" y="68"/>
                      </a:cubicBezTo>
                      <a:cubicBezTo>
                        <a:pt x="209" y="68"/>
                        <a:pt x="209" y="68"/>
                        <a:pt x="209" y="68"/>
                      </a:cubicBezTo>
                      <a:cubicBezTo>
                        <a:pt x="209" y="68"/>
                        <a:pt x="209" y="68"/>
                        <a:pt x="209" y="68"/>
                      </a:cubicBezTo>
                      <a:cubicBezTo>
                        <a:pt x="209" y="127"/>
                        <a:pt x="209" y="127"/>
                        <a:pt x="209" y="127"/>
                      </a:cubicBezTo>
                      <a:cubicBezTo>
                        <a:pt x="192" y="129"/>
                        <a:pt x="176" y="136"/>
                        <a:pt x="163" y="146"/>
                      </a:cubicBezTo>
                      <a:cubicBezTo>
                        <a:pt x="122" y="104"/>
                        <a:pt x="122" y="104"/>
                        <a:pt x="122" y="104"/>
                      </a:cubicBezTo>
                      <a:cubicBezTo>
                        <a:pt x="126" y="100"/>
                        <a:pt x="126" y="100"/>
                        <a:pt x="126" y="100"/>
                      </a:cubicBezTo>
                      <a:lnTo>
                        <a:pt x="137" y="93"/>
                      </a:lnTo>
                      <a:close/>
                      <a:moveTo>
                        <a:pt x="69" y="199"/>
                      </a:moveTo>
                      <a:cubicBezTo>
                        <a:pt x="70" y="191"/>
                        <a:pt x="70" y="191"/>
                        <a:pt x="70" y="191"/>
                      </a:cubicBezTo>
                      <a:cubicBezTo>
                        <a:pt x="72" y="183"/>
                        <a:pt x="72" y="183"/>
                        <a:pt x="72" y="183"/>
                      </a:cubicBezTo>
                      <a:cubicBezTo>
                        <a:pt x="75" y="175"/>
                        <a:pt x="75" y="175"/>
                        <a:pt x="75" y="175"/>
                      </a:cubicBezTo>
                      <a:cubicBezTo>
                        <a:pt x="78" y="166"/>
                        <a:pt x="78" y="166"/>
                        <a:pt x="78" y="166"/>
                      </a:cubicBezTo>
                      <a:cubicBezTo>
                        <a:pt x="81" y="158"/>
                        <a:pt x="81" y="158"/>
                        <a:pt x="81" y="158"/>
                      </a:cubicBezTo>
                      <a:cubicBezTo>
                        <a:pt x="83" y="154"/>
                        <a:pt x="83" y="154"/>
                        <a:pt x="83" y="154"/>
                      </a:cubicBezTo>
                      <a:cubicBezTo>
                        <a:pt x="86" y="148"/>
                        <a:pt x="86" y="148"/>
                        <a:pt x="86" y="148"/>
                      </a:cubicBezTo>
                      <a:cubicBezTo>
                        <a:pt x="92" y="138"/>
                        <a:pt x="92" y="138"/>
                        <a:pt x="92" y="138"/>
                      </a:cubicBezTo>
                      <a:cubicBezTo>
                        <a:pt x="99" y="128"/>
                        <a:pt x="99" y="128"/>
                        <a:pt x="99" y="128"/>
                      </a:cubicBezTo>
                      <a:cubicBezTo>
                        <a:pt x="104" y="122"/>
                        <a:pt x="104" y="122"/>
                        <a:pt x="104" y="122"/>
                      </a:cubicBezTo>
                      <a:cubicBezTo>
                        <a:pt x="146" y="163"/>
                        <a:pt x="146" y="163"/>
                        <a:pt x="146" y="163"/>
                      </a:cubicBezTo>
                      <a:cubicBezTo>
                        <a:pt x="136" y="176"/>
                        <a:pt x="129" y="192"/>
                        <a:pt x="127" y="209"/>
                      </a:cubicBezTo>
                      <a:cubicBezTo>
                        <a:pt x="68" y="209"/>
                        <a:pt x="68" y="209"/>
                        <a:pt x="68" y="209"/>
                      </a:cubicBezTo>
                      <a:cubicBezTo>
                        <a:pt x="68" y="207"/>
                        <a:pt x="68" y="207"/>
                        <a:pt x="68" y="207"/>
                      </a:cubicBezTo>
                      <a:lnTo>
                        <a:pt x="69" y="199"/>
                      </a:lnTo>
                      <a:close/>
                      <a:moveTo>
                        <a:pt x="90" y="302"/>
                      </a:moveTo>
                      <a:cubicBezTo>
                        <a:pt x="86" y="294"/>
                        <a:pt x="86" y="294"/>
                        <a:pt x="86" y="294"/>
                      </a:cubicBezTo>
                      <a:cubicBezTo>
                        <a:pt x="84" y="290"/>
                        <a:pt x="84" y="290"/>
                        <a:pt x="84" y="290"/>
                      </a:cubicBezTo>
                      <a:cubicBezTo>
                        <a:pt x="82" y="285"/>
                        <a:pt x="82" y="285"/>
                        <a:pt x="82" y="285"/>
                      </a:cubicBezTo>
                      <a:cubicBezTo>
                        <a:pt x="78" y="277"/>
                        <a:pt x="78" y="277"/>
                        <a:pt x="78" y="277"/>
                      </a:cubicBezTo>
                      <a:cubicBezTo>
                        <a:pt x="75" y="269"/>
                        <a:pt x="75" y="269"/>
                        <a:pt x="75" y="269"/>
                      </a:cubicBezTo>
                      <a:cubicBezTo>
                        <a:pt x="72" y="260"/>
                        <a:pt x="72" y="260"/>
                        <a:pt x="72" y="260"/>
                      </a:cubicBezTo>
                      <a:cubicBezTo>
                        <a:pt x="70" y="252"/>
                        <a:pt x="70" y="252"/>
                        <a:pt x="70" y="252"/>
                      </a:cubicBezTo>
                      <a:cubicBezTo>
                        <a:pt x="69" y="244"/>
                        <a:pt x="69" y="244"/>
                        <a:pt x="69" y="244"/>
                      </a:cubicBezTo>
                      <a:cubicBezTo>
                        <a:pt x="68" y="235"/>
                        <a:pt x="68" y="235"/>
                        <a:pt x="68" y="235"/>
                      </a:cubicBezTo>
                      <a:cubicBezTo>
                        <a:pt x="68" y="234"/>
                        <a:pt x="68" y="234"/>
                        <a:pt x="68" y="234"/>
                      </a:cubicBezTo>
                      <a:cubicBezTo>
                        <a:pt x="127" y="234"/>
                        <a:pt x="127" y="234"/>
                        <a:pt x="127" y="234"/>
                      </a:cubicBezTo>
                      <a:cubicBezTo>
                        <a:pt x="129" y="251"/>
                        <a:pt x="136" y="266"/>
                        <a:pt x="146" y="279"/>
                      </a:cubicBezTo>
                      <a:cubicBezTo>
                        <a:pt x="104" y="321"/>
                        <a:pt x="104" y="321"/>
                        <a:pt x="104" y="321"/>
                      </a:cubicBezTo>
                      <a:cubicBezTo>
                        <a:pt x="101" y="318"/>
                        <a:pt x="101" y="318"/>
                        <a:pt x="101" y="318"/>
                      </a:cubicBezTo>
                      <a:cubicBezTo>
                        <a:pt x="96" y="310"/>
                        <a:pt x="96" y="310"/>
                        <a:pt x="96" y="310"/>
                      </a:cubicBezTo>
                      <a:lnTo>
                        <a:pt x="90" y="302"/>
                      </a:lnTo>
                      <a:close/>
                      <a:moveTo>
                        <a:pt x="202" y="374"/>
                      </a:moveTo>
                      <a:cubicBezTo>
                        <a:pt x="197" y="373"/>
                        <a:pt x="197" y="373"/>
                        <a:pt x="197" y="373"/>
                      </a:cubicBezTo>
                      <a:cubicBezTo>
                        <a:pt x="187" y="371"/>
                        <a:pt x="187" y="371"/>
                        <a:pt x="187" y="371"/>
                      </a:cubicBezTo>
                      <a:cubicBezTo>
                        <a:pt x="178" y="369"/>
                        <a:pt x="178" y="369"/>
                        <a:pt x="178" y="369"/>
                      </a:cubicBezTo>
                      <a:cubicBezTo>
                        <a:pt x="169" y="366"/>
                        <a:pt x="169" y="366"/>
                        <a:pt x="169" y="366"/>
                      </a:cubicBezTo>
                      <a:cubicBezTo>
                        <a:pt x="160" y="362"/>
                        <a:pt x="160" y="362"/>
                        <a:pt x="160" y="362"/>
                      </a:cubicBezTo>
                      <a:cubicBezTo>
                        <a:pt x="151" y="358"/>
                        <a:pt x="151" y="358"/>
                        <a:pt x="151" y="358"/>
                      </a:cubicBezTo>
                      <a:cubicBezTo>
                        <a:pt x="143" y="354"/>
                        <a:pt x="143" y="354"/>
                        <a:pt x="143" y="354"/>
                      </a:cubicBezTo>
                      <a:cubicBezTo>
                        <a:pt x="135" y="349"/>
                        <a:pt x="135" y="349"/>
                        <a:pt x="135" y="349"/>
                      </a:cubicBezTo>
                      <a:cubicBezTo>
                        <a:pt x="128" y="343"/>
                        <a:pt x="128" y="343"/>
                        <a:pt x="128" y="343"/>
                      </a:cubicBezTo>
                      <a:cubicBezTo>
                        <a:pt x="122" y="339"/>
                        <a:pt x="122" y="339"/>
                        <a:pt x="122" y="339"/>
                      </a:cubicBezTo>
                      <a:cubicBezTo>
                        <a:pt x="163" y="297"/>
                        <a:pt x="163" y="297"/>
                        <a:pt x="163" y="297"/>
                      </a:cubicBezTo>
                      <a:cubicBezTo>
                        <a:pt x="176" y="307"/>
                        <a:pt x="192" y="314"/>
                        <a:pt x="209" y="316"/>
                      </a:cubicBezTo>
                      <a:cubicBezTo>
                        <a:pt x="209" y="374"/>
                        <a:pt x="209" y="374"/>
                        <a:pt x="209" y="374"/>
                      </a:cubicBezTo>
                      <a:cubicBezTo>
                        <a:pt x="205" y="374"/>
                        <a:pt x="205" y="374"/>
                        <a:pt x="205" y="374"/>
                      </a:cubicBezTo>
                      <a:lnTo>
                        <a:pt x="202" y="374"/>
                      </a:lnTo>
                      <a:close/>
                      <a:moveTo>
                        <a:pt x="313" y="344"/>
                      </a:moveTo>
                      <a:cubicBezTo>
                        <a:pt x="305" y="350"/>
                        <a:pt x="305" y="350"/>
                        <a:pt x="305" y="350"/>
                      </a:cubicBezTo>
                      <a:cubicBezTo>
                        <a:pt x="297" y="355"/>
                        <a:pt x="297" y="355"/>
                        <a:pt x="297" y="355"/>
                      </a:cubicBezTo>
                      <a:cubicBezTo>
                        <a:pt x="289" y="359"/>
                        <a:pt x="289" y="359"/>
                        <a:pt x="289" y="359"/>
                      </a:cubicBezTo>
                      <a:cubicBezTo>
                        <a:pt x="280" y="363"/>
                        <a:pt x="280" y="363"/>
                        <a:pt x="280" y="363"/>
                      </a:cubicBezTo>
                      <a:cubicBezTo>
                        <a:pt x="271" y="367"/>
                        <a:pt x="271" y="367"/>
                        <a:pt x="271" y="367"/>
                      </a:cubicBezTo>
                      <a:cubicBezTo>
                        <a:pt x="262" y="369"/>
                        <a:pt x="262" y="369"/>
                        <a:pt x="262" y="369"/>
                      </a:cubicBezTo>
                      <a:cubicBezTo>
                        <a:pt x="252" y="372"/>
                        <a:pt x="252" y="372"/>
                        <a:pt x="252" y="372"/>
                      </a:cubicBezTo>
                      <a:cubicBezTo>
                        <a:pt x="243" y="373"/>
                        <a:pt x="243" y="373"/>
                        <a:pt x="243" y="373"/>
                      </a:cubicBezTo>
                      <a:cubicBezTo>
                        <a:pt x="238" y="374"/>
                        <a:pt x="238" y="374"/>
                        <a:pt x="238" y="374"/>
                      </a:cubicBezTo>
                      <a:cubicBezTo>
                        <a:pt x="235" y="374"/>
                        <a:pt x="235" y="374"/>
                        <a:pt x="235" y="374"/>
                      </a:cubicBezTo>
                      <a:cubicBezTo>
                        <a:pt x="234" y="375"/>
                        <a:pt x="234" y="375"/>
                        <a:pt x="234" y="375"/>
                      </a:cubicBezTo>
                      <a:cubicBezTo>
                        <a:pt x="234" y="316"/>
                        <a:pt x="234" y="316"/>
                        <a:pt x="234" y="316"/>
                      </a:cubicBezTo>
                      <a:cubicBezTo>
                        <a:pt x="251" y="314"/>
                        <a:pt x="266" y="307"/>
                        <a:pt x="279" y="297"/>
                      </a:cubicBezTo>
                      <a:cubicBezTo>
                        <a:pt x="321" y="338"/>
                        <a:pt x="321" y="338"/>
                        <a:pt x="321" y="338"/>
                      </a:cubicBezTo>
                      <a:cubicBezTo>
                        <a:pt x="321" y="339"/>
                        <a:pt x="321" y="339"/>
                        <a:pt x="321" y="339"/>
                      </a:cubicBezTo>
                      <a:lnTo>
                        <a:pt x="313" y="344"/>
                      </a:lnTo>
                      <a:close/>
                      <a:moveTo>
                        <a:pt x="373" y="246"/>
                      </a:move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66" y="272"/>
                        <a:pt x="366" y="272"/>
                        <a:pt x="366" y="272"/>
                      </a:cubicBezTo>
                      <a:cubicBezTo>
                        <a:pt x="361" y="284"/>
                        <a:pt x="361" y="284"/>
                        <a:pt x="361" y="284"/>
                      </a:cubicBezTo>
                      <a:cubicBezTo>
                        <a:pt x="359" y="290"/>
                        <a:pt x="359" y="290"/>
                        <a:pt x="359" y="290"/>
                      </a:cubicBezTo>
                      <a:cubicBezTo>
                        <a:pt x="356" y="295"/>
                        <a:pt x="356" y="295"/>
                        <a:pt x="356" y="295"/>
                      </a:cubicBezTo>
                      <a:cubicBezTo>
                        <a:pt x="352" y="303"/>
                        <a:pt x="352" y="303"/>
                        <a:pt x="352" y="303"/>
                      </a:cubicBezTo>
                      <a:cubicBezTo>
                        <a:pt x="346" y="311"/>
                        <a:pt x="346" y="311"/>
                        <a:pt x="346" y="311"/>
                      </a:cubicBezTo>
                      <a:cubicBezTo>
                        <a:pt x="340" y="318"/>
                        <a:pt x="340" y="318"/>
                        <a:pt x="340" y="318"/>
                      </a:cubicBezTo>
                      <a:cubicBezTo>
                        <a:pt x="338" y="321"/>
                        <a:pt x="338" y="321"/>
                        <a:pt x="338" y="321"/>
                      </a:cubicBezTo>
                      <a:cubicBezTo>
                        <a:pt x="297" y="279"/>
                        <a:pt x="297" y="279"/>
                        <a:pt x="297" y="279"/>
                      </a:cubicBezTo>
                      <a:cubicBezTo>
                        <a:pt x="307" y="266"/>
                        <a:pt x="314" y="251"/>
                        <a:pt x="316" y="234"/>
                      </a:cubicBezTo>
                      <a:cubicBezTo>
                        <a:pt x="374" y="234"/>
                        <a:pt x="374" y="234"/>
                        <a:pt x="374" y="234"/>
                      </a:cubicBezTo>
                      <a:lnTo>
                        <a:pt x="373" y="2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C1F97FC8-F708-B1D5-23FF-27B4D1E78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6351" y="3541713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3" name="Abgerundetes Rechteck 6">
                <a:extLst>
                  <a:ext uri="{FF2B5EF4-FFF2-40B4-BE49-F238E27FC236}">
                    <a16:creationId xmlns:a16="http://schemas.microsoft.com/office/drawing/2014/main" id="{93E6559C-A45C-67F0-1574-14CF590786FD}"/>
                  </a:ext>
                </a:extLst>
              </p:cNvPr>
              <p:cNvSpPr/>
              <p:nvPr/>
            </p:nvSpPr>
            <p:spPr>
              <a:xfrm>
                <a:off x="5063866" y="5581524"/>
                <a:ext cx="1400579" cy="22300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Identify</a:t>
                </a:r>
              </a:p>
            </p:txBody>
          </p:sp>
          <p:sp>
            <p:nvSpPr>
              <p:cNvPr id="184" name="Abgerundetes Rechteck 150">
                <a:extLst>
                  <a:ext uri="{FF2B5EF4-FFF2-40B4-BE49-F238E27FC236}">
                    <a16:creationId xmlns:a16="http://schemas.microsoft.com/office/drawing/2014/main" id="{693BE962-AEAC-02B7-2F6D-0582C0E1FCE5}"/>
                  </a:ext>
                </a:extLst>
              </p:cNvPr>
              <p:cNvSpPr/>
              <p:nvPr/>
            </p:nvSpPr>
            <p:spPr>
              <a:xfrm>
                <a:off x="5154551" y="5842450"/>
                <a:ext cx="1219206" cy="2497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Abgerundetes Rechteck 151">
                <a:extLst>
                  <a:ext uri="{FF2B5EF4-FFF2-40B4-BE49-F238E27FC236}">
                    <a16:creationId xmlns:a16="http://schemas.microsoft.com/office/drawing/2014/main" id="{591B2FE6-2895-903B-AD2F-B2EA8F6BFE12}"/>
                  </a:ext>
                </a:extLst>
              </p:cNvPr>
              <p:cNvSpPr/>
              <p:nvPr/>
            </p:nvSpPr>
            <p:spPr>
              <a:xfrm>
                <a:off x="5275670" y="6130093"/>
                <a:ext cx="976971" cy="28008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Flussdiagramm: Verzögerung 8">
                <a:extLst>
                  <a:ext uri="{FF2B5EF4-FFF2-40B4-BE49-F238E27FC236}">
                    <a16:creationId xmlns:a16="http://schemas.microsoft.com/office/drawing/2014/main" id="{E850B4CE-634B-0A12-87DE-A998316945A1}"/>
                  </a:ext>
                </a:extLst>
              </p:cNvPr>
              <p:cNvSpPr/>
              <p:nvPr/>
            </p:nvSpPr>
            <p:spPr>
              <a:xfrm rot="5400000">
                <a:off x="5635463" y="6184392"/>
                <a:ext cx="257384" cy="799090"/>
              </a:xfrm>
              <a:prstGeom prst="flowChartDela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0" name="Gruppieren 48">
                <a:extLst>
                  <a:ext uri="{FF2B5EF4-FFF2-40B4-BE49-F238E27FC236}">
                    <a16:creationId xmlns:a16="http://schemas.microsoft.com/office/drawing/2014/main" id="{B4FAF27A-2547-F2A9-1F18-E733FB7CDF44}"/>
                  </a:ext>
                </a:extLst>
              </p:cNvPr>
              <p:cNvGrpSpPr/>
              <p:nvPr/>
            </p:nvGrpSpPr>
            <p:grpSpPr bwMode="white">
              <a:xfrm>
                <a:off x="4618432" y="2974518"/>
                <a:ext cx="441030" cy="501052"/>
                <a:chOff x="6420521" y="1931442"/>
                <a:chExt cx="392304" cy="445693"/>
              </a:xfrm>
            </p:grpSpPr>
            <p:sp>
              <p:nvSpPr>
                <p:cNvPr id="261" name="Freeform 1028">
                  <a:extLst>
                    <a:ext uri="{FF2B5EF4-FFF2-40B4-BE49-F238E27FC236}">
                      <a16:creationId xmlns:a16="http://schemas.microsoft.com/office/drawing/2014/main" id="{05054A1A-A856-6FFA-C896-249CD524EE52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6501767" y="2005724"/>
                  <a:ext cx="229811" cy="269272"/>
                </a:xfrm>
                <a:custGeom>
                  <a:avLst/>
                  <a:gdLst>
                    <a:gd name="T0" fmla="*/ 103 w 139"/>
                    <a:gd name="T1" fmla="*/ 163 h 163"/>
                    <a:gd name="T2" fmla="*/ 37 w 139"/>
                    <a:gd name="T3" fmla="*/ 163 h 163"/>
                    <a:gd name="T4" fmla="*/ 36 w 139"/>
                    <a:gd name="T5" fmla="*/ 157 h 163"/>
                    <a:gd name="T6" fmla="*/ 25 w 139"/>
                    <a:gd name="T7" fmla="*/ 128 h 163"/>
                    <a:gd name="T8" fmla="*/ 8 w 139"/>
                    <a:gd name="T9" fmla="*/ 97 h 163"/>
                    <a:gd name="T10" fmla="*/ 4 w 139"/>
                    <a:gd name="T11" fmla="*/ 51 h 163"/>
                    <a:gd name="T12" fmla="*/ 37 w 139"/>
                    <a:gd name="T13" fmla="*/ 10 h 163"/>
                    <a:gd name="T14" fmla="*/ 102 w 139"/>
                    <a:gd name="T15" fmla="*/ 9 h 163"/>
                    <a:gd name="T16" fmla="*/ 138 w 139"/>
                    <a:gd name="T17" fmla="*/ 73 h 163"/>
                    <a:gd name="T18" fmla="*/ 126 w 139"/>
                    <a:gd name="T19" fmla="*/ 109 h 163"/>
                    <a:gd name="T20" fmla="*/ 111 w 139"/>
                    <a:gd name="T21" fmla="*/ 136 h 163"/>
                    <a:gd name="T22" fmla="*/ 103 w 139"/>
                    <a:gd name="T23" fmla="*/ 161 h 163"/>
                    <a:gd name="T24" fmla="*/ 103 w 139"/>
                    <a:gd name="T25" fmla="*/ 163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9" h="163">
                      <a:moveTo>
                        <a:pt x="103" y="163"/>
                      </a:moveTo>
                      <a:cubicBezTo>
                        <a:pt x="81" y="163"/>
                        <a:pt x="59" y="163"/>
                        <a:pt x="37" y="163"/>
                      </a:cubicBezTo>
                      <a:cubicBezTo>
                        <a:pt x="37" y="161"/>
                        <a:pt x="36" y="159"/>
                        <a:pt x="36" y="157"/>
                      </a:cubicBezTo>
                      <a:cubicBezTo>
                        <a:pt x="35" y="146"/>
                        <a:pt x="30" y="137"/>
                        <a:pt x="25" y="128"/>
                      </a:cubicBezTo>
                      <a:cubicBezTo>
                        <a:pt x="19" y="118"/>
                        <a:pt x="13" y="108"/>
                        <a:pt x="8" y="97"/>
                      </a:cubicBezTo>
                      <a:cubicBezTo>
                        <a:pt x="1" y="82"/>
                        <a:pt x="0" y="67"/>
                        <a:pt x="4" y="51"/>
                      </a:cubicBezTo>
                      <a:cubicBezTo>
                        <a:pt x="8" y="32"/>
                        <a:pt x="19" y="18"/>
                        <a:pt x="37" y="10"/>
                      </a:cubicBezTo>
                      <a:cubicBezTo>
                        <a:pt x="58" y="0"/>
                        <a:pt x="80" y="0"/>
                        <a:pt x="102" y="9"/>
                      </a:cubicBezTo>
                      <a:cubicBezTo>
                        <a:pt x="128" y="21"/>
                        <a:pt x="139" y="45"/>
                        <a:pt x="138" y="73"/>
                      </a:cubicBezTo>
                      <a:cubicBezTo>
                        <a:pt x="137" y="86"/>
                        <a:pt x="132" y="98"/>
                        <a:pt x="126" y="109"/>
                      </a:cubicBezTo>
                      <a:cubicBezTo>
                        <a:pt x="121" y="118"/>
                        <a:pt x="115" y="127"/>
                        <a:pt x="111" y="136"/>
                      </a:cubicBezTo>
                      <a:cubicBezTo>
                        <a:pt x="106" y="144"/>
                        <a:pt x="104" y="152"/>
                        <a:pt x="103" y="161"/>
                      </a:cubicBezTo>
                      <a:cubicBezTo>
                        <a:pt x="103" y="161"/>
                        <a:pt x="103" y="162"/>
                        <a:pt x="103" y="1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1029">
                  <a:extLst>
                    <a:ext uri="{FF2B5EF4-FFF2-40B4-BE49-F238E27FC236}">
                      <a16:creationId xmlns:a16="http://schemas.microsoft.com/office/drawing/2014/main" id="{2079822B-ED70-02A7-0234-08C1F5680AAA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6569085" y="2288925"/>
                  <a:ext cx="99818" cy="18570"/>
                </a:xfrm>
                <a:custGeom>
                  <a:avLst/>
                  <a:gdLst>
                    <a:gd name="T0" fmla="*/ 30 w 60"/>
                    <a:gd name="T1" fmla="*/ 12 h 12"/>
                    <a:gd name="T2" fmla="*/ 8 w 60"/>
                    <a:gd name="T3" fmla="*/ 12 h 12"/>
                    <a:gd name="T4" fmla="*/ 0 w 60"/>
                    <a:gd name="T5" fmla="*/ 6 h 12"/>
                    <a:gd name="T6" fmla="*/ 8 w 60"/>
                    <a:gd name="T7" fmla="*/ 0 h 12"/>
                    <a:gd name="T8" fmla="*/ 52 w 60"/>
                    <a:gd name="T9" fmla="*/ 0 h 12"/>
                    <a:gd name="T10" fmla="*/ 59 w 60"/>
                    <a:gd name="T11" fmla="*/ 7 h 12"/>
                    <a:gd name="T12" fmla="*/ 52 w 60"/>
                    <a:gd name="T13" fmla="*/ 12 h 12"/>
                    <a:gd name="T14" fmla="*/ 50 w 60"/>
                    <a:gd name="T15" fmla="*/ 12 h 12"/>
                    <a:gd name="T16" fmla="*/ 30 w 60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" h="12">
                      <a:moveTo>
                        <a:pt x="30" y="12"/>
                      </a:moveTo>
                      <a:cubicBezTo>
                        <a:pt x="22" y="12"/>
                        <a:pt x="15" y="12"/>
                        <a:pt x="8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8" y="0"/>
                      </a:cubicBezTo>
                      <a:cubicBezTo>
                        <a:pt x="23" y="0"/>
                        <a:pt x="37" y="0"/>
                        <a:pt x="52" y="0"/>
                      </a:cubicBezTo>
                      <a:cubicBezTo>
                        <a:pt x="57" y="0"/>
                        <a:pt x="60" y="3"/>
                        <a:pt x="59" y="7"/>
                      </a:cubicBezTo>
                      <a:cubicBezTo>
                        <a:pt x="59" y="10"/>
                        <a:pt x="56" y="12"/>
                        <a:pt x="52" y="12"/>
                      </a:cubicBezTo>
                      <a:cubicBezTo>
                        <a:pt x="52" y="12"/>
                        <a:pt x="51" y="12"/>
                        <a:pt x="50" y="12"/>
                      </a:cubicBezTo>
                      <a:cubicBezTo>
                        <a:pt x="43" y="12"/>
                        <a:pt x="37" y="12"/>
                        <a:pt x="3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1030">
                  <a:extLst>
                    <a:ext uri="{FF2B5EF4-FFF2-40B4-BE49-F238E27FC236}">
                      <a16:creationId xmlns:a16="http://schemas.microsoft.com/office/drawing/2014/main" id="{492B1539-460A-32D5-9028-007909F40770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6571408" y="2321422"/>
                  <a:ext cx="92852" cy="20891"/>
                </a:xfrm>
                <a:custGeom>
                  <a:avLst/>
                  <a:gdLst>
                    <a:gd name="T0" fmla="*/ 29 w 57"/>
                    <a:gd name="T1" fmla="*/ 12 h 12"/>
                    <a:gd name="T2" fmla="*/ 7 w 57"/>
                    <a:gd name="T3" fmla="*/ 12 h 12"/>
                    <a:gd name="T4" fmla="*/ 1 w 57"/>
                    <a:gd name="T5" fmla="*/ 6 h 12"/>
                    <a:gd name="T6" fmla="*/ 7 w 57"/>
                    <a:gd name="T7" fmla="*/ 0 h 12"/>
                    <a:gd name="T8" fmla="*/ 51 w 57"/>
                    <a:gd name="T9" fmla="*/ 0 h 12"/>
                    <a:gd name="T10" fmla="*/ 57 w 57"/>
                    <a:gd name="T11" fmla="*/ 6 h 12"/>
                    <a:gd name="T12" fmla="*/ 51 w 57"/>
                    <a:gd name="T13" fmla="*/ 12 h 12"/>
                    <a:gd name="T14" fmla="*/ 29 w 57"/>
                    <a:gd name="T1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12">
                      <a:moveTo>
                        <a:pt x="29" y="12"/>
                      </a:moveTo>
                      <a:cubicBezTo>
                        <a:pt x="22" y="12"/>
                        <a:pt x="14" y="12"/>
                        <a:pt x="7" y="12"/>
                      </a:cubicBezTo>
                      <a:cubicBezTo>
                        <a:pt x="3" y="12"/>
                        <a:pt x="0" y="10"/>
                        <a:pt x="1" y="6"/>
                      </a:cubicBezTo>
                      <a:cubicBezTo>
                        <a:pt x="1" y="3"/>
                        <a:pt x="3" y="0"/>
                        <a:pt x="7" y="0"/>
                      </a:cubicBezTo>
                      <a:cubicBezTo>
                        <a:pt x="22" y="0"/>
                        <a:pt x="36" y="0"/>
                        <a:pt x="51" y="0"/>
                      </a:cubicBezTo>
                      <a:cubicBezTo>
                        <a:pt x="55" y="0"/>
                        <a:pt x="57" y="3"/>
                        <a:pt x="57" y="6"/>
                      </a:cubicBezTo>
                      <a:cubicBezTo>
                        <a:pt x="57" y="10"/>
                        <a:pt x="55" y="12"/>
                        <a:pt x="51" y="12"/>
                      </a:cubicBezTo>
                      <a:cubicBezTo>
                        <a:pt x="43" y="12"/>
                        <a:pt x="36" y="12"/>
                        <a:pt x="29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1031">
                  <a:extLst>
                    <a:ext uri="{FF2B5EF4-FFF2-40B4-BE49-F238E27FC236}">
                      <a16:creationId xmlns:a16="http://schemas.microsoft.com/office/drawing/2014/main" id="{6F2398F5-2C88-FA89-CA3C-0241561345DF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6761755" y="2100900"/>
                  <a:ext cx="51070" cy="25534"/>
                </a:xfrm>
                <a:custGeom>
                  <a:avLst/>
                  <a:gdLst>
                    <a:gd name="T0" fmla="*/ 32 w 32"/>
                    <a:gd name="T1" fmla="*/ 0 h 15"/>
                    <a:gd name="T2" fmla="*/ 32 w 32"/>
                    <a:gd name="T3" fmla="*/ 15 h 15"/>
                    <a:gd name="T4" fmla="*/ 0 w 32"/>
                    <a:gd name="T5" fmla="*/ 15 h 15"/>
                    <a:gd name="T6" fmla="*/ 0 w 32"/>
                    <a:gd name="T7" fmla="*/ 0 h 15"/>
                    <a:gd name="T8" fmla="*/ 32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2" y="0"/>
                      </a:moveTo>
                      <a:cubicBezTo>
                        <a:pt x="32" y="5"/>
                        <a:pt x="32" y="10"/>
                        <a:pt x="32" y="15"/>
                      </a:cubicBezTo>
                      <a:cubicBezTo>
                        <a:pt x="21" y="15"/>
                        <a:pt x="11" y="15"/>
                        <a:pt x="0" y="15"/>
                      </a:cubicBezTo>
                      <a:cubicBezTo>
                        <a:pt x="0" y="10"/>
                        <a:pt x="0" y="5"/>
                        <a:pt x="0" y="0"/>
                      </a:cubicBezTo>
                      <a:cubicBezTo>
                        <a:pt x="10" y="0"/>
                        <a:pt x="21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1032">
                  <a:extLst>
                    <a:ext uri="{FF2B5EF4-FFF2-40B4-BE49-F238E27FC236}">
                      <a16:creationId xmlns:a16="http://schemas.microsoft.com/office/drawing/2014/main" id="{BEDD1005-B156-88D3-3C59-1E3DCC5D8959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6420521" y="2100900"/>
                  <a:ext cx="55711" cy="25534"/>
                </a:xfrm>
                <a:custGeom>
                  <a:avLst/>
                  <a:gdLst>
                    <a:gd name="T0" fmla="*/ 0 w 33"/>
                    <a:gd name="T1" fmla="*/ 16 h 16"/>
                    <a:gd name="T2" fmla="*/ 0 w 33"/>
                    <a:gd name="T3" fmla="*/ 0 h 16"/>
                    <a:gd name="T4" fmla="*/ 33 w 33"/>
                    <a:gd name="T5" fmla="*/ 0 h 16"/>
                    <a:gd name="T6" fmla="*/ 33 w 33"/>
                    <a:gd name="T7" fmla="*/ 16 h 16"/>
                    <a:gd name="T8" fmla="*/ 0 w 33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6">
                      <a:moveTo>
                        <a:pt x="0" y="16"/>
                      </a:moveTo>
                      <a:cubicBezTo>
                        <a:pt x="0" y="11"/>
                        <a:pt x="0" y="6"/>
                        <a:pt x="0" y="0"/>
                      </a:cubicBezTo>
                      <a:cubicBezTo>
                        <a:pt x="11" y="0"/>
                        <a:pt x="22" y="0"/>
                        <a:pt x="33" y="0"/>
                      </a:cubicBezTo>
                      <a:cubicBezTo>
                        <a:pt x="33" y="6"/>
                        <a:pt x="33" y="11"/>
                        <a:pt x="33" y="16"/>
                      </a:cubicBezTo>
                      <a:cubicBezTo>
                        <a:pt x="22" y="16"/>
                        <a:pt x="12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1033">
                  <a:extLst>
                    <a:ext uri="{FF2B5EF4-FFF2-40B4-BE49-F238E27FC236}">
                      <a16:creationId xmlns:a16="http://schemas.microsoft.com/office/drawing/2014/main" id="{42A0FB54-4718-5890-5D6A-9F95866E4E7B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6733899" y="2003404"/>
                  <a:ext cx="60355" cy="53390"/>
                </a:xfrm>
                <a:custGeom>
                  <a:avLst/>
                  <a:gdLst>
                    <a:gd name="T0" fmla="*/ 10 w 36"/>
                    <a:gd name="T1" fmla="*/ 32 h 32"/>
                    <a:gd name="T2" fmla="*/ 0 w 36"/>
                    <a:gd name="T3" fmla="*/ 19 h 32"/>
                    <a:gd name="T4" fmla="*/ 26 w 36"/>
                    <a:gd name="T5" fmla="*/ 0 h 32"/>
                    <a:gd name="T6" fmla="*/ 36 w 36"/>
                    <a:gd name="T7" fmla="*/ 13 h 32"/>
                    <a:gd name="T8" fmla="*/ 10 w 3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2">
                      <a:moveTo>
                        <a:pt x="10" y="32"/>
                      </a:moveTo>
                      <a:cubicBezTo>
                        <a:pt x="7" y="27"/>
                        <a:pt x="4" y="23"/>
                        <a:pt x="0" y="19"/>
                      </a:cubicBezTo>
                      <a:cubicBezTo>
                        <a:pt x="9" y="12"/>
                        <a:pt x="18" y="6"/>
                        <a:pt x="26" y="0"/>
                      </a:cubicBezTo>
                      <a:cubicBezTo>
                        <a:pt x="30" y="4"/>
                        <a:pt x="33" y="9"/>
                        <a:pt x="36" y="13"/>
                      </a:cubicBezTo>
                      <a:cubicBezTo>
                        <a:pt x="27" y="19"/>
                        <a:pt x="19" y="25"/>
                        <a:pt x="10" y="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1034">
                  <a:extLst>
                    <a:ext uri="{FF2B5EF4-FFF2-40B4-BE49-F238E27FC236}">
                      <a16:creationId xmlns:a16="http://schemas.microsoft.com/office/drawing/2014/main" id="{816AE368-46FE-A0BC-A3BF-A5A3154F4882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6439091" y="2175181"/>
                  <a:ext cx="58033" cy="46426"/>
                </a:xfrm>
                <a:custGeom>
                  <a:avLst/>
                  <a:gdLst>
                    <a:gd name="T0" fmla="*/ 6 w 36"/>
                    <a:gd name="T1" fmla="*/ 28 h 28"/>
                    <a:gd name="T2" fmla="*/ 0 w 36"/>
                    <a:gd name="T3" fmla="*/ 13 h 28"/>
                    <a:gd name="T4" fmla="*/ 29 w 36"/>
                    <a:gd name="T5" fmla="*/ 0 h 28"/>
                    <a:gd name="T6" fmla="*/ 36 w 36"/>
                    <a:gd name="T7" fmla="*/ 15 h 28"/>
                    <a:gd name="T8" fmla="*/ 6 w 36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8">
                      <a:moveTo>
                        <a:pt x="6" y="28"/>
                      </a:moveTo>
                      <a:cubicBezTo>
                        <a:pt x="4" y="23"/>
                        <a:pt x="2" y="18"/>
                        <a:pt x="0" y="13"/>
                      </a:cubicBezTo>
                      <a:cubicBezTo>
                        <a:pt x="9" y="9"/>
                        <a:pt x="19" y="4"/>
                        <a:pt x="29" y="0"/>
                      </a:cubicBezTo>
                      <a:cubicBezTo>
                        <a:pt x="31" y="5"/>
                        <a:pt x="33" y="9"/>
                        <a:pt x="36" y="15"/>
                      </a:cubicBezTo>
                      <a:cubicBezTo>
                        <a:pt x="26" y="19"/>
                        <a:pt x="16" y="23"/>
                        <a:pt x="6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1035">
                  <a:extLst>
                    <a:ext uri="{FF2B5EF4-FFF2-40B4-BE49-F238E27FC236}">
                      <a16:creationId xmlns:a16="http://schemas.microsoft.com/office/drawing/2014/main" id="{E6EF62FA-D958-20DF-E6B2-CE48FC52CCFB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6443735" y="2003404"/>
                  <a:ext cx="58033" cy="53390"/>
                </a:xfrm>
                <a:custGeom>
                  <a:avLst/>
                  <a:gdLst>
                    <a:gd name="T0" fmla="*/ 35 w 35"/>
                    <a:gd name="T1" fmla="*/ 19 h 32"/>
                    <a:gd name="T2" fmla="*/ 26 w 35"/>
                    <a:gd name="T3" fmla="*/ 32 h 32"/>
                    <a:gd name="T4" fmla="*/ 0 w 35"/>
                    <a:gd name="T5" fmla="*/ 13 h 32"/>
                    <a:gd name="T6" fmla="*/ 9 w 35"/>
                    <a:gd name="T7" fmla="*/ 0 h 32"/>
                    <a:gd name="T8" fmla="*/ 35 w 35"/>
                    <a:gd name="T9" fmla="*/ 1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2">
                      <a:moveTo>
                        <a:pt x="35" y="19"/>
                      </a:moveTo>
                      <a:cubicBezTo>
                        <a:pt x="32" y="23"/>
                        <a:pt x="29" y="27"/>
                        <a:pt x="26" y="32"/>
                      </a:cubicBezTo>
                      <a:cubicBezTo>
                        <a:pt x="17" y="26"/>
                        <a:pt x="9" y="19"/>
                        <a:pt x="0" y="13"/>
                      </a:cubicBezTo>
                      <a:cubicBezTo>
                        <a:pt x="3" y="9"/>
                        <a:pt x="6" y="4"/>
                        <a:pt x="9" y="0"/>
                      </a:cubicBezTo>
                      <a:cubicBezTo>
                        <a:pt x="18" y="6"/>
                        <a:pt x="26" y="12"/>
                        <a:pt x="35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1036">
                  <a:extLst>
                    <a:ext uri="{FF2B5EF4-FFF2-40B4-BE49-F238E27FC236}">
                      <a16:creationId xmlns:a16="http://schemas.microsoft.com/office/drawing/2014/main" id="{E97E2EB7-9369-53A5-301C-4C4989E92A74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6738543" y="2175181"/>
                  <a:ext cx="60355" cy="46426"/>
                </a:xfrm>
                <a:custGeom>
                  <a:avLst/>
                  <a:gdLst>
                    <a:gd name="T0" fmla="*/ 0 w 36"/>
                    <a:gd name="T1" fmla="*/ 15 h 27"/>
                    <a:gd name="T2" fmla="*/ 7 w 36"/>
                    <a:gd name="T3" fmla="*/ 0 h 27"/>
                    <a:gd name="T4" fmla="*/ 36 w 36"/>
                    <a:gd name="T5" fmla="*/ 12 h 27"/>
                    <a:gd name="T6" fmla="*/ 30 w 36"/>
                    <a:gd name="T7" fmla="*/ 27 h 27"/>
                    <a:gd name="T8" fmla="*/ 0 w 36"/>
                    <a:gd name="T9" fmla="*/ 1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7">
                      <a:moveTo>
                        <a:pt x="0" y="15"/>
                      </a:moveTo>
                      <a:cubicBezTo>
                        <a:pt x="3" y="10"/>
                        <a:pt x="5" y="5"/>
                        <a:pt x="7" y="0"/>
                      </a:cubicBezTo>
                      <a:cubicBezTo>
                        <a:pt x="16" y="4"/>
                        <a:pt x="26" y="8"/>
                        <a:pt x="36" y="12"/>
                      </a:cubicBezTo>
                      <a:cubicBezTo>
                        <a:pt x="34" y="17"/>
                        <a:pt x="32" y="22"/>
                        <a:pt x="30" y="27"/>
                      </a:cubicBezTo>
                      <a:cubicBezTo>
                        <a:pt x="20" y="23"/>
                        <a:pt x="10" y="19"/>
                        <a:pt x="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1037">
                  <a:extLst>
                    <a:ext uri="{FF2B5EF4-FFF2-40B4-BE49-F238E27FC236}">
                      <a16:creationId xmlns:a16="http://schemas.microsoft.com/office/drawing/2014/main" id="{D9F035BB-674F-23C8-7330-EB506B1A03CD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6678188" y="1945370"/>
                  <a:ext cx="46426" cy="58032"/>
                </a:xfrm>
                <a:custGeom>
                  <a:avLst/>
                  <a:gdLst>
                    <a:gd name="T0" fmla="*/ 14 w 28"/>
                    <a:gd name="T1" fmla="*/ 0 h 35"/>
                    <a:gd name="T2" fmla="*/ 28 w 28"/>
                    <a:gd name="T3" fmla="*/ 8 h 35"/>
                    <a:gd name="T4" fmla="*/ 14 w 28"/>
                    <a:gd name="T5" fmla="*/ 35 h 35"/>
                    <a:gd name="T6" fmla="*/ 0 w 28"/>
                    <a:gd name="T7" fmla="*/ 27 h 35"/>
                    <a:gd name="T8" fmla="*/ 14 w 28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5">
                      <a:moveTo>
                        <a:pt x="14" y="0"/>
                      </a:moveTo>
                      <a:cubicBezTo>
                        <a:pt x="19" y="3"/>
                        <a:pt x="23" y="5"/>
                        <a:pt x="28" y="8"/>
                      </a:cubicBezTo>
                      <a:cubicBezTo>
                        <a:pt x="24" y="17"/>
                        <a:pt x="19" y="26"/>
                        <a:pt x="14" y="35"/>
                      </a:cubicBezTo>
                      <a:cubicBezTo>
                        <a:pt x="9" y="32"/>
                        <a:pt x="5" y="29"/>
                        <a:pt x="0" y="27"/>
                      </a:cubicBezTo>
                      <a:cubicBezTo>
                        <a:pt x="4" y="18"/>
                        <a:pt x="9" y="9"/>
                        <a:pt x="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1038">
                  <a:extLst>
                    <a:ext uri="{FF2B5EF4-FFF2-40B4-BE49-F238E27FC236}">
                      <a16:creationId xmlns:a16="http://schemas.microsoft.com/office/drawing/2014/main" id="{445204F0-EBCD-8B77-409D-D2074355197E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6511054" y="1945370"/>
                  <a:ext cx="48748" cy="58032"/>
                </a:xfrm>
                <a:custGeom>
                  <a:avLst/>
                  <a:gdLst>
                    <a:gd name="T0" fmla="*/ 15 w 29"/>
                    <a:gd name="T1" fmla="*/ 35 h 35"/>
                    <a:gd name="T2" fmla="*/ 0 w 29"/>
                    <a:gd name="T3" fmla="*/ 8 h 35"/>
                    <a:gd name="T4" fmla="*/ 15 w 29"/>
                    <a:gd name="T5" fmla="*/ 0 h 35"/>
                    <a:gd name="T6" fmla="*/ 29 w 29"/>
                    <a:gd name="T7" fmla="*/ 27 h 35"/>
                    <a:gd name="T8" fmla="*/ 15 w 29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5">
                      <a:moveTo>
                        <a:pt x="15" y="35"/>
                      </a:moveTo>
                      <a:cubicBezTo>
                        <a:pt x="10" y="26"/>
                        <a:pt x="5" y="17"/>
                        <a:pt x="0" y="8"/>
                      </a:cubicBezTo>
                      <a:cubicBezTo>
                        <a:pt x="5" y="5"/>
                        <a:pt x="10" y="3"/>
                        <a:pt x="15" y="0"/>
                      </a:cubicBezTo>
                      <a:cubicBezTo>
                        <a:pt x="20" y="9"/>
                        <a:pt x="24" y="18"/>
                        <a:pt x="29" y="27"/>
                      </a:cubicBezTo>
                      <a:cubicBezTo>
                        <a:pt x="24" y="29"/>
                        <a:pt x="20" y="32"/>
                        <a:pt x="15" y="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1039">
                  <a:extLst>
                    <a:ext uri="{FF2B5EF4-FFF2-40B4-BE49-F238E27FC236}">
                      <a16:creationId xmlns:a16="http://schemas.microsoft.com/office/drawing/2014/main" id="{78A3E53F-6505-9743-DB0C-0F74EE365D52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6606227" y="1931442"/>
                  <a:ext cx="25535" cy="48747"/>
                </a:xfrm>
                <a:custGeom>
                  <a:avLst/>
                  <a:gdLst>
                    <a:gd name="T0" fmla="*/ 0 w 16"/>
                    <a:gd name="T1" fmla="*/ 0 h 29"/>
                    <a:gd name="T2" fmla="*/ 16 w 16"/>
                    <a:gd name="T3" fmla="*/ 0 h 29"/>
                    <a:gd name="T4" fmla="*/ 16 w 16"/>
                    <a:gd name="T5" fmla="*/ 29 h 29"/>
                    <a:gd name="T6" fmla="*/ 0 w 16"/>
                    <a:gd name="T7" fmla="*/ 29 h 29"/>
                    <a:gd name="T8" fmla="*/ 0 w 16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9">
                      <a:moveTo>
                        <a:pt x="0" y="0"/>
                      </a:moveTo>
                      <a:cubicBezTo>
                        <a:pt x="6" y="0"/>
                        <a:pt x="11" y="0"/>
                        <a:pt x="16" y="0"/>
                      </a:cubicBezTo>
                      <a:cubicBezTo>
                        <a:pt x="16" y="10"/>
                        <a:pt x="16" y="20"/>
                        <a:pt x="16" y="29"/>
                      </a:cubicBezTo>
                      <a:cubicBezTo>
                        <a:pt x="11" y="29"/>
                        <a:pt x="6" y="29"/>
                        <a:pt x="0" y="29"/>
                      </a:cubicBezTo>
                      <a:cubicBezTo>
                        <a:pt x="0" y="20"/>
                        <a:pt x="0" y="1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1040">
                  <a:extLst>
                    <a:ext uri="{FF2B5EF4-FFF2-40B4-BE49-F238E27FC236}">
                      <a16:creationId xmlns:a16="http://schemas.microsoft.com/office/drawing/2014/main" id="{D68DB696-A56B-9F25-871F-E021E3A6AAE4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6583014" y="2353922"/>
                  <a:ext cx="71961" cy="23213"/>
                </a:xfrm>
                <a:custGeom>
                  <a:avLst/>
                  <a:gdLst>
                    <a:gd name="T0" fmla="*/ 0 w 44"/>
                    <a:gd name="T1" fmla="*/ 0 h 14"/>
                    <a:gd name="T2" fmla="*/ 44 w 44"/>
                    <a:gd name="T3" fmla="*/ 0 h 14"/>
                    <a:gd name="T4" fmla="*/ 30 w 44"/>
                    <a:gd name="T5" fmla="*/ 11 h 14"/>
                    <a:gd name="T6" fmla="*/ 25 w 44"/>
                    <a:gd name="T7" fmla="*/ 13 h 14"/>
                    <a:gd name="T8" fmla="*/ 5 w 44"/>
                    <a:gd name="T9" fmla="*/ 5 h 14"/>
                    <a:gd name="T10" fmla="*/ 0 w 4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14">
                      <a:moveTo>
                        <a:pt x="0" y="0"/>
                      </a:moveTo>
                      <a:cubicBezTo>
                        <a:pt x="15" y="0"/>
                        <a:pt x="29" y="0"/>
                        <a:pt x="44" y="0"/>
                      </a:cubicBezTo>
                      <a:cubicBezTo>
                        <a:pt x="39" y="4"/>
                        <a:pt x="35" y="8"/>
                        <a:pt x="30" y="11"/>
                      </a:cubicBezTo>
                      <a:cubicBezTo>
                        <a:pt x="29" y="13"/>
                        <a:pt x="27" y="12"/>
                        <a:pt x="25" y="13"/>
                      </a:cubicBezTo>
                      <a:cubicBezTo>
                        <a:pt x="17" y="14"/>
                        <a:pt x="10" y="11"/>
                        <a:pt x="5" y="5"/>
                      </a:cubicBezTo>
                      <a:cubicBezTo>
                        <a:pt x="4" y="4"/>
                        <a:pt x="2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5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09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63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617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771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926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080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234" algn="l" defTabSz="914309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14EBFA9E-FBA5-629A-C0AC-C1E2AB0D253B}"/>
                  </a:ext>
                </a:extLst>
              </p:cNvPr>
              <p:cNvSpPr txBox="1"/>
              <p:nvPr/>
            </p:nvSpPr>
            <p:spPr>
              <a:xfrm>
                <a:off x="4654753" y="2968507"/>
                <a:ext cx="248737" cy="34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accent6"/>
                    </a:solidFill>
                  </a:rPr>
                  <a:t>$</a:t>
                </a:r>
              </a:p>
            </p:txBody>
          </p:sp>
          <p:grpSp>
            <p:nvGrpSpPr>
              <p:cNvPr id="331" name="Gruppieren 112">
                <a:extLst>
                  <a:ext uri="{FF2B5EF4-FFF2-40B4-BE49-F238E27FC236}">
                    <a16:creationId xmlns:a16="http://schemas.microsoft.com/office/drawing/2014/main" id="{F069B56C-D9B2-F4E3-295C-7A09281577E4}"/>
                  </a:ext>
                </a:extLst>
              </p:cNvPr>
              <p:cNvGrpSpPr/>
              <p:nvPr/>
            </p:nvGrpSpPr>
            <p:grpSpPr>
              <a:xfrm>
                <a:off x="6045684" y="3381784"/>
                <a:ext cx="455859" cy="537755"/>
                <a:chOff x="11620527" y="2505581"/>
                <a:chExt cx="555458" cy="655246"/>
              </a:xfrm>
              <a:solidFill>
                <a:schemeClr val="bg1"/>
              </a:solidFill>
            </p:grpSpPr>
            <p:sp>
              <p:nvSpPr>
                <p:cNvPr id="332" name="Freeform 1448">
                  <a:extLst>
                    <a:ext uri="{FF2B5EF4-FFF2-40B4-BE49-F238E27FC236}">
                      <a16:creationId xmlns:a16="http://schemas.microsoft.com/office/drawing/2014/main" id="{CAFFD59F-9316-6EE6-11F1-E7E8ECC671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620527" y="2605371"/>
                  <a:ext cx="555458" cy="555456"/>
                </a:xfrm>
                <a:custGeom>
                  <a:avLst/>
                  <a:gdLst>
                    <a:gd name="T0" fmla="*/ 174 w 349"/>
                    <a:gd name="T1" fmla="*/ 0 h 349"/>
                    <a:gd name="T2" fmla="*/ 349 w 349"/>
                    <a:gd name="T3" fmla="*/ 175 h 349"/>
                    <a:gd name="T4" fmla="*/ 174 w 349"/>
                    <a:gd name="T5" fmla="*/ 349 h 349"/>
                    <a:gd name="T6" fmla="*/ 0 w 349"/>
                    <a:gd name="T7" fmla="*/ 175 h 349"/>
                    <a:gd name="T8" fmla="*/ 174 w 349"/>
                    <a:gd name="T9" fmla="*/ 0 h 349"/>
                    <a:gd name="T10" fmla="*/ 175 w 349"/>
                    <a:gd name="T11" fmla="*/ 46 h 349"/>
                    <a:gd name="T12" fmla="*/ 46 w 349"/>
                    <a:gd name="T13" fmla="*/ 174 h 349"/>
                    <a:gd name="T14" fmla="*/ 174 w 349"/>
                    <a:gd name="T15" fmla="*/ 304 h 349"/>
                    <a:gd name="T16" fmla="*/ 303 w 349"/>
                    <a:gd name="T17" fmla="*/ 175 h 349"/>
                    <a:gd name="T18" fmla="*/ 175 w 349"/>
                    <a:gd name="T19" fmla="*/ 46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9" h="349">
                      <a:moveTo>
                        <a:pt x="174" y="0"/>
                      </a:moveTo>
                      <a:cubicBezTo>
                        <a:pt x="271" y="0"/>
                        <a:pt x="349" y="78"/>
                        <a:pt x="349" y="175"/>
                      </a:cubicBezTo>
                      <a:cubicBezTo>
                        <a:pt x="349" y="271"/>
                        <a:pt x="270" y="349"/>
                        <a:pt x="174" y="349"/>
                      </a:cubicBezTo>
                      <a:cubicBezTo>
                        <a:pt x="78" y="349"/>
                        <a:pt x="0" y="271"/>
                        <a:pt x="0" y="175"/>
                      </a:cubicBezTo>
                      <a:cubicBezTo>
                        <a:pt x="0" y="79"/>
                        <a:pt x="78" y="0"/>
                        <a:pt x="174" y="0"/>
                      </a:cubicBezTo>
                      <a:close/>
                      <a:moveTo>
                        <a:pt x="175" y="46"/>
                      </a:moveTo>
                      <a:cubicBezTo>
                        <a:pt x="104" y="45"/>
                        <a:pt x="46" y="103"/>
                        <a:pt x="46" y="174"/>
                      </a:cubicBezTo>
                      <a:cubicBezTo>
                        <a:pt x="45" y="245"/>
                        <a:pt x="103" y="303"/>
                        <a:pt x="174" y="304"/>
                      </a:cubicBezTo>
                      <a:cubicBezTo>
                        <a:pt x="245" y="304"/>
                        <a:pt x="302" y="247"/>
                        <a:pt x="303" y="175"/>
                      </a:cubicBezTo>
                      <a:cubicBezTo>
                        <a:pt x="304" y="104"/>
                        <a:pt x="246" y="46"/>
                        <a:pt x="17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1450">
                  <a:extLst>
                    <a:ext uri="{FF2B5EF4-FFF2-40B4-BE49-F238E27FC236}">
                      <a16:creationId xmlns:a16="http://schemas.microsoft.com/office/drawing/2014/main" id="{8AAF5ACE-A779-7EED-8B9B-AF099A939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5153" y="2604233"/>
                  <a:ext cx="84770" cy="82536"/>
                </a:xfrm>
                <a:custGeom>
                  <a:avLst/>
                  <a:gdLst>
                    <a:gd name="T0" fmla="*/ 34 w 54"/>
                    <a:gd name="T1" fmla="*/ 53 h 53"/>
                    <a:gd name="T2" fmla="*/ 0 w 54"/>
                    <a:gd name="T3" fmla="*/ 30 h 53"/>
                    <a:gd name="T4" fmla="*/ 21 w 54"/>
                    <a:gd name="T5" fmla="*/ 0 h 53"/>
                    <a:gd name="T6" fmla="*/ 54 w 54"/>
                    <a:gd name="T7" fmla="*/ 23 h 53"/>
                    <a:gd name="T8" fmla="*/ 34 w 54"/>
                    <a:gd name="T9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3">
                      <a:moveTo>
                        <a:pt x="34" y="53"/>
                      </a:moveTo>
                      <a:cubicBezTo>
                        <a:pt x="22" y="45"/>
                        <a:pt x="11" y="38"/>
                        <a:pt x="0" y="30"/>
                      </a:cubicBezTo>
                      <a:cubicBezTo>
                        <a:pt x="7" y="20"/>
                        <a:pt x="14" y="10"/>
                        <a:pt x="21" y="0"/>
                      </a:cubicBezTo>
                      <a:cubicBezTo>
                        <a:pt x="32" y="7"/>
                        <a:pt x="43" y="15"/>
                        <a:pt x="54" y="23"/>
                      </a:cubicBezTo>
                      <a:cubicBezTo>
                        <a:pt x="47" y="33"/>
                        <a:pt x="40" y="43"/>
                        <a:pt x="34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Freeform 1452">
                  <a:extLst>
                    <a:ext uri="{FF2B5EF4-FFF2-40B4-BE49-F238E27FC236}">
                      <a16:creationId xmlns:a16="http://schemas.microsoft.com/office/drawing/2014/main" id="{885B61D5-33DA-B768-3D84-4C7414453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257015">
                  <a:off x="11890547" y="2706398"/>
                  <a:ext cx="107076" cy="243151"/>
                </a:xfrm>
                <a:custGeom>
                  <a:avLst/>
                  <a:gdLst>
                    <a:gd name="T0" fmla="*/ 67 w 67"/>
                    <a:gd name="T1" fmla="*/ 120 h 153"/>
                    <a:gd name="T2" fmla="*/ 43 w 67"/>
                    <a:gd name="T3" fmla="*/ 150 h 153"/>
                    <a:gd name="T4" fmla="*/ 6 w 67"/>
                    <a:gd name="T5" fmla="*/ 133 h 153"/>
                    <a:gd name="T6" fmla="*/ 15 w 67"/>
                    <a:gd name="T7" fmla="*/ 94 h 153"/>
                    <a:gd name="T8" fmla="*/ 19 w 67"/>
                    <a:gd name="T9" fmla="*/ 87 h 153"/>
                    <a:gd name="T10" fmla="*/ 30 w 67"/>
                    <a:gd name="T11" fmla="*/ 6 h 153"/>
                    <a:gd name="T12" fmla="*/ 34 w 67"/>
                    <a:gd name="T13" fmla="*/ 1 h 153"/>
                    <a:gd name="T14" fmla="*/ 38 w 67"/>
                    <a:gd name="T15" fmla="*/ 6 h 153"/>
                    <a:gd name="T16" fmla="*/ 50 w 67"/>
                    <a:gd name="T17" fmla="*/ 84 h 153"/>
                    <a:gd name="T18" fmla="*/ 56 w 67"/>
                    <a:gd name="T19" fmla="*/ 95 h 153"/>
                    <a:gd name="T20" fmla="*/ 67 w 67"/>
                    <a:gd name="T21" fmla="*/ 12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" h="153">
                      <a:moveTo>
                        <a:pt x="67" y="120"/>
                      </a:moveTo>
                      <a:cubicBezTo>
                        <a:pt x="67" y="133"/>
                        <a:pt x="57" y="146"/>
                        <a:pt x="43" y="150"/>
                      </a:cubicBezTo>
                      <a:cubicBezTo>
                        <a:pt x="28" y="153"/>
                        <a:pt x="13" y="146"/>
                        <a:pt x="6" y="133"/>
                      </a:cubicBezTo>
                      <a:cubicBezTo>
                        <a:pt x="0" y="119"/>
                        <a:pt x="4" y="104"/>
                        <a:pt x="15" y="94"/>
                      </a:cubicBezTo>
                      <a:cubicBezTo>
                        <a:pt x="17" y="92"/>
                        <a:pt x="18" y="89"/>
                        <a:pt x="19" y="87"/>
                      </a:cubicBezTo>
                      <a:cubicBezTo>
                        <a:pt x="23" y="60"/>
                        <a:pt x="26" y="33"/>
                        <a:pt x="30" y="6"/>
                      </a:cubicBezTo>
                      <a:cubicBezTo>
                        <a:pt x="30" y="3"/>
                        <a:pt x="31" y="0"/>
                        <a:pt x="34" y="1"/>
                      </a:cubicBezTo>
                      <a:cubicBezTo>
                        <a:pt x="36" y="1"/>
                        <a:pt x="38" y="4"/>
                        <a:pt x="38" y="6"/>
                      </a:cubicBezTo>
                      <a:cubicBezTo>
                        <a:pt x="42" y="32"/>
                        <a:pt x="46" y="58"/>
                        <a:pt x="50" y="84"/>
                      </a:cubicBezTo>
                      <a:cubicBezTo>
                        <a:pt x="51" y="89"/>
                        <a:pt x="52" y="92"/>
                        <a:pt x="56" y="95"/>
                      </a:cubicBezTo>
                      <a:cubicBezTo>
                        <a:pt x="64" y="101"/>
                        <a:pt x="67" y="109"/>
                        <a:pt x="67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Freeform 1449">
                  <a:extLst>
                    <a:ext uri="{FF2B5EF4-FFF2-40B4-BE49-F238E27FC236}">
                      <a16:creationId xmlns:a16="http://schemas.microsoft.com/office/drawing/2014/main" id="{0CB92AF0-24B6-FAEF-AE4B-6EAC722A4E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0126" y="2505581"/>
                  <a:ext cx="95923" cy="73614"/>
                </a:xfrm>
                <a:custGeom>
                  <a:avLst/>
                  <a:gdLst>
                    <a:gd name="T0" fmla="*/ 0 w 60"/>
                    <a:gd name="T1" fmla="*/ 47 h 47"/>
                    <a:gd name="T2" fmla="*/ 0 w 60"/>
                    <a:gd name="T3" fmla="*/ 0 h 47"/>
                    <a:gd name="T4" fmla="*/ 60 w 60"/>
                    <a:gd name="T5" fmla="*/ 0 h 47"/>
                    <a:gd name="T6" fmla="*/ 60 w 60"/>
                    <a:gd name="T7" fmla="*/ 47 h 47"/>
                    <a:gd name="T8" fmla="*/ 0 w 60"/>
                    <a:gd name="T9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7">
                      <a:moveTo>
                        <a:pt x="0" y="47"/>
                      </a:moveTo>
                      <a:cubicBezTo>
                        <a:pt x="0" y="32"/>
                        <a:pt x="0" y="16"/>
                        <a:pt x="0" y="0"/>
                      </a:cubicBezTo>
                      <a:cubicBezTo>
                        <a:pt x="20" y="0"/>
                        <a:pt x="40" y="0"/>
                        <a:pt x="60" y="0"/>
                      </a:cubicBezTo>
                      <a:cubicBezTo>
                        <a:pt x="60" y="16"/>
                        <a:pt x="60" y="31"/>
                        <a:pt x="60" y="47"/>
                      </a:cubicBezTo>
                      <a:cubicBezTo>
                        <a:pt x="40" y="47"/>
                        <a:pt x="20" y="47"/>
                        <a:pt x="0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3" name="Gruppieren 46">
                <a:extLst>
                  <a:ext uri="{FF2B5EF4-FFF2-40B4-BE49-F238E27FC236}">
                    <a16:creationId xmlns:a16="http://schemas.microsoft.com/office/drawing/2014/main" id="{45EA865A-DE7D-3F02-DDA8-2C550F97D407}"/>
                  </a:ext>
                </a:extLst>
              </p:cNvPr>
              <p:cNvGrpSpPr/>
              <p:nvPr/>
            </p:nvGrpSpPr>
            <p:grpSpPr>
              <a:xfrm>
                <a:off x="5743421" y="1904927"/>
                <a:ext cx="301778" cy="441357"/>
                <a:chOff x="373063" y="1062038"/>
                <a:chExt cx="274638" cy="411162"/>
              </a:xfrm>
              <a:solidFill>
                <a:schemeClr val="bg1"/>
              </a:solidFill>
            </p:grpSpPr>
            <p:sp>
              <p:nvSpPr>
                <p:cNvPr id="344" name="Freeform 845">
                  <a:extLst>
                    <a:ext uri="{FF2B5EF4-FFF2-40B4-BE49-F238E27FC236}">
                      <a16:creationId xmlns:a16="http://schemas.microsoft.com/office/drawing/2014/main" id="{4104BBBA-E6DD-6EFD-907D-D17F0E79C4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7350" y="1062038"/>
                  <a:ext cx="244475" cy="242888"/>
                </a:xfrm>
                <a:custGeom>
                  <a:avLst/>
                  <a:gdLst>
                    <a:gd name="T0" fmla="*/ 151 w 215"/>
                    <a:gd name="T1" fmla="*/ 196 h 214"/>
                    <a:gd name="T2" fmla="*/ 126 w 215"/>
                    <a:gd name="T3" fmla="*/ 205 h 214"/>
                    <a:gd name="T4" fmla="*/ 118 w 215"/>
                    <a:gd name="T5" fmla="*/ 210 h 214"/>
                    <a:gd name="T6" fmla="*/ 94 w 215"/>
                    <a:gd name="T7" fmla="*/ 208 h 214"/>
                    <a:gd name="T8" fmla="*/ 74 w 215"/>
                    <a:gd name="T9" fmla="*/ 197 h 214"/>
                    <a:gd name="T10" fmla="*/ 58 w 215"/>
                    <a:gd name="T11" fmla="*/ 196 h 214"/>
                    <a:gd name="T12" fmla="*/ 35 w 215"/>
                    <a:gd name="T13" fmla="*/ 180 h 214"/>
                    <a:gd name="T14" fmla="*/ 34 w 215"/>
                    <a:gd name="T15" fmla="*/ 177 h 214"/>
                    <a:gd name="T16" fmla="*/ 16 w 215"/>
                    <a:gd name="T17" fmla="*/ 153 h 214"/>
                    <a:gd name="T18" fmla="*/ 3 w 215"/>
                    <a:gd name="T19" fmla="*/ 135 h 214"/>
                    <a:gd name="T20" fmla="*/ 4 w 215"/>
                    <a:gd name="T21" fmla="*/ 124 h 214"/>
                    <a:gd name="T22" fmla="*/ 5 w 215"/>
                    <a:gd name="T23" fmla="*/ 90 h 214"/>
                    <a:gd name="T24" fmla="*/ 14 w 215"/>
                    <a:gd name="T25" fmla="*/ 62 h 214"/>
                    <a:gd name="T26" fmla="*/ 20 w 215"/>
                    <a:gd name="T27" fmla="*/ 58 h 214"/>
                    <a:gd name="T28" fmla="*/ 32 w 215"/>
                    <a:gd name="T29" fmla="*/ 41 h 214"/>
                    <a:gd name="T30" fmla="*/ 35 w 215"/>
                    <a:gd name="T31" fmla="*/ 33 h 214"/>
                    <a:gd name="T32" fmla="*/ 57 w 215"/>
                    <a:gd name="T33" fmla="*/ 17 h 214"/>
                    <a:gd name="T34" fmla="*/ 68 w 215"/>
                    <a:gd name="T35" fmla="*/ 17 h 214"/>
                    <a:gd name="T36" fmla="*/ 86 w 215"/>
                    <a:gd name="T37" fmla="*/ 11 h 214"/>
                    <a:gd name="T38" fmla="*/ 95 w 215"/>
                    <a:gd name="T39" fmla="*/ 5 h 214"/>
                    <a:gd name="T40" fmla="*/ 121 w 215"/>
                    <a:gd name="T41" fmla="*/ 5 h 214"/>
                    <a:gd name="T42" fmla="*/ 123 w 215"/>
                    <a:gd name="T43" fmla="*/ 6 h 214"/>
                    <a:gd name="T44" fmla="*/ 157 w 215"/>
                    <a:gd name="T45" fmla="*/ 17 h 214"/>
                    <a:gd name="T46" fmla="*/ 181 w 215"/>
                    <a:gd name="T47" fmla="*/ 35 h 214"/>
                    <a:gd name="T48" fmla="*/ 183 w 215"/>
                    <a:gd name="T49" fmla="*/ 41 h 214"/>
                    <a:gd name="T50" fmla="*/ 196 w 215"/>
                    <a:gd name="T51" fmla="*/ 58 h 214"/>
                    <a:gd name="T52" fmla="*/ 207 w 215"/>
                    <a:gd name="T53" fmla="*/ 66 h 214"/>
                    <a:gd name="T54" fmla="*/ 213 w 215"/>
                    <a:gd name="T55" fmla="*/ 86 h 214"/>
                    <a:gd name="T56" fmla="*/ 209 w 215"/>
                    <a:gd name="T57" fmla="*/ 98 h 214"/>
                    <a:gd name="T58" fmla="*/ 209 w 215"/>
                    <a:gd name="T59" fmla="*/ 116 h 214"/>
                    <a:gd name="T60" fmla="*/ 213 w 215"/>
                    <a:gd name="T61" fmla="*/ 127 h 214"/>
                    <a:gd name="T62" fmla="*/ 207 w 215"/>
                    <a:gd name="T63" fmla="*/ 148 h 214"/>
                    <a:gd name="T64" fmla="*/ 200 w 215"/>
                    <a:gd name="T65" fmla="*/ 153 h 214"/>
                    <a:gd name="T66" fmla="*/ 182 w 215"/>
                    <a:gd name="T67" fmla="*/ 177 h 214"/>
                    <a:gd name="T68" fmla="*/ 151 w 215"/>
                    <a:gd name="T69" fmla="*/ 196 h 214"/>
                    <a:gd name="T70" fmla="*/ 33 w 215"/>
                    <a:gd name="T71" fmla="*/ 107 h 214"/>
                    <a:gd name="T72" fmla="*/ 107 w 215"/>
                    <a:gd name="T73" fmla="*/ 182 h 214"/>
                    <a:gd name="T74" fmla="*/ 183 w 215"/>
                    <a:gd name="T75" fmla="*/ 108 h 214"/>
                    <a:gd name="T76" fmla="*/ 108 w 215"/>
                    <a:gd name="T77" fmla="*/ 31 h 214"/>
                    <a:gd name="T78" fmla="*/ 33 w 215"/>
                    <a:gd name="T79" fmla="*/ 10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15" h="214">
                      <a:moveTo>
                        <a:pt x="151" y="196"/>
                      </a:moveTo>
                      <a:cubicBezTo>
                        <a:pt x="143" y="195"/>
                        <a:pt x="134" y="198"/>
                        <a:pt x="126" y="205"/>
                      </a:cubicBezTo>
                      <a:cubicBezTo>
                        <a:pt x="124" y="207"/>
                        <a:pt x="121" y="209"/>
                        <a:pt x="118" y="210"/>
                      </a:cubicBezTo>
                      <a:cubicBezTo>
                        <a:pt x="110" y="214"/>
                        <a:pt x="102" y="213"/>
                        <a:pt x="94" y="208"/>
                      </a:cubicBezTo>
                      <a:cubicBezTo>
                        <a:pt x="88" y="204"/>
                        <a:pt x="81" y="200"/>
                        <a:pt x="74" y="197"/>
                      </a:cubicBezTo>
                      <a:cubicBezTo>
                        <a:pt x="69" y="195"/>
                        <a:pt x="63" y="197"/>
                        <a:pt x="58" y="196"/>
                      </a:cubicBezTo>
                      <a:cubicBezTo>
                        <a:pt x="46" y="196"/>
                        <a:pt x="39" y="191"/>
                        <a:pt x="35" y="180"/>
                      </a:cubicBezTo>
                      <a:cubicBezTo>
                        <a:pt x="34" y="179"/>
                        <a:pt x="34" y="178"/>
                        <a:pt x="34" y="177"/>
                      </a:cubicBezTo>
                      <a:cubicBezTo>
                        <a:pt x="31" y="166"/>
                        <a:pt x="25" y="159"/>
                        <a:pt x="16" y="153"/>
                      </a:cubicBezTo>
                      <a:cubicBezTo>
                        <a:pt x="9" y="149"/>
                        <a:pt x="3" y="144"/>
                        <a:pt x="3" y="135"/>
                      </a:cubicBezTo>
                      <a:cubicBezTo>
                        <a:pt x="2" y="131"/>
                        <a:pt x="3" y="127"/>
                        <a:pt x="4" y="124"/>
                      </a:cubicBezTo>
                      <a:cubicBezTo>
                        <a:pt x="10" y="113"/>
                        <a:pt x="9" y="102"/>
                        <a:pt x="5" y="90"/>
                      </a:cubicBezTo>
                      <a:cubicBezTo>
                        <a:pt x="0" y="78"/>
                        <a:pt x="3" y="70"/>
                        <a:pt x="14" y="62"/>
                      </a:cubicBezTo>
                      <a:cubicBezTo>
                        <a:pt x="16" y="61"/>
                        <a:pt x="18" y="59"/>
                        <a:pt x="20" y="58"/>
                      </a:cubicBezTo>
                      <a:cubicBezTo>
                        <a:pt x="26" y="54"/>
                        <a:pt x="30" y="48"/>
                        <a:pt x="32" y="41"/>
                      </a:cubicBezTo>
                      <a:cubicBezTo>
                        <a:pt x="33" y="38"/>
                        <a:pt x="34" y="36"/>
                        <a:pt x="35" y="33"/>
                      </a:cubicBezTo>
                      <a:cubicBezTo>
                        <a:pt x="39" y="23"/>
                        <a:pt x="46" y="18"/>
                        <a:pt x="57" y="17"/>
                      </a:cubicBezTo>
                      <a:cubicBezTo>
                        <a:pt x="61" y="17"/>
                        <a:pt x="64" y="17"/>
                        <a:pt x="68" y="17"/>
                      </a:cubicBezTo>
                      <a:cubicBezTo>
                        <a:pt x="75" y="18"/>
                        <a:pt x="81" y="16"/>
                        <a:pt x="86" y="11"/>
                      </a:cubicBezTo>
                      <a:cubicBezTo>
                        <a:pt x="89" y="9"/>
                        <a:pt x="92" y="7"/>
                        <a:pt x="95" y="5"/>
                      </a:cubicBezTo>
                      <a:cubicBezTo>
                        <a:pt x="103" y="0"/>
                        <a:pt x="112" y="0"/>
                        <a:pt x="121" y="5"/>
                      </a:cubicBezTo>
                      <a:cubicBezTo>
                        <a:pt x="121" y="5"/>
                        <a:pt x="122" y="6"/>
                        <a:pt x="123" y="6"/>
                      </a:cubicBezTo>
                      <a:cubicBezTo>
                        <a:pt x="132" y="15"/>
                        <a:pt x="144" y="18"/>
                        <a:pt x="157" y="17"/>
                      </a:cubicBezTo>
                      <a:cubicBezTo>
                        <a:pt x="170" y="17"/>
                        <a:pt x="177" y="22"/>
                        <a:pt x="181" y="35"/>
                      </a:cubicBezTo>
                      <a:cubicBezTo>
                        <a:pt x="182" y="37"/>
                        <a:pt x="183" y="39"/>
                        <a:pt x="183" y="41"/>
                      </a:cubicBezTo>
                      <a:cubicBezTo>
                        <a:pt x="185" y="48"/>
                        <a:pt x="190" y="54"/>
                        <a:pt x="196" y="58"/>
                      </a:cubicBezTo>
                      <a:cubicBezTo>
                        <a:pt x="200" y="60"/>
                        <a:pt x="204" y="63"/>
                        <a:pt x="207" y="66"/>
                      </a:cubicBezTo>
                      <a:cubicBezTo>
                        <a:pt x="213" y="71"/>
                        <a:pt x="215" y="78"/>
                        <a:pt x="213" y="86"/>
                      </a:cubicBezTo>
                      <a:cubicBezTo>
                        <a:pt x="212" y="90"/>
                        <a:pt x="210" y="94"/>
                        <a:pt x="209" y="98"/>
                      </a:cubicBezTo>
                      <a:cubicBezTo>
                        <a:pt x="206" y="104"/>
                        <a:pt x="207" y="110"/>
                        <a:pt x="209" y="116"/>
                      </a:cubicBezTo>
                      <a:cubicBezTo>
                        <a:pt x="210" y="120"/>
                        <a:pt x="212" y="124"/>
                        <a:pt x="213" y="127"/>
                      </a:cubicBezTo>
                      <a:cubicBezTo>
                        <a:pt x="215" y="135"/>
                        <a:pt x="213" y="142"/>
                        <a:pt x="207" y="148"/>
                      </a:cubicBezTo>
                      <a:cubicBezTo>
                        <a:pt x="205" y="150"/>
                        <a:pt x="202" y="152"/>
                        <a:pt x="200" y="153"/>
                      </a:cubicBezTo>
                      <a:cubicBezTo>
                        <a:pt x="190" y="159"/>
                        <a:pt x="185" y="166"/>
                        <a:pt x="182" y="177"/>
                      </a:cubicBezTo>
                      <a:cubicBezTo>
                        <a:pt x="179" y="189"/>
                        <a:pt x="173" y="198"/>
                        <a:pt x="151" y="196"/>
                      </a:cubicBezTo>
                      <a:close/>
                      <a:moveTo>
                        <a:pt x="33" y="107"/>
                      </a:moveTo>
                      <a:cubicBezTo>
                        <a:pt x="32" y="147"/>
                        <a:pt x="65" y="182"/>
                        <a:pt x="107" y="182"/>
                      </a:cubicBezTo>
                      <a:cubicBezTo>
                        <a:pt x="148" y="183"/>
                        <a:pt x="183" y="150"/>
                        <a:pt x="183" y="108"/>
                      </a:cubicBezTo>
                      <a:cubicBezTo>
                        <a:pt x="184" y="66"/>
                        <a:pt x="151" y="32"/>
                        <a:pt x="108" y="31"/>
                      </a:cubicBezTo>
                      <a:cubicBezTo>
                        <a:pt x="66" y="31"/>
                        <a:pt x="33" y="65"/>
                        <a:pt x="33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Freeform 846">
                  <a:extLst>
                    <a:ext uri="{FF2B5EF4-FFF2-40B4-BE49-F238E27FC236}">
                      <a16:creationId xmlns:a16="http://schemas.microsoft.com/office/drawing/2014/main" id="{871DC457-E23C-76BA-585D-38CC74D785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288" y="1317625"/>
                  <a:ext cx="125413" cy="155575"/>
                </a:xfrm>
                <a:custGeom>
                  <a:avLst/>
                  <a:gdLst>
                    <a:gd name="T0" fmla="*/ 56 w 111"/>
                    <a:gd name="T1" fmla="*/ 138 h 138"/>
                    <a:gd name="T2" fmla="*/ 0 w 111"/>
                    <a:gd name="T3" fmla="*/ 17 h 138"/>
                    <a:gd name="T4" fmla="*/ 28 w 111"/>
                    <a:gd name="T5" fmla="*/ 3 h 138"/>
                    <a:gd name="T6" fmla="*/ 32 w 111"/>
                    <a:gd name="T7" fmla="*/ 2 h 138"/>
                    <a:gd name="T8" fmla="*/ 58 w 111"/>
                    <a:gd name="T9" fmla="*/ 0 h 138"/>
                    <a:gd name="T10" fmla="*/ 111 w 111"/>
                    <a:gd name="T11" fmla="*/ 113 h 138"/>
                    <a:gd name="T12" fmla="*/ 71 w 111"/>
                    <a:gd name="T13" fmla="*/ 98 h 138"/>
                    <a:gd name="T14" fmla="*/ 56 w 111"/>
                    <a:gd name="T15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1" h="138">
                      <a:moveTo>
                        <a:pt x="56" y="138"/>
                      </a:moveTo>
                      <a:cubicBezTo>
                        <a:pt x="37" y="97"/>
                        <a:pt x="19" y="57"/>
                        <a:pt x="0" y="17"/>
                      </a:cubicBezTo>
                      <a:cubicBezTo>
                        <a:pt x="11" y="15"/>
                        <a:pt x="20" y="9"/>
                        <a:pt x="28" y="3"/>
                      </a:cubicBezTo>
                      <a:cubicBezTo>
                        <a:pt x="29" y="2"/>
                        <a:pt x="30" y="2"/>
                        <a:pt x="32" y="2"/>
                      </a:cubicBezTo>
                      <a:cubicBezTo>
                        <a:pt x="40" y="1"/>
                        <a:pt x="49" y="1"/>
                        <a:pt x="58" y="0"/>
                      </a:cubicBezTo>
                      <a:cubicBezTo>
                        <a:pt x="75" y="37"/>
                        <a:pt x="93" y="74"/>
                        <a:pt x="111" y="113"/>
                      </a:cubicBezTo>
                      <a:cubicBezTo>
                        <a:pt x="97" y="108"/>
                        <a:pt x="84" y="103"/>
                        <a:pt x="71" y="98"/>
                      </a:cubicBezTo>
                      <a:cubicBezTo>
                        <a:pt x="66" y="112"/>
                        <a:pt x="61" y="125"/>
                        <a:pt x="56" y="1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Freeform 847">
                  <a:extLst>
                    <a:ext uri="{FF2B5EF4-FFF2-40B4-BE49-F238E27FC236}">
                      <a16:creationId xmlns:a16="http://schemas.microsoft.com/office/drawing/2014/main" id="{18AA28EB-0E4C-F880-FAAD-BB56E6516E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63" y="1317625"/>
                  <a:ext cx="127000" cy="155575"/>
                </a:xfrm>
                <a:custGeom>
                  <a:avLst/>
                  <a:gdLst>
                    <a:gd name="T0" fmla="*/ 112 w 112"/>
                    <a:gd name="T1" fmla="*/ 17 h 138"/>
                    <a:gd name="T2" fmla="*/ 55 w 112"/>
                    <a:gd name="T3" fmla="*/ 138 h 138"/>
                    <a:gd name="T4" fmla="*/ 40 w 112"/>
                    <a:gd name="T5" fmla="*/ 98 h 138"/>
                    <a:gd name="T6" fmla="*/ 0 w 112"/>
                    <a:gd name="T7" fmla="*/ 113 h 138"/>
                    <a:gd name="T8" fmla="*/ 2 w 112"/>
                    <a:gd name="T9" fmla="*/ 108 h 138"/>
                    <a:gd name="T10" fmla="*/ 52 w 112"/>
                    <a:gd name="T11" fmla="*/ 3 h 138"/>
                    <a:gd name="T12" fmla="*/ 57 w 112"/>
                    <a:gd name="T13" fmla="*/ 0 h 138"/>
                    <a:gd name="T14" fmla="*/ 77 w 112"/>
                    <a:gd name="T15" fmla="*/ 2 h 138"/>
                    <a:gd name="T16" fmla="*/ 84 w 112"/>
                    <a:gd name="T17" fmla="*/ 4 h 138"/>
                    <a:gd name="T18" fmla="*/ 112 w 112"/>
                    <a:gd name="T19" fmla="*/ 17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2" h="138">
                      <a:moveTo>
                        <a:pt x="112" y="17"/>
                      </a:moveTo>
                      <a:cubicBezTo>
                        <a:pt x="93" y="57"/>
                        <a:pt x="74" y="98"/>
                        <a:pt x="55" y="138"/>
                      </a:cubicBezTo>
                      <a:cubicBezTo>
                        <a:pt x="50" y="125"/>
                        <a:pt x="45" y="112"/>
                        <a:pt x="40" y="98"/>
                      </a:cubicBezTo>
                      <a:cubicBezTo>
                        <a:pt x="27" y="103"/>
                        <a:pt x="14" y="108"/>
                        <a:pt x="0" y="113"/>
                      </a:cubicBezTo>
                      <a:cubicBezTo>
                        <a:pt x="1" y="111"/>
                        <a:pt x="2" y="109"/>
                        <a:pt x="2" y="108"/>
                      </a:cubicBezTo>
                      <a:cubicBezTo>
                        <a:pt x="19" y="73"/>
                        <a:pt x="35" y="38"/>
                        <a:pt x="52" y="3"/>
                      </a:cubicBezTo>
                      <a:cubicBezTo>
                        <a:pt x="53" y="0"/>
                        <a:pt x="54" y="0"/>
                        <a:pt x="57" y="0"/>
                      </a:cubicBezTo>
                      <a:cubicBezTo>
                        <a:pt x="63" y="1"/>
                        <a:pt x="70" y="1"/>
                        <a:pt x="77" y="2"/>
                      </a:cubicBezTo>
                      <a:cubicBezTo>
                        <a:pt x="79" y="2"/>
                        <a:pt x="82" y="2"/>
                        <a:pt x="84" y="4"/>
                      </a:cubicBezTo>
                      <a:cubicBezTo>
                        <a:pt x="92" y="9"/>
                        <a:pt x="101" y="15"/>
                        <a:pt x="112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Freeform 849">
                  <a:extLst>
                    <a:ext uri="{FF2B5EF4-FFF2-40B4-BE49-F238E27FC236}">
                      <a16:creationId xmlns:a16="http://schemas.microsoft.com/office/drawing/2014/main" id="{1427C908-7E2C-6126-BF21-B2EBE7EA9F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913" y="1114425"/>
                  <a:ext cx="134938" cy="138113"/>
                </a:xfrm>
                <a:custGeom>
                  <a:avLst/>
                  <a:gdLst>
                    <a:gd name="T0" fmla="*/ 0 w 120"/>
                    <a:gd name="T1" fmla="*/ 61 h 122"/>
                    <a:gd name="T2" fmla="*/ 60 w 120"/>
                    <a:gd name="T3" fmla="*/ 1 h 122"/>
                    <a:gd name="T4" fmla="*/ 120 w 120"/>
                    <a:gd name="T5" fmla="*/ 61 h 122"/>
                    <a:gd name="T6" fmla="*/ 60 w 120"/>
                    <a:gd name="T7" fmla="*/ 121 h 122"/>
                    <a:gd name="T8" fmla="*/ 0 w 120"/>
                    <a:gd name="T9" fmla="*/ 6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2">
                      <a:moveTo>
                        <a:pt x="0" y="61"/>
                      </a:moveTo>
                      <a:cubicBezTo>
                        <a:pt x="0" y="27"/>
                        <a:pt x="26" y="1"/>
                        <a:pt x="60" y="1"/>
                      </a:cubicBezTo>
                      <a:cubicBezTo>
                        <a:pt x="93" y="0"/>
                        <a:pt x="120" y="28"/>
                        <a:pt x="120" y="61"/>
                      </a:cubicBezTo>
                      <a:cubicBezTo>
                        <a:pt x="120" y="94"/>
                        <a:pt x="93" y="122"/>
                        <a:pt x="60" y="121"/>
                      </a:cubicBezTo>
                      <a:cubicBezTo>
                        <a:pt x="26" y="121"/>
                        <a:pt x="0" y="94"/>
                        <a:pt x="0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57" name="Freeform 14">
                <a:extLst>
                  <a:ext uri="{FF2B5EF4-FFF2-40B4-BE49-F238E27FC236}">
                    <a16:creationId xmlns:a16="http://schemas.microsoft.com/office/drawing/2014/main" id="{BA1B0DC4-E3CF-C785-9002-0B3922C537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301303">
                <a:off x="5873108" y="4850930"/>
                <a:ext cx="289058" cy="289058"/>
              </a:xfrm>
              <a:custGeom>
                <a:avLst/>
                <a:gdLst>
                  <a:gd name="T0" fmla="*/ 410 w 443"/>
                  <a:gd name="T1" fmla="*/ 249 h 443"/>
                  <a:gd name="T2" fmla="*/ 409 w 443"/>
                  <a:gd name="T3" fmla="*/ 200 h 443"/>
                  <a:gd name="T4" fmla="*/ 438 w 443"/>
                  <a:gd name="T5" fmla="*/ 175 h 443"/>
                  <a:gd name="T6" fmla="*/ 433 w 443"/>
                  <a:gd name="T7" fmla="*/ 140 h 443"/>
                  <a:gd name="T8" fmla="*/ 408 w 443"/>
                  <a:gd name="T9" fmla="*/ 100 h 443"/>
                  <a:gd name="T10" fmla="*/ 352 w 443"/>
                  <a:gd name="T11" fmla="*/ 85 h 443"/>
                  <a:gd name="T12" fmla="*/ 338 w 443"/>
                  <a:gd name="T13" fmla="*/ 50 h 443"/>
                  <a:gd name="T14" fmla="*/ 325 w 443"/>
                  <a:gd name="T15" fmla="*/ 19 h 443"/>
                  <a:gd name="T16" fmla="*/ 273 w 443"/>
                  <a:gd name="T17" fmla="*/ 0 h 443"/>
                  <a:gd name="T18" fmla="*/ 250 w 443"/>
                  <a:gd name="T19" fmla="*/ 32 h 443"/>
                  <a:gd name="T20" fmla="*/ 216 w 443"/>
                  <a:gd name="T21" fmla="*/ 33 h 443"/>
                  <a:gd name="T22" fmla="*/ 189 w 443"/>
                  <a:gd name="T23" fmla="*/ 28 h 443"/>
                  <a:gd name="T24" fmla="*/ 164 w 443"/>
                  <a:gd name="T25" fmla="*/ 2 h 443"/>
                  <a:gd name="T26" fmla="*/ 107 w 443"/>
                  <a:gd name="T27" fmla="*/ 25 h 443"/>
                  <a:gd name="T28" fmla="*/ 107 w 443"/>
                  <a:gd name="T29" fmla="*/ 65 h 443"/>
                  <a:gd name="T30" fmla="*/ 92 w 443"/>
                  <a:gd name="T31" fmla="*/ 84 h 443"/>
                  <a:gd name="T32" fmla="*/ 69 w 443"/>
                  <a:gd name="T33" fmla="*/ 109 h 443"/>
                  <a:gd name="T34" fmla="*/ 19 w 443"/>
                  <a:gd name="T35" fmla="*/ 119 h 443"/>
                  <a:gd name="T36" fmla="*/ 0 w 443"/>
                  <a:gd name="T37" fmla="*/ 172 h 443"/>
                  <a:gd name="T38" fmla="*/ 33 w 443"/>
                  <a:gd name="T39" fmla="*/ 217 h 443"/>
                  <a:gd name="T40" fmla="*/ 9 w 443"/>
                  <a:gd name="T41" fmla="*/ 265 h 443"/>
                  <a:gd name="T42" fmla="*/ 15 w 443"/>
                  <a:gd name="T43" fmla="*/ 315 h 443"/>
                  <a:gd name="T44" fmla="*/ 70 w 443"/>
                  <a:gd name="T45" fmla="*/ 334 h 443"/>
                  <a:gd name="T46" fmla="*/ 103 w 443"/>
                  <a:gd name="T47" fmla="*/ 369 h 443"/>
                  <a:gd name="T48" fmla="*/ 100 w 443"/>
                  <a:gd name="T49" fmla="*/ 413 h 443"/>
                  <a:gd name="T50" fmla="*/ 146 w 443"/>
                  <a:gd name="T51" fmla="*/ 436 h 443"/>
                  <a:gd name="T52" fmla="*/ 178 w 443"/>
                  <a:gd name="T53" fmla="*/ 434 h 443"/>
                  <a:gd name="T54" fmla="*/ 221 w 443"/>
                  <a:gd name="T55" fmla="*/ 410 h 443"/>
                  <a:gd name="T56" fmla="*/ 267 w 443"/>
                  <a:gd name="T57" fmla="*/ 437 h 443"/>
                  <a:gd name="T58" fmla="*/ 288 w 443"/>
                  <a:gd name="T59" fmla="*/ 438 h 443"/>
                  <a:gd name="T60" fmla="*/ 343 w 443"/>
                  <a:gd name="T61" fmla="*/ 413 h 443"/>
                  <a:gd name="T62" fmla="*/ 344 w 443"/>
                  <a:gd name="T63" fmla="*/ 364 h 443"/>
                  <a:gd name="T64" fmla="*/ 373 w 443"/>
                  <a:gd name="T65" fmla="*/ 334 h 443"/>
                  <a:gd name="T66" fmla="*/ 413 w 443"/>
                  <a:gd name="T67" fmla="*/ 342 h 443"/>
                  <a:gd name="T68" fmla="*/ 436 w 443"/>
                  <a:gd name="T69" fmla="*/ 296 h 443"/>
                  <a:gd name="T70" fmla="*/ 230 w 443"/>
                  <a:gd name="T71" fmla="*/ 143 h 443"/>
                  <a:gd name="T72" fmla="*/ 149 w 443"/>
                  <a:gd name="T73" fmla="*/ 255 h 443"/>
                  <a:gd name="T74" fmla="*/ 68 w 443"/>
                  <a:gd name="T75" fmla="*/ 221 h 443"/>
                  <a:gd name="T76" fmla="*/ 75 w 443"/>
                  <a:gd name="T77" fmla="*/ 175 h 443"/>
                  <a:gd name="T78" fmla="*/ 99 w 443"/>
                  <a:gd name="T79" fmla="*/ 128 h 443"/>
                  <a:gd name="T80" fmla="*/ 148 w 443"/>
                  <a:gd name="T81" fmla="*/ 86 h 443"/>
                  <a:gd name="T82" fmla="*/ 208 w 443"/>
                  <a:gd name="T83" fmla="*/ 68 h 443"/>
                  <a:gd name="T84" fmla="*/ 86 w 443"/>
                  <a:gd name="T85" fmla="*/ 294 h 443"/>
                  <a:gd name="T86" fmla="*/ 70 w 443"/>
                  <a:gd name="T87" fmla="*/ 252 h 443"/>
                  <a:gd name="T88" fmla="*/ 327 w 443"/>
                  <a:gd name="T89" fmla="*/ 332 h 443"/>
                  <a:gd name="T90" fmla="*/ 280 w 443"/>
                  <a:gd name="T91" fmla="*/ 363 h 443"/>
                  <a:gd name="T92" fmla="*/ 234 w 443"/>
                  <a:gd name="T93" fmla="*/ 374 h 443"/>
                  <a:gd name="T94" fmla="*/ 187 w 443"/>
                  <a:gd name="T95" fmla="*/ 371 h 443"/>
                  <a:gd name="T96" fmla="*/ 135 w 443"/>
                  <a:gd name="T97" fmla="*/ 349 h 443"/>
                  <a:gd name="T98" fmla="*/ 96 w 443"/>
                  <a:gd name="T99" fmla="*/ 311 h 443"/>
                  <a:gd name="T100" fmla="*/ 374 w 443"/>
                  <a:gd name="T101" fmla="*/ 233 h 443"/>
                  <a:gd name="T102" fmla="*/ 356 w 443"/>
                  <a:gd name="T103" fmla="*/ 295 h 443"/>
                  <a:gd name="T104" fmla="*/ 232 w 443"/>
                  <a:gd name="T105" fmla="*/ 68 h 443"/>
                  <a:gd name="T106" fmla="*/ 284 w 443"/>
                  <a:gd name="T107" fmla="*/ 81 h 443"/>
                  <a:gd name="T108" fmla="*/ 348 w 443"/>
                  <a:gd name="T109" fmla="*/ 134 h 443"/>
                  <a:gd name="T110" fmla="*/ 371 w 443"/>
                  <a:gd name="T111" fmla="*/ 18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3" h="443">
                    <a:moveTo>
                      <a:pt x="443" y="270"/>
                    </a:moveTo>
                    <a:cubicBezTo>
                      <a:pt x="442" y="270"/>
                      <a:pt x="442" y="270"/>
                      <a:pt x="442" y="270"/>
                    </a:cubicBezTo>
                    <a:cubicBezTo>
                      <a:pt x="438" y="267"/>
                      <a:pt x="438" y="267"/>
                      <a:pt x="438" y="267"/>
                    </a:cubicBezTo>
                    <a:cubicBezTo>
                      <a:pt x="425" y="259"/>
                      <a:pt x="425" y="259"/>
                      <a:pt x="425" y="259"/>
                    </a:cubicBezTo>
                    <a:cubicBezTo>
                      <a:pt x="416" y="254"/>
                      <a:pt x="416" y="254"/>
                      <a:pt x="416" y="254"/>
                    </a:cubicBezTo>
                    <a:cubicBezTo>
                      <a:pt x="410" y="249"/>
                      <a:pt x="410" y="249"/>
                      <a:pt x="410" y="249"/>
                    </a:cubicBezTo>
                    <a:cubicBezTo>
                      <a:pt x="408" y="248"/>
                      <a:pt x="408" y="248"/>
                      <a:pt x="408" y="248"/>
                    </a:cubicBezTo>
                    <a:cubicBezTo>
                      <a:pt x="408" y="247"/>
                      <a:pt x="408" y="247"/>
                      <a:pt x="408" y="247"/>
                    </a:cubicBezTo>
                    <a:cubicBezTo>
                      <a:pt x="409" y="241"/>
                      <a:pt x="409" y="241"/>
                      <a:pt x="409" y="241"/>
                    </a:cubicBezTo>
                    <a:cubicBezTo>
                      <a:pt x="410" y="226"/>
                      <a:pt x="410" y="226"/>
                      <a:pt x="410" y="226"/>
                    </a:cubicBezTo>
                    <a:cubicBezTo>
                      <a:pt x="410" y="212"/>
                      <a:pt x="410" y="212"/>
                      <a:pt x="410" y="212"/>
                    </a:cubicBezTo>
                    <a:cubicBezTo>
                      <a:pt x="409" y="200"/>
                      <a:pt x="409" y="200"/>
                      <a:pt x="409" y="200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9" y="193"/>
                      <a:pt x="409" y="193"/>
                      <a:pt x="409" y="193"/>
                    </a:cubicBezTo>
                    <a:cubicBezTo>
                      <a:pt x="415" y="189"/>
                      <a:pt x="415" y="189"/>
                      <a:pt x="415" y="189"/>
                    </a:cubicBezTo>
                    <a:cubicBezTo>
                      <a:pt x="425" y="183"/>
                      <a:pt x="425" y="183"/>
                      <a:pt x="425" y="183"/>
                    </a:cubicBezTo>
                    <a:cubicBezTo>
                      <a:pt x="438" y="175"/>
                      <a:pt x="438" y="175"/>
                      <a:pt x="438" y="175"/>
                    </a:cubicBezTo>
                    <a:cubicBezTo>
                      <a:pt x="442" y="172"/>
                      <a:pt x="442" y="172"/>
                      <a:pt x="442" y="172"/>
                    </a:cubicBezTo>
                    <a:cubicBezTo>
                      <a:pt x="442" y="172"/>
                      <a:pt x="442" y="172"/>
                      <a:pt x="442" y="172"/>
                    </a:cubicBezTo>
                    <a:cubicBezTo>
                      <a:pt x="442" y="170"/>
                      <a:pt x="442" y="170"/>
                      <a:pt x="442" y="170"/>
                    </a:cubicBezTo>
                    <a:cubicBezTo>
                      <a:pt x="441" y="164"/>
                      <a:pt x="441" y="164"/>
                      <a:pt x="441" y="164"/>
                    </a:cubicBezTo>
                    <a:cubicBezTo>
                      <a:pt x="438" y="153"/>
                      <a:pt x="438" y="153"/>
                      <a:pt x="438" y="153"/>
                    </a:cubicBezTo>
                    <a:cubicBezTo>
                      <a:pt x="433" y="140"/>
                      <a:pt x="433" y="140"/>
                      <a:pt x="433" y="140"/>
                    </a:cubicBezTo>
                    <a:cubicBezTo>
                      <a:pt x="431" y="134"/>
                      <a:pt x="431" y="134"/>
                      <a:pt x="431" y="134"/>
                    </a:cubicBezTo>
                    <a:cubicBezTo>
                      <a:pt x="427" y="125"/>
                      <a:pt x="427" y="125"/>
                      <a:pt x="427" y="125"/>
                    </a:cubicBezTo>
                    <a:cubicBezTo>
                      <a:pt x="419" y="110"/>
                      <a:pt x="419" y="110"/>
                      <a:pt x="419" y="110"/>
                    </a:cubicBezTo>
                    <a:cubicBezTo>
                      <a:pt x="415" y="102"/>
                      <a:pt x="415" y="102"/>
                      <a:pt x="415" y="102"/>
                    </a:cubicBezTo>
                    <a:cubicBezTo>
                      <a:pt x="413" y="99"/>
                      <a:pt x="413" y="99"/>
                      <a:pt x="413" y="99"/>
                    </a:cubicBezTo>
                    <a:cubicBezTo>
                      <a:pt x="408" y="100"/>
                      <a:pt x="408" y="100"/>
                      <a:pt x="408" y="100"/>
                    </a:cubicBezTo>
                    <a:cubicBezTo>
                      <a:pt x="393" y="104"/>
                      <a:pt x="393" y="104"/>
                      <a:pt x="393" y="104"/>
                    </a:cubicBezTo>
                    <a:cubicBezTo>
                      <a:pt x="373" y="109"/>
                      <a:pt x="373" y="109"/>
                      <a:pt x="373" y="109"/>
                    </a:cubicBezTo>
                    <a:cubicBezTo>
                      <a:pt x="371" y="106"/>
                      <a:pt x="371" y="106"/>
                      <a:pt x="371" y="106"/>
                    </a:cubicBezTo>
                    <a:cubicBezTo>
                      <a:pt x="367" y="101"/>
                      <a:pt x="367" y="101"/>
                      <a:pt x="367" y="101"/>
                    </a:cubicBezTo>
                    <a:cubicBezTo>
                      <a:pt x="360" y="93"/>
                      <a:pt x="360" y="93"/>
                      <a:pt x="360" y="93"/>
                    </a:cubicBezTo>
                    <a:cubicBezTo>
                      <a:pt x="352" y="85"/>
                      <a:pt x="352" y="85"/>
                      <a:pt x="352" y="85"/>
                    </a:cubicBezTo>
                    <a:cubicBezTo>
                      <a:pt x="343" y="77"/>
                      <a:pt x="343" y="77"/>
                      <a:pt x="343" y="77"/>
                    </a:cubicBezTo>
                    <a:cubicBezTo>
                      <a:pt x="339" y="74"/>
                      <a:pt x="339" y="74"/>
                      <a:pt x="339" y="74"/>
                    </a:cubicBezTo>
                    <a:cubicBezTo>
                      <a:pt x="335" y="70"/>
                      <a:pt x="335" y="70"/>
                      <a:pt x="335" y="70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8" y="50"/>
                      <a:pt x="338" y="50"/>
                      <a:pt x="338" y="50"/>
                    </a:cubicBezTo>
                    <a:cubicBezTo>
                      <a:pt x="342" y="35"/>
                      <a:pt x="342" y="35"/>
                      <a:pt x="342" y="35"/>
                    </a:cubicBezTo>
                    <a:cubicBezTo>
                      <a:pt x="343" y="30"/>
                      <a:pt x="343" y="30"/>
                      <a:pt x="343" y="30"/>
                    </a:cubicBezTo>
                    <a:cubicBezTo>
                      <a:pt x="342" y="30"/>
                      <a:pt x="342" y="30"/>
                      <a:pt x="342" y="30"/>
                    </a:cubicBezTo>
                    <a:cubicBezTo>
                      <a:pt x="341" y="28"/>
                      <a:pt x="341" y="28"/>
                      <a:pt x="341" y="28"/>
                    </a:cubicBezTo>
                    <a:cubicBezTo>
                      <a:pt x="336" y="25"/>
                      <a:pt x="336" y="25"/>
                      <a:pt x="336" y="25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14" y="14"/>
                      <a:pt x="314" y="14"/>
                      <a:pt x="314" y="14"/>
                    </a:cubicBezTo>
                    <a:cubicBezTo>
                      <a:pt x="308" y="11"/>
                      <a:pt x="308" y="11"/>
                      <a:pt x="308" y="11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290" y="5"/>
                      <a:pt x="290" y="5"/>
                      <a:pt x="290" y="5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67" y="5"/>
                      <a:pt x="267" y="5"/>
                      <a:pt x="267" y="5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54" y="25"/>
                      <a:pt x="254" y="25"/>
                      <a:pt x="254" y="25"/>
                    </a:cubicBezTo>
                    <a:cubicBezTo>
                      <a:pt x="250" y="32"/>
                      <a:pt x="250" y="32"/>
                      <a:pt x="250" y="32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4" y="34"/>
                      <a:pt x="244" y="34"/>
                      <a:pt x="244" y="34"/>
                    </a:cubicBezTo>
                    <a:cubicBezTo>
                      <a:pt x="234" y="33"/>
                      <a:pt x="234" y="33"/>
                      <a:pt x="234" y="33"/>
                    </a:cubicBezTo>
                    <a:cubicBezTo>
                      <a:pt x="227" y="33"/>
                      <a:pt x="227" y="33"/>
                      <a:pt x="227" y="33"/>
                    </a:cubicBezTo>
                    <a:cubicBezTo>
                      <a:pt x="216" y="33"/>
                      <a:pt x="216" y="33"/>
                      <a:pt x="216" y="33"/>
                    </a:cubicBezTo>
                    <a:cubicBezTo>
                      <a:pt x="209" y="33"/>
                      <a:pt x="209" y="33"/>
                      <a:pt x="209" y="33"/>
                    </a:cubicBezTo>
                    <a:cubicBezTo>
                      <a:pt x="199" y="34"/>
                      <a:pt x="199" y="34"/>
                      <a:pt x="199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5" y="34"/>
                      <a:pt x="195" y="34"/>
                      <a:pt x="195" y="34"/>
                    </a:cubicBezTo>
                    <a:cubicBezTo>
                      <a:pt x="193" y="33"/>
                      <a:pt x="193" y="33"/>
                      <a:pt x="193" y="33"/>
                    </a:cubicBezTo>
                    <a:cubicBezTo>
                      <a:pt x="189" y="28"/>
                      <a:pt x="189" y="28"/>
                      <a:pt x="189" y="28"/>
                    </a:cubicBezTo>
                    <a:cubicBezTo>
                      <a:pt x="183" y="18"/>
                      <a:pt x="183" y="18"/>
                      <a:pt x="183" y="18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4" y="103"/>
                      <a:pt x="74" y="103"/>
                      <a:pt x="74" y="103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6" y="105"/>
                      <a:pt x="26" y="105"/>
                      <a:pt x="26" y="105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4" y="174"/>
                      <a:pt x="4" y="174"/>
                      <a:pt x="4" y="174"/>
                    </a:cubicBezTo>
                    <a:cubicBezTo>
                      <a:pt x="17" y="183"/>
                      <a:pt x="17" y="183"/>
                      <a:pt x="17" y="183"/>
                    </a:cubicBezTo>
                    <a:cubicBezTo>
                      <a:pt x="34" y="194"/>
                      <a:pt x="34" y="194"/>
                      <a:pt x="34" y="194"/>
                    </a:cubicBezTo>
                    <a:cubicBezTo>
                      <a:pt x="34" y="198"/>
                      <a:pt x="34" y="198"/>
                      <a:pt x="34" y="198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17"/>
                      <a:pt x="33" y="217"/>
                      <a:pt x="33" y="217"/>
                    </a:cubicBezTo>
                    <a:cubicBezTo>
                      <a:pt x="33" y="229"/>
                      <a:pt x="33" y="229"/>
                      <a:pt x="33" y="229"/>
                    </a:cubicBezTo>
                    <a:cubicBezTo>
                      <a:pt x="33" y="240"/>
                      <a:pt x="33" y="240"/>
                      <a:pt x="33" y="240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5" y="249"/>
                      <a:pt x="35" y="249"/>
                      <a:pt x="35" y="249"/>
                    </a:cubicBezTo>
                    <a:cubicBezTo>
                      <a:pt x="21" y="258"/>
                      <a:pt x="21" y="258"/>
                      <a:pt x="21" y="258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3" y="269"/>
                      <a:pt x="3" y="269"/>
                      <a:pt x="3" y="269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5" y="289"/>
                      <a:pt x="5" y="289"/>
                      <a:pt x="5" y="289"/>
                    </a:cubicBezTo>
                    <a:cubicBezTo>
                      <a:pt x="11" y="307"/>
                      <a:pt x="11" y="307"/>
                      <a:pt x="11" y="307"/>
                    </a:cubicBezTo>
                    <a:cubicBezTo>
                      <a:pt x="15" y="315"/>
                      <a:pt x="15" y="315"/>
                      <a:pt x="15" y="315"/>
                    </a:cubicBezTo>
                    <a:cubicBezTo>
                      <a:pt x="18" y="323"/>
                      <a:pt x="18" y="323"/>
                      <a:pt x="18" y="323"/>
                    </a:cubicBezTo>
                    <a:cubicBezTo>
                      <a:pt x="27" y="338"/>
                      <a:pt x="27" y="338"/>
                      <a:pt x="27" y="338"/>
                    </a:cubicBezTo>
                    <a:cubicBezTo>
                      <a:pt x="29" y="342"/>
                      <a:pt x="29" y="342"/>
                      <a:pt x="29" y="342"/>
                    </a:cubicBezTo>
                    <a:cubicBezTo>
                      <a:pt x="31" y="343"/>
                      <a:pt x="31" y="343"/>
                      <a:pt x="31" y="343"/>
                    </a:cubicBezTo>
                    <a:cubicBezTo>
                      <a:pt x="50" y="339"/>
                      <a:pt x="50" y="339"/>
                      <a:pt x="50" y="339"/>
                    </a:cubicBezTo>
                    <a:cubicBezTo>
                      <a:pt x="70" y="334"/>
                      <a:pt x="70" y="334"/>
                      <a:pt x="70" y="334"/>
                    </a:cubicBezTo>
                    <a:cubicBezTo>
                      <a:pt x="72" y="336"/>
                      <a:pt x="72" y="336"/>
                      <a:pt x="72" y="336"/>
                    </a:cubicBezTo>
                    <a:cubicBezTo>
                      <a:pt x="75" y="341"/>
                      <a:pt x="75" y="341"/>
                      <a:pt x="75" y="341"/>
                    </a:cubicBezTo>
                    <a:cubicBezTo>
                      <a:pt x="83" y="349"/>
                      <a:pt x="83" y="349"/>
                      <a:pt x="83" y="349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9" y="365"/>
                      <a:pt x="99" y="365"/>
                      <a:pt x="99" y="365"/>
                    </a:cubicBezTo>
                    <a:cubicBezTo>
                      <a:pt x="103" y="369"/>
                      <a:pt x="103" y="369"/>
                      <a:pt x="103" y="369"/>
                    </a:cubicBezTo>
                    <a:cubicBezTo>
                      <a:pt x="106" y="371"/>
                      <a:pt x="106" y="371"/>
                      <a:pt x="106" y="371"/>
                    </a:cubicBezTo>
                    <a:cubicBezTo>
                      <a:pt x="109" y="373"/>
                      <a:pt x="109" y="373"/>
                      <a:pt x="109" y="373"/>
                    </a:cubicBezTo>
                    <a:cubicBezTo>
                      <a:pt x="109" y="374"/>
                      <a:pt x="109" y="374"/>
                      <a:pt x="109" y="374"/>
                    </a:cubicBezTo>
                    <a:cubicBezTo>
                      <a:pt x="104" y="394"/>
                      <a:pt x="104" y="394"/>
                      <a:pt x="104" y="394"/>
                    </a:cubicBezTo>
                    <a:cubicBezTo>
                      <a:pt x="100" y="412"/>
                      <a:pt x="100" y="412"/>
                      <a:pt x="100" y="412"/>
                    </a:cubicBezTo>
                    <a:cubicBezTo>
                      <a:pt x="100" y="413"/>
                      <a:pt x="100" y="413"/>
                      <a:pt x="100" y="413"/>
                    </a:cubicBezTo>
                    <a:cubicBezTo>
                      <a:pt x="102" y="414"/>
                      <a:pt x="102" y="414"/>
                      <a:pt x="102" y="414"/>
                    </a:cubicBezTo>
                    <a:cubicBezTo>
                      <a:pt x="108" y="418"/>
                      <a:pt x="108" y="418"/>
                      <a:pt x="108" y="418"/>
                    </a:cubicBezTo>
                    <a:cubicBezTo>
                      <a:pt x="119" y="424"/>
                      <a:pt x="119" y="424"/>
                      <a:pt x="119" y="424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37" y="432"/>
                      <a:pt x="137" y="432"/>
                      <a:pt x="137" y="432"/>
                    </a:cubicBezTo>
                    <a:cubicBezTo>
                      <a:pt x="146" y="436"/>
                      <a:pt x="146" y="436"/>
                      <a:pt x="146" y="436"/>
                    </a:cubicBezTo>
                    <a:cubicBezTo>
                      <a:pt x="162" y="440"/>
                      <a:pt x="162" y="440"/>
                      <a:pt x="162" y="440"/>
                    </a:cubicBezTo>
                    <a:cubicBezTo>
                      <a:pt x="169" y="442"/>
                      <a:pt x="169" y="442"/>
                      <a:pt x="169" y="442"/>
                    </a:cubicBezTo>
                    <a:cubicBezTo>
                      <a:pt x="171" y="443"/>
                      <a:pt x="171" y="443"/>
                      <a:pt x="171" y="443"/>
                    </a:cubicBezTo>
                    <a:cubicBezTo>
                      <a:pt x="172" y="443"/>
                      <a:pt x="172" y="443"/>
                      <a:pt x="172" y="443"/>
                    </a:cubicBezTo>
                    <a:cubicBezTo>
                      <a:pt x="173" y="441"/>
                      <a:pt x="173" y="441"/>
                      <a:pt x="173" y="441"/>
                    </a:cubicBezTo>
                    <a:cubicBezTo>
                      <a:pt x="178" y="434"/>
                      <a:pt x="178" y="434"/>
                      <a:pt x="178" y="434"/>
                    </a:cubicBezTo>
                    <a:cubicBezTo>
                      <a:pt x="183" y="425"/>
                      <a:pt x="183" y="425"/>
                      <a:pt x="183" y="425"/>
                    </a:cubicBezTo>
                    <a:cubicBezTo>
                      <a:pt x="194" y="408"/>
                      <a:pt x="194" y="408"/>
                      <a:pt x="194" y="408"/>
                    </a:cubicBezTo>
                    <a:cubicBezTo>
                      <a:pt x="197" y="408"/>
                      <a:pt x="197" y="408"/>
                      <a:pt x="197" y="408"/>
                    </a:cubicBezTo>
                    <a:cubicBezTo>
                      <a:pt x="203" y="409"/>
                      <a:pt x="203" y="409"/>
                      <a:pt x="203" y="409"/>
                    </a:cubicBezTo>
                    <a:cubicBezTo>
                      <a:pt x="215" y="410"/>
                      <a:pt x="215" y="410"/>
                      <a:pt x="215" y="410"/>
                    </a:cubicBezTo>
                    <a:cubicBezTo>
                      <a:pt x="221" y="410"/>
                      <a:pt x="221" y="410"/>
                      <a:pt x="221" y="410"/>
                    </a:cubicBezTo>
                    <a:cubicBezTo>
                      <a:pt x="226" y="410"/>
                      <a:pt x="226" y="410"/>
                      <a:pt x="226" y="410"/>
                    </a:cubicBezTo>
                    <a:cubicBezTo>
                      <a:pt x="236" y="409"/>
                      <a:pt x="236" y="409"/>
                      <a:pt x="236" y="409"/>
                    </a:cubicBezTo>
                    <a:cubicBezTo>
                      <a:pt x="245" y="408"/>
                      <a:pt x="245" y="408"/>
                      <a:pt x="245" y="408"/>
                    </a:cubicBezTo>
                    <a:cubicBezTo>
                      <a:pt x="249" y="408"/>
                      <a:pt x="249" y="408"/>
                      <a:pt x="249" y="408"/>
                    </a:cubicBezTo>
                    <a:cubicBezTo>
                      <a:pt x="259" y="424"/>
                      <a:pt x="259" y="424"/>
                      <a:pt x="259" y="424"/>
                    </a:cubicBezTo>
                    <a:cubicBezTo>
                      <a:pt x="267" y="437"/>
                      <a:pt x="267" y="437"/>
                      <a:pt x="267" y="437"/>
                    </a:cubicBezTo>
                    <a:cubicBezTo>
                      <a:pt x="270" y="442"/>
                      <a:pt x="270" y="442"/>
                      <a:pt x="270" y="442"/>
                    </a:cubicBezTo>
                    <a:cubicBezTo>
                      <a:pt x="270" y="442"/>
                      <a:pt x="270" y="442"/>
                      <a:pt x="270" y="442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4" y="442"/>
                      <a:pt x="274" y="442"/>
                      <a:pt x="274" y="442"/>
                    </a:cubicBezTo>
                    <a:cubicBezTo>
                      <a:pt x="279" y="441"/>
                      <a:pt x="279" y="441"/>
                      <a:pt x="279" y="441"/>
                    </a:cubicBezTo>
                    <a:cubicBezTo>
                      <a:pt x="288" y="438"/>
                      <a:pt x="288" y="438"/>
                      <a:pt x="288" y="438"/>
                    </a:cubicBezTo>
                    <a:cubicBezTo>
                      <a:pt x="306" y="432"/>
                      <a:pt x="306" y="432"/>
                      <a:pt x="306" y="432"/>
                    </a:cubicBezTo>
                    <a:cubicBezTo>
                      <a:pt x="314" y="428"/>
                      <a:pt x="314" y="428"/>
                      <a:pt x="314" y="428"/>
                    </a:cubicBezTo>
                    <a:cubicBezTo>
                      <a:pt x="319" y="426"/>
                      <a:pt x="319" y="426"/>
                      <a:pt x="319" y="426"/>
                    </a:cubicBezTo>
                    <a:cubicBezTo>
                      <a:pt x="329" y="421"/>
                      <a:pt x="329" y="421"/>
                      <a:pt x="329" y="421"/>
                    </a:cubicBezTo>
                    <a:cubicBezTo>
                      <a:pt x="337" y="417"/>
                      <a:pt x="337" y="417"/>
                      <a:pt x="337" y="417"/>
                    </a:cubicBezTo>
                    <a:cubicBezTo>
                      <a:pt x="343" y="413"/>
                      <a:pt x="343" y="413"/>
                      <a:pt x="343" y="413"/>
                    </a:cubicBezTo>
                    <a:cubicBezTo>
                      <a:pt x="343" y="412"/>
                      <a:pt x="343" y="412"/>
                      <a:pt x="343" y="412"/>
                    </a:cubicBezTo>
                    <a:cubicBezTo>
                      <a:pt x="342" y="408"/>
                      <a:pt x="342" y="408"/>
                      <a:pt x="342" y="408"/>
                    </a:cubicBezTo>
                    <a:cubicBezTo>
                      <a:pt x="339" y="392"/>
                      <a:pt x="339" y="392"/>
                      <a:pt x="339" y="392"/>
                    </a:cubicBezTo>
                    <a:cubicBezTo>
                      <a:pt x="334" y="373"/>
                      <a:pt x="334" y="373"/>
                      <a:pt x="334" y="373"/>
                    </a:cubicBezTo>
                    <a:cubicBezTo>
                      <a:pt x="341" y="367"/>
                      <a:pt x="341" y="367"/>
                      <a:pt x="341" y="367"/>
                    </a:cubicBezTo>
                    <a:cubicBezTo>
                      <a:pt x="344" y="364"/>
                      <a:pt x="344" y="364"/>
                      <a:pt x="344" y="364"/>
                    </a:cubicBezTo>
                    <a:cubicBezTo>
                      <a:pt x="351" y="358"/>
                      <a:pt x="351" y="358"/>
                      <a:pt x="351" y="358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65" y="344"/>
                      <a:pt x="365" y="344"/>
                      <a:pt x="365" y="344"/>
                    </a:cubicBezTo>
                    <a:cubicBezTo>
                      <a:pt x="368" y="340"/>
                      <a:pt x="368" y="340"/>
                      <a:pt x="368" y="340"/>
                    </a:cubicBezTo>
                    <a:cubicBezTo>
                      <a:pt x="370" y="338"/>
                      <a:pt x="370" y="338"/>
                      <a:pt x="370" y="338"/>
                    </a:cubicBezTo>
                    <a:cubicBezTo>
                      <a:pt x="373" y="334"/>
                      <a:pt x="373" y="334"/>
                      <a:pt x="373" y="334"/>
                    </a:cubicBezTo>
                    <a:cubicBezTo>
                      <a:pt x="374" y="334"/>
                      <a:pt x="374" y="334"/>
                      <a:pt x="374" y="334"/>
                    </a:cubicBezTo>
                    <a:cubicBezTo>
                      <a:pt x="379" y="335"/>
                      <a:pt x="379" y="335"/>
                      <a:pt x="379" y="335"/>
                    </a:cubicBezTo>
                    <a:cubicBezTo>
                      <a:pt x="394" y="338"/>
                      <a:pt x="394" y="338"/>
                      <a:pt x="394" y="338"/>
                    </a:cubicBezTo>
                    <a:cubicBezTo>
                      <a:pt x="409" y="342"/>
                      <a:pt x="409" y="342"/>
                      <a:pt x="409" y="342"/>
                    </a:cubicBezTo>
                    <a:cubicBezTo>
                      <a:pt x="413" y="343"/>
                      <a:pt x="413" y="343"/>
                      <a:pt x="413" y="343"/>
                    </a:cubicBezTo>
                    <a:cubicBezTo>
                      <a:pt x="413" y="342"/>
                      <a:pt x="413" y="342"/>
                      <a:pt x="413" y="342"/>
                    </a:cubicBezTo>
                    <a:cubicBezTo>
                      <a:pt x="416" y="338"/>
                      <a:pt x="416" y="338"/>
                      <a:pt x="416" y="338"/>
                    </a:cubicBezTo>
                    <a:cubicBezTo>
                      <a:pt x="422" y="328"/>
                      <a:pt x="422" y="328"/>
                      <a:pt x="422" y="328"/>
                    </a:cubicBezTo>
                    <a:cubicBezTo>
                      <a:pt x="426" y="320"/>
                      <a:pt x="426" y="320"/>
                      <a:pt x="426" y="320"/>
                    </a:cubicBezTo>
                    <a:cubicBezTo>
                      <a:pt x="428" y="315"/>
                      <a:pt x="428" y="315"/>
                      <a:pt x="428" y="315"/>
                    </a:cubicBezTo>
                    <a:cubicBezTo>
                      <a:pt x="432" y="306"/>
                      <a:pt x="432" y="306"/>
                      <a:pt x="432" y="306"/>
                    </a:cubicBezTo>
                    <a:cubicBezTo>
                      <a:pt x="436" y="296"/>
                      <a:pt x="436" y="296"/>
                      <a:pt x="436" y="296"/>
                    </a:cubicBezTo>
                    <a:cubicBezTo>
                      <a:pt x="439" y="286"/>
                      <a:pt x="439" y="286"/>
                      <a:pt x="439" y="286"/>
                    </a:cubicBezTo>
                    <a:cubicBezTo>
                      <a:pt x="440" y="281"/>
                      <a:pt x="440" y="281"/>
                      <a:pt x="440" y="281"/>
                    </a:cubicBezTo>
                    <a:cubicBezTo>
                      <a:pt x="442" y="276"/>
                      <a:pt x="442" y="276"/>
                      <a:pt x="442" y="276"/>
                    </a:cubicBezTo>
                    <a:cubicBezTo>
                      <a:pt x="443" y="272"/>
                      <a:pt x="443" y="272"/>
                      <a:pt x="443" y="272"/>
                    </a:cubicBezTo>
                    <a:lnTo>
                      <a:pt x="443" y="270"/>
                    </a:lnTo>
                    <a:close/>
                    <a:moveTo>
                      <a:pt x="230" y="143"/>
                    </a:moveTo>
                    <a:cubicBezTo>
                      <a:pt x="269" y="148"/>
                      <a:pt x="300" y="181"/>
                      <a:pt x="300" y="221"/>
                    </a:cubicBezTo>
                    <a:cubicBezTo>
                      <a:pt x="300" y="233"/>
                      <a:pt x="297" y="245"/>
                      <a:pt x="292" y="255"/>
                    </a:cubicBezTo>
                    <a:cubicBezTo>
                      <a:pt x="290" y="260"/>
                      <a:pt x="286" y="266"/>
                      <a:pt x="282" y="271"/>
                    </a:cubicBezTo>
                    <a:cubicBezTo>
                      <a:pt x="268" y="289"/>
                      <a:pt x="246" y="300"/>
                      <a:pt x="220" y="300"/>
                    </a:cubicBezTo>
                    <a:cubicBezTo>
                      <a:pt x="196" y="300"/>
                      <a:pt x="174" y="289"/>
                      <a:pt x="159" y="271"/>
                    </a:cubicBezTo>
                    <a:cubicBezTo>
                      <a:pt x="155" y="266"/>
                      <a:pt x="152" y="261"/>
                      <a:pt x="149" y="255"/>
                    </a:cubicBezTo>
                    <a:cubicBezTo>
                      <a:pt x="144" y="245"/>
                      <a:pt x="141" y="233"/>
                      <a:pt x="141" y="221"/>
                    </a:cubicBezTo>
                    <a:cubicBezTo>
                      <a:pt x="141" y="180"/>
                      <a:pt x="172" y="147"/>
                      <a:pt x="212" y="142"/>
                    </a:cubicBezTo>
                    <a:cubicBezTo>
                      <a:pt x="215" y="142"/>
                      <a:pt x="218" y="142"/>
                      <a:pt x="220" y="142"/>
                    </a:cubicBezTo>
                    <a:cubicBezTo>
                      <a:pt x="224" y="142"/>
                      <a:pt x="227" y="142"/>
                      <a:pt x="230" y="143"/>
                    </a:cubicBezTo>
                    <a:close/>
                    <a:moveTo>
                      <a:pt x="68" y="226"/>
                    </a:moveTo>
                    <a:cubicBezTo>
                      <a:pt x="68" y="221"/>
                      <a:pt x="68" y="221"/>
                      <a:pt x="68" y="221"/>
                    </a:cubicBezTo>
                    <a:cubicBezTo>
                      <a:pt x="68" y="216"/>
                      <a:pt x="68" y="216"/>
                      <a:pt x="68" y="216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9" y="199"/>
                      <a:pt x="69" y="199"/>
                      <a:pt x="69" y="199"/>
                    </a:cubicBezTo>
                    <a:cubicBezTo>
                      <a:pt x="70" y="191"/>
                      <a:pt x="70" y="191"/>
                      <a:pt x="70" y="191"/>
                    </a:cubicBezTo>
                    <a:cubicBezTo>
                      <a:pt x="72" y="183"/>
                      <a:pt x="72" y="183"/>
                      <a:pt x="72" y="183"/>
                    </a:cubicBezTo>
                    <a:cubicBezTo>
                      <a:pt x="75" y="175"/>
                      <a:pt x="75" y="175"/>
                      <a:pt x="75" y="175"/>
                    </a:cubicBezTo>
                    <a:cubicBezTo>
                      <a:pt x="77" y="166"/>
                      <a:pt x="77" y="166"/>
                      <a:pt x="77" y="166"/>
                    </a:cubicBezTo>
                    <a:cubicBezTo>
                      <a:pt x="81" y="158"/>
                      <a:pt x="81" y="158"/>
                      <a:pt x="81" y="158"/>
                    </a:cubicBezTo>
                    <a:cubicBezTo>
                      <a:pt x="83" y="154"/>
                      <a:pt x="83" y="154"/>
                      <a:pt x="83" y="154"/>
                    </a:cubicBezTo>
                    <a:cubicBezTo>
                      <a:pt x="86" y="148"/>
                      <a:pt x="86" y="148"/>
                      <a:pt x="86" y="148"/>
                    </a:cubicBezTo>
                    <a:cubicBezTo>
                      <a:pt x="92" y="138"/>
                      <a:pt x="92" y="138"/>
                      <a:pt x="92" y="138"/>
                    </a:cubicBezTo>
                    <a:cubicBezTo>
                      <a:pt x="99" y="128"/>
                      <a:pt x="99" y="128"/>
                      <a:pt x="99" y="128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111" y="114"/>
                      <a:pt x="111" y="114"/>
                      <a:pt x="111" y="114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26" y="100"/>
                      <a:pt x="126" y="100"/>
                      <a:pt x="126" y="100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48" y="86"/>
                      <a:pt x="148" y="86"/>
                      <a:pt x="148" y="86"/>
                    </a:cubicBezTo>
                    <a:cubicBezTo>
                      <a:pt x="160" y="80"/>
                      <a:pt x="160" y="80"/>
                      <a:pt x="160" y="80"/>
                    </a:cubicBezTo>
                    <a:cubicBezTo>
                      <a:pt x="172" y="75"/>
                      <a:pt x="172" y="75"/>
                      <a:pt x="172" y="75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98" y="69"/>
                      <a:pt x="198" y="69"/>
                      <a:pt x="198" y="69"/>
                    </a:cubicBezTo>
                    <a:cubicBezTo>
                      <a:pt x="204" y="68"/>
                      <a:pt x="204" y="68"/>
                      <a:pt x="204" y="6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2" y="120"/>
                      <a:pt x="212" y="120"/>
                      <a:pt x="212" y="120"/>
                    </a:cubicBezTo>
                    <a:cubicBezTo>
                      <a:pt x="160" y="124"/>
                      <a:pt x="119" y="168"/>
                      <a:pt x="119" y="221"/>
                    </a:cubicBezTo>
                    <a:cubicBezTo>
                      <a:pt x="119" y="238"/>
                      <a:pt x="123" y="254"/>
                      <a:pt x="130" y="268"/>
                    </a:cubicBezTo>
                    <a:cubicBezTo>
                      <a:pt x="86" y="295"/>
                      <a:pt x="86" y="295"/>
                      <a:pt x="86" y="295"/>
                    </a:cubicBezTo>
                    <a:cubicBezTo>
                      <a:pt x="86" y="294"/>
                      <a:pt x="86" y="294"/>
                      <a:pt x="86" y="294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1" y="285"/>
                      <a:pt x="81" y="285"/>
                      <a:pt x="81" y="285"/>
                    </a:cubicBezTo>
                    <a:cubicBezTo>
                      <a:pt x="78" y="277"/>
                      <a:pt x="78" y="277"/>
                      <a:pt x="78" y="277"/>
                    </a:cubicBezTo>
                    <a:cubicBezTo>
                      <a:pt x="75" y="269"/>
                      <a:pt x="75" y="269"/>
                      <a:pt x="75" y="269"/>
                    </a:cubicBezTo>
                    <a:cubicBezTo>
                      <a:pt x="72" y="260"/>
                      <a:pt x="72" y="260"/>
                      <a:pt x="72" y="260"/>
                    </a:cubicBezTo>
                    <a:cubicBezTo>
                      <a:pt x="70" y="252"/>
                      <a:pt x="70" y="252"/>
                      <a:pt x="70" y="252"/>
                    </a:cubicBezTo>
                    <a:cubicBezTo>
                      <a:pt x="69" y="244"/>
                      <a:pt x="69" y="244"/>
                      <a:pt x="69" y="244"/>
                    </a:cubicBezTo>
                    <a:cubicBezTo>
                      <a:pt x="68" y="235"/>
                      <a:pt x="68" y="235"/>
                      <a:pt x="68" y="235"/>
                    </a:cubicBezTo>
                    <a:lnTo>
                      <a:pt x="68" y="226"/>
                    </a:lnTo>
                    <a:close/>
                    <a:moveTo>
                      <a:pt x="340" y="318"/>
                    </a:moveTo>
                    <a:cubicBezTo>
                      <a:pt x="334" y="326"/>
                      <a:pt x="334" y="326"/>
                      <a:pt x="334" y="326"/>
                    </a:cubicBezTo>
                    <a:cubicBezTo>
                      <a:pt x="327" y="332"/>
                      <a:pt x="327" y="332"/>
                      <a:pt x="327" y="332"/>
                    </a:cubicBezTo>
                    <a:cubicBezTo>
                      <a:pt x="320" y="339"/>
                      <a:pt x="320" y="339"/>
                      <a:pt x="320" y="339"/>
                    </a:cubicBezTo>
                    <a:cubicBezTo>
                      <a:pt x="313" y="344"/>
                      <a:pt x="313" y="344"/>
                      <a:pt x="313" y="344"/>
                    </a:cubicBezTo>
                    <a:cubicBezTo>
                      <a:pt x="305" y="350"/>
                      <a:pt x="305" y="350"/>
                      <a:pt x="305" y="350"/>
                    </a:cubicBezTo>
                    <a:cubicBezTo>
                      <a:pt x="297" y="355"/>
                      <a:pt x="297" y="355"/>
                      <a:pt x="297" y="355"/>
                    </a:cubicBezTo>
                    <a:cubicBezTo>
                      <a:pt x="289" y="359"/>
                      <a:pt x="289" y="359"/>
                      <a:pt x="289" y="359"/>
                    </a:cubicBezTo>
                    <a:cubicBezTo>
                      <a:pt x="280" y="363"/>
                      <a:pt x="280" y="363"/>
                      <a:pt x="280" y="363"/>
                    </a:cubicBezTo>
                    <a:cubicBezTo>
                      <a:pt x="271" y="367"/>
                      <a:pt x="271" y="367"/>
                      <a:pt x="271" y="367"/>
                    </a:cubicBezTo>
                    <a:cubicBezTo>
                      <a:pt x="262" y="369"/>
                      <a:pt x="262" y="369"/>
                      <a:pt x="262" y="369"/>
                    </a:cubicBezTo>
                    <a:cubicBezTo>
                      <a:pt x="252" y="372"/>
                      <a:pt x="252" y="372"/>
                      <a:pt x="252" y="372"/>
                    </a:cubicBezTo>
                    <a:cubicBezTo>
                      <a:pt x="243" y="373"/>
                      <a:pt x="243" y="373"/>
                      <a:pt x="243" y="373"/>
                    </a:cubicBezTo>
                    <a:cubicBezTo>
                      <a:pt x="238" y="374"/>
                      <a:pt x="238" y="374"/>
                      <a:pt x="238" y="374"/>
                    </a:cubicBezTo>
                    <a:cubicBezTo>
                      <a:pt x="234" y="374"/>
                      <a:pt x="234" y="374"/>
                      <a:pt x="234" y="374"/>
                    </a:cubicBezTo>
                    <a:cubicBezTo>
                      <a:pt x="225" y="375"/>
                      <a:pt x="225" y="375"/>
                      <a:pt x="225" y="375"/>
                    </a:cubicBezTo>
                    <a:cubicBezTo>
                      <a:pt x="214" y="375"/>
                      <a:pt x="214" y="375"/>
                      <a:pt x="214" y="375"/>
                    </a:cubicBezTo>
                    <a:cubicBezTo>
                      <a:pt x="205" y="374"/>
                      <a:pt x="205" y="374"/>
                      <a:pt x="205" y="374"/>
                    </a:cubicBezTo>
                    <a:cubicBezTo>
                      <a:pt x="201" y="374"/>
                      <a:pt x="201" y="374"/>
                      <a:pt x="201" y="374"/>
                    </a:cubicBezTo>
                    <a:cubicBezTo>
                      <a:pt x="197" y="373"/>
                      <a:pt x="197" y="373"/>
                      <a:pt x="197" y="373"/>
                    </a:cubicBezTo>
                    <a:cubicBezTo>
                      <a:pt x="187" y="371"/>
                      <a:pt x="187" y="371"/>
                      <a:pt x="187" y="371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69" y="366"/>
                      <a:pt x="169" y="366"/>
                      <a:pt x="169" y="366"/>
                    </a:cubicBezTo>
                    <a:cubicBezTo>
                      <a:pt x="160" y="362"/>
                      <a:pt x="160" y="362"/>
                      <a:pt x="160" y="362"/>
                    </a:cubicBezTo>
                    <a:cubicBezTo>
                      <a:pt x="151" y="358"/>
                      <a:pt x="151" y="358"/>
                      <a:pt x="151" y="358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35" y="349"/>
                      <a:pt x="135" y="349"/>
                      <a:pt x="135" y="349"/>
                    </a:cubicBezTo>
                    <a:cubicBezTo>
                      <a:pt x="128" y="343"/>
                      <a:pt x="128" y="343"/>
                      <a:pt x="128" y="343"/>
                    </a:cubicBezTo>
                    <a:cubicBezTo>
                      <a:pt x="120" y="338"/>
                      <a:pt x="120" y="338"/>
                      <a:pt x="120" y="338"/>
                    </a:cubicBezTo>
                    <a:cubicBezTo>
                      <a:pt x="114" y="331"/>
                      <a:pt x="114" y="331"/>
                      <a:pt x="114" y="331"/>
                    </a:cubicBezTo>
                    <a:cubicBezTo>
                      <a:pt x="107" y="325"/>
                      <a:pt x="107" y="325"/>
                      <a:pt x="107" y="325"/>
                    </a:cubicBezTo>
                    <a:cubicBezTo>
                      <a:pt x="101" y="318"/>
                      <a:pt x="101" y="318"/>
                      <a:pt x="101" y="318"/>
                    </a:cubicBezTo>
                    <a:cubicBezTo>
                      <a:pt x="96" y="311"/>
                      <a:pt x="96" y="311"/>
                      <a:pt x="96" y="311"/>
                    </a:cubicBezTo>
                    <a:cubicBezTo>
                      <a:pt x="140" y="283"/>
                      <a:pt x="140" y="283"/>
                      <a:pt x="140" y="283"/>
                    </a:cubicBezTo>
                    <a:cubicBezTo>
                      <a:pt x="159" y="308"/>
                      <a:pt x="188" y="323"/>
                      <a:pt x="220" y="323"/>
                    </a:cubicBezTo>
                    <a:cubicBezTo>
                      <a:pt x="254" y="323"/>
                      <a:pt x="283" y="307"/>
                      <a:pt x="302" y="283"/>
                    </a:cubicBezTo>
                    <a:cubicBezTo>
                      <a:pt x="346" y="311"/>
                      <a:pt x="346" y="311"/>
                      <a:pt x="346" y="311"/>
                    </a:cubicBezTo>
                    <a:lnTo>
                      <a:pt x="340" y="318"/>
                    </a:lnTo>
                    <a:close/>
                    <a:moveTo>
                      <a:pt x="374" y="233"/>
                    </a:moveTo>
                    <a:cubicBezTo>
                      <a:pt x="373" y="246"/>
                      <a:pt x="373" y="246"/>
                      <a:pt x="373" y="246"/>
                    </a:cubicBezTo>
                    <a:cubicBezTo>
                      <a:pt x="370" y="259"/>
                      <a:pt x="370" y="259"/>
                      <a:pt x="370" y="259"/>
                    </a:cubicBezTo>
                    <a:cubicBezTo>
                      <a:pt x="366" y="272"/>
                      <a:pt x="366" y="272"/>
                      <a:pt x="366" y="272"/>
                    </a:cubicBezTo>
                    <a:cubicBezTo>
                      <a:pt x="361" y="284"/>
                      <a:pt x="361" y="284"/>
                      <a:pt x="361" y="284"/>
                    </a:cubicBezTo>
                    <a:cubicBezTo>
                      <a:pt x="359" y="290"/>
                      <a:pt x="359" y="290"/>
                      <a:pt x="359" y="290"/>
                    </a:cubicBezTo>
                    <a:cubicBezTo>
                      <a:pt x="356" y="295"/>
                      <a:pt x="356" y="295"/>
                      <a:pt x="356" y="295"/>
                    </a:cubicBezTo>
                    <a:cubicBezTo>
                      <a:pt x="356" y="295"/>
                      <a:pt x="356" y="295"/>
                      <a:pt x="356" y="295"/>
                    </a:cubicBezTo>
                    <a:cubicBezTo>
                      <a:pt x="311" y="267"/>
                      <a:pt x="311" y="267"/>
                      <a:pt x="311" y="267"/>
                    </a:cubicBezTo>
                    <a:cubicBezTo>
                      <a:pt x="318" y="253"/>
                      <a:pt x="322" y="238"/>
                      <a:pt x="322" y="221"/>
                    </a:cubicBezTo>
                    <a:cubicBezTo>
                      <a:pt x="322" y="168"/>
                      <a:pt x="282" y="125"/>
                      <a:pt x="230" y="120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232" y="68"/>
                      <a:pt x="232" y="68"/>
                      <a:pt x="232" y="68"/>
                    </a:cubicBezTo>
                    <a:cubicBezTo>
                      <a:pt x="242" y="69"/>
                      <a:pt x="242" y="69"/>
                      <a:pt x="242" y="69"/>
                    </a:cubicBezTo>
                    <a:cubicBezTo>
                      <a:pt x="246" y="69"/>
                      <a:pt x="246" y="69"/>
                      <a:pt x="246" y="69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8" y="72"/>
                      <a:pt x="258" y="72"/>
                      <a:pt x="258" y="72"/>
                    </a:cubicBezTo>
                    <a:cubicBezTo>
                      <a:pt x="269" y="75"/>
                      <a:pt x="269" y="75"/>
                      <a:pt x="269" y="75"/>
                    </a:cubicBezTo>
                    <a:cubicBezTo>
                      <a:pt x="284" y="81"/>
                      <a:pt x="284" y="81"/>
                      <a:pt x="284" y="81"/>
                    </a:cubicBezTo>
                    <a:cubicBezTo>
                      <a:pt x="298" y="89"/>
                      <a:pt x="298" y="89"/>
                      <a:pt x="298" y="89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24" y="107"/>
                      <a:pt x="324" y="107"/>
                      <a:pt x="324" y="107"/>
                    </a:cubicBezTo>
                    <a:cubicBezTo>
                      <a:pt x="335" y="118"/>
                      <a:pt x="335" y="118"/>
                      <a:pt x="335" y="118"/>
                    </a:cubicBezTo>
                    <a:cubicBezTo>
                      <a:pt x="343" y="128"/>
                      <a:pt x="343" y="128"/>
                      <a:pt x="343" y="128"/>
                    </a:cubicBezTo>
                    <a:cubicBezTo>
                      <a:pt x="348" y="134"/>
                      <a:pt x="348" y="134"/>
                      <a:pt x="348" y="134"/>
                    </a:cubicBezTo>
                    <a:cubicBezTo>
                      <a:pt x="350" y="137"/>
                      <a:pt x="350" y="137"/>
                      <a:pt x="350" y="137"/>
                    </a:cubicBezTo>
                    <a:cubicBezTo>
                      <a:pt x="353" y="143"/>
                      <a:pt x="353" y="143"/>
                      <a:pt x="353" y="143"/>
                    </a:cubicBezTo>
                    <a:cubicBezTo>
                      <a:pt x="359" y="155"/>
                      <a:pt x="359" y="155"/>
                      <a:pt x="359" y="155"/>
                    </a:cubicBezTo>
                    <a:cubicBezTo>
                      <a:pt x="365" y="168"/>
                      <a:pt x="365" y="168"/>
                      <a:pt x="365" y="168"/>
                    </a:cubicBezTo>
                    <a:cubicBezTo>
                      <a:pt x="369" y="180"/>
                      <a:pt x="369" y="180"/>
                      <a:pt x="369" y="180"/>
                    </a:cubicBezTo>
                    <a:cubicBezTo>
                      <a:pt x="371" y="186"/>
                      <a:pt x="371" y="186"/>
                      <a:pt x="371" y="186"/>
                    </a:cubicBezTo>
                    <a:cubicBezTo>
                      <a:pt x="372" y="193"/>
                      <a:pt x="372" y="193"/>
                      <a:pt x="372" y="193"/>
                    </a:cubicBezTo>
                    <a:cubicBezTo>
                      <a:pt x="374" y="206"/>
                      <a:pt x="374" y="206"/>
                      <a:pt x="374" y="206"/>
                    </a:cubicBezTo>
                    <a:cubicBezTo>
                      <a:pt x="375" y="219"/>
                      <a:pt x="375" y="219"/>
                      <a:pt x="375" y="219"/>
                    </a:cubicBezTo>
                    <a:lnTo>
                      <a:pt x="374" y="2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8" name="Freeform 48">
                <a:extLst>
                  <a:ext uri="{FF2B5EF4-FFF2-40B4-BE49-F238E27FC236}">
                    <a16:creationId xmlns:a16="http://schemas.microsoft.com/office/drawing/2014/main" id="{4A07473D-C138-C349-FA5D-E5AD6BD6C1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093167">
                <a:off x="5038743" y="4373132"/>
                <a:ext cx="241707" cy="241707"/>
              </a:xfrm>
              <a:custGeom>
                <a:avLst/>
                <a:gdLst>
                  <a:gd name="T0" fmla="*/ 291 w 699"/>
                  <a:gd name="T1" fmla="*/ 147 h 699"/>
                  <a:gd name="T2" fmla="*/ 258 w 699"/>
                  <a:gd name="T3" fmla="*/ 159 h 699"/>
                  <a:gd name="T4" fmla="*/ 130 w 699"/>
                  <a:gd name="T5" fmla="*/ 75 h 699"/>
                  <a:gd name="T6" fmla="*/ 165 w 699"/>
                  <a:gd name="T7" fmla="*/ 248 h 699"/>
                  <a:gd name="T8" fmla="*/ 150 w 699"/>
                  <a:gd name="T9" fmla="*/ 280 h 699"/>
                  <a:gd name="T10" fmla="*/ 0 w 699"/>
                  <a:gd name="T11" fmla="*/ 311 h 699"/>
                  <a:gd name="T12" fmla="*/ 147 w 699"/>
                  <a:gd name="T13" fmla="*/ 410 h 699"/>
                  <a:gd name="T14" fmla="*/ 159 w 699"/>
                  <a:gd name="T15" fmla="*/ 442 h 699"/>
                  <a:gd name="T16" fmla="*/ 75 w 699"/>
                  <a:gd name="T17" fmla="*/ 569 h 699"/>
                  <a:gd name="T18" fmla="*/ 249 w 699"/>
                  <a:gd name="T19" fmla="*/ 536 h 699"/>
                  <a:gd name="T20" fmla="*/ 279 w 699"/>
                  <a:gd name="T21" fmla="*/ 549 h 699"/>
                  <a:gd name="T22" fmla="*/ 310 w 699"/>
                  <a:gd name="T23" fmla="*/ 699 h 699"/>
                  <a:gd name="T24" fmla="*/ 409 w 699"/>
                  <a:gd name="T25" fmla="*/ 554 h 699"/>
                  <a:gd name="T26" fmla="*/ 442 w 699"/>
                  <a:gd name="T27" fmla="*/ 540 h 699"/>
                  <a:gd name="T28" fmla="*/ 569 w 699"/>
                  <a:gd name="T29" fmla="*/ 624 h 699"/>
                  <a:gd name="T30" fmla="*/ 536 w 699"/>
                  <a:gd name="T31" fmla="*/ 452 h 699"/>
                  <a:gd name="T32" fmla="*/ 549 w 699"/>
                  <a:gd name="T33" fmla="*/ 421 h 699"/>
                  <a:gd name="T34" fmla="*/ 699 w 699"/>
                  <a:gd name="T35" fmla="*/ 389 h 699"/>
                  <a:gd name="T36" fmla="*/ 552 w 699"/>
                  <a:gd name="T37" fmla="*/ 290 h 699"/>
                  <a:gd name="T38" fmla="*/ 540 w 699"/>
                  <a:gd name="T39" fmla="*/ 259 h 699"/>
                  <a:gd name="T40" fmla="*/ 624 w 699"/>
                  <a:gd name="T41" fmla="*/ 130 h 699"/>
                  <a:gd name="T42" fmla="*/ 451 w 699"/>
                  <a:gd name="T43" fmla="*/ 165 h 699"/>
                  <a:gd name="T44" fmla="*/ 421 w 699"/>
                  <a:gd name="T45" fmla="*/ 151 h 699"/>
                  <a:gd name="T46" fmla="*/ 389 w 699"/>
                  <a:gd name="T47" fmla="*/ 0 h 699"/>
                  <a:gd name="T48" fmla="*/ 308 w 699"/>
                  <a:gd name="T49" fmla="*/ 1 h 699"/>
                  <a:gd name="T50" fmla="*/ 503 w 699"/>
                  <a:gd name="T51" fmla="*/ 358 h 699"/>
                  <a:gd name="T52" fmla="*/ 499 w 699"/>
                  <a:gd name="T53" fmla="*/ 389 h 699"/>
                  <a:gd name="T54" fmla="*/ 488 w 699"/>
                  <a:gd name="T55" fmla="*/ 416 h 699"/>
                  <a:gd name="T56" fmla="*/ 473 w 699"/>
                  <a:gd name="T57" fmla="*/ 442 h 699"/>
                  <a:gd name="T58" fmla="*/ 454 w 699"/>
                  <a:gd name="T59" fmla="*/ 464 h 699"/>
                  <a:gd name="T60" fmla="*/ 430 w 699"/>
                  <a:gd name="T61" fmla="*/ 482 h 699"/>
                  <a:gd name="T62" fmla="*/ 403 w 699"/>
                  <a:gd name="T63" fmla="*/ 495 h 699"/>
                  <a:gd name="T64" fmla="*/ 373 w 699"/>
                  <a:gd name="T65" fmla="*/ 503 h 699"/>
                  <a:gd name="T66" fmla="*/ 350 w 699"/>
                  <a:gd name="T67" fmla="*/ 504 h 699"/>
                  <a:gd name="T68" fmla="*/ 326 w 699"/>
                  <a:gd name="T69" fmla="*/ 503 h 699"/>
                  <a:gd name="T70" fmla="*/ 297 w 699"/>
                  <a:gd name="T71" fmla="*/ 495 h 699"/>
                  <a:gd name="T72" fmla="*/ 270 w 699"/>
                  <a:gd name="T73" fmla="*/ 482 h 699"/>
                  <a:gd name="T74" fmla="*/ 246 w 699"/>
                  <a:gd name="T75" fmla="*/ 464 h 699"/>
                  <a:gd name="T76" fmla="*/ 226 w 699"/>
                  <a:gd name="T77" fmla="*/ 442 h 699"/>
                  <a:gd name="T78" fmla="*/ 211 w 699"/>
                  <a:gd name="T79" fmla="*/ 416 h 699"/>
                  <a:gd name="T80" fmla="*/ 201 w 699"/>
                  <a:gd name="T81" fmla="*/ 389 h 699"/>
                  <a:gd name="T82" fmla="*/ 196 w 699"/>
                  <a:gd name="T83" fmla="*/ 358 h 699"/>
                  <a:gd name="T84" fmla="*/ 196 w 699"/>
                  <a:gd name="T85" fmla="*/ 341 h 699"/>
                  <a:gd name="T86" fmla="*/ 201 w 699"/>
                  <a:gd name="T87" fmla="*/ 311 h 699"/>
                  <a:gd name="T88" fmla="*/ 211 w 699"/>
                  <a:gd name="T89" fmla="*/ 283 h 699"/>
                  <a:gd name="T90" fmla="*/ 226 w 699"/>
                  <a:gd name="T91" fmla="*/ 257 h 699"/>
                  <a:gd name="T92" fmla="*/ 246 w 699"/>
                  <a:gd name="T93" fmla="*/ 236 h 699"/>
                  <a:gd name="T94" fmla="*/ 270 w 699"/>
                  <a:gd name="T95" fmla="*/ 218 h 699"/>
                  <a:gd name="T96" fmla="*/ 297 w 699"/>
                  <a:gd name="T97" fmla="*/ 205 h 699"/>
                  <a:gd name="T98" fmla="*/ 326 w 699"/>
                  <a:gd name="T99" fmla="*/ 198 h 699"/>
                  <a:gd name="T100" fmla="*/ 350 w 699"/>
                  <a:gd name="T101" fmla="*/ 196 h 699"/>
                  <a:gd name="T102" fmla="*/ 373 w 699"/>
                  <a:gd name="T103" fmla="*/ 198 h 699"/>
                  <a:gd name="T104" fmla="*/ 403 w 699"/>
                  <a:gd name="T105" fmla="*/ 205 h 699"/>
                  <a:gd name="T106" fmla="*/ 430 w 699"/>
                  <a:gd name="T107" fmla="*/ 218 h 699"/>
                  <a:gd name="T108" fmla="*/ 454 w 699"/>
                  <a:gd name="T109" fmla="*/ 236 h 699"/>
                  <a:gd name="T110" fmla="*/ 473 w 699"/>
                  <a:gd name="T111" fmla="*/ 257 h 699"/>
                  <a:gd name="T112" fmla="*/ 488 w 699"/>
                  <a:gd name="T113" fmla="*/ 283 h 699"/>
                  <a:gd name="T114" fmla="*/ 499 w 699"/>
                  <a:gd name="T115" fmla="*/ 311 h 699"/>
                  <a:gd name="T116" fmla="*/ 503 w 699"/>
                  <a:gd name="T117" fmla="*/ 341 h 699"/>
                  <a:gd name="T118" fmla="*/ 505 w 699"/>
                  <a:gd name="T119" fmla="*/ 35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9" h="699">
                    <a:moveTo>
                      <a:pt x="308" y="1"/>
                    </a:moveTo>
                    <a:lnTo>
                      <a:pt x="291" y="147"/>
                    </a:lnTo>
                    <a:lnTo>
                      <a:pt x="279" y="151"/>
                    </a:lnTo>
                    <a:lnTo>
                      <a:pt x="258" y="159"/>
                    </a:lnTo>
                    <a:lnTo>
                      <a:pt x="249" y="165"/>
                    </a:lnTo>
                    <a:lnTo>
                      <a:pt x="130" y="75"/>
                    </a:lnTo>
                    <a:lnTo>
                      <a:pt x="74" y="132"/>
                    </a:lnTo>
                    <a:lnTo>
                      <a:pt x="165" y="248"/>
                    </a:lnTo>
                    <a:lnTo>
                      <a:pt x="159" y="259"/>
                    </a:lnTo>
                    <a:lnTo>
                      <a:pt x="150" y="280"/>
                    </a:lnTo>
                    <a:lnTo>
                      <a:pt x="147" y="290"/>
                    </a:lnTo>
                    <a:lnTo>
                      <a:pt x="0" y="311"/>
                    </a:lnTo>
                    <a:lnTo>
                      <a:pt x="0" y="391"/>
                    </a:lnTo>
                    <a:lnTo>
                      <a:pt x="147" y="410"/>
                    </a:lnTo>
                    <a:lnTo>
                      <a:pt x="150" y="421"/>
                    </a:lnTo>
                    <a:lnTo>
                      <a:pt x="159" y="442"/>
                    </a:lnTo>
                    <a:lnTo>
                      <a:pt x="163" y="452"/>
                    </a:lnTo>
                    <a:lnTo>
                      <a:pt x="75" y="569"/>
                    </a:lnTo>
                    <a:lnTo>
                      <a:pt x="132" y="626"/>
                    </a:lnTo>
                    <a:lnTo>
                      <a:pt x="249" y="536"/>
                    </a:lnTo>
                    <a:lnTo>
                      <a:pt x="258" y="542"/>
                    </a:lnTo>
                    <a:lnTo>
                      <a:pt x="279" y="549"/>
                    </a:lnTo>
                    <a:lnTo>
                      <a:pt x="291" y="554"/>
                    </a:lnTo>
                    <a:lnTo>
                      <a:pt x="310" y="699"/>
                    </a:lnTo>
                    <a:lnTo>
                      <a:pt x="391" y="699"/>
                    </a:lnTo>
                    <a:lnTo>
                      <a:pt x="409" y="554"/>
                    </a:lnTo>
                    <a:lnTo>
                      <a:pt x="421" y="549"/>
                    </a:lnTo>
                    <a:lnTo>
                      <a:pt x="442" y="540"/>
                    </a:lnTo>
                    <a:lnTo>
                      <a:pt x="452" y="536"/>
                    </a:lnTo>
                    <a:lnTo>
                      <a:pt x="569" y="624"/>
                    </a:lnTo>
                    <a:lnTo>
                      <a:pt x="626" y="567"/>
                    </a:lnTo>
                    <a:lnTo>
                      <a:pt x="536" y="452"/>
                    </a:lnTo>
                    <a:lnTo>
                      <a:pt x="540" y="442"/>
                    </a:lnTo>
                    <a:lnTo>
                      <a:pt x="549" y="421"/>
                    </a:lnTo>
                    <a:lnTo>
                      <a:pt x="552" y="410"/>
                    </a:lnTo>
                    <a:lnTo>
                      <a:pt x="699" y="389"/>
                    </a:lnTo>
                    <a:lnTo>
                      <a:pt x="699" y="310"/>
                    </a:lnTo>
                    <a:lnTo>
                      <a:pt x="552" y="290"/>
                    </a:lnTo>
                    <a:lnTo>
                      <a:pt x="549" y="280"/>
                    </a:lnTo>
                    <a:lnTo>
                      <a:pt x="540" y="259"/>
                    </a:lnTo>
                    <a:lnTo>
                      <a:pt x="536" y="248"/>
                    </a:lnTo>
                    <a:lnTo>
                      <a:pt x="624" y="130"/>
                    </a:lnTo>
                    <a:lnTo>
                      <a:pt x="567" y="75"/>
                    </a:lnTo>
                    <a:lnTo>
                      <a:pt x="451" y="165"/>
                    </a:lnTo>
                    <a:lnTo>
                      <a:pt x="442" y="159"/>
                    </a:lnTo>
                    <a:lnTo>
                      <a:pt x="421" y="151"/>
                    </a:lnTo>
                    <a:lnTo>
                      <a:pt x="409" y="147"/>
                    </a:lnTo>
                    <a:lnTo>
                      <a:pt x="389" y="0"/>
                    </a:lnTo>
                    <a:lnTo>
                      <a:pt x="308" y="1"/>
                    </a:lnTo>
                    <a:lnTo>
                      <a:pt x="308" y="1"/>
                    </a:lnTo>
                    <a:close/>
                    <a:moveTo>
                      <a:pt x="505" y="350"/>
                    </a:moveTo>
                    <a:lnTo>
                      <a:pt x="503" y="358"/>
                    </a:lnTo>
                    <a:lnTo>
                      <a:pt x="502" y="374"/>
                    </a:lnTo>
                    <a:lnTo>
                      <a:pt x="499" y="389"/>
                    </a:lnTo>
                    <a:lnTo>
                      <a:pt x="494" y="403"/>
                    </a:lnTo>
                    <a:lnTo>
                      <a:pt x="488" y="416"/>
                    </a:lnTo>
                    <a:lnTo>
                      <a:pt x="482" y="430"/>
                    </a:lnTo>
                    <a:lnTo>
                      <a:pt x="473" y="442"/>
                    </a:lnTo>
                    <a:lnTo>
                      <a:pt x="464" y="453"/>
                    </a:lnTo>
                    <a:lnTo>
                      <a:pt x="454" y="464"/>
                    </a:lnTo>
                    <a:lnTo>
                      <a:pt x="442" y="473"/>
                    </a:lnTo>
                    <a:lnTo>
                      <a:pt x="430" y="482"/>
                    </a:lnTo>
                    <a:lnTo>
                      <a:pt x="416" y="489"/>
                    </a:lnTo>
                    <a:lnTo>
                      <a:pt x="403" y="495"/>
                    </a:lnTo>
                    <a:lnTo>
                      <a:pt x="388" y="500"/>
                    </a:lnTo>
                    <a:lnTo>
                      <a:pt x="373" y="503"/>
                    </a:lnTo>
                    <a:lnTo>
                      <a:pt x="358" y="504"/>
                    </a:lnTo>
                    <a:lnTo>
                      <a:pt x="350" y="504"/>
                    </a:lnTo>
                    <a:lnTo>
                      <a:pt x="341" y="504"/>
                    </a:lnTo>
                    <a:lnTo>
                      <a:pt x="326" y="503"/>
                    </a:lnTo>
                    <a:lnTo>
                      <a:pt x="311" y="500"/>
                    </a:lnTo>
                    <a:lnTo>
                      <a:pt x="297" y="495"/>
                    </a:lnTo>
                    <a:lnTo>
                      <a:pt x="283" y="489"/>
                    </a:lnTo>
                    <a:lnTo>
                      <a:pt x="270" y="482"/>
                    </a:lnTo>
                    <a:lnTo>
                      <a:pt x="258" y="473"/>
                    </a:lnTo>
                    <a:lnTo>
                      <a:pt x="246" y="464"/>
                    </a:lnTo>
                    <a:lnTo>
                      <a:pt x="235" y="453"/>
                    </a:lnTo>
                    <a:lnTo>
                      <a:pt x="226" y="442"/>
                    </a:lnTo>
                    <a:lnTo>
                      <a:pt x="217" y="430"/>
                    </a:lnTo>
                    <a:lnTo>
                      <a:pt x="211" y="416"/>
                    </a:lnTo>
                    <a:lnTo>
                      <a:pt x="205" y="403"/>
                    </a:lnTo>
                    <a:lnTo>
                      <a:pt x="201" y="389"/>
                    </a:lnTo>
                    <a:lnTo>
                      <a:pt x="198" y="374"/>
                    </a:lnTo>
                    <a:lnTo>
                      <a:pt x="196" y="358"/>
                    </a:lnTo>
                    <a:lnTo>
                      <a:pt x="196" y="350"/>
                    </a:lnTo>
                    <a:lnTo>
                      <a:pt x="196" y="341"/>
                    </a:lnTo>
                    <a:lnTo>
                      <a:pt x="198" y="326"/>
                    </a:lnTo>
                    <a:lnTo>
                      <a:pt x="201" y="311"/>
                    </a:lnTo>
                    <a:lnTo>
                      <a:pt x="205" y="296"/>
                    </a:lnTo>
                    <a:lnTo>
                      <a:pt x="211" y="283"/>
                    </a:lnTo>
                    <a:lnTo>
                      <a:pt x="217" y="269"/>
                    </a:lnTo>
                    <a:lnTo>
                      <a:pt x="226" y="257"/>
                    </a:lnTo>
                    <a:lnTo>
                      <a:pt x="235" y="247"/>
                    </a:lnTo>
                    <a:lnTo>
                      <a:pt x="246" y="236"/>
                    </a:lnTo>
                    <a:lnTo>
                      <a:pt x="258" y="226"/>
                    </a:lnTo>
                    <a:lnTo>
                      <a:pt x="270" y="218"/>
                    </a:lnTo>
                    <a:lnTo>
                      <a:pt x="283" y="211"/>
                    </a:lnTo>
                    <a:lnTo>
                      <a:pt x="297" y="205"/>
                    </a:lnTo>
                    <a:lnTo>
                      <a:pt x="311" y="201"/>
                    </a:lnTo>
                    <a:lnTo>
                      <a:pt x="326" y="198"/>
                    </a:lnTo>
                    <a:lnTo>
                      <a:pt x="341" y="196"/>
                    </a:lnTo>
                    <a:lnTo>
                      <a:pt x="350" y="196"/>
                    </a:lnTo>
                    <a:lnTo>
                      <a:pt x="358" y="196"/>
                    </a:lnTo>
                    <a:lnTo>
                      <a:pt x="373" y="198"/>
                    </a:lnTo>
                    <a:lnTo>
                      <a:pt x="388" y="201"/>
                    </a:lnTo>
                    <a:lnTo>
                      <a:pt x="403" y="205"/>
                    </a:lnTo>
                    <a:lnTo>
                      <a:pt x="416" y="211"/>
                    </a:lnTo>
                    <a:lnTo>
                      <a:pt x="430" y="218"/>
                    </a:lnTo>
                    <a:lnTo>
                      <a:pt x="442" y="226"/>
                    </a:lnTo>
                    <a:lnTo>
                      <a:pt x="454" y="236"/>
                    </a:lnTo>
                    <a:lnTo>
                      <a:pt x="464" y="247"/>
                    </a:lnTo>
                    <a:lnTo>
                      <a:pt x="473" y="257"/>
                    </a:lnTo>
                    <a:lnTo>
                      <a:pt x="482" y="269"/>
                    </a:lnTo>
                    <a:lnTo>
                      <a:pt x="488" y="283"/>
                    </a:lnTo>
                    <a:lnTo>
                      <a:pt x="494" y="296"/>
                    </a:lnTo>
                    <a:lnTo>
                      <a:pt x="499" y="311"/>
                    </a:lnTo>
                    <a:lnTo>
                      <a:pt x="502" y="326"/>
                    </a:lnTo>
                    <a:lnTo>
                      <a:pt x="503" y="341"/>
                    </a:lnTo>
                    <a:lnTo>
                      <a:pt x="505" y="350"/>
                    </a:lnTo>
                    <a:lnTo>
                      <a:pt x="505" y="35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TextBox 372">
                <a:extLst>
                  <a:ext uri="{FF2B5EF4-FFF2-40B4-BE49-F238E27FC236}">
                    <a16:creationId xmlns:a16="http://schemas.microsoft.com/office/drawing/2014/main" id="{70033DBC-44D6-C387-F5CA-815D70567089}"/>
                  </a:ext>
                </a:extLst>
              </p:cNvPr>
              <p:cNvSpPr txBox="1"/>
              <p:nvPr/>
            </p:nvSpPr>
            <p:spPr>
              <a:xfrm>
                <a:off x="5275976" y="5810196"/>
                <a:ext cx="960548" cy="332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Qualify</a:t>
                </a:r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id="{498BC9DF-6F68-D4E4-5669-30B01CA8839E}"/>
                  </a:ext>
                </a:extLst>
              </p:cNvPr>
              <p:cNvSpPr txBox="1"/>
              <p:nvPr/>
            </p:nvSpPr>
            <p:spPr>
              <a:xfrm>
                <a:off x="5275976" y="6102401"/>
                <a:ext cx="960548" cy="332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Prepare</a:t>
                </a:r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14A68D2E-7EED-8500-D709-893464461544}"/>
                  </a:ext>
                </a:extLst>
              </p:cNvPr>
              <p:cNvSpPr txBox="1"/>
              <p:nvPr/>
            </p:nvSpPr>
            <p:spPr>
              <a:xfrm>
                <a:off x="5275976" y="6400127"/>
                <a:ext cx="960548" cy="332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Propose</a:t>
                </a:r>
              </a:p>
            </p:txBody>
          </p:sp>
        </p:grp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B429288A-0F5E-1C34-7681-6A8F3B34BCBC}"/>
                </a:ext>
              </a:extLst>
            </p:cNvPr>
            <p:cNvSpPr txBox="1"/>
            <p:nvPr/>
          </p:nvSpPr>
          <p:spPr>
            <a:xfrm>
              <a:off x="8231275" y="1917323"/>
              <a:ext cx="23650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200"/>
                <a:t>More opportunities that are better aligned with capabilities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200"/>
                <a:t>Strong program concepts that strengthen the ecosystem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975B9733-4244-C1F5-8640-61E43802612E}"/>
                </a:ext>
              </a:extLst>
            </p:cNvPr>
            <p:cNvSpPr txBox="1"/>
            <p:nvPr/>
          </p:nvSpPr>
          <p:spPr>
            <a:xfrm>
              <a:off x="8260562" y="3963690"/>
              <a:ext cx="21474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200"/>
                <a:t>Rigor in process that moves opportunities through the pipeline, leading to &gt;50% win rate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200"/>
                <a:t>Early pursuit start to gain insight into customer’s goals, build strong concepts, and forge partnerships</a:t>
              </a:r>
            </a:p>
          </p:txBody>
        </p: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636AAC1D-C4FE-DCD7-1FBB-7695196CD8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9764" y="1890077"/>
              <a:ext cx="1408988" cy="832507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itle 1">
            <a:extLst>
              <a:ext uri="{FF2B5EF4-FFF2-40B4-BE49-F238E27FC236}">
                <a16:creationId xmlns:a16="http://schemas.microsoft.com/office/drawing/2014/main" id="{56D74960-B25E-E302-F70C-88CEEE5ED050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7747579" cy="10416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Benefits: Better, Faster, and Cheaper Organization Growth</a:t>
            </a:r>
          </a:p>
        </p:txBody>
      </p:sp>
    </p:spTree>
    <p:extLst>
      <p:ext uri="{BB962C8B-B14F-4D97-AF65-F5344CB8AC3E}">
        <p14:creationId xmlns:p14="http://schemas.microsoft.com/office/powerpoint/2010/main" val="163626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A91A-6D2D-0076-96B1-073B1170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EF050-3DD0-7954-8F4B-6B97F46A9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09084"/>
            <a:ext cx="7702898" cy="4397396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Maryland woman- and veteran-owned consulting and training company founded in 2005, that won $26 Billion in funded contracts and grants for clients, including top government contractors</a:t>
            </a:r>
          </a:p>
          <a:p>
            <a:r>
              <a:rPr lang="en-US" err="1"/>
              <a:t>GovCon</a:t>
            </a:r>
            <a:r>
              <a:rPr lang="en-US"/>
              <a:t> Incubator founded in 2017, and Bid &amp; Proposal Academy founded in 2010</a:t>
            </a:r>
          </a:p>
          <a:p>
            <a:r>
              <a:rPr lang="en-US"/>
              <a:t>U.S. Department of Labor Registered Apprenticeship in Government Business Development – the only one in the Nation</a:t>
            </a:r>
          </a:p>
          <a:p>
            <a:r>
              <a:rPr lang="en-US"/>
              <a:t>Eligible for the U.S. Department of Veteran Affairs educational reimbursement funding such as GI Bill and VR&amp;E</a:t>
            </a:r>
          </a:p>
          <a:p>
            <a:r>
              <a:rPr lang="en-US"/>
              <a:t>On the Eligible Training Provider List (ETPL)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1E8FD-0E9F-6F80-53B1-6FC66DB46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979" y="1722164"/>
            <a:ext cx="1772024" cy="2662912"/>
          </a:xfrm>
          <a:prstGeom prst="rect">
            <a:avLst/>
          </a:prstGeom>
        </p:spPr>
      </p:pic>
      <p:grpSp>
        <p:nvGrpSpPr>
          <p:cNvPr id="820" name="Group 819">
            <a:extLst>
              <a:ext uri="{FF2B5EF4-FFF2-40B4-BE49-F238E27FC236}">
                <a16:creationId xmlns:a16="http://schemas.microsoft.com/office/drawing/2014/main" id="{05138337-F3EB-4F35-74C2-01F39BA25A65}"/>
              </a:ext>
            </a:extLst>
          </p:cNvPr>
          <p:cNvGrpSpPr/>
          <p:nvPr/>
        </p:nvGrpSpPr>
        <p:grpSpPr>
          <a:xfrm>
            <a:off x="8493765" y="4155604"/>
            <a:ext cx="1143955" cy="1658219"/>
            <a:chOff x="4198919" y="4233429"/>
            <a:chExt cx="722740" cy="1047647"/>
          </a:xfrm>
        </p:grpSpPr>
        <p:grpSp>
          <p:nvGrpSpPr>
            <p:cNvPr id="659" name="Gruppieren 359">
              <a:extLst>
                <a:ext uri="{FF2B5EF4-FFF2-40B4-BE49-F238E27FC236}">
                  <a16:creationId xmlns:a16="http://schemas.microsoft.com/office/drawing/2014/main" id="{22D6E437-5A31-12A6-E42C-0140F8B85DAF}"/>
                </a:ext>
              </a:extLst>
            </p:cNvPr>
            <p:cNvGrpSpPr/>
            <p:nvPr/>
          </p:nvGrpSpPr>
          <p:grpSpPr bwMode="gray">
            <a:xfrm flipH="1">
              <a:off x="4198919" y="4272953"/>
              <a:ext cx="176170" cy="693530"/>
              <a:chOff x="3145603" y="2261434"/>
              <a:chExt cx="631084" cy="2484394"/>
            </a:xfrm>
          </p:grpSpPr>
          <p:sp>
            <p:nvSpPr>
              <p:cNvPr id="660" name="Ellipse 30">
                <a:extLst>
                  <a:ext uri="{FF2B5EF4-FFF2-40B4-BE49-F238E27FC236}">
                    <a16:creationId xmlns:a16="http://schemas.microsoft.com/office/drawing/2014/main" id="{CB574014-F98A-13E9-687F-CDE94EE0AB7E}"/>
                  </a:ext>
                </a:extLst>
              </p:cNvPr>
              <p:cNvSpPr/>
              <p:nvPr/>
            </p:nvSpPr>
            <p:spPr bwMode="gray">
              <a:xfrm>
                <a:off x="3221012" y="4503586"/>
                <a:ext cx="480267" cy="242242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Calibri Light"/>
                </a:endParaRPr>
              </a:p>
            </p:txBody>
          </p:sp>
          <p:grpSp>
            <p:nvGrpSpPr>
              <p:cNvPr id="661" name="Gruppieren 112">
                <a:extLst>
                  <a:ext uri="{FF2B5EF4-FFF2-40B4-BE49-F238E27FC236}">
                    <a16:creationId xmlns:a16="http://schemas.microsoft.com/office/drawing/2014/main" id="{0C1E4373-0EE8-10C4-7A60-5041192C3584}"/>
                  </a:ext>
                </a:extLst>
              </p:cNvPr>
              <p:cNvGrpSpPr/>
              <p:nvPr/>
            </p:nvGrpSpPr>
            <p:grpSpPr bwMode="gray">
              <a:xfrm>
                <a:off x="3145603" y="2261434"/>
                <a:ext cx="631084" cy="2437287"/>
                <a:chOff x="15849600" y="5499101"/>
                <a:chExt cx="5478462" cy="21158200"/>
              </a:xfrm>
              <a:effectLst/>
            </p:grpSpPr>
            <p:sp>
              <p:nvSpPr>
                <p:cNvPr id="662" name="Freeform 346">
                  <a:extLst>
                    <a:ext uri="{FF2B5EF4-FFF2-40B4-BE49-F238E27FC236}">
                      <a16:creationId xmlns:a16="http://schemas.microsoft.com/office/drawing/2014/main" id="{C890EBA3-2DB7-9780-9D89-B7A3911678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341850" y="15898813"/>
                  <a:ext cx="3443288" cy="4878388"/>
                </a:xfrm>
                <a:custGeom>
                  <a:avLst/>
                  <a:gdLst/>
                  <a:ahLst/>
                  <a:cxnLst>
                    <a:cxn ang="0">
                      <a:pos x="0" y="1226"/>
                    </a:cxn>
                    <a:cxn ang="0">
                      <a:pos x="513" y="1294"/>
                    </a:cxn>
                    <a:cxn ang="0">
                      <a:pos x="762" y="1286"/>
                    </a:cxn>
                    <a:cxn ang="0">
                      <a:pos x="871" y="1202"/>
                    </a:cxn>
                    <a:cxn ang="0">
                      <a:pos x="904" y="1174"/>
                    </a:cxn>
                    <a:cxn ang="0">
                      <a:pos x="904" y="1004"/>
                    </a:cxn>
                    <a:cxn ang="0">
                      <a:pos x="866" y="652"/>
                    </a:cxn>
                    <a:cxn ang="0">
                      <a:pos x="795" y="271"/>
                    </a:cxn>
                    <a:cxn ang="0">
                      <a:pos x="755" y="131"/>
                    </a:cxn>
                    <a:cxn ang="0">
                      <a:pos x="690" y="19"/>
                    </a:cxn>
                    <a:cxn ang="0">
                      <a:pos x="295" y="0"/>
                    </a:cxn>
                    <a:cxn ang="0">
                      <a:pos x="193" y="49"/>
                    </a:cxn>
                    <a:cxn ang="0">
                      <a:pos x="89" y="484"/>
                    </a:cxn>
                    <a:cxn ang="0">
                      <a:pos x="85" y="693"/>
                    </a:cxn>
                    <a:cxn ang="0">
                      <a:pos x="60" y="887"/>
                    </a:cxn>
                    <a:cxn ang="0">
                      <a:pos x="57" y="1065"/>
                    </a:cxn>
                    <a:cxn ang="0">
                      <a:pos x="69" y="1210"/>
                    </a:cxn>
                  </a:cxnLst>
                  <a:rect l="0" t="0" r="r" b="b"/>
                  <a:pathLst>
                    <a:path w="918" h="1301">
                      <a:moveTo>
                        <a:pt x="0" y="1226"/>
                      </a:moveTo>
                      <a:cubicBezTo>
                        <a:pt x="131" y="1266"/>
                        <a:pt x="372" y="1301"/>
                        <a:pt x="513" y="1294"/>
                      </a:cubicBezTo>
                      <a:cubicBezTo>
                        <a:pt x="592" y="1290"/>
                        <a:pt x="685" y="1301"/>
                        <a:pt x="762" y="1286"/>
                      </a:cubicBezTo>
                      <a:cubicBezTo>
                        <a:pt x="795" y="1280"/>
                        <a:pt x="838" y="1212"/>
                        <a:pt x="871" y="1202"/>
                      </a:cubicBezTo>
                      <a:cubicBezTo>
                        <a:pt x="898" y="1193"/>
                        <a:pt x="894" y="1200"/>
                        <a:pt x="904" y="1174"/>
                      </a:cubicBezTo>
                      <a:cubicBezTo>
                        <a:pt x="918" y="1133"/>
                        <a:pt x="905" y="1047"/>
                        <a:pt x="904" y="1004"/>
                      </a:cubicBezTo>
                      <a:cubicBezTo>
                        <a:pt x="900" y="887"/>
                        <a:pt x="880" y="767"/>
                        <a:pt x="866" y="652"/>
                      </a:cubicBezTo>
                      <a:cubicBezTo>
                        <a:pt x="852" y="530"/>
                        <a:pt x="842" y="383"/>
                        <a:pt x="795" y="271"/>
                      </a:cubicBezTo>
                      <a:cubicBezTo>
                        <a:pt x="777" y="228"/>
                        <a:pt x="766" y="178"/>
                        <a:pt x="755" y="131"/>
                      </a:cubicBezTo>
                      <a:cubicBezTo>
                        <a:pt x="742" y="75"/>
                        <a:pt x="756" y="26"/>
                        <a:pt x="690" y="19"/>
                      </a:cubicBezTo>
                      <a:cubicBezTo>
                        <a:pt x="558" y="6"/>
                        <a:pt x="427" y="1"/>
                        <a:pt x="295" y="0"/>
                      </a:cubicBezTo>
                      <a:cubicBezTo>
                        <a:pt x="246" y="0"/>
                        <a:pt x="214" y="3"/>
                        <a:pt x="193" y="49"/>
                      </a:cubicBezTo>
                      <a:cubicBezTo>
                        <a:pt x="134" y="185"/>
                        <a:pt x="107" y="336"/>
                        <a:pt x="89" y="484"/>
                      </a:cubicBezTo>
                      <a:cubicBezTo>
                        <a:pt x="81" y="552"/>
                        <a:pt x="86" y="623"/>
                        <a:pt x="85" y="693"/>
                      </a:cubicBezTo>
                      <a:cubicBezTo>
                        <a:pt x="85" y="760"/>
                        <a:pt x="67" y="821"/>
                        <a:pt x="60" y="887"/>
                      </a:cubicBezTo>
                      <a:cubicBezTo>
                        <a:pt x="54" y="947"/>
                        <a:pt x="51" y="1005"/>
                        <a:pt x="57" y="1065"/>
                      </a:cubicBezTo>
                      <a:cubicBezTo>
                        <a:pt x="61" y="1111"/>
                        <a:pt x="72" y="1165"/>
                        <a:pt x="69" y="1210"/>
                      </a:cubicBezTo>
                    </a:path>
                  </a:pathLst>
                </a:custGeom>
                <a:solidFill>
                  <a:srgbClr val="00000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63" name="Freeform 347">
                  <a:extLst>
                    <a:ext uri="{FF2B5EF4-FFF2-40B4-BE49-F238E27FC236}">
                      <a16:creationId xmlns:a16="http://schemas.microsoft.com/office/drawing/2014/main" id="{9F4B970F-5941-6685-F83B-79F0155A50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719550" y="15301913"/>
                  <a:ext cx="2633663" cy="10912475"/>
                </a:xfrm>
                <a:custGeom>
                  <a:avLst/>
                  <a:gdLst/>
                  <a:ahLst/>
                  <a:cxnLst>
                    <a:cxn ang="0">
                      <a:pos x="691" y="256"/>
                    </a:cxn>
                    <a:cxn ang="0">
                      <a:pos x="658" y="957"/>
                    </a:cxn>
                    <a:cxn ang="0">
                      <a:pos x="634" y="1207"/>
                    </a:cxn>
                    <a:cxn ang="0">
                      <a:pos x="610" y="1401"/>
                    </a:cxn>
                    <a:cxn ang="0">
                      <a:pos x="578" y="1816"/>
                    </a:cxn>
                    <a:cxn ang="0">
                      <a:pos x="521" y="1990"/>
                    </a:cxn>
                    <a:cxn ang="0">
                      <a:pos x="481" y="2171"/>
                    </a:cxn>
                    <a:cxn ang="0">
                      <a:pos x="444" y="2344"/>
                    </a:cxn>
                    <a:cxn ang="0">
                      <a:pos x="488" y="2510"/>
                    </a:cxn>
                    <a:cxn ang="0">
                      <a:pos x="411" y="2646"/>
                    </a:cxn>
                    <a:cxn ang="0">
                      <a:pos x="279" y="2781"/>
                    </a:cxn>
                    <a:cxn ang="0">
                      <a:pos x="187" y="2842"/>
                    </a:cxn>
                    <a:cxn ang="0">
                      <a:pos x="87" y="2904"/>
                    </a:cxn>
                    <a:cxn ang="0">
                      <a:pos x="63" y="2892"/>
                    </a:cxn>
                    <a:cxn ang="0">
                      <a:pos x="18" y="2860"/>
                    </a:cxn>
                    <a:cxn ang="0">
                      <a:pos x="93" y="2722"/>
                    </a:cxn>
                    <a:cxn ang="0">
                      <a:pos x="166" y="2578"/>
                    </a:cxn>
                    <a:cxn ang="0">
                      <a:pos x="251" y="2227"/>
                    </a:cxn>
                    <a:cxn ang="0">
                      <a:pos x="276" y="1797"/>
                    </a:cxn>
                    <a:cxn ang="0">
                      <a:pos x="304" y="1392"/>
                    </a:cxn>
                    <a:cxn ang="0">
                      <a:pos x="276" y="1134"/>
                    </a:cxn>
                    <a:cxn ang="0">
                      <a:pos x="280" y="781"/>
                    </a:cxn>
                    <a:cxn ang="0">
                      <a:pos x="303" y="476"/>
                    </a:cxn>
                    <a:cxn ang="0">
                      <a:pos x="340" y="227"/>
                    </a:cxn>
                    <a:cxn ang="0">
                      <a:pos x="401" y="43"/>
                    </a:cxn>
                    <a:cxn ang="0">
                      <a:pos x="578" y="6"/>
                    </a:cxn>
                    <a:cxn ang="0">
                      <a:pos x="667" y="70"/>
                    </a:cxn>
                    <a:cxn ang="0">
                      <a:pos x="691" y="264"/>
                    </a:cxn>
                  </a:cxnLst>
                  <a:rect l="0" t="0" r="r" b="b"/>
                  <a:pathLst>
                    <a:path w="702" h="2910">
                      <a:moveTo>
                        <a:pt x="691" y="256"/>
                      </a:moveTo>
                      <a:cubicBezTo>
                        <a:pt x="691" y="491"/>
                        <a:pt x="670" y="724"/>
                        <a:pt x="658" y="957"/>
                      </a:cubicBezTo>
                      <a:cubicBezTo>
                        <a:pt x="654" y="1045"/>
                        <a:pt x="650" y="1125"/>
                        <a:pt x="634" y="1207"/>
                      </a:cubicBezTo>
                      <a:cubicBezTo>
                        <a:pt x="622" y="1271"/>
                        <a:pt x="610" y="1331"/>
                        <a:pt x="610" y="1401"/>
                      </a:cubicBezTo>
                      <a:cubicBezTo>
                        <a:pt x="610" y="1544"/>
                        <a:pt x="617" y="1684"/>
                        <a:pt x="578" y="1816"/>
                      </a:cubicBezTo>
                      <a:cubicBezTo>
                        <a:pt x="560" y="1877"/>
                        <a:pt x="533" y="1928"/>
                        <a:pt x="521" y="1990"/>
                      </a:cubicBezTo>
                      <a:cubicBezTo>
                        <a:pt x="509" y="2049"/>
                        <a:pt x="496" y="2113"/>
                        <a:pt x="481" y="2171"/>
                      </a:cubicBezTo>
                      <a:cubicBezTo>
                        <a:pt x="467" y="2226"/>
                        <a:pt x="452" y="2288"/>
                        <a:pt x="444" y="2344"/>
                      </a:cubicBezTo>
                      <a:cubicBezTo>
                        <a:pt x="434" y="2410"/>
                        <a:pt x="479" y="2447"/>
                        <a:pt x="488" y="2510"/>
                      </a:cubicBezTo>
                      <a:cubicBezTo>
                        <a:pt x="500" y="2590"/>
                        <a:pt x="475" y="2613"/>
                        <a:pt x="411" y="2646"/>
                      </a:cubicBezTo>
                      <a:cubicBezTo>
                        <a:pt x="345" y="2679"/>
                        <a:pt x="339" y="2742"/>
                        <a:pt x="279" y="2781"/>
                      </a:cubicBezTo>
                      <a:cubicBezTo>
                        <a:pt x="248" y="2801"/>
                        <a:pt x="215" y="2818"/>
                        <a:pt x="187" y="2842"/>
                      </a:cubicBezTo>
                      <a:cubicBezTo>
                        <a:pt x="163" y="2861"/>
                        <a:pt x="118" y="2910"/>
                        <a:pt x="87" y="2904"/>
                      </a:cubicBezTo>
                      <a:cubicBezTo>
                        <a:pt x="81" y="2902"/>
                        <a:pt x="73" y="2895"/>
                        <a:pt x="63" y="2892"/>
                      </a:cubicBezTo>
                      <a:cubicBezTo>
                        <a:pt x="68" y="2865"/>
                        <a:pt x="38" y="2862"/>
                        <a:pt x="18" y="2860"/>
                      </a:cubicBezTo>
                      <a:cubicBezTo>
                        <a:pt x="0" y="2821"/>
                        <a:pt x="71" y="2754"/>
                        <a:pt x="93" y="2722"/>
                      </a:cubicBezTo>
                      <a:cubicBezTo>
                        <a:pt x="123" y="2677"/>
                        <a:pt x="137" y="2625"/>
                        <a:pt x="166" y="2578"/>
                      </a:cubicBezTo>
                      <a:cubicBezTo>
                        <a:pt x="233" y="2468"/>
                        <a:pt x="251" y="2360"/>
                        <a:pt x="251" y="2227"/>
                      </a:cubicBezTo>
                      <a:cubicBezTo>
                        <a:pt x="251" y="2082"/>
                        <a:pt x="255" y="1938"/>
                        <a:pt x="276" y="1797"/>
                      </a:cubicBezTo>
                      <a:cubicBezTo>
                        <a:pt x="296" y="1665"/>
                        <a:pt x="297" y="1528"/>
                        <a:pt x="304" y="1392"/>
                      </a:cubicBezTo>
                      <a:cubicBezTo>
                        <a:pt x="308" y="1301"/>
                        <a:pt x="285" y="1222"/>
                        <a:pt x="276" y="1134"/>
                      </a:cubicBezTo>
                      <a:cubicBezTo>
                        <a:pt x="263" y="1018"/>
                        <a:pt x="269" y="896"/>
                        <a:pt x="280" y="781"/>
                      </a:cubicBezTo>
                      <a:cubicBezTo>
                        <a:pt x="289" y="679"/>
                        <a:pt x="289" y="577"/>
                        <a:pt x="303" y="476"/>
                      </a:cubicBezTo>
                      <a:cubicBezTo>
                        <a:pt x="315" y="393"/>
                        <a:pt x="326" y="307"/>
                        <a:pt x="340" y="227"/>
                      </a:cubicBezTo>
                      <a:cubicBezTo>
                        <a:pt x="350" y="167"/>
                        <a:pt x="355" y="88"/>
                        <a:pt x="401" y="43"/>
                      </a:cubicBezTo>
                      <a:cubicBezTo>
                        <a:pt x="441" y="4"/>
                        <a:pt x="525" y="0"/>
                        <a:pt x="578" y="6"/>
                      </a:cubicBezTo>
                      <a:cubicBezTo>
                        <a:pt x="618" y="10"/>
                        <a:pt x="648" y="35"/>
                        <a:pt x="667" y="70"/>
                      </a:cubicBezTo>
                      <a:cubicBezTo>
                        <a:pt x="690" y="112"/>
                        <a:pt x="702" y="224"/>
                        <a:pt x="691" y="264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64" name="Freeform 348">
                  <a:extLst>
                    <a:ext uri="{FF2B5EF4-FFF2-40B4-BE49-F238E27FC236}">
                      <a16:creationId xmlns:a16="http://schemas.microsoft.com/office/drawing/2014/main" id="{3B6FE600-CCFE-0D0D-78E7-08A3621DC2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705637" y="17146588"/>
                  <a:ext cx="1473200" cy="9048750"/>
                </a:xfrm>
                <a:custGeom>
                  <a:avLst/>
                  <a:gdLst/>
                  <a:ahLst/>
                  <a:cxnLst>
                    <a:cxn ang="0">
                      <a:pos x="346" y="812"/>
                    </a:cxn>
                    <a:cxn ang="0">
                      <a:pos x="362" y="1014"/>
                    </a:cxn>
                    <a:cxn ang="0">
                      <a:pos x="378" y="1380"/>
                    </a:cxn>
                    <a:cxn ang="0">
                      <a:pos x="334" y="1586"/>
                    </a:cxn>
                    <a:cxn ang="0">
                      <a:pos x="310" y="1828"/>
                    </a:cxn>
                    <a:cxn ang="0">
                      <a:pos x="314" y="2042"/>
                    </a:cxn>
                    <a:cxn ang="0">
                      <a:pos x="276" y="2234"/>
                    </a:cxn>
                    <a:cxn ang="0">
                      <a:pos x="161" y="2386"/>
                    </a:cxn>
                    <a:cxn ang="0">
                      <a:pos x="16" y="2316"/>
                    </a:cxn>
                    <a:cxn ang="0">
                      <a:pos x="72" y="2143"/>
                    </a:cxn>
                    <a:cxn ang="0">
                      <a:pos x="120" y="1731"/>
                    </a:cxn>
                    <a:cxn ang="0">
                      <a:pos x="92" y="1522"/>
                    </a:cxn>
                    <a:cxn ang="0">
                      <a:pos x="67" y="1324"/>
                    </a:cxn>
                    <a:cxn ang="0">
                      <a:pos x="56" y="1106"/>
                    </a:cxn>
                    <a:cxn ang="0">
                      <a:pos x="14" y="330"/>
                    </a:cxn>
                    <a:cxn ang="0">
                      <a:pos x="7" y="90"/>
                    </a:cxn>
                    <a:cxn ang="0">
                      <a:pos x="12" y="19"/>
                    </a:cxn>
                    <a:cxn ang="0">
                      <a:pos x="132" y="15"/>
                    </a:cxn>
                    <a:cxn ang="0">
                      <a:pos x="270" y="168"/>
                    </a:cxn>
                    <a:cxn ang="0">
                      <a:pos x="278" y="513"/>
                    </a:cxn>
                    <a:cxn ang="0">
                      <a:pos x="298" y="727"/>
                    </a:cxn>
                    <a:cxn ang="0">
                      <a:pos x="346" y="808"/>
                    </a:cxn>
                  </a:cxnLst>
                  <a:rect l="0" t="0" r="r" b="b"/>
                  <a:pathLst>
                    <a:path w="393" h="2413">
                      <a:moveTo>
                        <a:pt x="346" y="812"/>
                      </a:moveTo>
                      <a:cubicBezTo>
                        <a:pt x="341" y="877"/>
                        <a:pt x="357" y="948"/>
                        <a:pt x="362" y="1014"/>
                      </a:cubicBezTo>
                      <a:cubicBezTo>
                        <a:pt x="372" y="1138"/>
                        <a:pt x="393" y="1259"/>
                        <a:pt x="378" y="1380"/>
                      </a:cubicBezTo>
                      <a:cubicBezTo>
                        <a:pt x="370" y="1450"/>
                        <a:pt x="348" y="1520"/>
                        <a:pt x="334" y="1586"/>
                      </a:cubicBezTo>
                      <a:cubicBezTo>
                        <a:pt x="318" y="1663"/>
                        <a:pt x="317" y="1750"/>
                        <a:pt x="310" y="1828"/>
                      </a:cubicBezTo>
                      <a:cubicBezTo>
                        <a:pt x="303" y="1896"/>
                        <a:pt x="298" y="1977"/>
                        <a:pt x="314" y="2042"/>
                      </a:cubicBezTo>
                      <a:cubicBezTo>
                        <a:pt x="333" y="2124"/>
                        <a:pt x="320" y="2165"/>
                        <a:pt x="276" y="2234"/>
                      </a:cubicBezTo>
                      <a:cubicBezTo>
                        <a:pt x="245" y="2283"/>
                        <a:pt x="220" y="2356"/>
                        <a:pt x="161" y="2386"/>
                      </a:cubicBezTo>
                      <a:cubicBezTo>
                        <a:pt x="105" y="2413"/>
                        <a:pt x="21" y="2378"/>
                        <a:pt x="16" y="2316"/>
                      </a:cubicBezTo>
                      <a:cubicBezTo>
                        <a:pt x="10" y="2256"/>
                        <a:pt x="58" y="2197"/>
                        <a:pt x="72" y="2143"/>
                      </a:cubicBezTo>
                      <a:cubicBezTo>
                        <a:pt x="89" y="2078"/>
                        <a:pt x="120" y="1809"/>
                        <a:pt x="120" y="1731"/>
                      </a:cubicBezTo>
                      <a:cubicBezTo>
                        <a:pt x="120" y="1659"/>
                        <a:pt x="103" y="1590"/>
                        <a:pt x="92" y="1522"/>
                      </a:cubicBezTo>
                      <a:cubicBezTo>
                        <a:pt x="81" y="1457"/>
                        <a:pt x="70" y="1392"/>
                        <a:pt x="67" y="1324"/>
                      </a:cubicBezTo>
                      <a:cubicBezTo>
                        <a:pt x="64" y="1252"/>
                        <a:pt x="66" y="1174"/>
                        <a:pt x="56" y="1106"/>
                      </a:cubicBezTo>
                      <a:cubicBezTo>
                        <a:pt x="19" y="855"/>
                        <a:pt x="38" y="589"/>
                        <a:pt x="14" y="330"/>
                      </a:cubicBezTo>
                      <a:cubicBezTo>
                        <a:pt x="7" y="250"/>
                        <a:pt x="7" y="170"/>
                        <a:pt x="7" y="90"/>
                      </a:cubicBezTo>
                      <a:cubicBezTo>
                        <a:pt x="7" y="74"/>
                        <a:pt x="0" y="32"/>
                        <a:pt x="12" y="19"/>
                      </a:cubicBezTo>
                      <a:cubicBezTo>
                        <a:pt x="31" y="0"/>
                        <a:pt x="109" y="9"/>
                        <a:pt x="132" y="15"/>
                      </a:cubicBezTo>
                      <a:cubicBezTo>
                        <a:pt x="206" y="33"/>
                        <a:pt x="260" y="96"/>
                        <a:pt x="270" y="168"/>
                      </a:cubicBezTo>
                      <a:cubicBezTo>
                        <a:pt x="287" y="279"/>
                        <a:pt x="278" y="399"/>
                        <a:pt x="278" y="513"/>
                      </a:cubicBezTo>
                      <a:cubicBezTo>
                        <a:pt x="278" y="584"/>
                        <a:pt x="270" y="661"/>
                        <a:pt x="298" y="727"/>
                      </a:cubicBezTo>
                      <a:cubicBezTo>
                        <a:pt x="310" y="757"/>
                        <a:pt x="334" y="782"/>
                        <a:pt x="346" y="808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65" name="Freeform 349">
                  <a:extLst>
                    <a:ext uri="{FF2B5EF4-FFF2-40B4-BE49-F238E27FC236}">
                      <a16:creationId xmlns:a16="http://schemas.microsoft.com/office/drawing/2014/main" id="{EA37237C-4F17-F389-F9F1-C2A4F6B09F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795875" y="20162838"/>
                  <a:ext cx="1320800" cy="1423988"/>
                </a:xfrm>
                <a:custGeom>
                  <a:avLst/>
                  <a:gdLst/>
                  <a:ahLst/>
                  <a:cxnLst>
                    <a:cxn ang="0">
                      <a:pos x="15" y="63"/>
                    </a:cxn>
                    <a:cxn ang="0">
                      <a:pos x="204" y="186"/>
                    </a:cxn>
                    <a:cxn ang="0">
                      <a:pos x="315" y="380"/>
                    </a:cxn>
                    <a:cxn ang="0">
                      <a:pos x="296" y="78"/>
                    </a:cxn>
                    <a:cxn ang="0">
                      <a:pos x="15" y="69"/>
                    </a:cxn>
                  </a:cxnLst>
                  <a:rect l="0" t="0" r="r" b="b"/>
                  <a:pathLst>
                    <a:path w="352" h="380">
                      <a:moveTo>
                        <a:pt x="15" y="63"/>
                      </a:moveTo>
                      <a:cubicBezTo>
                        <a:pt x="0" y="154"/>
                        <a:pt x="148" y="159"/>
                        <a:pt x="204" y="186"/>
                      </a:cubicBezTo>
                      <a:cubicBezTo>
                        <a:pt x="282" y="225"/>
                        <a:pt x="298" y="310"/>
                        <a:pt x="315" y="380"/>
                      </a:cubicBezTo>
                      <a:cubicBezTo>
                        <a:pt x="336" y="298"/>
                        <a:pt x="352" y="147"/>
                        <a:pt x="296" y="78"/>
                      </a:cubicBezTo>
                      <a:cubicBezTo>
                        <a:pt x="244" y="14"/>
                        <a:pt x="61" y="0"/>
                        <a:pt x="15" y="69"/>
                      </a:cubicBezTo>
                    </a:path>
                  </a:pathLst>
                </a:custGeom>
                <a:solidFill>
                  <a:srgbClr val="E2CE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66" name="Freeform 350">
                  <a:extLst>
                    <a:ext uri="{FF2B5EF4-FFF2-40B4-BE49-F238E27FC236}">
                      <a16:creationId xmlns:a16="http://schemas.microsoft.com/office/drawing/2014/main" id="{B805C3C8-CE30-1B8E-AA80-41B1C22865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705637" y="20245388"/>
                  <a:ext cx="1387475" cy="595313"/>
                </a:xfrm>
                <a:custGeom>
                  <a:avLst/>
                  <a:gdLst/>
                  <a:ahLst/>
                  <a:cxnLst>
                    <a:cxn ang="0">
                      <a:pos x="44" y="159"/>
                    </a:cxn>
                    <a:cxn ang="0">
                      <a:pos x="194" y="95"/>
                    </a:cxn>
                    <a:cxn ang="0">
                      <a:pos x="329" y="32"/>
                    </a:cxn>
                    <a:cxn ang="0">
                      <a:pos x="108" y="14"/>
                    </a:cxn>
                    <a:cxn ang="0">
                      <a:pos x="44" y="154"/>
                    </a:cxn>
                  </a:cxnLst>
                  <a:rect l="0" t="0" r="r" b="b"/>
                  <a:pathLst>
                    <a:path w="370" h="159">
                      <a:moveTo>
                        <a:pt x="44" y="159"/>
                      </a:moveTo>
                      <a:cubicBezTo>
                        <a:pt x="72" y="95"/>
                        <a:pt x="127" y="101"/>
                        <a:pt x="194" y="95"/>
                      </a:cubicBezTo>
                      <a:cubicBezTo>
                        <a:pt x="224" y="92"/>
                        <a:pt x="370" y="74"/>
                        <a:pt x="329" y="32"/>
                      </a:cubicBezTo>
                      <a:cubicBezTo>
                        <a:pt x="298" y="0"/>
                        <a:pt x="152" y="9"/>
                        <a:pt x="108" y="14"/>
                      </a:cubicBezTo>
                      <a:cubicBezTo>
                        <a:pt x="0" y="27"/>
                        <a:pt x="48" y="76"/>
                        <a:pt x="44" y="154"/>
                      </a:cubicBezTo>
                    </a:path>
                  </a:pathLst>
                </a:custGeom>
                <a:solidFill>
                  <a:srgbClr val="E2CE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67" name="Freeform 351">
                  <a:extLst>
                    <a:ext uri="{FF2B5EF4-FFF2-40B4-BE49-F238E27FC236}">
                      <a16:creationId xmlns:a16="http://schemas.microsoft.com/office/drawing/2014/main" id="{ED2F4980-6955-7338-4075-21C8CDBF517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289462" y="13547726"/>
                  <a:ext cx="3724275" cy="7132638"/>
                </a:xfrm>
                <a:custGeom>
                  <a:avLst/>
                  <a:gdLst/>
                  <a:ahLst/>
                  <a:cxnLst>
                    <a:cxn ang="0">
                      <a:pos x="99" y="228"/>
                    </a:cxn>
                    <a:cxn ang="0">
                      <a:pos x="81" y="631"/>
                    </a:cxn>
                    <a:cxn ang="0">
                      <a:pos x="35" y="1041"/>
                    </a:cxn>
                    <a:cxn ang="0">
                      <a:pos x="27" y="1438"/>
                    </a:cxn>
                    <a:cxn ang="0">
                      <a:pos x="27" y="1647"/>
                    </a:cxn>
                    <a:cxn ang="0">
                      <a:pos x="12" y="1856"/>
                    </a:cxn>
                    <a:cxn ang="0">
                      <a:pos x="464" y="1902"/>
                    </a:cxn>
                    <a:cxn ang="0">
                      <a:pos x="762" y="1851"/>
                    </a:cxn>
                    <a:cxn ang="0">
                      <a:pos x="993" y="1823"/>
                    </a:cxn>
                    <a:cxn ang="0">
                      <a:pos x="962" y="1413"/>
                    </a:cxn>
                    <a:cxn ang="0">
                      <a:pos x="954" y="970"/>
                    </a:cxn>
                    <a:cxn ang="0">
                      <a:pos x="978" y="543"/>
                    </a:cxn>
                    <a:cxn ang="0">
                      <a:pos x="857" y="214"/>
                    </a:cxn>
                    <a:cxn ang="0">
                      <a:pos x="99" y="228"/>
                    </a:cxn>
                  </a:cxnLst>
                  <a:rect l="0" t="0" r="r" b="b"/>
                  <a:pathLst>
                    <a:path w="993" h="1902">
                      <a:moveTo>
                        <a:pt x="99" y="228"/>
                      </a:moveTo>
                      <a:cubicBezTo>
                        <a:pt x="164" y="335"/>
                        <a:pt x="100" y="516"/>
                        <a:pt x="81" y="631"/>
                      </a:cubicBezTo>
                      <a:cubicBezTo>
                        <a:pt x="59" y="768"/>
                        <a:pt x="35" y="896"/>
                        <a:pt x="35" y="1041"/>
                      </a:cubicBezTo>
                      <a:cubicBezTo>
                        <a:pt x="35" y="1172"/>
                        <a:pt x="27" y="1303"/>
                        <a:pt x="27" y="1438"/>
                      </a:cubicBezTo>
                      <a:cubicBezTo>
                        <a:pt x="27" y="1507"/>
                        <a:pt x="27" y="1577"/>
                        <a:pt x="27" y="1647"/>
                      </a:cubicBezTo>
                      <a:cubicBezTo>
                        <a:pt x="27" y="1715"/>
                        <a:pt x="0" y="1796"/>
                        <a:pt x="12" y="1856"/>
                      </a:cubicBezTo>
                      <a:cubicBezTo>
                        <a:pt x="135" y="1862"/>
                        <a:pt x="360" y="1846"/>
                        <a:pt x="464" y="1902"/>
                      </a:cubicBezTo>
                      <a:cubicBezTo>
                        <a:pt x="518" y="1868"/>
                        <a:pt x="698" y="1856"/>
                        <a:pt x="762" y="1851"/>
                      </a:cubicBezTo>
                      <a:cubicBezTo>
                        <a:pt x="835" y="1844"/>
                        <a:pt x="926" y="1850"/>
                        <a:pt x="993" y="1823"/>
                      </a:cubicBezTo>
                      <a:cubicBezTo>
                        <a:pt x="982" y="1688"/>
                        <a:pt x="962" y="1558"/>
                        <a:pt x="962" y="1413"/>
                      </a:cubicBezTo>
                      <a:cubicBezTo>
                        <a:pt x="962" y="1266"/>
                        <a:pt x="954" y="1119"/>
                        <a:pt x="954" y="970"/>
                      </a:cubicBezTo>
                      <a:cubicBezTo>
                        <a:pt x="954" y="823"/>
                        <a:pt x="974" y="686"/>
                        <a:pt x="978" y="543"/>
                      </a:cubicBezTo>
                      <a:cubicBezTo>
                        <a:pt x="982" y="401"/>
                        <a:pt x="951" y="315"/>
                        <a:pt x="857" y="214"/>
                      </a:cubicBezTo>
                      <a:cubicBezTo>
                        <a:pt x="657" y="0"/>
                        <a:pt x="281" y="14"/>
                        <a:pt x="99" y="228"/>
                      </a:cubicBezTo>
                    </a:path>
                  </a:pathLst>
                </a:custGeom>
                <a:solidFill>
                  <a:srgbClr val="3B3E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68" name="Freeform 352">
                  <a:extLst>
                    <a:ext uri="{FF2B5EF4-FFF2-40B4-BE49-F238E27FC236}">
                      <a16:creationId xmlns:a16="http://schemas.microsoft.com/office/drawing/2014/main" id="{C55819AA-C374-75BF-8205-05820DC6D9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822862" y="14387513"/>
                  <a:ext cx="2879725" cy="5778500"/>
                </a:xfrm>
                <a:custGeom>
                  <a:avLst/>
                  <a:gdLst/>
                  <a:ahLst/>
                  <a:cxnLst>
                    <a:cxn ang="0">
                      <a:pos x="3" y="58"/>
                    </a:cxn>
                    <a:cxn ang="0">
                      <a:pos x="95" y="111"/>
                    </a:cxn>
                    <a:cxn ang="0">
                      <a:pos x="242" y="146"/>
                    </a:cxn>
                    <a:cxn ang="0">
                      <a:pos x="462" y="163"/>
                    </a:cxn>
                    <a:cxn ang="0">
                      <a:pos x="604" y="147"/>
                    </a:cxn>
                    <a:cxn ang="0">
                      <a:pos x="642" y="286"/>
                    </a:cxn>
                    <a:cxn ang="0">
                      <a:pos x="645" y="457"/>
                    </a:cxn>
                    <a:cxn ang="0">
                      <a:pos x="656" y="558"/>
                    </a:cxn>
                    <a:cxn ang="0">
                      <a:pos x="677" y="670"/>
                    </a:cxn>
                    <a:cxn ang="0">
                      <a:pos x="691" y="870"/>
                    </a:cxn>
                    <a:cxn ang="0">
                      <a:pos x="726" y="1233"/>
                    </a:cxn>
                    <a:cxn ang="0">
                      <a:pos x="712" y="1423"/>
                    </a:cxn>
                    <a:cxn ang="0">
                      <a:pos x="715" y="1541"/>
                    </a:cxn>
                    <a:cxn ang="0">
                      <a:pos x="722" y="1417"/>
                    </a:cxn>
                    <a:cxn ang="0">
                      <a:pos x="734" y="1281"/>
                    </a:cxn>
                    <a:cxn ang="0">
                      <a:pos x="699" y="991"/>
                    </a:cxn>
                    <a:cxn ang="0">
                      <a:pos x="696" y="689"/>
                    </a:cxn>
                    <a:cxn ang="0">
                      <a:pos x="664" y="574"/>
                    </a:cxn>
                    <a:cxn ang="0">
                      <a:pos x="659" y="510"/>
                    </a:cxn>
                    <a:cxn ang="0">
                      <a:pos x="648" y="439"/>
                    </a:cxn>
                    <a:cxn ang="0">
                      <a:pos x="648" y="281"/>
                    </a:cxn>
                    <a:cxn ang="0">
                      <a:pos x="619" y="139"/>
                    </a:cxn>
                    <a:cxn ang="0">
                      <a:pos x="669" y="117"/>
                    </a:cxn>
                    <a:cxn ang="0">
                      <a:pos x="726" y="98"/>
                    </a:cxn>
                    <a:cxn ang="0">
                      <a:pos x="763" y="66"/>
                    </a:cxn>
                    <a:cxn ang="0">
                      <a:pos x="674" y="47"/>
                    </a:cxn>
                    <a:cxn ang="0">
                      <a:pos x="441" y="25"/>
                    </a:cxn>
                    <a:cxn ang="0">
                      <a:pos x="158" y="4"/>
                    </a:cxn>
                    <a:cxn ang="0">
                      <a:pos x="27" y="34"/>
                    </a:cxn>
                    <a:cxn ang="0">
                      <a:pos x="22" y="34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768" h="1541">
                      <a:moveTo>
                        <a:pt x="3" y="58"/>
                      </a:moveTo>
                      <a:cubicBezTo>
                        <a:pt x="23" y="92"/>
                        <a:pt x="59" y="99"/>
                        <a:pt x="95" y="111"/>
                      </a:cubicBezTo>
                      <a:cubicBezTo>
                        <a:pt x="141" y="128"/>
                        <a:pt x="195" y="139"/>
                        <a:pt x="242" y="146"/>
                      </a:cubicBezTo>
                      <a:cubicBezTo>
                        <a:pt x="315" y="158"/>
                        <a:pt x="387" y="163"/>
                        <a:pt x="462" y="163"/>
                      </a:cubicBezTo>
                      <a:cubicBezTo>
                        <a:pt x="511" y="162"/>
                        <a:pt x="556" y="144"/>
                        <a:pt x="604" y="147"/>
                      </a:cubicBezTo>
                      <a:cubicBezTo>
                        <a:pt x="611" y="195"/>
                        <a:pt x="636" y="238"/>
                        <a:pt x="642" y="286"/>
                      </a:cubicBezTo>
                      <a:cubicBezTo>
                        <a:pt x="649" y="342"/>
                        <a:pt x="641" y="400"/>
                        <a:pt x="645" y="457"/>
                      </a:cubicBezTo>
                      <a:cubicBezTo>
                        <a:pt x="648" y="491"/>
                        <a:pt x="656" y="523"/>
                        <a:pt x="656" y="558"/>
                      </a:cubicBezTo>
                      <a:cubicBezTo>
                        <a:pt x="656" y="598"/>
                        <a:pt x="670" y="631"/>
                        <a:pt x="677" y="670"/>
                      </a:cubicBezTo>
                      <a:cubicBezTo>
                        <a:pt x="690" y="735"/>
                        <a:pt x="691" y="802"/>
                        <a:pt x="691" y="870"/>
                      </a:cubicBezTo>
                      <a:cubicBezTo>
                        <a:pt x="691" y="994"/>
                        <a:pt x="721" y="1111"/>
                        <a:pt x="726" y="1233"/>
                      </a:cubicBezTo>
                      <a:cubicBezTo>
                        <a:pt x="728" y="1297"/>
                        <a:pt x="721" y="1361"/>
                        <a:pt x="712" y="1423"/>
                      </a:cubicBezTo>
                      <a:cubicBezTo>
                        <a:pt x="709" y="1450"/>
                        <a:pt x="688" y="1521"/>
                        <a:pt x="715" y="1541"/>
                      </a:cubicBezTo>
                      <a:cubicBezTo>
                        <a:pt x="717" y="1497"/>
                        <a:pt x="709" y="1458"/>
                        <a:pt x="722" y="1417"/>
                      </a:cubicBezTo>
                      <a:cubicBezTo>
                        <a:pt x="735" y="1378"/>
                        <a:pt x="734" y="1323"/>
                        <a:pt x="734" y="1281"/>
                      </a:cubicBezTo>
                      <a:cubicBezTo>
                        <a:pt x="734" y="1180"/>
                        <a:pt x="710" y="1088"/>
                        <a:pt x="699" y="991"/>
                      </a:cubicBezTo>
                      <a:cubicBezTo>
                        <a:pt x="688" y="894"/>
                        <a:pt x="710" y="789"/>
                        <a:pt x="696" y="689"/>
                      </a:cubicBezTo>
                      <a:cubicBezTo>
                        <a:pt x="690" y="646"/>
                        <a:pt x="677" y="614"/>
                        <a:pt x="664" y="574"/>
                      </a:cubicBezTo>
                      <a:cubicBezTo>
                        <a:pt x="657" y="554"/>
                        <a:pt x="660" y="532"/>
                        <a:pt x="659" y="510"/>
                      </a:cubicBezTo>
                      <a:cubicBezTo>
                        <a:pt x="657" y="485"/>
                        <a:pt x="650" y="464"/>
                        <a:pt x="648" y="439"/>
                      </a:cubicBezTo>
                      <a:cubicBezTo>
                        <a:pt x="643" y="387"/>
                        <a:pt x="648" y="333"/>
                        <a:pt x="648" y="281"/>
                      </a:cubicBezTo>
                      <a:cubicBezTo>
                        <a:pt x="647" y="231"/>
                        <a:pt x="620" y="186"/>
                        <a:pt x="619" y="139"/>
                      </a:cubicBezTo>
                      <a:cubicBezTo>
                        <a:pt x="636" y="135"/>
                        <a:pt x="653" y="122"/>
                        <a:pt x="669" y="117"/>
                      </a:cubicBezTo>
                      <a:cubicBezTo>
                        <a:pt x="688" y="111"/>
                        <a:pt x="709" y="106"/>
                        <a:pt x="726" y="98"/>
                      </a:cubicBezTo>
                      <a:cubicBezTo>
                        <a:pt x="739" y="93"/>
                        <a:pt x="768" y="86"/>
                        <a:pt x="763" y="66"/>
                      </a:cubicBezTo>
                      <a:cubicBezTo>
                        <a:pt x="756" y="42"/>
                        <a:pt x="692" y="49"/>
                        <a:pt x="674" y="47"/>
                      </a:cubicBezTo>
                      <a:cubicBezTo>
                        <a:pt x="597" y="41"/>
                        <a:pt x="519" y="29"/>
                        <a:pt x="441" y="25"/>
                      </a:cubicBezTo>
                      <a:cubicBezTo>
                        <a:pt x="347" y="20"/>
                        <a:pt x="252" y="0"/>
                        <a:pt x="158" y="4"/>
                      </a:cubicBezTo>
                      <a:cubicBezTo>
                        <a:pt x="117" y="6"/>
                        <a:pt x="62" y="15"/>
                        <a:pt x="27" y="34"/>
                      </a:cubicBezTo>
                      <a:cubicBezTo>
                        <a:pt x="25" y="33"/>
                        <a:pt x="24" y="33"/>
                        <a:pt x="22" y="34"/>
                      </a:cubicBezTo>
                      <a:cubicBezTo>
                        <a:pt x="16" y="42"/>
                        <a:pt x="8" y="48"/>
                        <a:pt x="0" y="55"/>
                      </a:cubicBezTo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69" name="Freeform 353">
                  <a:extLst>
                    <a:ext uri="{FF2B5EF4-FFF2-40B4-BE49-F238E27FC236}">
                      <a16:creationId xmlns:a16="http://schemas.microsoft.com/office/drawing/2014/main" id="{C564E850-B003-E312-1FDF-D8A002F601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849600" y="24485601"/>
                  <a:ext cx="3049588" cy="1905000"/>
                </a:xfrm>
                <a:custGeom>
                  <a:avLst/>
                  <a:gdLst/>
                  <a:ahLst/>
                  <a:cxnLst>
                    <a:cxn ang="0">
                      <a:pos x="709" y="0"/>
                    </a:cxn>
                    <a:cxn ang="0">
                      <a:pos x="617" y="122"/>
                    </a:cxn>
                    <a:cxn ang="0">
                      <a:pos x="500" y="227"/>
                    </a:cxn>
                    <a:cxn ang="0">
                      <a:pos x="385" y="334"/>
                    </a:cxn>
                    <a:cxn ang="0">
                      <a:pos x="291" y="342"/>
                    </a:cxn>
                    <a:cxn ang="0">
                      <a:pos x="209" y="355"/>
                    </a:cxn>
                    <a:cxn ang="0">
                      <a:pos x="20" y="404"/>
                    </a:cxn>
                    <a:cxn ang="0">
                      <a:pos x="378" y="468"/>
                    </a:cxn>
                    <a:cxn ang="0">
                      <a:pos x="637" y="255"/>
                    </a:cxn>
                    <a:cxn ang="0">
                      <a:pos x="688" y="251"/>
                    </a:cxn>
                    <a:cxn ang="0">
                      <a:pos x="681" y="447"/>
                    </a:cxn>
                    <a:cxn ang="0">
                      <a:pos x="724" y="447"/>
                    </a:cxn>
                    <a:cxn ang="0">
                      <a:pos x="725" y="306"/>
                    </a:cxn>
                    <a:cxn ang="0">
                      <a:pos x="769" y="202"/>
                    </a:cxn>
                    <a:cxn ang="0">
                      <a:pos x="713" y="0"/>
                    </a:cxn>
                  </a:cxnLst>
                  <a:rect l="0" t="0" r="r" b="b"/>
                  <a:pathLst>
                    <a:path w="813" h="508">
                      <a:moveTo>
                        <a:pt x="709" y="0"/>
                      </a:moveTo>
                      <a:cubicBezTo>
                        <a:pt x="668" y="32"/>
                        <a:pt x="651" y="82"/>
                        <a:pt x="617" y="122"/>
                      </a:cubicBezTo>
                      <a:cubicBezTo>
                        <a:pt x="584" y="162"/>
                        <a:pt x="543" y="196"/>
                        <a:pt x="500" y="227"/>
                      </a:cubicBezTo>
                      <a:cubicBezTo>
                        <a:pt x="459" y="258"/>
                        <a:pt x="435" y="311"/>
                        <a:pt x="385" y="334"/>
                      </a:cubicBezTo>
                      <a:cubicBezTo>
                        <a:pt x="359" y="346"/>
                        <a:pt x="320" y="345"/>
                        <a:pt x="291" y="342"/>
                      </a:cubicBezTo>
                      <a:cubicBezTo>
                        <a:pt x="254" y="338"/>
                        <a:pt x="244" y="339"/>
                        <a:pt x="209" y="355"/>
                      </a:cubicBezTo>
                      <a:cubicBezTo>
                        <a:pt x="150" y="381"/>
                        <a:pt x="75" y="374"/>
                        <a:pt x="20" y="404"/>
                      </a:cubicBezTo>
                      <a:cubicBezTo>
                        <a:pt x="0" y="508"/>
                        <a:pt x="327" y="481"/>
                        <a:pt x="378" y="468"/>
                      </a:cubicBezTo>
                      <a:cubicBezTo>
                        <a:pt x="492" y="437"/>
                        <a:pt x="525" y="301"/>
                        <a:pt x="637" y="255"/>
                      </a:cubicBezTo>
                      <a:cubicBezTo>
                        <a:pt x="651" y="249"/>
                        <a:pt x="673" y="248"/>
                        <a:pt x="688" y="251"/>
                      </a:cubicBezTo>
                      <a:cubicBezTo>
                        <a:pt x="708" y="319"/>
                        <a:pt x="673" y="380"/>
                        <a:pt x="681" y="447"/>
                      </a:cubicBezTo>
                      <a:cubicBezTo>
                        <a:pt x="695" y="448"/>
                        <a:pt x="710" y="448"/>
                        <a:pt x="724" y="447"/>
                      </a:cubicBezTo>
                      <a:cubicBezTo>
                        <a:pt x="727" y="400"/>
                        <a:pt x="723" y="353"/>
                        <a:pt x="725" y="306"/>
                      </a:cubicBezTo>
                      <a:cubicBezTo>
                        <a:pt x="727" y="256"/>
                        <a:pt x="745" y="240"/>
                        <a:pt x="769" y="202"/>
                      </a:cubicBezTo>
                      <a:cubicBezTo>
                        <a:pt x="813" y="134"/>
                        <a:pt x="780" y="45"/>
                        <a:pt x="713" y="0"/>
                      </a:cubicBezTo>
                    </a:path>
                  </a:pathLst>
                </a:custGeom>
                <a:solidFill>
                  <a:srgbClr val="0B0C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70" name="Freeform 354">
                  <a:extLst>
                    <a:ext uri="{FF2B5EF4-FFF2-40B4-BE49-F238E27FC236}">
                      <a16:creationId xmlns:a16="http://schemas.microsoft.com/office/drawing/2014/main" id="{54CF2D21-7409-87B7-A966-17F0DA2D77B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262725" y="24395113"/>
                  <a:ext cx="1874838" cy="2262188"/>
                </a:xfrm>
                <a:custGeom>
                  <a:avLst/>
                  <a:gdLst/>
                  <a:ahLst/>
                  <a:cxnLst>
                    <a:cxn ang="0">
                      <a:pos x="138" y="363"/>
                    </a:cxn>
                    <a:cxn ang="0">
                      <a:pos x="279" y="407"/>
                    </a:cxn>
                    <a:cxn ang="0">
                      <a:pos x="378" y="330"/>
                    </a:cxn>
                    <a:cxn ang="0">
                      <a:pos x="412" y="13"/>
                    </a:cxn>
                    <a:cxn ang="0">
                      <a:pos x="484" y="230"/>
                    </a:cxn>
                    <a:cxn ang="0">
                      <a:pos x="448" y="326"/>
                    </a:cxn>
                    <a:cxn ang="0">
                      <a:pos x="443" y="459"/>
                    </a:cxn>
                    <a:cxn ang="0">
                      <a:pos x="412" y="459"/>
                    </a:cxn>
                    <a:cxn ang="0">
                      <a:pos x="391" y="362"/>
                    </a:cxn>
                    <a:cxn ang="0">
                      <a:pos x="368" y="500"/>
                    </a:cxn>
                    <a:cxn ang="0">
                      <a:pos x="271" y="569"/>
                    </a:cxn>
                    <a:cxn ang="0">
                      <a:pos x="0" y="528"/>
                    </a:cxn>
                    <a:cxn ang="0">
                      <a:pos x="137" y="355"/>
                    </a:cxn>
                    <a:cxn ang="0">
                      <a:pos x="138" y="367"/>
                    </a:cxn>
                  </a:cxnLst>
                  <a:rect l="0" t="0" r="r" b="b"/>
                  <a:pathLst>
                    <a:path w="500" h="603">
                      <a:moveTo>
                        <a:pt x="138" y="363"/>
                      </a:moveTo>
                      <a:cubicBezTo>
                        <a:pt x="149" y="408"/>
                        <a:pt x="238" y="416"/>
                        <a:pt x="279" y="407"/>
                      </a:cubicBezTo>
                      <a:cubicBezTo>
                        <a:pt x="318" y="399"/>
                        <a:pt x="359" y="361"/>
                        <a:pt x="378" y="330"/>
                      </a:cubicBezTo>
                      <a:cubicBezTo>
                        <a:pt x="434" y="240"/>
                        <a:pt x="404" y="115"/>
                        <a:pt x="412" y="13"/>
                      </a:cubicBezTo>
                      <a:cubicBezTo>
                        <a:pt x="469" y="0"/>
                        <a:pt x="500" y="193"/>
                        <a:pt x="484" y="230"/>
                      </a:cubicBezTo>
                      <a:cubicBezTo>
                        <a:pt x="468" y="267"/>
                        <a:pt x="448" y="276"/>
                        <a:pt x="448" y="326"/>
                      </a:cubicBezTo>
                      <a:cubicBezTo>
                        <a:pt x="448" y="372"/>
                        <a:pt x="446" y="414"/>
                        <a:pt x="443" y="459"/>
                      </a:cubicBezTo>
                      <a:cubicBezTo>
                        <a:pt x="436" y="461"/>
                        <a:pt x="420" y="461"/>
                        <a:pt x="412" y="459"/>
                      </a:cubicBezTo>
                      <a:cubicBezTo>
                        <a:pt x="411" y="429"/>
                        <a:pt x="414" y="381"/>
                        <a:pt x="391" y="362"/>
                      </a:cubicBezTo>
                      <a:cubicBezTo>
                        <a:pt x="364" y="398"/>
                        <a:pt x="397" y="460"/>
                        <a:pt x="368" y="500"/>
                      </a:cubicBezTo>
                      <a:cubicBezTo>
                        <a:pt x="345" y="532"/>
                        <a:pt x="310" y="557"/>
                        <a:pt x="271" y="569"/>
                      </a:cubicBezTo>
                      <a:cubicBezTo>
                        <a:pt x="209" y="589"/>
                        <a:pt x="32" y="603"/>
                        <a:pt x="0" y="528"/>
                      </a:cubicBezTo>
                      <a:cubicBezTo>
                        <a:pt x="58" y="489"/>
                        <a:pt x="78" y="400"/>
                        <a:pt x="137" y="355"/>
                      </a:cubicBezTo>
                      <a:cubicBezTo>
                        <a:pt x="138" y="359"/>
                        <a:pt x="137" y="363"/>
                        <a:pt x="138" y="367"/>
                      </a:cubicBezTo>
                    </a:path>
                  </a:pathLst>
                </a:custGeom>
                <a:solidFill>
                  <a:srgbClr val="0B0C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71" name="Freeform 355">
                  <a:extLst>
                    <a:ext uri="{FF2B5EF4-FFF2-40B4-BE49-F238E27FC236}">
                      <a16:creationId xmlns:a16="http://schemas.microsoft.com/office/drawing/2014/main" id="{9408A95D-9C4D-3F19-759F-EC9C5A82A8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603662" y="25977851"/>
                  <a:ext cx="415925" cy="128588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104" y="4"/>
                    </a:cxn>
                    <a:cxn ang="0">
                      <a:pos x="52" y="17"/>
                    </a:cxn>
                    <a:cxn ang="0">
                      <a:pos x="0" y="29"/>
                    </a:cxn>
                    <a:cxn ang="0">
                      <a:pos x="12" y="27"/>
                    </a:cxn>
                  </a:cxnLst>
                  <a:rect l="0" t="0" r="r" b="b"/>
                  <a:pathLst>
                    <a:path w="111" h="34">
                      <a:moveTo>
                        <a:pt x="6" y="27"/>
                      </a:moveTo>
                      <a:cubicBezTo>
                        <a:pt x="23" y="30"/>
                        <a:pt x="111" y="34"/>
                        <a:pt x="104" y="4"/>
                      </a:cubicBezTo>
                      <a:cubicBezTo>
                        <a:pt x="86" y="0"/>
                        <a:pt x="70" y="15"/>
                        <a:pt x="52" y="17"/>
                      </a:cubicBezTo>
                      <a:cubicBezTo>
                        <a:pt x="38" y="19"/>
                        <a:pt x="1" y="8"/>
                        <a:pt x="0" y="29"/>
                      </a:cubicBezTo>
                      <a:cubicBezTo>
                        <a:pt x="4" y="29"/>
                        <a:pt x="8" y="29"/>
                        <a:pt x="12" y="27"/>
                      </a:cubicBezTo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72" name="Freeform 356">
                  <a:extLst>
                    <a:ext uri="{FF2B5EF4-FFF2-40B4-BE49-F238E27FC236}">
                      <a16:creationId xmlns:a16="http://schemas.microsoft.com/office/drawing/2014/main" id="{0A43DD60-38FE-5E18-6B24-D006ED3DC95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529425" y="26000076"/>
                  <a:ext cx="696913" cy="277813"/>
                </a:xfrm>
                <a:custGeom>
                  <a:avLst/>
                  <a:gdLst/>
                  <a:ahLst/>
                  <a:cxnLst>
                    <a:cxn ang="0">
                      <a:pos x="65" y="3"/>
                    </a:cxn>
                    <a:cxn ang="0">
                      <a:pos x="175" y="18"/>
                    </a:cxn>
                    <a:cxn ang="0">
                      <a:pos x="109" y="29"/>
                    </a:cxn>
                    <a:cxn ang="0">
                      <a:pos x="66" y="27"/>
                    </a:cxn>
                    <a:cxn ang="0">
                      <a:pos x="56" y="40"/>
                    </a:cxn>
                    <a:cxn ang="0">
                      <a:pos x="71" y="51"/>
                    </a:cxn>
                    <a:cxn ang="0">
                      <a:pos x="13" y="45"/>
                    </a:cxn>
                    <a:cxn ang="0">
                      <a:pos x="48" y="33"/>
                    </a:cxn>
                    <a:cxn ang="0">
                      <a:pos x="63" y="5"/>
                    </a:cxn>
                  </a:cxnLst>
                  <a:rect l="0" t="0" r="r" b="b"/>
                  <a:pathLst>
                    <a:path w="186" h="74">
                      <a:moveTo>
                        <a:pt x="65" y="3"/>
                      </a:moveTo>
                      <a:cubicBezTo>
                        <a:pt x="100" y="17"/>
                        <a:pt x="139" y="6"/>
                        <a:pt x="175" y="18"/>
                      </a:cubicBezTo>
                      <a:cubicBezTo>
                        <a:pt x="186" y="54"/>
                        <a:pt x="122" y="32"/>
                        <a:pt x="109" y="29"/>
                      </a:cubicBezTo>
                      <a:cubicBezTo>
                        <a:pt x="100" y="28"/>
                        <a:pt x="74" y="24"/>
                        <a:pt x="66" y="27"/>
                      </a:cubicBezTo>
                      <a:cubicBezTo>
                        <a:pt x="61" y="30"/>
                        <a:pt x="57" y="33"/>
                        <a:pt x="56" y="40"/>
                      </a:cubicBezTo>
                      <a:cubicBezTo>
                        <a:pt x="56" y="55"/>
                        <a:pt x="68" y="43"/>
                        <a:pt x="71" y="51"/>
                      </a:cubicBezTo>
                      <a:cubicBezTo>
                        <a:pt x="79" y="74"/>
                        <a:pt x="0" y="67"/>
                        <a:pt x="13" y="45"/>
                      </a:cubicBezTo>
                      <a:cubicBezTo>
                        <a:pt x="20" y="34"/>
                        <a:pt x="42" y="42"/>
                        <a:pt x="48" y="33"/>
                      </a:cubicBezTo>
                      <a:cubicBezTo>
                        <a:pt x="54" y="24"/>
                        <a:pt x="36" y="0"/>
                        <a:pt x="63" y="5"/>
                      </a:cubicBezTo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73" name="Freeform 357">
                  <a:extLst>
                    <a:ext uri="{FF2B5EF4-FFF2-40B4-BE49-F238E27FC236}">
                      <a16:creationId xmlns:a16="http://schemas.microsoft.com/office/drawing/2014/main" id="{C35ECC78-B5F8-3343-D4BE-D1007099E4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418175" y="5886451"/>
                  <a:ext cx="2433638" cy="2871788"/>
                </a:xfrm>
                <a:custGeom>
                  <a:avLst/>
                  <a:gdLst/>
                  <a:ahLst/>
                  <a:cxnLst>
                    <a:cxn ang="0">
                      <a:pos x="268" y="11"/>
                    </a:cxn>
                    <a:cxn ang="0">
                      <a:pos x="21" y="226"/>
                    </a:cxn>
                    <a:cxn ang="0">
                      <a:pos x="109" y="600"/>
                    </a:cxn>
                    <a:cxn ang="0">
                      <a:pos x="453" y="496"/>
                    </a:cxn>
                    <a:cxn ang="0">
                      <a:pos x="450" y="328"/>
                    </a:cxn>
                    <a:cxn ang="0">
                      <a:pos x="258" y="0"/>
                    </a:cxn>
                  </a:cxnLst>
                  <a:rect l="0" t="0" r="r" b="b"/>
                  <a:pathLst>
                    <a:path w="649" h="766">
                      <a:moveTo>
                        <a:pt x="268" y="11"/>
                      </a:moveTo>
                      <a:cubicBezTo>
                        <a:pt x="149" y="3"/>
                        <a:pt x="36" y="118"/>
                        <a:pt x="21" y="226"/>
                      </a:cubicBezTo>
                      <a:cubicBezTo>
                        <a:pt x="0" y="370"/>
                        <a:pt x="106" y="473"/>
                        <a:pt x="109" y="600"/>
                      </a:cubicBezTo>
                      <a:cubicBezTo>
                        <a:pt x="189" y="766"/>
                        <a:pt x="395" y="606"/>
                        <a:pt x="453" y="496"/>
                      </a:cubicBezTo>
                      <a:cubicBezTo>
                        <a:pt x="556" y="490"/>
                        <a:pt x="562" y="282"/>
                        <a:pt x="450" y="328"/>
                      </a:cubicBezTo>
                      <a:cubicBezTo>
                        <a:pt x="649" y="193"/>
                        <a:pt x="404" y="8"/>
                        <a:pt x="258" y="0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74" name="Freeform 358">
                  <a:extLst>
                    <a:ext uri="{FF2B5EF4-FFF2-40B4-BE49-F238E27FC236}">
                      <a16:creationId xmlns:a16="http://schemas.microsoft.com/office/drawing/2014/main" id="{5E78630B-ACA6-2AA0-7B1E-CFCE96D7D4C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246725" y="5499101"/>
                  <a:ext cx="2940050" cy="4291013"/>
                </a:xfrm>
                <a:custGeom>
                  <a:avLst/>
                  <a:gdLst/>
                  <a:ahLst/>
                  <a:cxnLst>
                    <a:cxn ang="0">
                      <a:pos x="348" y="108"/>
                    </a:cxn>
                    <a:cxn ang="0">
                      <a:pos x="222" y="204"/>
                    </a:cxn>
                    <a:cxn ang="0">
                      <a:pos x="123" y="354"/>
                    </a:cxn>
                    <a:cxn ang="0">
                      <a:pos x="227" y="721"/>
                    </a:cxn>
                    <a:cxn ang="0">
                      <a:pos x="292" y="859"/>
                    </a:cxn>
                    <a:cxn ang="0">
                      <a:pos x="280" y="1008"/>
                    </a:cxn>
                    <a:cxn ang="0">
                      <a:pos x="191" y="867"/>
                    </a:cxn>
                    <a:cxn ang="0">
                      <a:pos x="175" y="1083"/>
                    </a:cxn>
                    <a:cxn ang="0">
                      <a:pos x="171" y="1021"/>
                    </a:cxn>
                    <a:cxn ang="0">
                      <a:pos x="112" y="1080"/>
                    </a:cxn>
                    <a:cxn ang="0">
                      <a:pos x="126" y="987"/>
                    </a:cxn>
                    <a:cxn ang="0">
                      <a:pos x="87" y="899"/>
                    </a:cxn>
                    <a:cxn ang="0">
                      <a:pos x="78" y="798"/>
                    </a:cxn>
                    <a:cxn ang="0">
                      <a:pos x="57" y="706"/>
                    </a:cxn>
                    <a:cxn ang="0">
                      <a:pos x="9" y="524"/>
                    </a:cxn>
                    <a:cxn ang="0">
                      <a:pos x="30" y="431"/>
                    </a:cxn>
                    <a:cxn ang="0">
                      <a:pos x="5" y="330"/>
                    </a:cxn>
                    <a:cxn ang="0">
                      <a:pos x="146" y="96"/>
                    </a:cxn>
                    <a:cxn ang="0">
                      <a:pos x="384" y="83"/>
                    </a:cxn>
                    <a:cxn ang="0">
                      <a:pos x="408" y="57"/>
                    </a:cxn>
                    <a:cxn ang="0">
                      <a:pos x="401" y="88"/>
                    </a:cxn>
                    <a:cxn ang="0">
                      <a:pos x="439" y="76"/>
                    </a:cxn>
                    <a:cxn ang="0">
                      <a:pos x="433" y="96"/>
                    </a:cxn>
                    <a:cxn ang="0">
                      <a:pos x="573" y="201"/>
                    </a:cxn>
                    <a:cxn ang="0">
                      <a:pos x="690" y="358"/>
                    </a:cxn>
                    <a:cxn ang="0">
                      <a:pos x="754" y="556"/>
                    </a:cxn>
                    <a:cxn ang="0">
                      <a:pos x="762" y="781"/>
                    </a:cxn>
                    <a:cxn ang="0">
                      <a:pos x="682" y="990"/>
                    </a:cxn>
                    <a:cxn ang="0">
                      <a:pos x="602" y="1065"/>
                    </a:cxn>
                    <a:cxn ang="0">
                      <a:pos x="518" y="1144"/>
                    </a:cxn>
                    <a:cxn ang="0">
                      <a:pos x="517" y="1101"/>
                    </a:cxn>
                    <a:cxn ang="0">
                      <a:pos x="498" y="1108"/>
                    </a:cxn>
                    <a:cxn ang="0">
                      <a:pos x="505" y="1044"/>
                    </a:cxn>
                    <a:cxn ang="0">
                      <a:pos x="481" y="1058"/>
                    </a:cxn>
                    <a:cxn ang="0">
                      <a:pos x="489" y="956"/>
                    </a:cxn>
                    <a:cxn ang="0">
                      <a:pos x="462" y="967"/>
                    </a:cxn>
                    <a:cxn ang="0">
                      <a:pos x="470" y="863"/>
                    </a:cxn>
                    <a:cxn ang="0">
                      <a:pos x="509" y="794"/>
                    </a:cxn>
                    <a:cxn ang="0">
                      <a:pos x="510" y="601"/>
                    </a:cxn>
                    <a:cxn ang="0">
                      <a:pos x="563" y="444"/>
                    </a:cxn>
                    <a:cxn ang="0">
                      <a:pos x="466" y="439"/>
                    </a:cxn>
                    <a:cxn ang="0">
                      <a:pos x="409" y="253"/>
                    </a:cxn>
                    <a:cxn ang="0">
                      <a:pos x="351" y="113"/>
                    </a:cxn>
                    <a:cxn ang="0">
                      <a:pos x="340" y="112"/>
                    </a:cxn>
                  </a:cxnLst>
                  <a:rect l="0" t="0" r="r" b="b"/>
                  <a:pathLst>
                    <a:path w="784" h="1144">
                      <a:moveTo>
                        <a:pt x="348" y="108"/>
                      </a:moveTo>
                      <a:cubicBezTo>
                        <a:pt x="281" y="115"/>
                        <a:pt x="264" y="161"/>
                        <a:pt x="222" y="204"/>
                      </a:cubicBezTo>
                      <a:cubicBezTo>
                        <a:pt x="175" y="253"/>
                        <a:pt x="144" y="293"/>
                        <a:pt x="123" y="354"/>
                      </a:cubicBezTo>
                      <a:cubicBezTo>
                        <a:pt x="77" y="485"/>
                        <a:pt x="125" y="621"/>
                        <a:pt x="227" y="721"/>
                      </a:cubicBezTo>
                      <a:cubicBezTo>
                        <a:pt x="268" y="761"/>
                        <a:pt x="272" y="802"/>
                        <a:pt x="292" y="859"/>
                      </a:cubicBezTo>
                      <a:cubicBezTo>
                        <a:pt x="308" y="906"/>
                        <a:pt x="317" y="974"/>
                        <a:pt x="280" y="1008"/>
                      </a:cubicBezTo>
                      <a:cubicBezTo>
                        <a:pt x="240" y="985"/>
                        <a:pt x="257" y="868"/>
                        <a:pt x="191" y="867"/>
                      </a:cubicBezTo>
                      <a:cubicBezTo>
                        <a:pt x="187" y="952"/>
                        <a:pt x="256" y="1012"/>
                        <a:pt x="175" y="1083"/>
                      </a:cubicBezTo>
                      <a:cubicBezTo>
                        <a:pt x="175" y="1060"/>
                        <a:pt x="194" y="1029"/>
                        <a:pt x="171" y="1021"/>
                      </a:cubicBezTo>
                      <a:cubicBezTo>
                        <a:pt x="174" y="1056"/>
                        <a:pt x="143" y="1072"/>
                        <a:pt x="112" y="1080"/>
                      </a:cubicBezTo>
                      <a:cubicBezTo>
                        <a:pt x="126" y="1053"/>
                        <a:pt x="131" y="1019"/>
                        <a:pt x="126" y="987"/>
                      </a:cubicBezTo>
                      <a:cubicBezTo>
                        <a:pt x="121" y="952"/>
                        <a:pt x="99" y="932"/>
                        <a:pt x="87" y="899"/>
                      </a:cubicBezTo>
                      <a:cubicBezTo>
                        <a:pt x="75" y="866"/>
                        <a:pt x="78" y="833"/>
                        <a:pt x="78" y="798"/>
                      </a:cubicBezTo>
                      <a:cubicBezTo>
                        <a:pt x="78" y="758"/>
                        <a:pt x="69" y="741"/>
                        <a:pt x="57" y="706"/>
                      </a:cubicBezTo>
                      <a:cubicBezTo>
                        <a:pt x="37" y="653"/>
                        <a:pt x="0" y="584"/>
                        <a:pt x="9" y="524"/>
                      </a:cubicBezTo>
                      <a:cubicBezTo>
                        <a:pt x="14" y="492"/>
                        <a:pt x="32" y="465"/>
                        <a:pt x="30" y="431"/>
                      </a:cubicBezTo>
                      <a:cubicBezTo>
                        <a:pt x="27" y="395"/>
                        <a:pt x="7" y="367"/>
                        <a:pt x="5" y="330"/>
                      </a:cubicBezTo>
                      <a:cubicBezTo>
                        <a:pt x="1" y="237"/>
                        <a:pt x="76" y="148"/>
                        <a:pt x="146" y="96"/>
                      </a:cubicBezTo>
                      <a:cubicBezTo>
                        <a:pt x="208" y="50"/>
                        <a:pt x="334" y="0"/>
                        <a:pt x="384" y="83"/>
                      </a:cubicBezTo>
                      <a:cubicBezTo>
                        <a:pt x="392" y="73"/>
                        <a:pt x="399" y="65"/>
                        <a:pt x="408" y="57"/>
                      </a:cubicBezTo>
                      <a:cubicBezTo>
                        <a:pt x="399" y="66"/>
                        <a:pt x="401" y="73"/>
                        <a:pt x="401" y="88"/>
                      </a:cubicBezTo>
                      <a:cubicBezTo>
                        <a:pt x="412" y="82"/>
                        <a:pt x="425" y="78"/>
                        <a:pt x="439" y="76"/>
                      </a:cubicBezTo>
                      <a:cubicBezTo>
                        <a:pt x="434" y="83"/>
                        <a:pt x="436" y="89"/>
                        <a:pt x="433" y="96"/>
                      </a:cubicBezTo>
                      <a:cubicBezTo>
                        <a:pt x="520" y="100"/>
                        <a:pt x="526" y="133"/>
                        <a:pt x="573" y="201"/>
                      </a:cubicBezTo>
                      <a:cubicBezTo>
                        <a:pt x="609" y="254"/>
                        <a:pt x="656" y="303"/>
                        <a:pt x="690" y="358"/>
                      </a:cubicBezTo>
                      <a:cubicBezTo>
                        <a:pt x="725" y="417"/>
                        <a:pt x="739" y="491"/>
                        <a:pt x="754" y="556"/>
                      </a:cubicBezTo>
                      <a:cubicBezTo>
                        <a:pt x="773" y="632"/>
                        <a:pt x="784" y="705"/>
                        <a:pt x="762" y="781"/>
                      </a:cubicBezTo>
                      <a:cubicBezTo>
                        <a:pt x="744" y="845"/>
                        <a:pt x="722" y="934"/>
                        <a:pt x="682" y="990"/>
                      </a:cubicBezTo>
                      <a:cubicBezTo>
                        <a:pt x="659" y="1022"/>
                        <a:pt x="634" y="1045"/>
                        <a:pt x="602" y="1065"/>
                      </a:cubicBezTo>
                      <a:cubicBezTo>
                        <a:pt x="564" y="1089"/>
                        <a:pt x="546" y="1116"/>
                        <a:pt x="518" y="1144"/>
                      </a:cubicBezTo>
                      <a:cubicBezTo>
                        <a:pt x="517" y="1130"/>
                        <a:pt x="518" y="1115"/>
                        <a:pt x="517" y="1101"/>
                      </a:cubicBezTo>
                      <a:cubicBezTo>
                        <a:pt x="513" y="1103"/>
                        <a:pt x="503" y="1104"/>
                        <a:pt x="498" y="1108"/>
                      </a:cubicBezTo>
                      <a:cubicBezTo>
                        <a:pt x="494" y="1086"/>
                        <a:pt x="501" y="1064"/>
                        <a:pt x="505" y="1044"/>
                      </a:cubicBezTo>
                      <a:cubicBezTo>
                        <a:pt x="499" y="1049"/>
                        <a:pt x="487" y="1053"/>
                        <a:pt x="481" y="1058"/>
                      </a:cubicBezTo>
                      <a:cubicBezTo>
                        <a:pt x="482" y="1024"/>
                        <a:pt x="477" y="987"/>
                        <a:pt x="489" y="956"/>
                      </a:cubicBezTo>
                      <a:cubicBezTo>
                        <a:pt x="481" y="963"/>
                        <a:pt x="470" y="963"/>
                        <a:pt x="462" y="967"/>
                      </a:cubicBezTo>
                      <a:cubicBezTo>
                        <a:pt x="460" y="931"/>
                        <a:pt x="458" y="895"/>
                        <a:pt x="470" y="863"/>
                      </a:cubicBezTo>
                      <a:cubicBezTo>
                        <a:pt x="479" y="839"/>
                        <a:pt x="502" y="819"/>
                        <a:pt x="509" y="794"/>
                      </a:cubicBezTo>
                      <a:cubicBezTo>
                        <a:pt x="525" y="740"/>
                        <a:pt x="504" y="660"/>
                        <a:pt x="510" y="601"/>
                      </a:cubicBezTo>
                      <a:cubicBezTo>
                        <a:pt x="551" y="591"/>
                        <a:pt x="603" y="512"/>
                        <a:pt x="563" y="444"/>
                      </a:cubicBezTo>
                      <a:cubicBezTo>
                        <a:pt x="536" y="397"/>
                        <a:pt x="501" y="484"/>
                        <a:pt x="466" y="439"/>
                      </a:cubicBezTo>
                      <a:cubicBezTo>
                        <a:pt x="432" y="394"/>
                        <a:pt x="408" y="309"/>
                        <a:pt x="409" y="253"/>
                      </a:cubicBezTo>
                      <a:cubicBezTo>
                        <a:pt x="409" y="185"/>
                        <a:pt x="382" y="167"/>
                        <a:pt x="351" y="113"/>
                      </a:cubicBezTo>
                      <a:cubicBezTo>
                        <a:pt x="347" y="112"/>
                        <a:pt x="344" y="113"/>
                        <a:pt x="340" y="112"/>
                      </a:cubicBezTo>
                    </a:path>
                  </a:pathLst>
                </a:custGeom>
                <a:solidFill>
                  <a:srgbClr val="C69C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75" name="Freeform 359">
                  <a:extLst>
                    <a:ext uri="{FF2B5EF4-FFF2-40B4-BE49-F238E27FC236}">
                      <a16:creationId xmlns:a16="http://schemas.microsoft.com/office/drawing/2014/main" id="{2536E3D7-2AD7-DD41-DDD5-95ABBA90FE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223162" y="6965951"/>
                  <a:ext cx="393700" cy="1162050"/>
                </a:xfrm>
                <a:custGeom>
                  <a:avLst/>
                  <a:gdLst/>
                  <a:ahLst/>
                  <a:cxnLst>
                    <a:cxn ang="0">
                      <a:pos x="41" y="53"/>
                    </a:cxn>
                    <a:cxn ang="0">
                      <a:pos x="58" y="182"/>
                    </a:cxn>
                    <a:cxn ang="0">
                      <a:pos x="16" y="233"/>
                    </a:cxn>
                    <a:cxn ang="0">
                      <a:pos x="21" y="310"/>
                    </a:cxn>
                    <a:cxn ang="0">
                      <a:pos x="105" y="14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5" h="310">
                      <a:moveTo>
                        <a:pt x="41" y="53"/>
                      </a:moveTo>
                      <a:cubicBezTo>
                        <a:pt x="58" y="67"/>
                        <a:pt x="88" y="145"/>
                        <a:pt x="58" y="182"/>
                      </a:cubicBezTo>
                      <a:cubicBezTo>
                        <a:pt x="44" y="199"/>
                        <a:pt x="24" y="208"/>
                        <a:pt x="16" y="233"/>
                      </a:cubicBezTo>
                      <a:cubicBezTo>
                        <a:pt x="8" y="257"/>
                        <a:pt x="12" y="289"/>
                        <a:pt x="21" y="310"/>
                      </a:cubicBezTo>
                      <a:cubicBezTo>
                        <a:pt x="22" y="237"/>
                        <a:pt x="105" y="226"/>
                        <a:pt x="105" y="147"/>
                      </a:cubicBezTo>
                      <a:cubicBezTo>
                        <a:pt x="104" y="66"/>
                        <a:pt x="39" y="58"/>
                        <a:pt x="0" y="0"/>
                      </a:cubicBezTo>
                    </a:path>
                  </a:pathLst>
                </a:custGeom>
                <a:solidFill>
                  <a:srgbClr val="A67C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76" name="Freeform 360">
                  <a:extLst>
                    <a:ext uri="{FF2B5EF4-FFF2-40B4-BE49-F238E27FC236}">
                      <a16:creationId xmlns:a16="http://schemas.microsoft.com/office/drawing/2014/main" id="{7C4DA329-8CAF-1975-5815-00AB76802A9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265775" y="7123113"/>
                  <a:ext cx="2208213" cy="4467225"/>
                </a:xfrm>
                <a:custGeom>
                  <a:avLst/>
                  <a:gdLst/>
                  <a:ahLst/>
                  <a:cxnLst>
                    <a:cxn ang="0">
                      <a:pos x="213" y="229"/>
                    </a:cxn>
                    <a:cxn ang="0">
                      <a:pos x="206" y="543"/>
                    </a:cxn>
                    <a:cxn ang="0">
                      <a:pos x="0" y="863"/>
                    </a:cxn>
                    <a:cxn ang="0">
                      <a:pos x="546" y="431"/>
                    </a:cxn>
                    <a:cxn ang="0">
                      <a:pos x="556" y="356"/>
                    </a:cxn>
                    <a:cxn ang="0">
                      <a:pos x="543" y="225"/>
                    </a:cxn>
                    <a:cxn ang="0">
                      <a:pos x="461" y="99"/>
                    </a:cxn>
                    <a:cxn ang="0">
                      <a:pos x="213" y="229"/>
                    </a:cxn>
                  </a:cxnLst>
                  <a:rect l="0" t="0" r="r" b="b"/>
                  <a:pathLst>
                    <a:path w="589" h="1191">
                      <a:moveTo>
                        <a:pt x="213" y="229"/>
                      </a:moveTo>
                      <a:cubicBezTo>
                        <a:pt x="231" y="335"/>
                        <a:pt x="269" y="460"/>
                        <a:pt x="206" y="543"/>
                      </a:cubicBezTo>
                      <a:cubicBezTo>
                        <a:pt x="127" y="579"/>
                        <a:pt x="203" y="616"/>
                        <a:pt x="0" y="863"/>
                      </a:cubicBezTo>
                      <a:cubicBezTo>
                        <a:pt x="316" y="1191"/>
                        <a:pt x="589" y="580"/>
                        <a:pt x="546" y="431"/>
                      </a:cubicBezTo>
                      <a:cubicBezTo>
                        <a:pt x="541" y="410"/>
                        <a:pt x="566" y="382"/>
                        <a:pt x="556" y="356"/>
                      </a:cubicBezTo>
                      <a:cubicBezTo>
                        <a:pt x="546" y="329"/>
                        <a:pt x="546" y="253"/>
                        <a:pt x="543" y="225"/>
                      </a:cubicBezTo>
                      <a:cubicBezTo>
                        <a:pt x="540" y="190"/>
                        <a:pt x="483" y="124"/>
                        <a:pt x="461" y="99"/>
                      </a:cubicBezTo>
                      <a:cubicBezTo>
                        <a:pt x="369" y="0"/>
                        <a:pt x="255" y="157"/>
                        <a:pt x="213" y="229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77" name="Freeform 361">
                  <a:extLst>
                    <a:ext uri="{FF2B5EF4-FFF2-40B4-BE49-F238E27FC236}">
                      <a16:creationId xmlns:a16="http://schemas.microsoft.com/office/drawing/2014/main" id="{D94B59CF-E0F1-DA5E-A317-5A05467332F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056350" y="7715251"/>
                  <a:ext cx="1222375" cy="855663"/>
                </a:xfrm>
                <a:custGeom>
                  <a:avLst/>
                  <a:gdLst/>
                  <a:ahLst/>
                  <a:cxnLst>
                    <a:cxn ang="0">
                      <a:pos x="66" y="203"/>
                    </a:cxn>
                    <a:cxn ang="0">
                      <a:pos x="186" y="196"/>
                    </a:cxn>
                    <a:cxn ang="0">
                      <a:pos x="323" y="39"/>
                    </a:cxn>
                    <a:cxn ang="0">
                      <a:pos x="303" y="0"/>
                    </a:cxn>
                    <a:cxn ang="0">
                      <a:pos x="177" y="74"/>
                    </a:cxn>
                    <a:cxn ang="0">
                      <a:pos x="64" y="90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326" h="228">
                      <a:moveTo>
                        <a:pt x="66" y="203"/>
                      </a:moveTo>
                      <a:cubicBezTo>
                        <a:pt x="107" y="228"/>
                        <a:pt x="148" y="208"/>
                        <a:pt x="186" y="196"/>
                      </a:cubicBezTo>
                      <a:cubicBezTo>
                        <a:pt x="272" y="167"/>
                        <a:pt x="295" y="119"/>
                        <a:pt x="323" y="39"/>
                      </a:cubicBezTo>
                      <a:cubicBezTo>
                        <a:pt x="314" y="26"/>
                        <a:pt x="326" y="5"/>
                        <a:pt x="303" y="0"/>
                      </a:cubicBezTo>
                      <a:cubicBezTo>
                        <a:pt x="298" y="45"/>
                        <a:pt x="215" y="68"/>
                        <a:pt x="177" y="74"/>
                      </a:cubicBezTo>
                      <a:cubicBezTo>
                        <a:pt x="140" y="79"/>
                        <a:pt x="100" y="78"/>
                        <a:pt x="64" y="90"/>
                      </a:cubicBezTo>
                      <a:cubicBezTo>
                        <a:pt x="40" y="98"/>
                        <a:pt x="28" y="114"/>
                        <a:pt x="0" y="116"/>
                      </a:cubicBezTo>
                    </a:path>
                  </a:pathLst>
                </a:custGeom>
                <a:solidFill>
                  <a:srgbClr val="E2CE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78" name="Freeform 362">
                  <a:extLst>
                    <a:ext uri="{FF2B5EF4-FFF2-40B4-BE49-F238E27FC236}">
                      <a16:creationId xmlns:a16="http://schemas.microsoft.com/office/drawing/2014/main" id="{492547B9-A454-63E1-B341-D3C092BF5A9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045237" y="7697788"/>
                  <a:ext cx="1214438" cy="1057275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324" y="0"/>
                    </a:cxn>
                  </a:cxnLst>
                  <a:rect l="0" t="0" r="r" b="b"/>
                  <a:pathLst>
                    <a:path w="324" h="282">
                      <a:moveTo>
                        <a:pt x="0" y="119"/>
                      </a:moveTo>
                      <a:cubicBezTo>
                        <a:pt x="104" y="282"/>
                        <a:pt x="266" y="109"/>
                        <a:pt x="324" y="0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79" name="Freeform 363">
                  <a:extLst>
                    <a:ext uri="{FF2B5EF4-FFF2-40B4-BE49-F238E27FC236}">
                      <a16:creationId xmlns:a16="http://schemas.microsoft.com/office/drawing/2014/main" id="{F676EBEE-7DBC-D826-0D42-D6B8E08EA4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811750" y="15444788"/>
                  <a:ext cx="295275" cy="600075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37" y="14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79" h="160">
                      <a:moveTo>
                        <a:pt x="13" y="0"/>
                      </a:moveTo>
                      <a:cubicBezTo>
                        <a:pt x="29" y="19"/>
                        <a:pt x="79" y="123"/>
                        <a:pt x="37" y="146"/>
                      </a:cubicBezTo>
                      <a:cubicBezTo>
                        <a:pt x="12" y="160"/>
                        <a:pt x="28" y="25"/>
                        <a:pt x="0" y="8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80" name="Freeform 364">
                  <a:extLst>
                    <a:ext uri="{FF2B5EF4-FFF2-40B4-BE49-F238E27FC236}">
                      <a16:creationId xmlns:a16="http://schemas.microsoft.com/office/drawing/2014/main" id="{7835F2B7-B8D0-361E-03AF-35C04953CC1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811750" y="14492288"/>
                  <a:ext cx="528638" cy="996950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58" y="266"/>
                    </a:cxn>
                    <a:cxn ang="0">
                      <a:pos x="33" y="1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266">
                      <a:moveTo>
                        <a:pt x="0" y="4"/>
                      </a:moveTo>
                      <a:cubicBezTo>
                        <a:pt x="37" y="34"/>
                        <a:pt x="141" y="257"/>
                        <a:pt x="58" y="266"/>
                      </a:cubicBezTo>
                      <a:cubicBezTo>
                        <a:pt x="30" y="226"/>
                        <a:pt x="46" y="172"/>
                        <a:pt x="33" y="129"/>
                      </a:cubicBezTo>
                      <a:cubicBezTo>
                        <a:pt x="18" y="81"/>
                        <a:pt x="0" y="53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81" name="Freeform 365">
                  <a:extLst>
                    <a:ext uri="{FF2B5EF4-FFF2-40B4-BE49-F238E27FC236}">
                      <a16:creationId xmlns:a16="http://schemas.microsoft.com/office/drawing/2014/main" id="{6F44F5A2-67BB-01E1-6095-F2EB44A1ECD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495712" y="8416926"/>
                  <a:ext cx="4832350" cy="6521450"/>
                </a:xfrm>
                <a:custGeom>
                  <a:avLst/>
                  <a:gdLst/>
                  <a:ahLst/>
                  <a:cxnLst>
                    <a:cxn ang="0">
                      <a:pos x="530" y="466"/>
                    </a:cxn>
                    <a:cxn ang="0">
                      <a:pos x="636" y="308"/>
                    </a:cxn>
                    <a:cxn ang="0">
                      <a:pos x="710" y="120"/>
                    </a:cxn>
                    <a:cxn ang="0">
                      <a:pos x="583" y="280"/>
                    </a:cxn>
                    <a:cxn ang="0">
                      <a:pos x="401" y="380"/>
                    </a:cxn>
                    <a:cxn ang="0">
                      <a:pos x="386" y="477"/>
                    </a:cxn>
                    <a:cxn ang="0">
                      <a:pos x="342" y="555"/>
                    </a:cxn>
                    <a:cxn ang="0">
                      <a:pos x="302" y="660"/>
                    </a:cxn>
                    <a:cxn ang="0">
                      <a:pos x="264" y="662"/>
                    </a:cxn>
                    <a:cxn ang="0">
                      <a:pos x="197" y="820"/>
                    </a:cxn>
                    <a:cxn ang="0">
                      <a:pos x="108" y="958"/>
                    </a:cxn>
                    <a:cxn ang="0">
                      <a:pos x="6" y="1009"/>
                    </a:cxn>
                    <a:cxn ang="0">
                      <a:pos x="125" y="1314"/>
                    </a:cxn>
                    <a:cxn ang="0">
                      <a:pos x="311" y="1107"/>
                    </a:cxn>
                    <a:cxn ang="0">
                      <a:pos x="423" y="1224"/>
                    </a:cxn>
                    <a:cxn ang="0">
                      <a:pos x="337" y="1234"/>
                    </a:cxn>
                    <a:cxn ang="0">
                      <a:pos x="183" y="1566"/>
                    </a:cxn>
                    <a:cxn ang="0">
                      <a:pos x="634" y="1691"/>
                    </a:cxn>
                    <a:cxn ang="0">
                      <a:pos x="1134" y="1644"/>
                    </a:cxn>
                    <a:cxn ang="0">
                      <a:pos x="1076" y="1517"/>
                    </a:cxn>
                    <a:cxn ang="0">
                      <a:pos x="988" y="1169"/>
                    </a:cxn>
                    <a:cxn ang="0">
                      <a:pos x="1111" y="872"/>
                    </a:cxn>
                    <a:cxn ang="0">
                      <a:pos x="1158" y="185"/>
                    </a:cxn>
                    <a:cxn ang="0">
                      <a:pos x="1077" y="94"/>
                    </a:cxn>
                    <a:cxn ang="0">
                      <a:pos x="1029" y="0"/>
                    </a:cxn>
                  </a:cxnLst>
                  <a:rect l="0" t="0" r="r" b="b"/>
                  <a:pathLst>
                    <a:path w="1289" h="1739">
                      <a:moveTo>
                        <a:pt x="530" y="466"/>
                      </a:moveTo>
                      <a:cubicBezTo>
                        <a:pt x="550" y="401"/>
                        <a:pt x="583" y="351"/>
                        <a:pt x="636" y="308"/>
                      </a:cubicBezTo>
                      <a:cubicBezTo>
                        <a:pt x="701" y="255"/>
                        <a:pt x="687" y="195"/>
                        <a:pt x="710" y="120"/>
                      </a:cubicBezTo>
                      <a:cubicBezTo>
                        <a:pt x="677" y="180"/>
                        <a:pt x="635" y="245"/>
                        <a:pt x="583" y="280"/>
                      </a:cubicBezTo>
                      <a:cubicBezTo>
                        <a:pt x="539" y="309"/>
                        <a:pt x="454" y="365"/>
                        <a:pt x="401" y="380"/>
                      </a:cubicBezTo>
                      <a:cubicBezTo>
                        <a:pt x="391" y="411"/>
                        <a:pt x="397" y="448"/>
                        <a:pt x="386" y="477"/>
                      </a:cubicBezTo>
                      <a:cubicBezTo>
                        <a:pt x="372" y="514"/>
                        <a:pt x="332" y="500"/>
                        <a:pt x="342" y="555"/>
                      </a:cubicBezTo>
                      <a:cubicBezTo>
                        <a:pt x="289" y="563"/>
                        <a:pt x="280" y="620"/>
                        <a:pt x="302" y="660"/>
                      </a:cubicBezTo>
                      <a:cubicBezTo>
                        <a:pt x="290" y="659"/>
                        <a:pt x="276" y="663"/>
                        <a:pt x="264" y="662"/>
                      </a:cubicBezTo>
                      <a:cubicBezTo>
                        <a:pt x="227" y="692"/>
                        <a:pt x="224" y="776"/>
                        <a:pt x="197" y="820"/>
                      </a:cubicBezTo>
                      <a:cubicBezTo>
                        <a:pt x="170" y="862"/>
                        <a:pt x="99" y="907"/>
                        <a:pt x="108" y="958"/>
                      </a:cubicBezTo>
                      <a:cubicBezTo>
                        <a:pt x="71" y="972"/>
                        <a:pt x="42" y="997"/>
                        <a:pt x="6" y="1009"/>
                      </a:cubicBezTo>
                      <a:cubicBezTo>
                        <a:pt x="0" y="1119"/>
                        <a:pt x="1" y="1277"/>
                        <a:pt x="125" y="1314"/>
                      </a:cubicBezTo>
                      <a:cubicBezTo>
                        <a:pt x="246" y="1350"/>
                        <a:pt x="402" y="1227"/>
                        <a:pt x="311" y="1107"/>
                      </a:cubicBezTo>
                      <a:cubicBezTo>
                        <a:pt x="336" y="1151"/>
                        <a:pt x="421" y="1171"/>
                        <a:pt x="423" y="1224"/>
                      </a:cubicBezTo>
                      <a:cubicBezTo>
                        <a:pt x="396" y="1233"/>
                        <a:pt x="366" y="1235"/>
                        <a:pt x="337" y="1234"/>
                      </a:cubicBezTo>
                      <a:cubicBezTo>
                        <a:pt x="329" y="1389"/>
                        <a:pt x="276" y="1449"/>
                        <a:pt x="183" y="1566"/>
                      </a:cubicBezTo>
                      <a:cubicBezTo>
                        <a:pt x="274" y="1673"/>
                        <a:pt x="496" y="1683"/>
                        <a:pt x="634" y="1691"/>
                      </a:cubicBezTo>
                      <a:cubicBezTo>
                        <a:pt x="758" y="1699"/>
                        <a:pt x="1048" y="1739"/>
                        <a:pt x="1134" y="1644"/>
                      </a:cubicBezTo>
                      <a:cubicBezTo>
                        <a:pt x="1109" y="1609"/>
                        <a:pt x="1087" y="1557"/>
                        <a:pt x="1076" y="1517"/>
                      </a:cubicBezTo>
                      <a:cubicBezTo>
                        <a:pt x="973" y="1421"/>
                        <a:pt x="989" y="1307"/>
                        <a:pt x="988" y="1169"/>
                      </a:cubicBezTo>
                      <a:cubicBezTo>
                        <a:pt x="988" y="1052"/>
                        <a:pt x="1066" y="973"/>
                        <a:pt x="1111" y="872"/>
                      </a:cubicBezTo>
                      <a:cubicBezTo>
                        <a:pt x="1203" y="669"/>
                        <a:pt x="1289" y="402"/>
                        <a:pt x="1158" y="185"/>
                      </a:cubicBezTo>
                      <a:cubicBezTo>
                        <a:pt x="1138" y="152"/>
                        <a:pt x="1098" y="127"/>
                        <a:pt x="1077" y="94"/>
                      </a:cubicBezTo>
                      <a:cubicBezTo>
                        <a:pt x="1060" y="66"/>
                        <a:pt x="1063" y="15"/>
                        <a:pt x="1029" y="0"/>
                      </a:cubicBezTo>
                    </a:path>
                  </a:pathLst>
                </a:custGeom>
                <a:solidFill>
                  <a:srgbClr val="29294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82" name="Freeform 366">
                  <a:extLst>
                    <a:ext uri="{FF2B5EF4-FFF2-40B4-BE49-F238E27FC236}">
                      <a16:creationId xmlns:a16="http://schemas.microsoft.com/office/drawing/2014/main" id="{31C2E4C8-9642-76AC-E784-4F37DE872CC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877087" y="11296651"/>
                  <a:ext cx="525463" cy="635000"/>
                </a:xfrm>
                <a:custGeom>
                  <a:avLst/>
                  <a:gdLst/>
                  <a:ahLst/>
                  <a:cxnLst>
                    <a:cxn ang="0">
                      <a:pos x="140" y="167"/>
                    </a:cxn>
                    <a:cxn ang="0">
                      <a:pos x="35" y="53"/>
                    </a:cxn>
                    <a:cxn ang="0">
                      <a:pos x="65" y="116"/>
                    </a:cxn>
                    <a:cxn ang="0">
                      <a:pos x="140" y="167"/>
                    </a:cxn>
                  </a:cxnLst>
                  <a:rect l="0" t="0" r="r" b="b"/>
                  <a:pathLst>
                    <a:path w="140" h="169">
                      <a:moveTo>
                        <a:pt x="140" y="167"/>
                      </a:moveTo>
                      <a:cubicBezTo>
                        <a:pt x="130" y="133"/>
                        <a:pt x="89" y="0"/>
                        <a:pt x="35" y="53"/>
                      </a:cubicBezTo>
                      <a:cubicBezTo>
                        <a:pt x="0" y="87"/>
                        <a:pt x="36" y="103"/>
                        <a:pt x="65" y="116"/>
                      </a:cubicBezTo>
                      <a:cubicBezTo>
                        <a:pt x="88" y="126"/>
                        <a:pt x="115" y="169"/>
                        <a:pt x="140" y="16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83" name="Freeform 367">
                  <a:extLst>
                    <a:ext uri="{FF2B5EF4-FFF2-40B4-BE49-F238E27FC236}">
                      <a16:creationId xmlns:a16="http://schemas.microsoft.com/office/drawing/2014/main" id="{6A350067-AACC-7391-F934-1B1A7E6E2C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207287" y="11207751"/>
                  <a:ext cx="371475" cy="465138"/>
                </a:xfrm>
                <a:custGeom>
                  <a:avLst/>
                  <a:gdLst/>
                  <a:ahLst/>
                  <a:cxnLst>
                    <a:cxn ang="0">
                      <a:pos x="44" y="8"/>
                    </a:cxn>
                    <a:cxn ang="0">
                      <a:pos x="53" y="18"/>
                    </a:cxn>
                    <a:cxn ang="0">
                      <a:pos x="95" y="118"/>
                    </a:cxn>
                    <a:cxn ang="0">
                      <a:pos x="47" y="65"/>
                    </a:cxn>
                    <a:cxn ang="0">
                      <a:pos x="41" y="11"/>
                    </a:cxn>
                  </a:cxnLst>
                  <a:rect l="0" t="0" r="r" b="b"/>
                  <a:pathLst>
                    <a:path w="99" h="124">
                      <a:moveTo>
                        <a:pt x="44" y="8"/>
                      </a:moveTo>
                      <a:cubicBezTo>
                        <a:pt x="48" y="12"/>
                        <a:pt x="50" y="13"/>
                        <a:pt x="53" y="18"/>
                      </a:cubicBezTo>
                      <a:cubicBezTo>
                        <a:pt x="87" y="24"/>
                        <a:pt x="99" y="86"/>
                        <a:pt x="95" y="118"/>
                      </a:cubicBezTo>
                      <a:cubicBezTo>
                        <a:pt x="75" y="124"/>
                        <a:pt x="62" y="81"/>
                        <a:pt x="47" y="65"/>
                      </a:cubicBezTo>
                      <a:cubicBezTo>
                        <a:pt x="38" y="55"/>
                        <a:pt x="0" y="0"/>
                        <a:pt x="41" y="1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84" name="Freeform 368">
                  <a:extLst>
                    <a:ext uri="{FF2B5EF4-FFF2-40B4-BE49-F238E27FC236}">
                      <a16:creationId xmlns:a16="http://schemas.microsoft.com/office/drawing/2014/main" id="{3CAA753D-25E3-BB9D-BA66-EF9F7C56961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623087" y="13242926"/>
                  <a:ext cx="760413" cy="693738"/>
                </a:xfrm>
                <a:custGeom>
                  <a:avLst/>
                  <a:gdLst/>
                  <a:ahLst/>
                  <a:cxnLst>
                    <a:cxn ang="0">
                      <a:pos x="203" y="185"/>
                    </a:cxn>
                    <a:cxn ang="0">
                      <a:pos x="128" y="85"/>
                    </a:cxn>
                    <a:cxn ang="0">
                      <a:pos x="7" y="6"/>
                    </a:cxn>
                    <a:cxn ang="0">
                      <a:pos x="46" y="46"/>
                    </a:cxn>
                    <a:cxn ang="0">
                      <a:pos x="106" y="84"/>
                    </a:cxn>
                    <a:cxn ang="0">
                      <a:pos x="197" y="180"/>
                    </a:cxn>
                  </a:cxnLst>
                  <a:rect l="0" t="0" r="r" b="b"/>
                  <a:pathLst>
                    <a:path w="203" h="185">
                      <a:moveTo>
                        <a:pt x="203" y="185"/>
                      </a:moveTo>
                      <a:cubicBezTo>
                        <a:pt x="179" y="150"/>
                        <a:pt x="154" y="116"/>
                        <a:pt x="128" y="85"/>
                      </a:cubicBezTo>
                      <a:cubicBezTo>
                        <a:pt x="103" y="56"/>
                        <a:pt x="52" y="0"/>
                        <a:pt x="7" y="6"/>
                      </a:cubicBezTo>
                      <a:cubicBezTo>
                        <a:pt x="0" y="35"/>
                        <a:pt x="28" y="37"/>
                        <a:pt x="46" y="46"/>
                      </a:cubicBezTo>
                      <a:cubicBezTo>
                        <a:pt x="67" y="57"/>
                        <a:pt x="86" y="69"/>
                        <a:pt x="106" y="84"/>
                      </a:cubicBezTo>
                      <a:cubicBezTo>
                        <a:pt x="144" y="113"/>
                        <a:pt x="168" y="147"/>
                        <a:pt x="197" y="18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85" name="Freeform 369">
                  <a:extLst>
                    <a:ext uri="{FF2B5EF4-FFF2-40B4-BE49-F238E27FC236}">
                      <a16:creationId xmlns:a16="http://schemas.microsoft.com/office/drawing/2014/main" id="{48035667-222C-8EC0-E606-BD1B0F4788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738975" y="9891713"/>
                  <a:ext cx="674688" cy="517525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155" y="29"/>
                    </a:cxn>
                    <a:cxn ang="0">
                      <a:pos x="155" y="39"/>
                    </a:cxn>
                    <a:cxn ang="0">
                      <a:pos x="19" y="82"/>
                    </a:cxn>
                    <a:cxn ang="0">
                      <a:pos x="180" y="130"/>
                    </a:cxn>
                    <a:cxn ang="0">
                      <a:pos x="5" y="93"/>
                    </a:cxn>
                  </a:cxnLst>
                  <a:rect l="0" t="0" r="r" b="b"/>
                  <a:pathLst>
                    <a:path w="180" h="138">
                      <a:moveTo>
                        <a:pt x="0" y="90"/>
                      </a:moveTo>
                      <a:cubicBezTo>
                        <a:pt x="20" y="52"/>
                        <a:pt x="116" y="0"/>
                        <a:pt x="155" y="29"/>
                      </a:cubicBezTo>
                      <a:cubicBezTo>
                        <a:pt x="156" y="32"/>
                        <a:pt x="156" y="35"/>
                        <a:pt x="155" y="39"/>
                      </a:cubicBezTo>
                      <a:cubicBezTo>
                        <a:pt x="105" y="47"/>
                        <a:pt x="47" y="28"/>
                        <a:pt x="19" y="82"/>
                      </a:cubicBezTo>
                      <a:cubicBezTo>
                        <a:pt x="66" y="85"/>
                        <a:pt x="174" y="65"/>
                        <a:pt x="180" y="130"/>
                      </a:cubicBezTo>
                      <a:cubicBezTo>
                        <a:pt x="129" y="138"/>
                        <a:pt x="55" y="44"/>
                        <a:pt x="5" y="9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86" name="Freeform 370">
                  <a:extLst>
                    <a:ext uri="{FF2B5EF4-FFF2-40B4-BE49-F238E27FC236}">
                      <a16:creationId xmlns:a16="http://schemas.microsoft.com/office/drawing/2014/main" id="{D6DA93AF-5984-2F4E-4B47-1A590F4C87E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380325" y="9644063"/>
                  <a:ext cx="446088" cy="160338"/>
                </a:xfrm>
                <a:custGeom>
                  <a:avLst/>
                  <a:gdLst/>
                  <a:ahLst/>
                  <a:cxnLst>
                    <a:cxn ang="0">
                      <a:pos x="119" y="38"/>
                    </a:cxn>
                    <a:cxn ang="0">
                      <a:pos x="15" y="14"/>
                    </a:cxn>
                    <a:cxn ang="0">
                      <a:pos x="57" y="29"/>
                    </a:cxn>
                    <a:cxn ang="0">
                      <a:pos x="116" y="43"/>
                    </a:cxn>
                  </a:cxnLst>
                  <a:rect l="0" t="0" r="r" b="b"/>
                  <a:pathLst>
                    <a:path w="119" h="43">
                      <a:moveTo>
                        <a:pt x="119" y="38"/>
                      </a:moveTo>
                      <a:cubicBezTo>
                        <a:pt x="116" y="7"/>
                        <a:pt x="35" y="0"/>
                        <a:pt x="15" y="14"/>
                      </a:cubicBezTo>
                      <a:cubicBezTo>
                        <a:pt x="0" y="42"/>
                        <a:pt x="43" y="32"/>
                        <a:pt x="57" y="29"/>
                      </a:cubicBezTo>
                      <a:cubicBezTo>
                        <a:pt x="84" y="25"/>
                        <a:pt x="95" y="25"/>
                        <a:pt x="116" y="4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87" name="Freeform 371">
                  <a:extLst>
                    <a:ext uri="{FF2B5EF4-FFF2-40B4-BE49-F238E27FC236}">
                      <a16:creationId xmlns:a16="http://schemas.microsoft.com/office/drawing/2014/main" id="{57F54E39-ECB5-39F3-258E-A2519225EE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504150" y="10974388"/>
                  <a:ext cx="382588" cy="277813"/>
                </a:xfrm>
                <a:custGeom>
                  <a:avLst/>
                  <a:gdLst/>
                  <a:ahLst/>
                  <a:cxnLst>
                    <a:cxn ang="0">
                      <a:pos x="3" y="67"/>
                    </a:cxn>
                    <a:cxn ang="0">
                      <a:pos x="70" y="56"/>
                    </a:cxn>
                    <a:cxn ang="0">
                      <a:pos x="97" y="0"/>
                    </a:cxn>
                    <a:cxn ang="0">
                      <a:pos x="80" y="29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102" h="74">
                      <a:moveTo>
                        <a:pt x="3" y="67"/>
                      </a:moveTo>
                      <a:cubicBezTo>
                        <a:pt x="32" y="69"/>
                        <a:pt x="47" y="74"/>
                        <a:pt x="70" y="56"/>
                      </a:cubicBezTo>
                      <a:cubicBezTo>
                        <a:pt x="87" y="43"/>
                        <a:pt x="102" y="24"/>
                        <a:pt x="97" y="0"/>
                      </a:cubicBezTo>
                      <a:cubicBezTo>
                        <a:pt x="95" y="6"/>
                        <a:pt x="86" y="20"/>
                        <a:pt x="80" y="29"/>
                      </a:cubicBezTo>
                      <a:cubicBezTo>
                        <a:pt x="54" y="38"/>
                        <a:pt x="33" y="64"/>
                        <a:pt x="0" y="6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88" name="Freeform 372">
                  <a:extLst>
                    <a:ext uri="{FF2B5EF4-FFF2-40B4-BE49-F238E27FC236}">
                      <a16:creationId xmlns:a16="http://schemas.microsoft.com/office/drawing/2014/main" id="{938F5B5E-F7C6-43AA-6ADC-DB791E30926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929475" y="9167813"/>
                  <a:ext cx="682625" cy="347663"/>
                </a:xfrm>
                <a:custGeom>
                  <a:avLst/>
                  <a:gdLst/>
                  <a:ahLst/>
                  <a:cxnLst>
                    <a:cxn ang="0">
                      <a:pos x="11" y="82"/>
                    </a:cxn>
                    <a:cxn ang="0">
                      <a:pos x="11" y="74"/>
                    </a:cxn>
                    <a:cxn ang="0">
                      <a:pos x="182" y="49"/>
                    </a:cxn>
                    <a:cxn ang="0">
                      <a:pos x="132" y="39"/>
                    </a:cxn>
                    <a:cxn ang="0">
                      <a:pos x="83" y="52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182" h="93">
                      <a:moveTo>
                        <a:pt x="11" y="82"/>
                      </a:moveTo>
                      <a:cubicBezTo>
                        <a:pt x="11" y="79"/>
                        <a:pt x="10" y="77"/>
                        <a:pt x="11" y="74"/>
                      </a:cubicBezTo>
                      <a:cubicBezTo>
                        <a:pt x="52" y="49"/>
                        <a:pt x="144" y="0"/>
                        <a:pt x="182" y="49"/>
                      </a:cubicBezTo>
                      <a:cubicBezTo>
                        <a:pt x="163" y="51"/>
                        <a:pt x="150" y="40"/>
                        <a:pt x="132" y="39"/>
                      </a:cubicBezTo>
                      <a:cubicBezTo>
                        <a:pt x="114" y="37"/>
                        <a:pt x="98" y="46"/>
                        <a:pt x="83" y="52"/>
                      </a:cubicBezTo>
                      <a:cubicBezTo>
                        <a:pt x="52" y="63"/>
                        <a:pt x="25" y="72"/>
                        <a:pt x="0" y="9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89" name="Freeform 373">
                  <a:extLst>
                    <a:ext uri="{FF2B5EF4-FFF2-40B4-BE49-F238E27FC236}">
                      <a16:creationId xmlns:a16="http://schemas.microsoft.com/office/drawing/2014/main" id="{CA5D7964-E7DE-B35C-DD61-81D5C6D1F78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441987" y="9666288"/>
                  <a:ext cx="1198563" cy="1720850"/>
                </a:xfrm>
                <a:custGeom>
                  <a:avLst/>
                  <a:gdLst/>
                  <a:ahLst/>
                  <a:cxnLst>
                    <a:cxn ang="0">
                      <a:pos x="314" y="0"/>
                    </a:cxn>
                    <a:cxn ang="0">
                      <a:pos x="257" y="126"/>
                    </a:cxn>
                    <a:cxn ang="0">
                      <a:pos x="197" y="239"/>
                    </a:cxn>
                    <a:cxn ang="0">
                      <a:pos x="135" y="344"/>
                    </a:cxn>
                    <a:cxn ang="0">
                      <a:pos x="86" y="385"/>
                    </a:cxn>
                    <a:cxn ang="0">
                      <a:pos x="47" y="432"/>
                    </a:cxn>
                    <a:cxn ang="0">
                      <a:pos x="0" y="459"/>
                    </a:cxn>
                    <a:cxn ang="0">
                      <a:pos x="49" y="422"/>
                    </a:cxn>
                    <a:cxn ang="0">
                      <a:pos x="88" y="368"/>
                    </a:cxn>
                    <a:cxn ang="0">
                      <a:pos x="155" y="277"/>
                    </a:cxn>
                    <a:cxn ang="0">
                      <a:pos x="212" y="181"/>
                    </a:cxn>
                    <a:cxn ang="0">
                      <a:pos x="243" y="137"/>
                    </a:cxn>
                    <a:cxn ang="0">
                      <a:pos x="262" y="89"/>
                    </a:cxn>
                    <a:cxn ang="0">
                      <a:pos x="314" y="3"/>
                    </a:cxn>
                  </a:cxnLst>
                  <a:rect l="0" t="0" r="r" b="b"/>
                  <a:pathLst>
                    <a:path w="320" h="459">
                      <a:moveTo>
                        <a:pt x="314" y="0"/>
                      </a:moveTo>
                      <a:cubicBezTo>
                        <a:pt x="320" y="39"/>
                        <a:pt x="272" y="92"/>
                        <a:pt x="257" y="126"/>
                      </a:cubicBezTo>
                      <a:cubicBezTo>
                        <a:pt x="241" y="162"/>
                        <a:pt x="220" y="206"/>
                        <a:pt x="197" y="239"/>
                      </a:cubicBezTo>
                      <a:cubicBezTo>
                        <a:pt x="174" y="275"/>
                        <a:pt x="164" y="312"/>
                        <a:pt x="135" y="344"/>
                      </a:cubicBezTo>
                      <a:cubicBezTo>
                        <a:pt x="121" y="361"/>
                        <a:pt x="102" y="369"/>
                        <a:pt x="86" y="385"/>
                      </a:cubicBezTo>
                      <a:cubicBezTo>
                        <a:pt x="71" y="399"/>
                        <a:pt x="64" y="419"/>
                        <a:pt x="47" y="432"/>
                      </a:cubicBezTo>
                      <a:cubicBezTo>
                        <a:pt x="32" y="442"/>
                        <a:pt x="14" y="448"/>
                        <a:pt x="0" y="459"/>
                      </a:cubicBezTo>
                      <a:cubicBezTo>
                        <a:pt x="17" y="444"/>
                        <a:pt x="34" y="439"/>
                        <a:pt x="49" y="422"/>
                      </a:cubicBezTo>
                      <a:cubicBezTo>
                        <a:pt x="64" y="406"/>
                        <a:pt x="76" y="386"/>
                        <a:pt x="88" y="368"/>
                      </a:cubicBezTo>
                      <a:cubicBezTo>
                        <a:pt x="111" y="337"/>
                        <a:pt x="135" y="308"/>
                        <a:pt x="155" y="277"/>
                      </a:cubicBezTo>
                      <a:cubicBezTo>
                        <a:pt x="178" y="245"/>
                        <a:pt x="192" y="214"/>
                        <a:pt x="212" y="181"/>
                      </a:cubicBezTo>
                      <a:cubicBezTo>
                        <a:pt x="221" y="166"/>
                        <a:pt x="235" y="153"/>
                        <a:pt x="243" y="137"/>
                      </a:cubicBezTo>
                      <a:cubicBezTo>
                        <a:pt x="251" y="121"/>
                        <a:pt x="254" y="104"/>
                        <a:pt x="262" y="89"/>
                      </a:cubicBezTo>
                      <a:cubicBezTo>
                        <a:pt x="278" y="63"/>
                        <a:pt x="314" y="37"/>
                        <a:pt x="314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90" name="Freeform 374">
                  <a:extLst>
                    <a:ext uri="{FF2B5EF4-FFF2-40B4-BE49-F238E27FC236}">
                      <a16:creationId xmlns:a16="http://schemas.microsoft.com/office/drawing/2014/main" id="{FAB6A318-89C2-A961-05F6-BF6945D172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348325" y="8818563"/>
                  <a:ext cx="2203450" cy="1736725"/>
                </a:xfrm>
                <a:custGeom>
                  <a:avLst/>
                  <a:gdLst/>
                  <a:ahLst/>
                  <a:cxnLst>
                    <a:cxn ang="0">
                      <a:pos x="588" y="8"/>
                    </a:cxn>
                    <a:cxn ang="0">
                      <a:pos x="460" y="28"/>
                    </a:cxn>
                    <a:cxn ang="0">
                      <a:pos x="352" y="80"/>
                    </a:cxn>
                    <a:cxn ang="0">
                      <a:pos x="272" y="178"/>
                    </a:cxn>
                    <a:cxn ang="0">
                      <a:pos x="242" y="220"/>
                    </a:cxn>
                    <a:cxn ang="0">
                      <a:pos x="199" y="263"/>
                    </a:cxn>
                    <a:cxn ang="0">
                      <a:pos x="83" y="370"/>
                    </a:cxn>
                    <a:cxn ang="0">
                      <a:pos x="43" y="427"/>
                    </a:cxn>
                    <a:cxn ang="0">
                      <a:pos x="0" y="463"/>
                    </a:cxn>
                    <a:cxn ang="0">
                      <a:pos x="97" y="385"/>
                    </a:cxn>
                    <a:cxn ang="0">
                      <a:pos x="188" y="296"/>
                    </a:cxn>
                    <a:cxn ang="0">
                      <a:pos x="230" y="250"/>
                    </a:cxn>
                    <a:cxn ang="0">
                      <a:pos x="277" y="215"/>
                    </a:cxn>
                    <a:cxn ang="0">
                      <a:pos x="302" y="162"/>
                    </a:cxn>
                    <a:cxn ang="0">
                      <a:pos x="349" y="116"/>
                    </a:cxn>
                    <a:cxn ang="0">
                      <a:pos x="452" y="49"/>
                    </a:cxn>
                    <a:cxn ang="0">
                      <a:pos x="521" y="21"/>
                    </a:cxn>
                    <a:cxn ang="0">
                      <a:pos x="583" y="3"/>
                    </a:cxn>
                  </a:cxnLst>
                  <a:rect l="0" t="0" r="r" b="b"/>
                  <a:pathLst>
                    <a:path w="588" h="463">
                      <a:moveTo>
                        <a:pt x="588" y="8"/>
                      </a:moveTo>
                      <a:cubicBezTo>
                        <a:pt x="539" y="8"/>
                        <a:pt x="503" y="11"/>
                        <a:pt x="460" y="28"/>
                      </a:cubicBezTo>
                      <a:cubicBezTo>
                        <a:pt x="422" y="42"/>
                        <a:pt x="386" y="54"/>
                        <a:pt x="352" y="80"/>
                      </a:cubicBezTo>
                      <a:cubicBezTo>
                        <a:pt x="319" y="105"/>
                        <a:pt x="286" y="138"/>
                        <a:pt x="272" y="178"/>
                      </a:cubicBezTo>
                      <a:cubicBezTo>
                        <a:pt x="263" y="204"/>
                        <a:pt x="265" y="205"/>
                        <a:pt x="242" y="220"/>
                      </a:cubicBezTo>
                      <a:cubicBezTo>
                        <a:pt x="225" y="231"/>
                        <a:pt x="212" y="247"/>
                        <a:pt x="199" y="263"/>
                      </a:cubicBezTo>
                      <a:cubicBezTo>
                        <a:pt x="168" y="305"/>
                        <a:pt x="118" y="330"/>
                        <a:pt x="83" y="370"/>
                      </a:cubicBezTo>
                      <a:cubicBezTo>
                        <a:pt x="68" y="387"/>
                        <a:pt x="59" y="409"/>
                        <a:pt x="43" y="427"/>
                      </a:cubicBezTo>
                      <a:cubicBezTo>
                        <a:pt x="30" y="442"/>
                        <a:pt x="12" y="453"/>
                        <a:pt x="0" y="463"/>
                      </a:cubicBezTo>
                      <a:cubicBezTo>
                        <a:pt x="36" y="445"/>
                        <a:pt x="72" y="419"/>
                        <a:pt x="97" y="385"/>
                      </a:cubicBezTo>
                      <a:cubicBezTo>
                        <a:pt x="125" y="348"/>
                        <a:pt x="152" y="324"/>
                        <a:pt x="188" y="296"/>
                      </a:cubicBezTo>
                      <a:cubicBezTo>
                        <a:pt x="205" y="282"/>
                        <a:pt x="217" y="268"/>
                        <a:pt x="230" y="250"/>
                      </a:cubicBezTo>
                      <a:cubicBezTo>
                        <a:pt x="245" y="231"/>
                        <a:pt x="262" y="229"/>
                        <a:pt x="277" y="215"/>
                      </a:cubicBezTo>
                      <a:cubicBezTo>
                        <a:pt x="291" y="201"/>
                        <a:pt x="291" y="178"/>
                        <a:pt x="302" y="162"/>
                      </a:cubicBezTo>
                      <a:cubicBezTo>
                        <a:pt x="314" y="142"/>
                        <a:pt x="331" y="129"/>
                        <a:pt x="349" y="116"/>
                      </a:cubicBezTo>
                      <a:cubicBezTo>
                        <a:pt x="382" y="93"/>
                        <a:pt x="416" y="64"/>
                        <a:pt x="452" y="49"/>
                      </a:cubicBezTo>
                      <a:cubicBezTo>
                        <a:pt x="475" y="39"/>
                        <a:pt x="498" y="29"/>
                        <a:pt x="521" y="21"/>
                      </a:cubicBezTo>
                      <a:cubicBezTo>
                        <a:pt x="539" y="16"/>
                        <a:pt x="564" y="0"/>
                        <a:pt x="583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91" name="Freeform 375">
                  <a:extLst>
                    <a:ext uri="{FF2B5EF4-FFF2-40B4-BE49-F238E27FC236}">
                      <a16:creationId xmlns:a16="http://schemas.microsoft.com/office/drawing/2014/main" id="{FB4FD822-5CE5-C495-4AAC-6A0E59B4DC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100675" y="10723563"/>
                  <a:ext cx="220663" cy="92551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28" y="148"/>
                    </a:cxn>
                    <a:cxn ang="0">
                      <a:pos x="51" y="216"/>
                    </a:cxn>
                    <a:cxn ang="0">
                      <a:pos x="2" y="247"/>
                    </a:cxn>
                    <a:cxn ang="0">
                      <a:pos x="7" y="113"/>
                    </a:cxn>
                    <a:cxn ang="0">
                      <a:pos x="52" y="3"/>
                    </a:cxn>
                  </a:cxnLst>
                  <a:rect l="0" t="0" r="r" b="b"/>
                  <a:pathLst>
                    <a:path w="59" h="247">
                      <a:moveTo>
                        <a:pt x="58" y="0"/>
                      </a:moveTo>
                      <a:cubicBezTo>
                        <a:pt x="42" y="52"/>
                        <a:pt x="20" y="88"/>
                        <a:pt x="28" y="148"/>
                      </a:cubicBezTo>
                      <a:cubicBezTo>
                        <a:pt x="31" y="167"/>
                        <a:pt x="59" y="198"/>
                        <a:pt x="51" y="216"/>
                      </a:cubicBezTo>
                      <a:cubicBezTo>
                        <a:pt x="47" y="224"/>
                        <a:pt x="9" y="246"/>
                        <a:pt x="2" y="247"/>
                      </a:cubicBezTo>
                      <a:cubicBezTo>
                        <a:pt x="0" y="203"/>
                        <a:pt x="4" y="158"/>
                        <a:pt x="7" y="113"/>
                      </a:cubicBezTo>
                      <a:cubicBezTo>
                        <a:pt x="8" y="90"/>
                        <a:pt x="30" y="8"/>
                        <a:pt x="52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92" name="Freeform 376">
                  <a:extLst>
                    <a:ext uri="{FF2B5EF4-FFF2-40B4-BE49-F238E27FC236}">
                      <a16:creationId xmlns:a16="http://schemas.microsoft.com/office/drawing/2014/main" id="{DF2193F4-8539-8525-0412-23557A17B2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289462" y="11106151"/>
                  <a:ext cx="588963" cy="1236663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157" y="194"/>
                    </a:cxn>
                    <a:cxn ang="0">
                      <a:pos x="73" y="259"/>
                    </a:cxn>
                    <a:cxn ang="0">
                      <a:pos x="0" y="330"/>
                    </a:cxn>
                    <a:cxn ang="0">
                      <a:pos x="82" y="191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157" h="330">
                      <a:moveTo>
                        <a:pt x="96" y="0"/>
                      </a:moveTo>
                      <a:cubicBezTo>
                        <a:pt x="96" y="69"/>
                        <a:pt x="125" y="137"/>
                        <a:pt x="157" y="194"/>
                      </a:cubicBezTo>
                      <a:cubicBezTo>
                        <a:pt x="132" y="219"/>
                        <a:pt x="101" y="236"/>
                        <a:pt x="73" y="259"/>
                      </a:cubicBezTo>
                      <a:cubicBezTo>
                        <a:pt x="47" y="281"/>
                        <a:pt x="24" y="308"/>
                        <a:pt x="0" y="330"/>
                      </a:cubicBezTo>
                      <a:cubicBezTo>
                        <a:pt x="1" y="258"/>
                        <a:pt x="51" y="247"/>
                        <a:pt x="82" y="191"/>
                      </a:cubicBezTo>
                      <a:cubicBezTo>
                        <a:pt x="116" y="131"/>
                        <a:pt x="74" y="60"/>
                        <a:pt x="96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93" name="Freeform 377">
                  <a:extLst>
                    <a:ext uri="{FF2B5EF4-FFF2-40B4-BE49-F238E27FC236}">
                      <a16:creationId xmlns:a16="http://schemas.microsoft.com/office/drawing/2014/main" id="{81818C59-41D0-0FB0-C89A-A876DD34BF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803812" y="9534526"/>
                  <a:ext cx="877888" cy="1316038"/>
                </a:xfrm>
                <a:custGeom>
                  <a:avLst/>
                  <a:gdLst/>
                  <a:ahLst/>
                  <a:cxnLst>
                    <a:cxn ang="0">
                      <a:pos x="231" y="0"/>
                    </a:cxn>
                    <a:cxn ang="0">
                      <a:pos x="172" y="86"/>
                    </a:cxn>
                    <a:cxn ang="0">
                      <a:pos x="118" y="169"/>
                    </a:cxn>
                    <a:cxn ang="0">
                      <a:pos x="0" y="351"/>
                    </a:cxn>
                    <a:cxn ang="0">
                      <a:pos x="48" y="269"/>
                    </a:cxn>
                    <a:cxn ang="0">
                      <a:pos x="94" y="173"/>
                    </a:cxn>
                    <a:cxn ang="0">
                      <a:pos x="162" y="81"/>
                    </a:cxn>
                    <a:cxn ang="0">
                      <a:pos x="195" y="40"/>
                    </a:cxn>
                    <a:cxn ang="0">
                      <a:pos x="234" y="5"/>
                    </a:cxn>
                  </a:cxnLst>
                  <a:rect l="0" t="0" r="r" b="b"/>
                  <a:pathLst>
                    <a:path w="234" h="351">
                      <a:moveTo>
                        <a:pt x="231" y="0"/>
                      </a:moveTo>
                      <a:cubicBezTo>
                        <a:pt x="227" y="29"/>
                        <a:pt x="190" y="63"/>
                        <a:pt x="172" y="86"/>
                      </a:cubicBezTo>
                      <a:cubicBezTo>
                        <a:pt x="153" y="112"/>
                        <a:pt x="137" y="141"/>
                        <a:pt x="118" y="169"/>
                      </a:cubicBezTo>
                      <a:cubicBezTo>
                        <a:pt x="77" y="228"/>
                        <a:pt x="50" y="294"/>
                        <a:pt x="0" y="351"/>
                      </a:cubicBezTo>
                      <a:cubicBezTo>
                        <a:pt x="5" y="323"/>
                        <a:pt x="36" y="296"/>
                        <a:pt x="48" y="269"/>
                      </a:cubicBezTo>
                      <a:cubicBezTo>
                        <a:pt x="63" y="236"/>
                        <a:pt x="72" y="201"/>
                        <a:pt x="94" y="173"/>
                      </a:cubicBezTo>
                      <a:cubicBezTo>
                        <a:pt x="118" y="142"/>
                        <a:pt x="139" y="111"/>
                        <a:pt x="162" y="81"/>
                      </a:cubicBezTo>
                      <a:cubicBezTo>
                        <a:pt x="172" y="67"/>
                        <a:pt x="183" y="52"/>
                        <a:pt x="195" y="40"/>
                      </a:cubicBezTo>
                      <a:cubicBezTo>
                        <a:pt x="207" y="28"/>
                        <a:pt x="224" y="19"/>
                        <a:pt x="234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94" name="Freeform 378">
                  <a:extLst>
                    <a:ext uri="{FF2B5EF4-FFF2-40B4-BE49-F238E27FC236}">
                      <a16:creationId xmlns:a16="http://schemas.microsoft.com/office/drawing/2014/main" id="{052F9F4C-0979-410D-5329-E4EF0E01F5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638712" y="12309476"/>
                  <a:ext cx="1725613" cy="1654175"/>
                </a:xfrm>
                <a:custGeom>
                  <a:avLst/>
                  <a:gdLst/>
                  <a:ahLst/>
                  <a:cxnLst>
                    <a:cxn ang="0">
                      <a:pos x="41" y="249"/>
                    </a:cxn>
                    <a:cxn ang="0">
                      <a:pos x="98" y="255"/>
                    </a:cxn>
                    <a:cxn ang="0">
                      <a:pos x="83" y="364"/>
                    </a:cxn>
                    <a:cxn ang="0">
                      <a:pos x="51" y="441"/>
                    </a:cxn>
                    <a:cxn ang="0">
                      <a:pos x="124" y="318"/>
                    </a:cxn>
                    <a:cxn ang="0">
                      <a:pos x="202" y="219"/>
                    </a:cxn>
                    <a:cxn ang="0">
                      <a:pos x="452" y="93"/>
                    </a:cxn>
                    <a:cxn ang="0">
                      <a:pos x="434" y="29"/>
                    </a:cxn>
                    <a:cxn ang="0">
                      <a:pos x="27" y="178"/>
                    </a:cxn>
                    <a:cxn ang="0">
                      <a:pos x="14" y="219"/>
                    </a:cxn>
                    <a:cxn ang="0">
                      <a:pos x="44" y="254"/>
                    </a:cxn>
                  </a:cxnLst>
                  <a:rect l="0" t="0" r="r" b="b"/>
                  <a:pathLst>
                    <a:path w="460" h="441">
                      <a:moveTo>
                        <a:pt x="41" y="249"/>
                      </a:moveTo>
                      <a:cubicBezTo>
                        <a:pt x="59" y="260"/>
                        <a:pt x="79" y="270"/>
                        <a:pt x="98" y="255"/>
                      </a:cubicBezTo>
                      <a:cubicBezTo>
                        <a:pt x="97" y="296"/>
                        <a:pt x="97" y="327"/>
                        <a:pt x="83" y="364"/>
                      </a:cubicBezTo>
                      <a:cubicBezTo>
                        <a:pt x="74" y="390"/>
                        <a:pt x="62" y="416"/>
                        <a:pt x="51" y="441"/>
                      </a:cubicBezTo>
                      <a:cubicBezTo>
                        <a:pt x="87" y="402"/>
                        <a:pt x="107" y="367"/>
                        <a:pt x="124" y="318"/>
                      </a:cubicBezTo>
                      <a:cubicBezTo>
                        <a:pt x="142" y="267"/>
                        <a:pt x="147" y="237"/>
                        <a:pt x="202" y="219"/>
                      </a:cubicBezTo>
                      <a:cubicBezTo>
                        <a:pt x="284" y="193"/>
                        <a:pt x="395" y="164"/>
                        <a:pt x="452" y="93"/>
                      </a:cubicBezTo>
                      <a:cubicBezTo>
                        <a:pt x="460" y="83"/>
                        <a:pt x="441" y="45"/>
                        <a:pt x="434" y="29"/>
                      </a:cubicBezTo>
                      <a:cubicBezTo>
                        <a:pt x="422" y="0"/>
                        <a:pt x="173" y="268"/>
                        <a:pt x="27" y="178"/>
                      </a:cubicBezTo>
                      <a:cubicBezTo>
                        <a:pt x="0" y="162"/>
                        <a:pt x="1" y="196"/>
                        <a:pt x="14" y="219"/>
                      </a:cubicBezTo>
                      <a:cubicBezTo>
                        <a:pt x="22" y="232"/>
                        <a:pt x="28" y="251"/>
                        <a:pt x="44" y="25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95" name="Freeform 379">
                  <a:extLst>
                    <a:ext uri="{FF2B5EF4-FFF2-40B4-BE49-F238E27FC236}">
                      <a16:creationId xmlns:a16="http://schemas.microsoft.com/office/drawing/2014/main" id="{DE75898D-5C03-DF22-A8CE-A5D5AA4331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930687" y="11915776"/>
                  <a:ext cx="517525" cy="401638"/>
                </a:xfrm>
                <a:custGeom>
                  <a:avLst/>
                  <a:gdLst/>
                  <a:ahLst/>
                  <a:cxnLst>
                    <a:cxn ang="0">
                      <a:pos x="101" y="107"/>
                    </a:cxn>
                    <a:cxn ang="0">
                      <a:pos x="0" y="56"/>
                    </a:cxn>
                    <a:cxn ang="0">
                      <a:pos x="79" y="58"/>
                    </a:cxn>
                    <a:cxn ang="0">
                      <a:pos x="58" y="0"/>
                    </a:cxn>
                    <a:cxn ang="0">
                      <a:pos x="98" y="58"/>
                    </a:cxn>
                    <a:cxn ang="0">
                      <a:pos x="98" y="107"/>
                    </a:cxn>
                  </a:cxnLst>
                  <a:rect l="0" t="0" r="r" b="b"/>
                  <a:pathLst>
                    <a:path w="138" h="107">
                      <a:moveTo>
                        <a:pt x="101" y="107"/>
                      </a:moveTo>
                      <a:cubicBezTo>
                        <a:pt x="76" y="75"/>
                        <a:pt x="46" y="40"/>
                        <a:pt x="0" y="56"/>
                      </a:cubicBezTo>
                      <a:cubicBezTo>
                        <a:pt x="22" y="43"/>
                        <a:pt x="57" y="50"/>
                        <a:pt x="79" y="58"/>
                      </a:cubicBezTo>
                      <a:cubicBezTo>
                        <a:pt x="71" y="38"/>
                        <a:pt x="56" y="25"/>
                        <a:pt x="58" y="0"/>
                      </a:cubicBezTo>
                      <a:cubicBezTo>
                        <a:pt x="68" y="20"/>
                        <a:pt x="85" y="40"/>
                        <a:pt x="98" y="58"/>
                      </a:cubicBezTo>
                      <a:cubicBezTo>
                        <a:pt x="112" y="77"/>
                        <a:pt x="138" y="98"/>
                        <a:pt x="98" y="10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96" name="Freeform 380">
                  <a:extLst>
                    <a:ext uri="{FF2B5EF4-FFF2-40B4-BE49-F238E27FC236}">
                      <a16:creationId xmlns:a16="http://schemas.microsoft.com/office/drawing/2014/main" id="{271C1E2C-0158-959D-1604-AB5A5C28EC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694150" y="11784013"/>
                  <a:ext cx="2913063" cy="1527175"/>
                </a:xfrm>
                <a:custGeom>
                  <a:avLst/>
                  <a:gdLst/>
                  <a:ahLst/>
                  <a:cxnLst>
                    <a:cxn ang="0">
                      <a:pos x="145" y="131"/>
                    </a:cxn>
                    <a:cxn ang="0">
                      <a:pos x="79" y="326"/>
                    </a:cxn>
                    <a:cxn ang="0">
                      <a:pos x="353" y="360"/>
                    </a:cxn>
                    <a:cxn ang="0">
                      <a:pos x="756" y="89"/>
                    </a:cxn>
                    <a:cxn ang="0">
                      <a:pos x="728" y="109"/>
                    </a:cxn>
                    <a:cxn ang="0">
                      <a:pos x="692" y="4"/>
                    </a:cxn>
                    <a:cxn ang="0">
                      <a:pos x="642" y="4"/>
                    </a:cxn>
                    <a:cxn ang="0">
                      <a:pos x="447" y="196"/>
                    </a:cxn>
                    <a:cxn ang="0">
                      <a:pos x="145" y="131"/>
                    </a:cxn>
                  </a:cxnLst>
                  <a:rect l="0" t="0" r="r" b="b"/>
                  <a:pathLst>
                    <a:path w="777" h="407">
                      <a:moveTo>
                        <a:pt x="145" y="131"/>
                      </a:moveTo>
                      <a:cubicBezTo>
                        <a:pt x="30" y="173"/>
                        <a:pt x="0" y="243"/>
                        <a:pt x="79" y="326"/>
                      </a:cubicBezTo>
                      <a:cubicBezTo>
                        <a:pt x="154" y="407"/>
                        <a:pt x="254" y="400"/>
                        <a:pt x="353" y="360"/>
                      </a:cubicBezTo>
                      <a:cubicBezTo>
                        <a:pt x="496" y="302"/>
                        <a:pt x="777" y="297"/>
                        <a:pt x="756" y="89"/>
                      </a:cubicBezTo>
                      <a:cubicBezTo>
                        <a:pt x="748" y="95"/>
                        <a:pt x="737" y="104"/>
                        <a:pt x="728" y="109"/>
                      </a:cubicBezTo>
                      <a:cubicBezTo>
                        <a:pt x="717" y="73"/>
                        <a:pt x="705" y="38"/>
                        <a:pt x="692" y="4"/>
                      </a:cubicBezTo>
                      <a:cubicBezTo>
                        <a:pt x="676" y="0"/>
                        <a:pt x="658" y="0"/>
                        <a:pt x="642" y="4"/>
                      </a:cubicBezTo>
                      <a:cubicBezTo>
                        <a:pt x="593" y="86"/>
                        <a:pt x="551" y="172"/>
                        <a:pt x="447" y="196"/>
                      </a:cubicBezTo>
                      <a:cubicBezTo>
                        <a:pt x="329" y="222"/>
                        <a:pt x="254" y="134"/>
                        <a:pt x="145" y="131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97" name="Freeform 381">
                  <a:extLst>
                    <a:ext uri="{FF2B5EF4-FFF2-40B4-BE49-F238E27FC236}">
                      <a16:creationId xmlns:a16="http://schemas.microsoft.com/office/drawing/2014/main" id="{FF47B991-A01D-11C2-B7B1-8CDA0F9B188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296062" y="12133263"/>
                  <a:ext cx="255588" cy="544513"/>
                </a:xfrm>
                <a:custGeom>
                  <a:avLst/>
                  <a:gdLst/>
                  <a:ahLst/>
                  <a:cxnLst>
                    <a:cxn ang="0">
                      <a:pos x="40" y="9"/>
                    </a:cxn>
                    <a:cxn ang="0">
                      <a:pos x="40" y="44"/>
                    </a:cxn>
                    <a:cxn ang="0">
                      <a:pos x="29" y="84"/>
                    </a:cxn>
                    <a:cxn ang="0">
                      <a:pos x="16" y="119"/>
                    </a:cxn>
                    <a:cxn ang="0">
                      <a:pos x="0" y="145"/>
                    </a:cxn>
                    <a:cxn ang="0">
                      <a:pos x="50" y="87"/>
                    </a:cxn>
                    <a:cxn ang="0">
                      <a:pos x="61" y="47"/>
                    </a:cxn>
                    <a:cxn ang="0">
                      <a:pos x="57" y="0"/>
                    </a:cxn>
                    <a:cxn ang="0">
                      <a:pos x="41" y="9"/>
                    </a:cxn>
                  </a:cxnLst>
                  <a:rect l="0" t="0" r="r" b="b"/>
                  <a:pathLst>
                    <a:path w="68" h="145">
                      <a:moveTo>
                        <a:pt x="40" y="9"/>
                      </a:moveTo>
                      <a:cubicBezTo>
                        <a:pt x="42" y="22"/>
                        <a:pt x="44" y="32"/>
                        <a:pt x="40" y="44"/>
                      </a:cubicBezTo>
                      <a:cubicBezTo>
                        <a:pt x="36" y="57"/>
                        <a:pt x="32" y="70"/>
                        <a:pt x="29" y="84"/>
                      </a:cubicBezTo>
                      <a:cubicBezTo>
                        <a:pt x="26" y="96"/>
                        <a:pt x="22" y="109"/>
                        <a:pt x="16" y="119"/>
                      </a:cubicBezTo>
                      <a:cubicBezTo>
                        <a:pt x="12" y="126"/>
                        <a:pt x="0" y="137"/>
                        <a:pt x="0" y="145"/>
                      </a:cubicBezTo>
                      <a:cubicBezTo>
                        <a:pt x="22" y="128"/>
                        <a:pt x="41" y="114"/>
                        <a:pt x="50" y="87"/>
                      </a:cubicBezTo>
                      <a:cubicBezTo>
                        <a:pt x="55" y="73"/>
                        <a:pt x="59" y="62"/>
                        <a:pt x="61" y="47"/>
                      </a:cubicBezTo>
                      <a:cubicBezTo>
                        <a:pt x="63" y="35"/>
                        <a:pt x="68" y="9"/>
                        <a:pt x="57" y="0"/>
                      </a:cubicBezTo>
                      <a:cubicBezTo>
                        <a:pt x="52" y="3"/>
                        <a:pt x="47" y="7"/>
                        <a:pt x="41" y="9"/>
                      </a:cubicBezTo>
                    </a:path>
                  </a:pathLst>
                </a:custGeom>
                <a:solidFill>
                  <a:srgbClr val="E2CE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98" name="Freeform 382">
                  <a:extLst>
                    <a:ext uri="{FF2B5EF4-FFF2-40B4-BE49-F238E27FC236}">
                      <a16:creationId xmlns:a16="http://schemas.microsoft.com/office/drawing/2014/main" id="{56D2FA60-13C0-21E5-5D6D-A204FF2BE5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252950" y="11772901"/>
                  <a:ext cx="884238" cy="900113"/>
                </a:xfrm>
                <a:custGeom>
                  <a:avLst/>
                  <a:gdLst/>
                  <a:ahLst/>
                  <a:cxnLst>
                    <a:cxn ang="0">
                      <a:pos x="235" y="0"/>
                    </a:cxn>
                    <a:cxn ang="0">
                      <a:pos x="65" y="44"/>
                    </a:cxn>
                    <a:cxn ang="0">
                      <a:pos x="0" y="148"/>
                    </a:cxn>
                    <a:cxn ang="0">
                      <a:pos x="83" y="152"/>
                    </a:cxn>
                    <a:cxn ang="0">
                      <a:pos x="130" y="224"/>
                    </a:cxn>
                    <a:cxn ang="0">
                      <a:pos x="223" y="234"/>
                    </a:cxn>
                    <a:cxn ang="0">
                      <a:pos x="214" y="21"/>
                    </a:cxn>
                  </a:cxnLst>
                  <a:rect l="0" t="0" r="r" b="b"/>
                  <a:pathLst>
                    <a:path w="236" h="240">
                      <a:moveTo>
                        <a:pt x="235" y="0"/>
                      </a:moveTo>
                      <a:cubicBezTo>
                        <a:pt x="194" y="28"/>
                        <a:pt x="121" y="36"/>
                        <a:pt x="65" y="44"/>
                      </a:cubicBezTo>
                      <a:cubicBezTo>
                        <a:pt x="41" y="73"/>
                        <a:pt x="13" y="108"/>
                        <a:pt x="0" y="148"/>
                      </a:cubicBezTo>
                      <a:cubicBezTo>
                        <a:pt x="25" y="143"/>
                        <a:pt x="58" y="156"/>
                        <a:pt x="83" y="152"/>
                      </a:cubicBezTo>
                      <a:cubicBezTo>
                        <a:pt x="96" y="179"/>
                        <a:pt x="118" y="195"/>
                        <a:pt x="130" y="224"/>
                      </a:cubicBezTo>
                      <a:cubicBezTo>
                        <a:pt x="155" y="236"/>
                        <a:pt x="194" y="240"/>
                        <a:pt x="223" y="234"/>
                      </a:cubicBezTo>
                      <a:cubicBezTo>
                        <a:pt x="226" y="168"/>
                        <a:pt x="236" y="82"/>
                        <a:pt x="214" y="21"/>
                      </a:cubicBezTo>
                    </a:path>
                  </a:pathLst>
                </a:custGeom>
                <a:solidFill>
                  <a:srgbClr val="F4D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699" name="Freeform 383">
                  <a:extLst>
                    <a:ext uri="{FF2B5EF4-FFF2-40B4-BE49-F238E27FC236}">
                      <a16:creationId xmlns:a16="http://schemas.microsoft.com/office/drawing/2014/main" id="{E80CD03B-5FD7-D3FB-E785-28FD6FE4D7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821150" y="12711113"/>
                  <a:ext cx="1579563" cy="554038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36" y="118"/>
                    </a:cxn>
                    <a:cxn ang="0">
                      <a:pos x="307" y="110"/>
                    </a:cxn>
                    <a:cxn ang="0">
                      <a:pos x="421" y="81"/>
                    </a:cxn>
                    <a:cxn ang="0">
                      <a:pos x="249" y="135"/>
                    </a:cxn>
                    <a:cxn ang="0">
                      <a:pos x="73" y="10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421" h="148">
                      <a:moveTo>
                        <a:pt x="5" y="0"/>
                      </a:moveTo>
                      <a:cubicBezTo>
                        <a:pt x="9" y="48"/>
                        <a:pt x="93" y="101"/>
                        <a:pt x="136" y="118"/>
                      </a:cubicBezTo>
                      <a:cubicBezTo>
                        <a:pt x="194" y="140"/>
                        <a:pt x="250" y="131"/>
                        <a:pt x="307" y="110"/>
                      </a:cubicBezTo>
                      <a:cubicBezTo>
                        <a:pt x="323" y="104"/>
                        <a:pt x="399" y="75"/>
                        <a:pt x="421" y="81"/>
                      </a:cubicBezTo>
                      <a:cubicBezTo>
                        <a:pt x="371" y="91"/>
                        <a:pt x="305" y="123"/>
                        <a:pt x="249" y="135"/>
                      </a:cubicBezTo>
                      <a:cubicBezTo>
                        <a:pt x="188" y="148"/>
                        <a:pt x="129" y="147"/>
                        <a:pt x="73" y="105"/>
                      </a:cubicBezTo>
                      <a:cubicBezTo>
                        <a:pt x="46" y="87"/>
                        <a:pt x="0" y="37"/>
                        <a:pt x="5" y="0"/>
                      </a:cubicBezTo>
                    </a:path>
                  </a:pathLst>
                </a:custGeom>
                <a:solidFill>
                  <a:srgbClr val="E2CE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700" name="Freeform 384">
                  <a:extLst>
                    <a:ext uri="{FF2B5EF4-FFF2-40B4-BE49-F238E27FC236}">
                      <a16:creationId xmlns:a16="http://schemas.microsoft.com/office/drawing/2014/main" id="{C9B2F1A9-FB55-5EDE-BA89-94E5375883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330737" y="11926888"/>
                  <a:ext cx="858838" cy="615950"/>
                </a:xfrm>
                <a:custGeom>
                  <a:avLst/>
                  <a:gdLst/>
                  <a:ahLst/>
                  <a:cxnLst>
                    <a:cxn ang="0">
                      <a:pos x="0" y="89"/>
                    </a:cxn>
                    <a:cxn ang="0">
                      <a:pos x="226" y="163"/>
                    </a:cxn>
                    <a:cxn ang="0">
                      <a:pos x="200" y="0"/>
                    </a:cxn>
                    <a:cxn ang="0">
                      <a:pos x="134" y="122"/>
                    </a:cxn>
                    <a:cxn ang="0">
                      <a:pos x="0" y="89"/>
                    </a:cxn>
                  </a:cxnLst>
                  <a:rect l="0" t="0" r="r" b="b"/>
                  <a:pathLst>
                    <a:path w="229" h="164">
                      <a:moveTo>
                        <a:pt x="0" y="89"/>
                      </a:moveTo>
                      <a:cubicBezTo>
                        <a:pt x="74" y="77"/>
                        <a:pt x="140" y="164"/>
                        <a:pt x="226" y="163"/>
                      </a:cubicBezTo>
                      <a:cubicBezTo>
                        <a:pt x="229" y="109"/>
                        <a:pt x="214" y="47"/>
                        <a:pt x="200" y="0"/>
                      </a:cubicBezTo>
                      <a:cubicBezTo>
                        <a:pt x="196" y="46"/>
                        <a:pt x="190" y="122"/>
                        <a:pt x="134" y="122"/>
                      </a:cubicBezTo>
                      <a:cubicBezTo>
                        <a:pt x="89" y="121"/>
                        <a:pt x="46" y="34"/>
                        <a:pt x="0" y="89"/>
                      </a:cubicBezTo>
                    </a:path>
                  </a:pathLst>
                </a:custGeom>
                <a:solidFill>
                  <a:srgbClr val="E2CE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701" name="Freeform 385">
                  <a:extLst>
                    <a:ext uri="{FF2B5EF4-FFF2-40B4-BE49-F238E27FC236}">
                      <a16:creationId xmlns:a16="http://schemas.microsoft.com/office/drawing/2014/main" id="{94B71C76-8CDC-E851-0308-789DADC732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416712" y="11772901"/>
                  <a:ext cx="914400" cy="1508125"/>
                </a:xfrm>
                <a:custGeom>
                  <a:avLst/>
                  <a:gdLst/>
                  <a:ahLst/>
                  <a:cxnLst>
                    <a:cxn ang="0">
                      <a:pos x="86" y="24"/>
                    </a:cxn>
                    <a:cxn ang="0">
                      <a:pos x="115" y="123"/>
                    </a:cxn>
                    <a:cxn ang="0">
                      <a:pos x="152" y="215"/>
                    </a:cxn>
                    <a:cxn ang="0">
                      <a:pos x="183" y="402"/>
                    </a:cxn>
                    <a:cxn ang="0">
                      <a:pos x="84" y="174"/>
                    </a:cxn>
                    <a:cxn ang="0">
                      <a:pos x="21" y="86"/>
                    </a:cxn>
                    <a:cxn ang="0">
                      <a:pos x="77" y="3"/>
                    </a:cxn>
                    <a:cxn ang="0">
                      <a:pos x="86" y="26"/>
                    </a:cxn>
                  </a:cxnLst>
                  <a:rect l="0" t="0" r="r" b="b"/>
                  <a:pathLst>
                    <a:path w="244" h="402">
                      <a:moveTo>
                        <a:pt x="86" y="24"/>
                      </a:moveTo>
                      <a:cubicBezTo>
                        <a:pt x="84" y="57"/>
                        <a:pt x="103" y="93"/>
                        <a:pt x="115" y="123"/>
                      </a:cubicBezTo>
                      <a:cubicBezTo>
                        <a:pt x="128" y="154"/>
                        <a:pt x="140" y="184"/>
                        <a:pt x="152" y="215"/>
                      </a:cubicBezTo>
                      <a:cubicBezTo>
                        <a:pt x="162" y="238"/>
                        <a:pt x="244" y="397"/>
                        <a:pt x="183" y="402"/>
                      </a:cubicBezTo>
                      <a:cubicBezTo>
                        <a:pt x="147" y="329"/>
                        <a:pt x="124" y="248"/>
                        <a:pt x="84" y="174"/>
                      </a:cubicBezTo>
                      <a:cubicBezTo>
                        <a:pt x="67" y="143"/>
                        <a:pt x="36" y="117"/>
                        <a:pt x="21" y="86"/>
                      </a:cubicBezTo>
                      <a:cubicBezTo>
                        <a:pt x="0" y="43"/>
                        <a:pt x="29" y="0"/>
                        <a:pt x="77" y="3"/>
                      </a:cubicBezTo>
                      <a:cubicBezTo>
                        <a:pt x="80" y="11"/>
                        <a:pt x="83" y="17"/>
                        <a:pt x="86" y="2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702" name="Freeform 386">
                  <a:extLst>
                    <a:ext uri="{FF2B5EF4-FFF2-40B4-BE49-F238E27FC236}">
                      <a16:creationId xmlns:a16="http://schemas.microsoft.com/office/drawing/2014/main" id="{C1AD89FC-6C6A-FEFE-F4CA-E5647B76DD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562762" y="5732463"/>
                  <a:ext cx="828675" cy="768350"/>
                </a:xfrm>
                <a:custGeom>
                  <a:avLst/>
                  <a:gdLst/>
                  <a:ahLst/>
                  <a:cxnLst>
                    <a:cxn ang="0">
                      <a:pos x="1" y="49"/>
                    </a:cxn>
                    <a:cxn ang="0">
                      <a:pos x="64" y="106"/>
                    </a:cxn>
                    <a:cxn ang="0">
                      <a:pos x="42" y="56"/>
                    </a:cxn>
                    <a:cxn ang="0">
                      <a:pos x="88" y="92"/>
                    </a:cxn>
                    <a:cxn ang="0">
                      <a:pos x="67" y="53"/>
                    </a:cxn>
                    <a:cxn ang="0">
                      <a:pos x="145" y="115"/>
                    </a:cxn>
                    <a:cxn ang="0">
                      <a:pos x="187" y="173"/>
                    </a:cxn>
                    <a:cxn ang="0">
                      <a:pos x="221" y="205"/>
                    </a:cxn>
                    <a:cxn ang="0">
                      <a:pos x="192" y="164"/>
                    </a:cxn>
                    <a:cxn ang="0">
                      <a:pos x="168" y="119"/>
                    </a:cxn>
                    <a:cxn ang="0">
                      <a:pos x="100" y="52"/>
                    </a:cxn>
                    <a:cxn ang="0">
                      <a:pos x="159" y="97"/>
                    </a:cxn>
                    <a:cxn ang="0">
                      <a:pos x="212" y="150"/>
                    </a:cxn>
                    <a:cxn ang="0">
                      <a:pos x="153" y="70"/>
                    </a:cxn>
                    <a:cxn ang="0">
                      <a:pos x="119" y="43"/>
                    </a:cxn>
                    <a:cxn ang="0">
                      <a:pos x="73" y="45"/>
                    </a:cxn>
                    <a:cxn ang="0">
                      <a:pos x="84" y="17"/>
                    </a:cxn>
                    <a:cxn ang="0">
                      <a:pos x="34" y="45"/>
                    </a:cxn>
                    <a:cxn ang="0">
                      <a:pos x="51" y="28"/>
                    </a:cxn>
                    <a:cxn ang="0">
                      <a:pos x="56" y="0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221" h="205">
                      <a:moveTo>
                        <a:pt x="1" y="49"/>
                      </a:moveTo>
                      <a:cubicBezTo>
                        <a:pt x="36" y="45"/>
                        <a:pt x="54" y="79"/>
                        <a:pt x="64" y="106"/>
                      </a:cubicBezTo>
                      <a:cubicBezTo>
                        <a:pt x="64" y="85"/>
                        <a:pt x="53" y="73"/>
                        <a:pt x="42" y="56"/>
                      </a:cubicBezTo>
                      <a:cubicBezTo>
                        <a:pt x="63" y="56"/>
                        <a:pt x="84" y="71"/>
                        <a:pt x="88" y="92"/>
                      </a:cubicBezTo>
                      <a:cubicBezTo>
                        <a:pt x="90" y="74"/>
                        <a:pt x="79" y="63"/>
                        <a:pt x="67" y="53"/>
                      </a:cubicBezTo>
                      <a:cubicBezTo>
                        <a:pt x="103" y="46"/>
                        <a:pt x="129" y="90"/>
                        <a:pt x="145" y="115"/>
                      </a:cubicBezTo>
                      <a:cubicBezTo>
                        <a:pt x="158" y="134"/>
                        <a:pt x="171" y="157"/>
                        <a:pt x="187" y="173"/>
                      </a:cubicBezTo>
                      <a:cubicBezTo>
                        <a:pt x="196" y="183"/>
                        <a:pt x="208" y="201"/>
                        <a:pt x="221" y="205"/>
                      </a:cubicBezTo>
                      <a:cubicBezTo>
                        <a:pt x="217" y="188"/>
                        <a:pt x="201" y="176"/>
                        <a:pt x="192" y="164"/>
                      </a:cubicBezTo>
                      <a:cubicBezTo>
                        <a:pt x="181" y="149"/>
                        <a:pt x="175" y="135"/>
                        <a:pt x="168" y="119"/>
                      </a:cubicBezTo>
                      <a:cubicBezTo>
                        <a:pt x="157" y="95"/>
                        <a:pt x="129" y="49"/>
                        <a:pt x="100" y="52"/>
                      </a:cubicBezTo>
                      <a:cubicBezTo>
                        <a:pt x="134" y="52"/>
                        <a:pt x="141" y="73"/>
                        <a:pt x="159" y="97"/>
                      </a:cubicBezTo>
                      <a:cubicBezTo>
                        <a:pt x="173" y="118"/>
                        <a:pt x="189" y="137"/>
                        <a:pt x="212" y="150"/>
                      </a:cubicBezTo>
                      <a:cubicBezTo>
                        <a:pt x="204" y="122"/>
                        <a:pt x="172" y="90"/>
                        <a:pt x="153" y="70"/>
                      </a:cubicBezTo>
                      <a:cubicBezTo>
                        <a:pt x="142" y="58"/>
                        <a:pt x="134" y="46"/>
                        <a:pt x="119" y="43"/>
                      </a:cubicBezTo>
                      <a:cubicBezTo>
                        <a:pt x="109" y="40"/>
                        <a:pt x="80" y="37"/>
                        <a:pt x="73" y="45"/>
                      </a:cubicBezTo>
                      <a:cubicBezTo>
                        <a:pt x="75" y="36"/>
                        <a:pt x="79" y="25"/>
                        <a:pt x="84" y="17"/>
                      </a:cubicBezTo>
                      <a:cubicBezTo>
                        <a:pt x="68" y="25"/>
                        <a:pt x="53" y="43"/>
                        <a:pt x="34" y="45"/>
                      </a:cubicBezTo>
                      <a:cubicBezTo>
                        <a:pt x="38" y="40"/>
                        <a:pt x="48" y="33"/>
                        <a:pt x="51" y="28"/>
                      </a:cubicBezTo>
                      <a:cubicBezTo>
                        <a:pt x="55" y="21"/>
                        <a:pt x="54" y="7"/>
                        <a:pt x="56" y="0"/>
                      </a:cubicBezTo>
                      <a:cubicBezTo>
                        <a:pt x="37" y="17"/>
                        <a:pt x="28" y="50"/>
                        <a:pt x="0" y="52"/>
                      </a:cubicBezTo>
                    </a:path>
                  </a:pathLst>
                </a:custGeom>
                <a:solidFill>
                  <a:srgbClr val="A67C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703" name="Freeform 387">
                  <a:extLst>
                    <a:ext uri="{FF2B5EF4-FFF2-40B4-BE49-F238E27FC236}">
                      <a16:creationId xmlns:a16="http://schemas.microsoft.com/office/drawing/2014/main" id="{AB4356F1-AB24-0236-EC5A-1C6C8111D1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464337" y="14600238"/>
                  <a:ext cx="1189038" cy="503238"/>
                </a:xfrm>
                <a:custGeom>
                  <a:avLst/>
                  <a:gdLst/>
                  <a:ahLst/>
                  <a:cxnLst>
                    <a:cxn ang="0">
                      <a:pos x="301" y="40"/>
                    </a:cxn>
                    <a:cxn ang="0">
                      <a:pos x="0" y="48"/>
                    </a:cxn>
                    <a:cxn ang="0">
                      <a:pos x="184" y="67"/>
                    </a:cxn>
                    <a:cxn ang="0">
                      <a:pos x="308" y="0"/>
                    </a:cxn>
                    <a:cxn ang="0">
                      <a:pos x="301" y="48"/>
                    </a:cxn>
                  </a:cxnLst>
                  <a:rect l="0" t="0" r="r" b="b"/>
                  <a:pathLst>
                    <a:path w="317" h="134">
                      <a:moveTo>
                        <a:pt x="301" y="40"/>
                      </a:moveTo>
                      <a:cubicBezTo>
                        <a:pt x="252" y="134"/>
                        <a:pt x="71" y="84"/>
                        <a:pt x="0" y="48"/>
                      </a:cubicBezTo>
                      <a:cubicBezTo>
                        <a:pt x="62" y="49"/>
                        <a:pt x="123" y="61"/>
                        <a:pt x="184" y="67"/>
                      </a:cubicBezTo>
                      <a:cubicBezTo>
                        <a:pt x="260" y="75"/>
                        <a:pt x="262" y="39"/>
                        <a:pt x="308" y="0"/>
                      </a:cubicBezTo>
                      <a:cubicBezTo>
                        <a:pt x="317" y="16"/>
                        <a:pt x="315" y="37"/>
                        <a:pt x="301" y="48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704" name="Freeform 388">
                  <a:extLst>
                    <a:ext uri="{FF2B5EF4-FFF2-40B4-BE49-F238E27FC236}">
                      <a16:creationId xmlns:a16="http://schemas.microsoft.com/office/drawing/2014/main" id="{CE90719C-2125-7974-92FA-4F22313415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519775" y="6126163"/>
                  <a:ext cx="685800" cy="2943225"/>
                </a:xfrm>
                <a:custGeom>
                  <a:avLst/>
                  <a:gdLst/>
                  <a:ahLst/>
                  <a:cxnLst>
                    <a:cxn ang="0">
                      <a:pos x="174" y="0"/>
                    </a:cxn>
                    <a:cxn ang="0">
                      <a:pos x="32" y="212"/>
                    </a:cxn>
                    <a:cxn ang="0">
                      <a:pos x="69" y="509"/>
                    </a:cxn>
                    <a:cxn ang="0">
                      <a:pos x="105" y="565"/>
                    </a:cxn>
                    <a:cxn ang="0">
                      <a:pos x="155" y="616"/>
                    </a:cxn>
                    <a:cxn ang="0">
                      <a:pos x="156" y="753"/>
                    </a:cxn>
                    <a:cxn ang="0">
                      <a:pos x="110" y="678"/>
                    </a:cxn>
                    <a:cxn ang="0">
                      <a:pos x="123" y="785"/>
                    </a:cxn>
                    <a:cxn ang="0">
                      <a:pos x="75" y="670"/>
                    </a:cxn>
                    <a:cxn ang="0">
                      <a:pos x="37" y="543"/>
                    </a:cxn>
                    <a:cxn ang="0">
                      <a:pos x="37" y="476"/>
                    </a:cxn>
                    <a:cxn ang="0">
                      <a:pos x="20" y="420"/>
                    </a:cxn>
                    <a:cxn ang="0">
                      <a:pos x="2" y="291"/>
                    </a:cxn>
                    <a:cxn ang="0">
                      <a:pos x="49" y="109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83" h="785">
                      <a:moveTo>
                        <a:pt x="174" y="0"/>
                      </a:moveTo>
                      <a:cubicBezTo>
                        <a:pt x="120" y="52"/>
                        <a:pt x="39" y="134"/>
                        <a:pt x="32" y="212"/>
                      </a:cubicBezTo>
                      <a:cubicBezTo>
                        <a:pt x="23" y="310"/>
                        <a:pt x="26" y="424"/>
                        <a:pt x="69" y="509"/>
                      </a:cubicBezTo>
                      <a:cubicBezTo>
                        <a:pt x="79" y="529"/>
                        <a:pt x="92" y="545"/>
                        <a:pt x="105" y="565"/>
                      </a:cubicBezTo>
                      <a:cubicBezTo>
                        <a:pt x="120" y="587"/>
                        <a:pt x="140" y="598"/>
                        <a:pt x="155" y="616"/>
                      </a:cubicBezTo>
                      <a:cubicBezTo>
                        <a:pt x="183" y="651"/>
                        <a:pt x="170" y="719"/>
                        <a:pt x="156" y="753"/>
                      </a:cubicBezTo>
                      <a:cubicBezTo>
                        <a:pt x="157" y="720"/>
                        <a:pt x="132" y="698"/>
                        <a:pt x="110" y="678"/>
                      </a:cubicBezTo>
                      <a:cubicBezTo>
                        <a:pt x="100" y="714"/>
                        <a:pt x="113" y="752"/>
                        <a:pt x="123" y="785"/>
                      </a:cubicBezTo>
                      <a:cubicBezTo>
                        <a:pt x="80" y="765"/>
                        <a:pt x="81" y="710"/>
                        <a:pt x="75" y="670"/>
                      </a:cubicBezTo>
                      <a:cubicBezTo>
                        <a:pt x="68" y="625"/>
                        <a:pt x="39" y="589"/>
                        <a:pt x="37" y="543"/>
                      </a:cubicBezTo>
                      <a:cubicBezTo>
                        <a:pt x="36" y="521"/>
                        <a:pt x="37" y="498"/>
                        <a:pt x="37" y="476"/>
                      </a:cubicBezTo>
                      <a:cubicBezTo>
                        <a:pt x="37" y="447"/>
                        <a:pt x="34" y="443"/>
                        <a:pt x="20" y="420"/>
                      </a:cubicBezTo>
                      <a:cubicBezTo>
                        <a:pt x="0" y="386"/>
                        <a:pt x="2" y="332"/>
                        <a:pt x="2" y="291"/>
                      </a:cubicBezTo>
                      <a:cubicBezTo>
                        <a:pt x="2" y="225"/>
                        <a:pt x="19" y="166"/>
                        <a:pt x="49" y="109"/>
                      </a:cubicBezTo>
                      <a:cubicBezTo>
                        <a:pt x="70" y="67"/>
                        <a:pt x="133" y="24"/>
                        <a:pt x="172" y="0"/>
                      </a:cubicBezTo>
                    </a:path>
                  </a:pathLst>
                </a:custGeom>
                <a:solidFill>
                  <a:srgbClr val="A67C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705" name="Freeform 389">
                  <a:extLst>
                    <a:ext uri="{FF2B5EF4-FFF2-40B4-BE49-F238E27FC236}">
                      <a16:creationId xmlns:a16="http://schemas.microsoft.com/office/drawing/2014/main" id="{4CD45AF6-629E-060F-DF7D-AD733151696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121562" y="6272213"/>
                  <a:ext cx="947738" cy="2343150"/>
                </a:xfrm>
                <a:custGeom>
                  <a:avLst/>
                  <a:gdLst/>
                  <a:ahLst/>
                  <a:cxnLst>
                    <a:cxn ang="0">
                      <a:pos x="13" y="26"/>
                    </a:cxn>
                    <a:cxn ang="0">
                      <a:pos x="150" y="220"/>
                    </a:cxn>
                    <a:cxn ang="0">
                      <a:pos x="253" y="450"/>
                    </a:cxn>
                    <a:cxn ang="0">
                      <a:pos x="208" y="572"/>
                    </a:cxn>
                    <a:cxn ang="0">
                      <a:pos x="97" y="625"/>
                    </a:cxn>
                    <a:cxn ang="0">
                      <a:pos x="63" y="566"/>
                    </a:cxn>
                    <a:cxn ang="0">
                      <a:pos x="194" y="391"/>
                    </a:cxn>
                    <a:cxn ang="0">
                      <a:pos x="85" y="177"/>
                    </a:cxn>
                    <a:cxn ang="0">
                      <a:pos x="0" y="0"/>
                    </a:cxn>
                    <a:cxn ang="0">
                      <a:pos x="16" y="26"/>
                    </a:cxn>
                  </a:cxnLst>
                  <a:rect l="0" t="0" r="r" b="b"/>
                  <a:pathLst>
                    <a:path w="253" h="625">
                      <a:moveTo>
                        <a:pt x="13" y="26"/>
                      </a:moveTo>
                      <a:cubicBezTo>
                        <a:pt x="43" y="104"/>
                        <a:pt x="86" y="166"/>
                        <a:pt x="150" y="220"/>
                      </a:cubicBezTo>
                      <a:cubicBezTo>
                        <a:pt x="217" y="278"/>
                        <a:pt x="253" y="360"/>
                        <a:pt x="253" y="450"/>
                      </a:cubicBezTo>
                      <a:cubicBezTo>
                        <a:pt x="252" y="504"/>
                        <a:pt x="249" y="541"/>
                        <a:pt x="208" y="572"/>
                      </a:cubicBezTo>
                      <a:cubicBezTo>
                        <a:pt x="173" y="598"/>
                        <a:pt x="138" y="610"/>
                        <a:pt x="97" y="625"/>
                      </a:cubicBezTo>
                      <a:cubicBezTo>
                        <a:pt x="90" y="601"/>
                        <a:pt x="76" y="583"/>
                        <a:pt x="63" y="566"/>
                      </a:cubicBezTo>
                      <a:cubicBezTo>
                        <a:pt x="129" y="543"/>
                        <a:pt x="185" y="456"/>
                        <a:pt x="194" y="391"/>
                      </a:cubicBezTo>
                      <a:cubicBezTo>
                        <a:pt x="205" y="302"/>
                        <a:pt x="132" y="238"/>
                        <a:pt x="85" y="177"/>
                      </a:cubicBezTo>
                      <a:cubicBezTo>
                        <a:pt x="43" y="122"/>
                        <a:pt x="8" y="68"/>
                        <a:pt x="0" y="0"/>
                      </a:cubicBezTo>
                      <a:cubicBezTo>
                        <a:pt x="1" y="11"/>
                        <a:pt x="8" y="20"/>
                        <a:pt x="16" y="26"/>
                      </a:cubicBezTo>
                    </a:path>
                  </a:pathLst>
                </a:custGeom>
                <a:solidFill>
                  <a:srgbClr val="A67C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  <p:sp>
              <p:nvSpPr>
                <p:cNvPr id="706" name="Freeform 390">
                  <a:extLst>
                    <a:ext uri="{FF2B5EF4-FFF2-40B4-BE49-F238E27FC236}">
                      <a16:creationId xmlns:a16="http://schemas.microsoft.com/office/drawing/2014/main" id="{01589B13-0550-FC61-9456-CBE58808C40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175287" y="24730076"/>
                  <a:ext cx="419100" cy="336550"/>
                </a:xfrm>
                <a:custGeom>
                  <a:avLst/>
                  <a:gdLst/>
                  <a:ahLst/>
                  <a:cxnLst>
                    <a:cxn ang="0">
                      <a:pos x="16" y="60"/>
                    </a:cxn>
                    <a:cxn ang="0">
                      <a:pos x="86" y="0"/>
                    </a:cxn>
                    <a:cxn ang="0">
                      <a:pos x="107" y="59"/>
                    </a:cxn>
                    <a:cxn ang="0">
                      <a:pos x="49" y="61"/>
                    </a:cxn>
                    <a:cxn ang="0">
                      <a:pos x="2" y="87"/>
                    </a:cxn>
                    <a:cxn ang="0">
                      <a:pos x="27" y="60"/>
                    </a:cxn>
                  </a:cxnLst>
                  <a:rect l="0" t="0" r="r" b="b"/>
                  <a:pathLst>
                    <a:path w="112" h="90">
                      <a:moveTo>
                        <a:pt x="16" y="60"/>
                      </a:moveTo>
                      <a:cubicBezTo>
                        <a:pt x="42" y="45"/>
                        <a:pt x="68" y="23"/>
                        <a:pt x="86" y="0"/>
                      </a:cubicBezTo>
                      <a:cubicBezTo>
                        <a:pt x="104" y="14"/>
                        <a:pt x="112" y="37"/>
                        <a:pt x="107" y="59"/>
                      </a:cubicBezTo>
                      <a:cubicBezTo>
                        <a:pt x="91" y="78"/>
                        <a:pt x="68" y="60"/>
                        <a:pt x="49" y="61"/>
                      </a:cubicBezTo>
                      <a:cubicBezTo>
                        <a:pt x="47" y="81"/>
                        <a:pt x="23" y="90"/>
                        <a:pt x="2" y="87"/>
                      </a:cubicBezTo>
                      <a:cubicBezTo>
                        <a:pt x="0" y="79"/>
                        <a:pt x="23" y="62"/>
                        <a:pt x="27" y="60"/>
                      </a:cubicBezTo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/>
                  </a:endParaRPr>
                </a:p>
              </p:txBody>
            </p:sp>
          </p:grpSp>
        </p:grpSp>
        <p:grpSp>
          <p:nvGrpSpPr>
            <p:cNvPr id="707" name="Gruppieren 363">
              <a:extLst>
                <a:ext uri="{FF2B5EF4-FFF2-40B4-BE49-F238E27FC236}">
                  <a16:creationId xmlns:a16="http://schemas.microsoft.com/office/drawing/2014/main" id="{5B8E7662-AF55-5D64-C7BF-E475B85EFDF1}"/>
                </a:ext>
              </a:extLst>
            </p:cNvPr>
            <p:cNvGrpSpPr/>
            <p:nvPr/>
          </p:nvGrpSpPr>
          <p:grpSpPr bwMode="gray">
            <a:xfrm flipH="1">
              <a:off x="4199369" y="4279034"/>
              <a:ext cx="463792" cy="799580"/>
              <a:chOff x="1395941" y="1518461"/>
              <a:chExt cx="2676704" cy="4614653"/>
            </a:xfrm>
          </p:grpSpPr>
          <p:pic>
            <p:nvPicPr>
              <p:cNvPr id="708" name="_effect">
                <a:extLst>
                  <a:ext uri="{FF2B5EF4-FFF2-40B4-BE49-F238E27FC236}">
                    <a16:creationId xmlns:a16="http://schemas.microsoft.com/office/drawing/2014/main" id="{C8174A9C-1790-84B9-B756-BA79E9E7FA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395941" y="5389195"/>
                <a:ext cx="2676704" cy="743919"/>
              </a:xfrm>
              <a:prstGeom prst="rect">
                <a:avLst/>
              </a:prstGeom>
              <a:noFill/>
            </p:spPr>
          </p:pic>
          <p:grpSp>
            <p:nvGrpSpPr>
              <p:cNvPr id="709" name="Gruppieren 365">
                <a:extLst>
                  <a:ext uri="{FF2B5EF4-FFF2-40B4-BE49-F238E27FC236}">
                    <a16:creationId xmlns:a16="http://schemas.microsoft.com/office/drawing/2014/main" id="{F7BC5D68-C9B8-DB88-DE2E-15DDEF7F18BC}"/>
                  </a:ext>
                </a:extLst>
              </p:cNvPr>
              <p:cNvGrpSpPr/>
              <p:nvPr/>
            </p:nvGrpSpPr>
            <p:grpSpPr bwMode="gray">
              <a:xfrm>
                <a:off x="2130446" y="1518461"/>
                <a:ext cx="1039297" cy="4301770"/>
                <a:chOff x="4539955" y="2122488"/>
                <a:chExt cx="738187" cy="3055440"/>
              </a:xfrm>
            </p:grpSpPr>
            <p:grpSp>
              <p:nvGrpSpPr>
                <p:cNvPr id="710" name="Gruppieren 366">
                  <a:extLst>
                    <a:ext uri="{FF2B5EF4-FFF2-40B4-BE49-F238E27FC236}">
                      <a16:creationId xmlns:a16="http://schemas.microsoft.com/office/drawing/2014/main" id="{09409CAE-66F6-1441-A03E-78C418215652}"/>
                    </a:ext>
                  </a:extLst>
                </p:cNvPr>
                <p:cNvGrpSpPr/>
                <p:nvPr/>
              </p:nvGrpSpPr>
              <p:grpSpPr bwMode="gray">
                <a:xfrm>
                  <a:off x="4652314" y="3497375"/>
                  <a:ext cx="526758" cy="1624977"/>
                  <a:chOff x="5249863" y="3962400"/>
                  <a:chExt cx="692150" cy="2135187"/>
                </a:xfrm>
              </p:grpSpPr>
              <p:sp>
                <p:nvSpPr>
                  <p:cNvPr id="751" name="Freeform 478">
                    <a:extLst>
                      <a:ext uri="{FF2B5EF4-FFF2-40B4-BE49-F238E27FC236}">
                        <a16:creationId xmlns:a16="http://schemas.microsoft.com/office/drawing/2014/main" id="{0A3A9F58-99F3-E684-E731-026EB2EA8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49863" y="3962400"/>
                    <a:ext cx="692150" cy="2135187"/>
                  </a:xfrm>
                  <a:custGeom>
                    <a:avLst/>
                    <a:gdLst>
                      <a:gd name="T0" fmla="*/ 347 w 350"/>
                      <a:gd name="T1" fmla="*/ 172 h 1080"/>
                      <a:gd name="T2" fmla="*/ 349 w 350"/>
                      <a:gd name="T3" fmla="*/ 42 h 1080"/>
                      <a:gd name="T4" fmla="*/ 341 w 350"/>
                      <a:gd name="T5" fmla="*/ 40 h 1080"/>
                      <a:gd name="T6" fmla="*/ 331 w 350"/>
                      <a:gd name="T7" fmla="*/ 41 h 1080"/>
                      <a:gd name="T8" fmla="*/ 291 w 350"/>
                      <a:gd name="T9" fmla="*/ 36 h 1080"/>
                      <a:gd name="T10" fmla="*/ 273 w 350"/>
                      <a:gd name="T11" fmla="*/ 38 h 1080"/>
                      <a:gd name="T12" fmla="*/ 190 w 350"/>
                      <a:gd name="T13" fmla="*/ 3 h 1080"/>
                      <a:gd name="T14" fmla="*/ 186 w 350"/>
                      <a:gd name="T15" fmla="*/ 0 h 1080"/>
                      <a:gd name="T16" fmla="*/ 167 w 350"/>
                      <a:gd name="T17" fmla="*/ 11 h 1080"/>
                      <a:gd name="T18" fmla="*/ 116 w 350"/>
                      <a:gd name="T19" fmla="*/ 28 h 1080"/>
                      <a:gd name="T20" fmla="*/ 138 w 350"/>
                      <a:gd name="T21" fmla="*/ 148 h 1080"/>
                      <a:gd name="T22" fmla="*/ 88 w 350"/>
                      <a:gd name="T23" fmla="*/ 154 h 1080"/>
                      <a:gd name="T24" fmla="*/ 26 w 350"/>
                      <a:gd name="T25" fmla="*/ 182 h 1080"/>
                      <a:gd name="T26" fmla="*/ 15 w 350"/>
                      <a:gd name="T27" fmla="*/ 183 h 1080"/>
                      <a:gd name="T28" fmla="*/ 15 w 350"/>
                      <a:gd name="T29" fmla="*/ 190 h 1080"/>
                      <a:gd name="T30" fmla="*/ 16 w 350"/>
                      <a:gd name="T31" fmla="*/ 215 h 1080"/>
                      <a:gd name="T32" fmla="*/ 23 w 350"/>
                      <a:gd name="T33" fmla="*/ 228 h 1080"/>
                      <a:gd name="T34" fmla="*/ 17 w 350"/>
                      <a:gd name="T35" fmla="*/ 252 h 1080"/>
                      <a:gd name="T36" fmla="*/ 29 w 350"/>
                      <a:gd name="T37" fmla="*/ 275 h 1080"/>
                      <a:gd name="T38" fmla="*/ 32 w 350"/>
                      <a:gd name="T39" fmla="*/ 305 h 1080"/>
                      <a:gd name="T40" fmla="*/ 25 w 350"/>
                      <a:gd name="T41" fmla="*/ 328 h 1080"/>
                      <a:gd name="T42" fmla="*/ 32 w 350"/>
                      <a:gd name="T43" fmla="*/ 440 h 1080"/>
                      <a:gd name="T44" fmla="*/ 21 w 350"/>
                      <a:gd name="T45" fmla="*/ 488 h 1080"/>
                      <a:gd name="T46" fmla="*/ 13 w 350"/>
                      <a:gd name="T47" fmla="*/ 519 h 1080"/>
                      <a:gd name="T48" fmla="*/ 2 w 350"/>
                      <a:gd name="T49" fmla="*/ 620 h 1080"/>
                      <a:gd name="T50" fmla="*/ 9 w 350"/>
                      <a:gd name="T51" fmla="*/ 774 h 1080"/>
                      <a:gd name="T52" fmla="*/ 27 w 350"/>
                      <a:gd name="T53" fmla="*/ 915 h 1080"/>
                      <a:gd name="T54" fmla="*/ 37 w 350"/>
                      <a:gd name="T55" fmla="*/ 1042 h 1080"/>
                      <a:gd name="T56" fmla="*/ 38 w 350"/>
                      <a:gd name="T57" fmla="*/ 1080 h 1080"/>
                      <a:gd name="T58" fmla="*/ 46 w 350"/>
                      <a:gd name="T59" fmla="*/ 1080 h 1080"/>
                      <a:gd name="T60" fmla="*/ 148 w 350"/>
                      <a:gd name="T61" fmla="*/ 1071 h 1080"/>
                      <a:gd name="T62" fmla="*/ 189 w 350"/>
                      <a:gd name="T63" fmla="*/ 1062 h 1080"/>
                      <a:gd name="T64" fmla="*/ 225 w 350"/>
                      <a:gd name="T65" fmla="*/ 1050 h 1080"/>
                      <a:gd name="T66" fmla="*/ 241 w 350"/>
                      <a:gd name="T67" fmla="*/ 1045 h 1080"/>
                      <a:gd name="T68" fmla="*/ 242 w 350"/>
                      <a:gd name="T69" fmla="*/ 1047 h 1080"/>
                      <a:gd name="T70" fmla="*/ 261 w 350"/>
                      <a:gd name="T71" fmla="*/ 1046 h 1080"/>
                      <a:gd name="T72" fmla="*/ 293 w 350"/>
                      <a:gd name="T73" fmla="*/ 1043 h 1080"/>
                      <a:gd name="T74" fmla="*/ 297 w 350"/>
                      <a:gd name="T75" fmla="*/ 1037 h 1080"/>
                      <a:gd name="T76" fmla="*/ 247 w 350"/>
                      <a:gd name="T77" fmla="*/ 979 h 1080"/>
                      <a:gd name="T78" fmla="*/ 251 w 350"/>
                      <a:gd name="T79" fmla="*/ 959 h 1080"/>
                      <a:gd name="T80" fmla="*/ 254 w 350"/>
                      <a:gd name="T81" fmla="*/ 873 h 1080"/>
                      <a:gd name="T82" fmla="*/ 272 w 350"/>
                      <a:gd name="T83" fmla="*/ 693 h 1080"/>
                      <a:gd name="T84" fmla="*/ 323 w 350"/>
                      <a:gd name="T85" fmla="*/ 412 h 1080"/>
                      <a:gd name="T86" fmla="*/ 337 w 350"/>
                      <a:gd name="T87" fmla="*/ 292 h 1080"/>
                      <a:gd name="T88" fmla="*/ 350 w 350"/>
                      <a:gd name="T89" fmla="*/ 172 h 1080"/>
                      <a:gd name="T90" fmla="*/ 347 w 350"/>
                      <a:gd name="T91" fmla="*/ 172 h 10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350" h="1080">
                        <a:moveTo>
                          <a:pt x="347" y="172"/>
                        </a:moveTo>
                        <a:cubicBezTo>
                          <a:pt x="349" y="42"/>
                          <a:pt x="349" y="42"/>
                          <a:pt x="349" y="42"/>
                        </a:cubicBezTo>
                        <a:cubicBezTo>
                          <a:pt x="341" y="40"/>
                          <a:pt x="341" y="40"/>
                          <a:pt x="341" y="40"/>
                        </a:cubicBezTo>
                        <a:cubicBezTo>
                          <a:pt x="331" y="41"/>
                          <a:pt x="331" y="41"/>
                          <a:pt x="331" y="41"/>
                        </a:cubicBezTo>
                        <a:cubicBezTo>
                          <a:pt x="317" y="52"/>
                          <a:pt x="295" y="43"/>
                          <a:pt x="291" y="36"/>
                        </a:cubicBezTo>
                        <a:cubicBezTo>
                          <a:pt x="286" y="29"/>
                          <a:pt x="285" y="37"/>
                          <a:pt x="273" y="38"/>
                        </a:cubicBezTo>
                        <a:cubicBezTo>
                          <a:pt x="261" y="39"/>
                          <a:pt x="206" y="13"/>
                          <a:pt x="190" y="3"/>
                        </a:cubicBezTo>
                        <a:cubicBezTo>
                          <a:pt x="188" y="2"/>
                          <a:pt x="187" y="1"/>
                          <a:pt x="186" y="0"/>
                        </a:cubicBezTo>
                        <a:cubicBezTo>
                          <a:pt x="181" y="3"/>
                          <a:pt x="173" y="9"/>
                          <a:pt x="167" y="11"/>
                        </a:cubicBezTo>
                        <a:cubicBezTo>
                          <a:pt x="158" y="16"/>
                          <a:pt x="116" y="28"/>
                          <a:pt x="116" y="28"/>
                        </a:cubicBezTo>
                        <a:cubicBezTo>
                          <a:pt x="116" y="28"/>
                          <a:pt x="141" y="143"/>
                          <a:pt x="138" y="148"/>
                        </a:cubicBezTo>
                        <a:cubicBezTo>
                          <a:pt x="136" y="153"/>
                          <a:pt x="123" y="152"/>
                          <a:pt x="88" y="154"/>
                        </a:cubicBezTo>
                        <a:cubicBezTo>
                          <a:pt x="52" y="157"/>
                          <a:pt x="46" y="177"/>
                          <a:pt x="26" y="182"/>
                        </a:cubicBezTo>
                        <a:cubicBezTo>
                          <a:pt x="21" y="183"/>
                          <a:pt x="18" y="183"/>
                          <a:pt x="15" y="183"/>
                        </a:cubicBezTo>
                        <a:cubicBezTo>
                          <a:pt x="15" y="185"/>
                          <a:pt x="15" y="188"/>
                          <a:pt x="15" y="190"/>
                        </a:cubicBezTo>
                        <a:cubicBezTo>
                          <a:pt x="16" y="197"/>
                          <a:pt x="8" y="209"/>
                          <a:pt x="16" y="215"/>
                        </a:cubicBezTo>
                        <a:cubicBezTo>
                          <a:pt x="24" y="221"/>
                          <a:pt x="27" y="220"/>
                          <a:pt x="23" y="228"/>
                        </a:cubicBezTo>
                        <a:cubicBezTo>
                          <a:pt x="18" y="236"/>
                          <a:pt x="11" y="246"/>
                          <a:pt x="17" y="252"/>
                        </a:cubicBezTo>
                        <a:cubicBezTo>
                          <a:pt x="23" y="258"/>
                          <a:pt x="29" y="261"/>
                          <a:pt x="29" y="275"/>
                        </a:cubicBezTo>
                        <a:cubicBezTo>
                          <a:pt x="29" y="289"/>
                          <a:pt x="37" y="298"/>
                          <a:pt x="32" y="305"/>
                        </a:cubicBezTo>
                        <a:cubicBezTo>
                          <a:pt x="28" y="311"/>
                          <a:pt x="23" y="320"/>
                          <a:pt x="25" y="328"/>
                        </a:cubicBezTo>
                        <a:cubicBezTo>
                          <a:pt x="27" y="337"/>
                          <a:pt x="36" y="431"/>
                          <a:pt x="32" y="440"/>
                        </a:cubicBezTo>
                        <a:cubicBezTo>
                          <a:pt x="27" y="449"/>
                          <a:pt x="20" y="466"/>
                          <a:pt x="21" y="488"/>
                        </a:cubicBezTo>
                        <a:cubicBezTo>
                          <a:pt x="22" y="510"/>
                          <a:pt x="21" y="514"/>
                          <a:pt x="13" y="519"/>
                        </a:cubicBezTo>
                        <a:cubicBezTo>
                          <a:pt x="6" y="525"/>
                          <a:pt x="2" y="586"/>
                          <a:pt x="2" y="620"/>
                        </a:cubicBezTo>
                        <a:cubicBezTo>
                          <a:pt x="2" y="654"/>
                          <a:pt x="6" y="737"/>
                          <a:pt x="9" y="774"/>
                        </a:cubicBezTo>
                        <a:cubicBezTo>
                          <a:pt x="13" y="811"/>
                          <a:pt x="25" y="898"/>
                          <a:pt x="27" y="915"/>
                        </a:cubicBezTo>
                        <a:cubicBezTo>
                          <a:pt x="28" y="931"/>
                          <a:pt x="37" y="1017"/>
                          <a:pt x="37" y="1042"/>
                        </a:cubicBezTo>
                        <a:cubicBezTo>
                          <a:pt x="38" y="1066"/>
                          <a:pt x="0" y="1080"/>
                          <a:pt x="38" y="1080"/>
                        </a:cubicBezTo>
                        <a:cubicBezTo>
                          <a:pt x="41" y="1080"/>
                          <a:pt x="46" y="1079"/>
                          <a:pt x="46" y="1080"/>
                        </a:cubicBezTo>
                        <a:cubicBezTo>
                          <a:pt x="79" y="1080"/>
                          <a:pt x="100" y="1079"/>
                          <a:pt x="148" y="1071"/>
                        </a:cubicBezTo>
                        <a:cubicBezTo>
                          <a:pt x="163" y="1069"/>
                          <a:pt x="177" y="1065"/>
                          <a:pt x="189" y="1062"/>
                        </a:cubicBezTo>
                        <a:cubicBezTo>
                          <a:pt x="204" y="1057"/>
                          <a:pt x="215" y="1053"/>
                          <a:pt x="225" y="1050"/>
                        </a:cubicBezTo>
                        <a:cubicBezTo>
                          <a:pt x="233" y="1047"/>
                          <a:pt x="239" y="1045"/>
                          <a:pt x="241" y="1045"/>
                        </a:cubicBezTo>
                        <a:cubicBezTo>
                          <a:pt x="241" y="1045"/>
                          <a:pt x="242" y="1046"/>
                          <a:pt x="242" y="1047"/>
                        </a:cubicBezTo>
                        <a:cubicBezTo>
                          <a:pt x="248" y="1047"/>
                          <a:pt x="255" y="1047"/>
                          <a:pt x="261" y="1046"/>
                        </a:cubicBezTo>
                        <a:cubicBezTo>
                          <a:pt x="273" y="1044"/>
                          <a:pt x="285" y="1044"/>
                          <a:pt x="293" y="1043"/>
                        </a:cubicBezTo>
                        <a:cubicBezTo>
                          <a:pt x="300" y="1042"/>
                          <a:pt x="303" y="1041"/>
                          <a:pt x="297" y="1037"/>
                        </a:cubicBezTo>
                        <a:cubicBezTo>
                          <a:pt x="285" y="1028"/>
                          <a:pt x="251" y="982"/>
                          <a:pt x="247" y="979"/>
                        </a:cubicBezTo>
                        <a:cubicBezTo>
                          <a:pt x="244" y="976"/>
                          <a:pt x="234" y="967"/>
                          <a:pt x="251" y="959"/>
                        </a:cubicBezTo>
                        <a:cubicBezTo>
                          <a:pt x="269" y="952"/>
                          <a:pt x="254" y="873"/>
                          <a:pt x="254" y="873"/>
                        </a:cubicBezTo>
                        <a:cubicBezTo>
                          <a:pt x="272" y="693"/>
                          <a:pt x="272" y="693"/>
                          <a:pt x="272" y="693"/>
                        </a:cubicBezTo>
                        <a:cubicBezTo>
                          <a:pt x="323" y="412"/>
                          <a:pt x="323" y="412"/>
                          <a:pt x="323" y="412"/>
                        </a:cubicBezTo>
                        <a:cubicBezTo>
                          <a:pt x="323" y="412"/>
                          <a:pt x="329" y="356"/>
                          <a:pt x="337" y="292"/>
                        </a:cubicBezTo>
                        <a:cubicBezTo>
                          <a:pt x="341" y="252"/>
                          <a:pt x="346" y="208"/>
                          <a:pt x="350" y="172"/>
                        </a:cubicBezTo>
                        <a:lnTo>
                          <a:pt x="347" y="172"/>
                        </a:lnTo>
                        <a:close/>
                      </a:path>
                    </a:pathLst>
                  </a:custGeom>
                  <a:solidFill>
                    <a:sysClr val="windowText" lastClr="000000">
                      <a:lumMod val="75000"/>
                      <a:lumOff val="25000"/>
                    </a:sys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52" name="Freeform 316">
                    <a:extLst>
                      <a:ext uri="{FF2B5EF4-FFF2-40B4-BE49-F238E27FC236}">
                        <a16:creationId xmlns:a16="http://schemas.microsoft.com/office/drawing/2014/main" id="{F4AC95E6-FD42-5144-B904-ACD9217E91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757863" y="4057650"/>
                    <a:ext cx="71437" cy="212725"/>
                  </a:xfrm>
                  <a:custGeom>
                    <a:avLst/>
                    <a:gdLst>
                      <a:gd name="T0" fmla="*/ 36 w 36"/>
                      <a:gd name="T1" fmla="*/ 0 h 108"/>
                      <a:gd name="T2" fmla="*/ 19 w 36"/>
                      <a:gd name="T3" fmla="*/ 93 h 108"/>
                      <a:gd name="T4" fmla="*/ 6 w 36"/>
                      <a:gd name="T5" fmla="*/ 93 h 108"/>
                      <a:gd name="T6" fmla="*/ 18 w 36"/>
                      <a:gd name="T7" fmla="*/ 58 h 108"/>
                      <a:gd name="T8" fmla="*/ 28 w 36"/>
                      <a:gd name="T9" fmla="*/ 0 h 108"/>
                      <a:gd name="T10" fmla="*/ 36 w 36"/>
                      <a:gd name="T1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108">
                        <a:moveTo>
                          <a:pt x="36" y="0"/>
                        </a:moveTo>
                        <a:cubicBezTo>
                          <a:pt x="36" y="0"/>
                          <a:pt x="28" y="84"/>
                          <a:pt x="19" y="93"/>
                        </a:cubicBezTo>
                        <a:cubicBezTo>
                          <a:pt x="10" y="103"/>
                          <a:pt x="0" y="108"/>
                          <a:pt x="6" y="93"/>
                        </a:cubicBezTo>
                        <a:cubicBezTo>
                          <a:pt x="12" y="79"/>
                          <a:pt x="13" y="84"/>
                          <a:pt x="18" y="58"/>
                        </a:cubicBezTo>
                        <a:cubicBezTo>
                          <a:pt x="23" y="32"/>
                          <a:pt x="28" y="0"/>
                          <a:pt x="28" y="0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343434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53" name="Freeform 317">
                    <a:extLst>
                      <a:ext uri="{FF2B5EF4-FFF2-40B4-BE49-F238E27FC236}">
                        <a16:creationId xmlns:a16="http://schemas.microsoft.com/office/drawing/2014/main" id="{C421DA7B-C4B8-8E2E-921F-5F02A143BB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16563" y="4237038"/>
                    <a:ext cx="368300" cy="1622425"/>
                  </a:xfrm>
                  <a:custGeom>
                    <a:avLst/>
                    <a:gdLst>
                      <a:gd name="T0" fmla="*/ 85 w 186"/>
                      <a:gd name="T1" fmla="*/ 210 h 821"/>
                      <a:gd name="T2" fmla="*/ 108 w 186"/>
                      <a:gd name="T3" fmla="*/ 143 h 821"/>
                      <a:gd name="T4" fmla="*/ 118 w 186"/>
                      <a:gd name="T5" fmla="*/ 104 h 821"/>
                      <a:gd name="T6" fmla="*/ 186 w 186"/>
                      <a:gd name="T7" fmla="*/ 0 h 821"/>
                      <a:gd name="T8" fmla="*/ 163 w 186"/>
                      <a:gd name="T9" fmla="*/ 21 h 821"/>
                      <a:gd name="T10" fmla="*/ 123 w 186"/>
                      <a:gd name="T11" fmla="*/ 78 h 821"/>
                      <a:gd name="T12" fmla="*/ 126 w 186"/>
                      <a:gd name="T13" fmla="*/ 45 h 821"/>
                      <a:gd name="T14" fmla="*/ 115 w 186"/>
                      <a:gd name="T15" fmla="*/ 16 h 821"/>
                      <a:gd name="T16" fmla="*/ 109 w 186"/>
                      <a:gd name="T17" fmla="*/ 68 h 821"/>
                      <a:gd name="T18" fmla="*/ 102 w 186"/>
                      <a:gd name="T19" fmla="*/ 100 h 821"/>
                      <a:gd name="T20" fmla="*/ 102 w 186"/>
                      <a:gd name="T21" fmla="*/ 107 h 821"/>
                      <a:gd name="T22" fmla="*/ 99 w 186"/>
                      <a:gd name="T23" fmla="*/ 129 h 821"/>
                      <a:gd name="T24" fmla="*/ 95 w 186"/>
                      <a:gd name="T25" fmla="*/ 136 h 821"/>
                      <a:gd name="T26" fmla="*/ 58 w 186"/>
                      <a:gd name="T27" fmla="*/ 258 h 821"/>
                      <a:gd name="T28" fmla="*/ 43 w 186"/>
                      <a:gd name="T29" fmla="*/ 387 h 821"/>
                      <a:gd name="T30" fmla="*/ 28 w 186"/>
                      <a:gd name="T31" fmla="*/ 561 h 821"/>
                      <a:gd name="T32" fmla="*/ 7 w 186"/>
                      <a:gd name="T33" fmla="*/ 731 h 821"/>
                      <a:gd name="T34" fmla="*/ 53 w 186"/>
                      <a:gd name="T35" fmla="*/ 798 h 821"/>
                      <a:gd name="T36" fmla="*/ 51 w 186"/>
                      <a:gd name="T37" fmla="*/ 772 h 821"/>
                      <a:gd name="T38" fmla="*/ 32 w 186"/>
                      <a:gd name="T39" fmla="*/ 694 h 821"/>
                      <a:gd name="T40" fmla="*/ 43 w 186"/>
                      <a:gd name="T41" fmla="*/ 649 h 821"/>
                      <a:gd name="T42" fmla="*/ 54 w 186"/>
                      <a:gd name="T43" fmla="*/ 528 h 821"/>
                      <a:gd name="T44" fmla="*/ 70 w 186"/>
                      <a:gd name="T45" fmla="*/ 344 h 821"/>
                      <a:gd name="T46" fmla="*/ 81 w 186"/>
                      <a:gd name="T47" fmla="*/ 235 h 821"/>
                      <a:gd name="T48" fmla="*/ 158 w 186"/>
                      <a:gd name="T49" fmla="*/ 147 h 821"/>
                      <a:gd name="T50" fmla="*/ 94 w 186"/>
                      <a:gd name="T51" fmla="*/ 196 h 821"/>
                      <a:gd name="T52" fmla="*/ 85 w 186"/>
                      <a:gd name="T53" fmla="*/ 210 h 8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86" h="821">
                        <a:moveTo>
                          <a:pt x="85" y="210"/>
                        </a:moveTo>
                        <a:cubicBezTo>
                          <a:pt x="90" y="177"/>
                          <a:pt x="99" y="181"/>
                          <a:pt x="108" y="143"/>
                        </a:cubicBezTo>
                        <a:cubicBezTo>
                          <a:pt x="112" y="130"/>
                          <a:pt x="115" y="116"/>
                          <a:pt x="118" y="104"/>
                        </a:cubicBezTo>
                        <a:cubicBezTo>
                          <a:pt x="186" y="0"/>
                          <a:pt x="186" y="0"/>
                          <a:pt x="186" y="0"/>
                        </a:cubicBezTo>
                        <a:cubicBezTo>
                          <a:pt x="186" y="0"/>
                          <a:pt x="172" y="12"/>
                          <a:pt x="163" y="21"/>
                        </a:cubicBezTo>
                        <a:cubicBezTo>
                          <a:pt x="155" y="29"/>
                          <a:pt x="138" y="55"/>
                          <a:pt x="123" y="78"/>
                        </a:cubicBezTo>
                        <a:cubicBezTo>
                          <a:pt x="125" y="65"/>
                          <a:pt x="126" y="54"/>
                          <a:pt x="126" y="45"/>
                        </a:cubicBezTo>
                        <a:cubicBezTo>
                          <a:pt x="125" y="24"/>
                          <a:pt x="115" y="16"/>
                          <a:pt x="115" y="16"/>
                        </a:cubicBezTo>
                        <a:cubicBezTo>
                          <a:pt x="115" y="16"/>
                          <a:pt x="112" y="60"/>
                          <a:pt x="109" y="68"/>
                        </a:cubicBezTo>
                        <a:cubicBezTo>
                          <a:pt x="107" y="75"/>
                          <a:pt x="102" y="84"/>
                          <a:pt x="102" y="100"/>
                        </a:cubicBezTo>
                        <a:cubicBezTo>
                          <a:pt x="102" y="103"/>
                          <a:pt x="102" y="106"/>
                          <a:pt x="102" y="107"/>
                        </a:cubicBezTo>
                        <a:cubicBezTo>
                          <a:pt x="95" y="120"/>
                          <a:pt x="97" y="126"/>
                          <a:pt x="99" y="129"/>
                        </a:cubicBezTo>
                        <a:cubicBezTo>
                          <a:pt x="98" y="131"/>
                          <a:pt x="96" y="133"/>
                          <a:pt x="95" y="136"/>
                        </a:cubicBezTo>
                        <a:cubicBezTo>
                          <a:pt x="84" y="157"/>
                          <a:pt x="60" y="230"/>
                          <a:pt x="58" y="258"/>
                        </a:cubicBezTo>
                        <a:cubicBezTo>
                          <a:pt x="56" y="286"/>
                          <a:pt x="44" y="360"/>
                          <a:pt x="43" y="387"/>
                        </a:cubicBezTo>
                        <a:cubicBezTo>
                          <a:pt x="42" y="414"/>
                          <a:pt x="31" y="531"/>
                          <a:pt x="28" y="561"/>
                        </a:cubicBezTo>
                        <a:cubicBezTo>
                          <a:pt x="24" y="591"/>
                          <a:pt x="0" y="693"/>
                          <a:pt x="7" y="731"/>
                        </a:cubicBezTo>
                        <a:cubicBezTo>
                          <a:pt x="14" y="770"/>
                          <a:pt x="40" y="783"/>
                          <a:pt x="53" y="798"/>
                        </a:cubicBezTo>
                        <a:cubicBezTo>
                          <a:pt x="66" y="813"/>
                          <a:pt x="70" y="821"/>
                          <a:pt x="51" y="772"/>
                        </a:cubicBezTo>
                        <a:cubicBezTo>
                          <a:pt x="31" y="722"/>
                          <a:pt x="22" y="709"/>
                          <a:pt x="32" y="694"/>
                        </a:cubicBezTo>
                        <a:cubicBezTo>
                          <a:pt x="43" y="679"/>
                          <a:pt x="37" y="704"/>
                          <a:pt x="43" y="649"/>
                        </a:cubicBezTo>
                        <a:cubicBezTo>
                          <a:pt x="48" y="593"/>
                          <a:pt x="52" y="571"/>
                          <a:pt x="54" y="528"/>
                        </a:cubicBezTo>
                        <a:cubicBezTo>
                          <a:pt x="57" y="485"/>
                          <a:pt x="68" y="417"/>
                          <a:pt x="70" y="344"/>
                        </a:cubicBezTo>
                        <a:cubicBezTo>
                          <a:pt x="71" y="283"/>
                          <a:pt x="79" y="264"/>
                          <a:pt x="81" y="235"/>
                        </a:cubicBezTo>
                        <a:cubicBezTo>
                          <a:pt x="98" y="216"/>
                          <a:pt x="155" y="150"/>
                          <a:pt x="158" y="147"/>
                        </a:cubicBezTo>
                        <a:cubicBezTo>
                          <a:pt x="158" y="147"/>
                          <a:pt x="110" y="181"/>
                          <a:pt x="94" y="196"/>
                        </a:cubicBezTo>
                        <a:cubicBezTo>
                          <a:pt x="90" y="200"/>
                          <a:pt x="87" y="205"/>
                          <a:pt x="85" y="210"/>
                        </a:cubicBezTo>
                        <a:close/>
                      </a:path>
                    </a:pathLst>
                  </a:custGeom>
                  <a:solidFill>
                    <a:srgbClr val="343434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54" name="Freeform 318">
                    <a:extLst>
                      <a:ext uri="{FF2B5EF4-FFF2-40B4-BE49-F238E27FC236}">
                        <a16:creationId xmlns:a16="http://schemas.microsoft.com/office/drawing/2014/main" id="{D68BAF84-0A11-BDB3-BD38-1765EEC092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37175" y="5395913"/>
                    <a:ext cx="241300" cy="427037"/>
                  </a:xfrm>
                  <a:custGeom>
                    <a:avLst/>
                    <a:gdLst>
                      <a:gd name="T0" fmla="*/ 0 w 122"/>
                      <a:gd name="T1" fmla="*/ 0 h 216"/>
                      <a:gd name="T2" fmla="*/ 75 w 122"/>
                      <a:gd name="T3" fmla="*/ 148 h 216"/>
                      <a:gd name="T4" fmla="*/ 85 w 122"/>
                      <a:gd name="T5" fmla="*/ 174 h 216"/>
                      <a:gd name="T6" fmla="*/ 21 w 122"/>
                      <a:gd name="T7" fmla="*/ 100 h 216"/>
                      <a:gd name="T8" fmla="*/ 1 w 122"/>
                      <a:gd name="T9" fmla="*/ 11 h 216"/>
                      <a:gd name="T10" fmla="*/ 0 w 122"/>
                      <a:gd name="T11" fmla="*/ 0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2" h="216">
                        <a:moveTo>
                          <a:pt x="0" y="0"/>
                        </a:moveTo>
                        <a:cubicBezTo>
                          <a:pt x="0" y="0"/>
                          <a:pt x="58" y="131"/>
                          <a:pt x="75" y="148"/>
                        </a:cubicBezTo>
                        <a:cubicBezTo>
                          <a:pt x="91" y="165"/>
                          <a:pt x="122" y="216"/>
                          <a:pt x="85" y="174"/>
                        </a:cubicBezTo>
                        <a:cubicBezTo>
                          <a:pt x="48" y="132"/>
                          <a:pt x="38" y="151"/>
                          <a:pt x="21" y="100"/>
                        </a:cubicBezTo>
                        <a:cubicBezTo>
                          <a:pt x="5" y="49"/>
                          <a:pt x="1" y="14"/>
                          <a:pt x="1" y="11"/>
                        </a:cubicBezTo>
                        <a:cubicBezTo>
                          <a:pt x="1" y="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43434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55" name="Freeform 319">
                    <a:extLst>
                      <a:ext uri="{FF2B5EF4-FFF2-40B4-BE49-F238E27FC236}">
                        <a16:creationId xmlns:a16="http://schemas.microsoft.com/office/drawing/2014/main" id="{CC301CCD-0697-122C-6F9A-3C6AEABE2E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699125" y="5913438"/>
                    <a:ext cx="74612" cy="119062"/>
                  </a:xfrm>
                  <a:custGeom>
                    <a:avLst/>
                    <a:gdLst>
                      <a:gd name="T0" fmla="*/ 22 w 38"/>
                      <a:gd name="T1" fmla="*/ 59 h 60"/>
                      <a:gd name="T2" fmla="*/ 31 w 38"/>
                      <a:gd name="T3" fmla="*/ 45 h 60"/>
                      <a:gd name="T4" fmla="*/ 11 w 38"/>
                      <a:gd name="T5" fmla="*/ 11 h 60"/>
                      <a:gd name="T6" fmla="*/ 5 w 38"/>
                      <a:gd name="T7" fmla="*/ 11 h 60"/>
                      <a:gd name="T8" fmla="*/ 22 w 38"/>
                      <a:gd name="T9" fmla="*/ 59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60">
                        <a:moveTo>
                          <a:pt x="22" y="59"/>
                        </a:moveTo>
                        <a:cubicBezTo>
                          <a:pt x="30" y="55"/>
                          <a:pt x="38" y="60"/>
                          <a:pt x="31" y="45"/>
                        </a:cubicBezTo>
                        <a:cubicBezTo>
                          <a:pt x="23" y="31"/>
                          <a:pt x="13" y="14"/>
                          <a:pt x="11" y="11"/>
                        </a:cubicBezTo>
                        <a:cubicBezTo>
                          <a:pt x="9" y="8"/>
                          <a:pt x="0" y="0"/>
                          <a:pt x="5" y="11"/>
                        </a:cubicBezTo>
                        <a:cubicBezTo>
                          <a:pt x="10" y="22"/>
                          <a:pt x="22" y="59"/>
                          <a:pt x="22" y="59"/>
                        </a:cubicBezTo>
                        <a:close/>
                      </a:path>
                    </a:pathLst>
                  </a:custGeom>
                  <a:solidFill>
                    <a:srgbClr val="343434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56" name="Freeform 320">
                    <a:extLst>
                      <a:ext uri="{FF2B5EF4-FFF2-40B4-BE49-F238E27FC236}">
                        <a16:creationId xmlns:a16="http://schemas.microsoft.com/office/drawing/2014/main" id="{14F46F4F-B0C1-FFCD-52E2-C6B8B7B5F2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00688" y="3979863"/>
                    <a:ext cx="176212" cy="50800"/>
                  </a:xfrm>
                  <a:custGeom>
                    <a:avLst/>
                    <a:gdLst>
                      <a:gd name="T0" fmla="*/ 0 w 89"/>
                      <a:gd name="T1" fmla="*/ 22 h 26"/>
                      <a:gd name="T2" fmla="*/ 75 w 89"/>
                      <a:gd name="T3" fmla="*/ 24 h 26"/>
                      <a:gd name="T4" fmla="*/ 75 w 89"/>
                      <a:gd name="T5" fmla="*/ 11 h 26"/>
                      <a:gd name="T6" fmla="*/ 47 w 89"/>
                      <a:gd name="T7" fmla="*/ 1 h 26"/>
                      <a:gd name="T8" fmla="*/ 0 w 89"/>
                      <a:gd name="T9" fmla="*/ 22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26">
                        <a:moveTo>
                          <a:pt x="0" y="22"/>
                        </a:moveTo>
                        <a:cubicBezTo>
                          <a:pt x="17" y="24"/>
                          <a:pt x="68" y="26"/>
                          <a:pt x="75" y="24"/>
                        </a:cubicBezTo>
                        <a:cubicBezTo>
                          <a:pt x="82" y="22"/>
                          <a:pt x="89" y="18"/>
                          <a:pt x="75" y="11"/>
                        </a:cubicBezTo>
                        <a:cubicBezTo>
                          <a:pt x="61" y="4"/>
                          <a:pt x="53" y="0"/>
                          <a:pt x="47" y="1"/>
                        </a:cubicBezTo>
                        <a:cubicBezTo>
                          <a:pt x="40" y="2"/>
                          <a:pt x="0" y="22"/>
                          <a:pt x="0" y="22"/>
                        </a:cubicBezTo>
                        <a:close/>
                      </a:path>
                    </a:pathLst>
                  </a:custGeom>
                  <a:solidFill>
                    <a:srgbClr val="343434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57" name="Freeform 372">
                    <a:extLst>
                      <a:ext uri="{FF2B5EF4-FFF2-40B4-BE49-F238E27FC236}">
                        <a16:creationId xmlns:a16="http://schemas.microsoft.com/office/drawing/2014/main" id="{B6639F40-B01F-B961-892D-8D1735AB85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95900" y="4300538"/>
                    <a:ext cx="63500" cy="28575"/>
                  </a:xfrm>
                  <a:custGeom>
                    <a:avLst/>
                    <a:gdLst>
                      <a:gd name="T0" fmla="*/ 4 w 32"/>
                      <a:gd name="T1" fmla="*/ 8 h 15"/>
                      <a:gd name="T2" fmla="*/ 24 w 32"/>
                      <a:gd name="T3" fmla="*/ 3 h 15"/>
                      <a:gd name="T4" fmla="*/ 25 w 32"/>
                      <a:gd name="T5" fmla="*/ 13 h 15"/>
                      <a:gd name="T6" fmla="*/ 0 w 32"/>
                      <a:gd name="T7" fmla="*/ 14 h 15"/>
                      <a:gd name="T8" fmla="*/ 4 w 32"/>
                      <a:gd name="T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15">
                        <a:moveTo>
                          <a:pt x="4" y="8"/>
                        </a:moveTo>
                        <a:cubicBezTo>
                          <a:pt x="14" y="2"/>
                          <a:pt x="23" y="0"/>
                          <a:pt x="24" y="3"/>
                        </a:cubicBezTo>
                        <a:cubicBezTo>
                          <a:pt x="25" y="7"/>
                          <a:pt x="32" y="12"/>
                          <a:pt x="25" y="13"/>
                        </a:cubicBezTo>
                        <a:cubicBezTo>
                          <a:pt x="18" y="15"/>
                          <a:pt x="0" y="14"/>
                          <a:pt x="0" y="14"/>
                        </a:cubicBezTo>
                        <a:lnTo>
                          <a:pt x="4" y="8"/>
                        </a:lnTo>
                        <a:close/>
                      </a:path>
                    </a:pathLst>
                  </a:custGeom>
                  <a:solidFill>
                    <a:srgbClr val="282727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58" name="Freeform 467">
                    <a:extLst>
                      <a:ext uri="{FF2B5EF4-FFF2-40B4-BE49-F238E27FC236}">
                        <a16:creationId xmlns:a16="http://schemas.microsoft.com/office/drawing/2014/main" id="{755458DD-3ECF-29D3-137E-C6E20AB721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03913" y="4011613"/>
                    <a:ext cx="38100" cy="33337"/>
                  </a:xfrm>
                  <a:custGeom>
                    <a:avLst/>
                    <a:gdLst>
                      <a:gd name="T0" fmla="*/ 14 w 19"/>
                      <a:gd name="T1" fmla="*/ 1 h 17"/>
                      <a:gd name="T2" fmla="*/ 10 w 19"/>
                      <a:gd name="T3" fmla="*/ 0 h 17"/>
                      <a:gd name="T4" fmla="*/ 4 w 19"/>
                      <a:gd name="T5" fmla="*/ 12 h 17"/>
                      <a:gd name="T6" fmla="*/ 0 w 19"/>
                      <a:gd name="T7" fmla="*/ 16 h 17"/>
                      <a:gd name="T8" fmla="*/ 10 w 19"/>
                      <a:gd name="T9" fmla="*/ 15 h 17"/>
                      <a:gd name="T10" fmla="*/ 18 w 19"/>
                      <a:gd name="T11" fmla="*/ 17 h 17"/>
                      <a:gd name="T12" fmla="*/ 18 w 19"/>
                      <a:gd name="T13" fmla="*/ 14 h 17"/>
                      <a:gd name="T14" fmla="*/ 19 w 19"/>
                      <a:gd name="T15" fmla="*/ 4 h 17"/>
                      <a:gd name="T16" fmla="*/ 19 w 19"/>
                      <a:gd name="T17" fmla="*/ 3 h 17"/>
                      <a:gd name="T18" fmla="*/ 14 w 19"/>
                      <a:gd name="T19" fmla="*/ 1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" h="17">
                        <a:moveTo>
                          <a:pt x="14" y="1"/>
                        </a:moveTo>
                        <a:cubicBezTo>
                          <a:pt x="13" y="0"/>
                          <a:pt x="11" y="0"/>
                          <a:pt x="10" y="0"/>
                        </a:cubicBezTo>
                        <a:cubicBezTo>
                          <a:pt x="9" y="4"/>
                          <a:pt x="7" y="8"/>
                          <a:pt x="4" y="12"/>
                        </a:cubicBezTo>
                        <a:cubicBezTo>
                          <a:pt x="3" y="13"/>
                          <a:pt x="2" y="15"/>
                          <a:pt x="0" y="16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18" y="14"/>
                          <a:pt x="18" y="14"/>
                          <a:pt x="18" y="14"/>
                        </a:cubicBezTo>
                        <a:cubicBezTo>
                          <a:pt x="19" y="4"/>
                          <a:pt x="19" y="4"/>
                          <a:pt x="19" y="4"/>
                        </a:cubicBezTo>
                        <a:cubicBezTo>
                          <a:pt x="19" y="3"/>
                          <a:pt x="19" y="3"/>
                          <a:pt x="19" y="3"/>
                        </a:cubicBez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282727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  <p:sp>
              <p:nvSpPr>
                <p:cNvPr id="711" name="Freeform 470">
                  <a:extLst>
                    <a:ext uri="{FF2B5EF4-FFF2-40B4-BE49-F238E27FC236}">
                      <a16:creationId xmlns:a16="http://schemas.microsoft.com/office/drawing/2014/main" id="{4491D59B-3F1D-8E89-6FE4-35D76D802A1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66992" y="3528184"/>
                  <a:ext cx="72490" cy="225926"/>
                </a:xfrm>
                <a:custGeom>
                  <a:avLst/>
                  <a:gdLst>
                    <a:gd name="T0" fmla="*/ 21 w 48"/>
                    <a:gd name="T1" fmla="*/ 8 h 150"/>
                    <a:gd name="T2" fmla="*/ 20 w 48"/>
                    <a:gd name="T3" fmla="*/ 2 h 150"/>
                    <a:gd name="T4" fmla="*/ 7 w 48"/>
                    <a:gd name="T5" fmla="*/ 0 h 150"/>
                    <a:gd name="T6" fmla="*/ 4 w 48"/>
                    <a:gd name="T7" fmla="*/ 0 h 150"/>
                    <a:gd name="T8" fmla="*/ 3 w 48"/>
                    <a:gd name="T9" fmla="*/ 4 h 150"/>
                    <a:gd name="T10" fmla="*/ 6 w 48"/>
                    <a:gd name="T11" fmla="*/ 5 h 150"/>
                    <a:gd name="T12" fmla="*/ 7 w 48"/>
                    <a:gd name="T13" fmla="*/ 7 h 150"/>
                    <a:gd name="T14" fmla="*/ 6 w 48"/>
                    <a:gd name="T15" fmla="*/ 7 h 150"/>
                    <a:gd name="T16" fmla="*/ 3 w 48"/>
                    <a:gd name="T17" fmla="*/ 5 h 150"/>
                    <a:gd name="T18" fmla="*/ 2 w 48"/>
                    <a:gd name="T19" fmla="*/ 15 h 150"/>
                    <a:gd name="T20" fmla="*/ 2 w 48"/>
                    <a:gd name="T21" fmla="*/ 18 h 150"/>
                    <a:gd name="T22" fmla="*/ 0 w 48"/>
                    <a:gd name="T23" fmla="*/ 148 h 150"/>
                    <a:gd name="T24" fmla="*/ 3 w 48"/>
                    <a:gd name="T25" fmla="*/ 148 h 150"/>
                    <a:gd name="T26" fmla="*/ 41 w 48"/>
                    <a:gd name="T27" fmla="*/ 149 h 150"/>
                    <a:gd name="T28" fmla="*/ 48 w 48"/>
                    <a:gd name="T29" fmla="*/ 150 h 150"/>
                    <a:gd name="T30" fmla="*/ 21 w 48"/>
                    <a:gd name="T31" fmla="*/ 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" h="150">
                      <a:moveTo>
                        <a:pt x="21" y="8"/>
                      </a:move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6"/>
                        <a:pt x="4" y="6"/>
                        <a:pt x="3" y="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8" y="150"/>
                        <a:pt x="48" y="150"/>
                        <a:pt x="48" y="150"/>
                      </a:cubicBezTo>
                      <a:lnTo>
                        <a:pt x="21" y="8"/>
                      </a:lnTo>
                      <a:close/>
                    </a:path>
                  </a:pathLst>
                </a:custGeom>
                <a:solidFill>
                  <a:srgbClr val="2C3E50">
                    <a:lumMod val="75000"/>
                  </a:srgb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grpSp>
              <p:nvGrpSpPr>
                <p:cNvPr id="712" name="Gruppieren 368">
                  <a:extLst>
                    <a:ext uri="{FF2B5EF4-FFF2-40B4-BE49-F238E27FC236}">
                      <a16:creationId xmlns:a16="http://schemas.microsoft.com/office/drawing/2014/main" id="{1E273EC8-F8E9-458D-1E7F-51B4DB85CE8D}"/>
                    </a:ext>
                  </a:extLst>
                </p:cNvPr>
                <p:cNvGrpSpPr/>
                <p:nvPr/>
              </p:nvGrpSpPr>
              <p:grpSpPr bwMode="gray">
                <a:xfrm>
                  <a:off x="4719971" y="5066778"/>
                  <a:ext cx="540048" cy="111150"/>
                  <a:chOff x="5338763" y="6024563"/>
                  <a:chExt cx="709612" cy="146049"/>
                </a:xfrm>
              </p:grpSpPr>
              <p:sp>
                <p:nvSpPr>
                  <p:cNvPr id="746" name="Freeform 480">
                    <a:extLst>
                      <a:ext uri="{FF2B5EF4-FFF2-40B4-BE49-F238E27FC236}">
                        <a16:creationId xmlns:a16="http://schemas.microsoft.com/office/drawing/2014/main" id="{10F9F412-708A-D0F6-906B-83534E57E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38763" y="6032500"/>
                    <a:ext cx="554037" cy="138112"/>
                  </a:xfrm>
                  <a:custGeom>
                    <a:avLst/>
                    <a:gdLst>
                      <a:gd name="T0" fmla="*/ 221 w 280"/>
                      <a:gd name="T1" fmla="*/ 44 h 70"/>
                      <a:gd name="T2" fmla="*/ 195 w 280"/>
                      <a:gd name="T3" fmla="*/ 24 h 70"/>
                      <a:gd name="T4" fmla="*/ 206 w 280"/>
                      <a:gd name="T5" fmla="*/ 14 h 70"/>
                      <a:gd name="T6" fmla="*/ 197 w 280"/>
                      <a:gd name="T7" fmla="*/ 0 h 70"/>
                      <a:gd name="T8" fmla="*/ 192 w 280"/>
                      <a:gd name="T9" fmla="*/ 0 h 70"/>
                      <a:gd name="T10" fmla="*/ 180 w 280"/>
                      <a:gd name="T11" fmla="*/ 3 h 70"/>
                      <a:gd name="T12" fmla="*/ 144 w 280"/>
                      <a:gd name="T13" fmla="*/ 15 h 70"/>
                      <a:gd name="T14" fmla="*/ 103 w 280"/>
                      <a:gd name="T15" fmla="*/ 24 h 70"/>
                      <a:gd name="T16" fmla="*/ 1 w 280"/>
                      <a:gd name="T17" fmla="*/ 33 h 70"/>
                      <a:gd name="T18" fmla="*/ 2 w 280"/>
                      <a:gd name="T19" fmla="*/ 36 h 70"/>
                      <a:gd name="T20" fmla="*/ 6 w 280"/>
                      <a:gd name="T21" fmla="*/ 36 h 70"/>
                      <a:gd name="T22" fmla="*/ 42 w 280"/>
                      <a:gd name="T23" fmla="*/ 38 h 70"/>
                      <a:gd name="T24" fmla="*/ 78 w 280"/>
                      <a:gd name="T25" fmla="*/ 37 h 70"/>
                      <a:gd name="T26" fmla="*/ 99 w 280"/>
                      <a:gd name="T27" fmla="*/ 51 h 70"/>
                      <a:gd name="T28" fmla="*/ 101 w 280"/>
                      <a:gd name="T29" fmla="*/ 56 h 70"/>
                      <a:gd name="T30" fmla="*/ 129 w 280"/>
                      <a:gd name="T31" fmla="*/ 68 h 70"/>
                      <a:gd name="T32" fmla="*/ 249 w 280"/>
                      <a:gd name="T33" fmla="*/ 70 h 70"/>
                      <a:gd name="T34" fmla="*/ 273 w 280"/>
                      <a:gd name="T35" fmla="*/ 56 h 70"/>
                      <a:gd name="T36" fmla="*/ 256 w 280"/>
                      <a:gd name="T37" fmla="*/ 48 h 70"/>
                      <a:gd name="T38" fmla="*/ 251 w 280"/>
                      <a:gd name="T39" fmla="*/ 49 h 70"/>
                      <a:gd name="T40" fmla="*/ 221 w 280"/>
                      <a:gd name="T41" fmla="*/ 44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80" h="70">
                        <a:moveTo>
                          <a:pt x="221" y="44"/>
                        </a:moveTo>
                        <a:cubicBezTo>
                          <a:pt x="206" y="40"/>
                          <a:pt x="198" y="29"/>
                          <a:pt x="195" y="24"/>
                        </a:cubicBezTo>
                        <a:cubicBezTo>
                          <a:pt x="194" y="21"/>
                          <a:pt x="200" y="17"/>
                          <a:pt x="206" y="14"/>
                        </a:cubicBezTo>
                        <a:cubicBezTo>
                          <a:pt x="203" y="10"/>
                          <a:pt x="200" y="4"/>
                          <a:pt x="197" y="0"/>
                        </a:cubicBezTo>
                        <a:cubicBezTo>
                          <a:pt x="194" y="0"/>
                          <a:pt x="192" y="0"/>
                          <a:pt x="192" y="0"/>
                        </a:cubicBezTo>
                        <a:cubicBezTo>
                          <a:pt x="188" y="1"/>
                          <a:pt x="184" y="2"/>
                          <a:pt x="180" y="3"/>
                        </a:cubicBezTo>
                        <a:cubicBezTo>
                          <a:pt x="171" y="6"/>
                          <a:pt x="159" y="11"/>
                          <a:pt x="144" y="15"/>
                        </a:cubicBezTo>
                        <a:cubicBezTo>
                          <a:pt x="133" y="18"/>
                          <a:pt x="120" y="22"/>
                          <a:pt x="103" y="24"/>
                        </a:cubicBezTo>
                        <a:cubicBezTo>
                          <a:pt x="55" y="32"/>
                          <a:pt x="34" y="33"/>
                          <a:pt x="1" y="33"/>
                        </a:cubicBezTo>
                        <a:cubicBezTo>
                          <a:pt x="0" y="35"/>
                          <a:pt x="0" y="36"/>
                          <a:pt x="2" y="36"/>
                        </a:cubicBezTo>
                        <a:cubicBezTo>
                          <a:pt x="3" y="36"/>
                          <a:pt x="4" y="36"/>
                          <a:pt x="6" y="36"/>
                        </a:cubicBezTo>
                        <a:cubicBezTo>
                          <a:pt x="16" y="37"/>
                          <a:pt x="40" y="38"/>
                          <a:pt x="42" y="38"/>
                        </a:cubicBezTo>
                        <a:cubicBezTo>
                          <a:pt x="44" y="38"/>
                          <a:pt x="71" y="37"/>
                          <a:pt x="78" y="37"/>
                        </a:cubicBezTo>
                        <a:cubicBezTo>
                          <a:pt x="85" y="38"/>
                          <a:pt x="96" y="45"/>
                          <a:pt x="99" y="51"/>
                        </a:cubicBezTo>
                        <a:cubicBezTo>
                          <a:pt x="99" y="52"/>
                          <a:pt x="100" y="54"/>
                          <a:pt x="101" y="56"/>
                        </a:cubicBezTo>
                        <a:cubicBezTo>
                          <a:pt x="103" y="62"/>
                          <a:pt x="109" y="68"/>
                          <a:pt x="129" y="68"/>
                        </a:cubicBezTo>
                        <a:cubicBezTo>
                          <a:pt x="157" y="68"/>
                          <a:pt x="223" y="70"/>
                          <a:pt x="249" y="70"/>
                        </a:cubicBezTo>
                        <a:cubicBezTo>
                          <a:pt x="274" y="70"/>
                          <a:pt x="280" y="61"/>
                          <a:pt x="273" y="56"/>
                        </a:cubicBezTo>
                        <a:cubicBezTo>
                          <a:pt x="266" y="53"/>
                          <a:pt x="266" y="53"/>
                          <a:pt x="256" y="48"/>
                        </a:cubicBezTo>
                        <a:cubicBezTo>
                          <a:pt x="254" y="48"/>
                          <a:pt x="253" y="49"/>
                          <a:pt x="251" y="49"/>
                        </a:cubicBezTo>
                        <a:cubicBezTo>
                          <a:pt x="237" y="52"/>
                          <a:pt x="236" y="49"/>
                          <a:pt x="221" y="4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47" name="Freeform 476">
                    <a:extLst>
                      <a:ext uri="{FF2B5EF4-FFF2-40B4-BE49-F238E27FC236}">
                        <a16:creationId xmlns:a16="http://schemas.microsoft.com/office/drawing/2014/main" id="{903416AE-59E9-47CE-B9B5-296822A51D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51463" y="6099969"/>
                    <a:ext cx="187325" cy="39687"/>
                  </a:xfrm>
                  <a:custGeom>
                    <a:avLst/>
                    <a:gdLst>
                      <a:gd name="T0" fmla="*/ 72 w 95"/>
                      <a:gd name="T1" fmla="*/ 1 h 20"/>
                      <a:gd name="T2" fmla="*/ 36 w 95"/>
                      <a:gd name="T3" fmla="*/ 2 h 20"/>
                      <a:gd name="T4" fmla="*/ 0 w 95"/>
                      <a:gd name="T5" fmla="*/ 0 h 20"/>
                      <a:gd name="T6" fmla="*/ 0 w 95"/>
                      <a:gd name="T7" fmla="*/ 8 h 20"/>
                      <a:gd name="T8" fmla="*/ 48 w 95"/>
                      <a:gd name="T9" fmla="*/ 12 h 20"/>
                      <a:gd name="T10" fmla="*/ 89 w 95"/>
                      <a:gd name="T11" fmla="*/ 19 h 20"/>
                      <a:gd name="T12" fmla="*/ 95 w 95"/>
                      <a:gd name="T13" fmla="*/ 20 h 20"/>
                      <a:gd name="T14" fmla="*/ 93 w 95"/>
                      <a:gd name="T15" fmla="*/ 15 h 20"/>
                      <a:gd name="T16" fmla="*/ 72 w 95"/>
                      <a:gd name="T17" fmla="*/ 1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5" h="20">
                        <a:moveTo>
                          <a:pt x="72" y="1"/>
                        </a:moveTo>
                        <a:cubicBezTo>
                          <a:pt x="65" y="1"/>
                          <a:pt x="38" y="2"/>
                          <a:pt x="36" y="2"/>
                        </a:cubicBezTo>
                        <a:cubicBezTo>
                          <a:pt x="34" y="2"/>
                          <a:pt x="10" y="1"/>
                          <a:pt x="0" y="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37" y="8"/>
                          <a:pt x="48" y="12"/>
                        </a:cubicBezTo>
                        <a:cubicBezTo>
                          <a:pt x="59" y="15"/>
                          <a:pt x="84" y="17"/>
                          <a:pt x="89" y="19"/>
                        </a:cubicBezTo>
                        <a:cubicBezTo>
                          <a:pt x="90" y="19"/>
                          <a:pt x="93" y="20"/>
                          <a:pt x="95" y="20"/>
                        </a:cubicBezTo>
                        <a:cubicBezTo>
                          <a:pt x="94" y="18"/>
                          <a:pt x="93" y="16"/>
                          <a:pt x="93" y="15"/>
                        </a:cubicBezTo>
                        <a:cubicBezTo>
                          <a:pt x="90" y="9"/>
                          <a:pt x="79" y="2"/>
                          <a:pt x="72" y="1"/>
                        </a:cubicBezTo>
                        <a:close/>
                      </a:path>
                    </a:pathLst>
                  </a:custGeom>
                  <a:solidFill>
                    <a:srgbClr val="292929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48" name="Freeform 479">
                    <a:extLst>
                      <a:ext uri="{FF2B5EF4-FFF2-40B4-BE49-F238E27FC236}">
                        <a16:creationId xmlns:a16="http://schemas.microsoft.com/office/drawing/2014/main" id="{B4BEAEEC-ECB1-DF8D-30CA-5D3273B858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700683" y="6045826"/>
                    <a:ext cx="151635" cy="99263"/>
                  </a:xfrm>
                  <a:custGeom>
                    <a:avLst/>
                    <a:gdLst>
                      <a:gd name="T0" fmla="*/ 14 w 62"/>
                      <a:gd name="T1" fmla="*/ 2 h 38"/>
                      <a:gd name="T2" fmla="*/ 12 w 62"/>
                      <a:gd name="T3" fmla="*/ 0 h 38"/>
                      <a:gd name="T4" fmla="*/ 1 w 62"/>
                      <a:gd name="T5" fmla="*/ 10 h 38"/>
                      <a:gd name="T6" fmla="*/ 27 w 62"/>
                      <a:gd name="T7" fmla="*/ 30 h 38"/>
                      <a:gd name="T8" fmla="*/ 57 w 62"/>
                      <a:gd name="T9" fmla="*/ 35 h 38"/>
                      <a:gd name="T10" fmla="*/ 62 w 62"/>
                      <a:gd name="T11" fmla="*/ 34 h 38"/>
                      <a:gd name="T12" fmla="*/ 52 w 62"/>
                      <a:gd name="T13" fmla="*/ 29 h 38"/>
                      <a:gd name="T14" fmla="*/ 52 w 62"/>
                      <a:gd name="T15" fmla="*/ 29 h 38"/>
                      <a:gd name="T16" fmla="*/ 51 w 62"/>
                      <a:gd name="T17" fmla="*/ 28 h 38"/>
                      <a:gd name="T18" fmla="*/ 14 w 62"/>
                      <a:gd name="T19" fmla="*/ 2 h 38"/>
                      <a:gd name="connsiteX0" fmla="*/ 2115 w 9857"/>
                      <a:gd name="connsiteY0" fmla="*/ 526 h 11473"/>
                      <a:gd name="connsiteX1" fmla="*/ 1792 w 9857"/>
                      <a:gd name="connsiteY1" fmla="*/ 0 h 11473"/>
                      <a:gd name="connsiteX2" fmla="*/ 18 w 9857"/>
                      <a:gd name="connsiteY2" fmla="*/ 2632 h 11473"/>
                      <a:gd name="connsiteX3" fmla="*/ 3043 w 9857"/>
                      <a:gd name="connsiteY3" fmla="*/ 11087 h 11473"/>
                      <a:gd name="connsiteX4" fmla="*/ 9051 w 9857"/>
                      <a:gd name="connsiteY4" fmla="*/ 9211 h 11473"/>
                      <a:gd name="connsiteX5" fmla="*/ 9857 w 9857"/>
                      <a:gd name="connsiteY5" fmla="*/ 8947 h 11473"/>
                      <a:gd name="connsiteX6" fmla="*/ 8244 w 9857"/>
                      <a:gd name="connsiteY6" fmla="*/ 7632 h 11473"/>
                      <a:gd name="connsiteX7" fmla="*/ 8244 w 9857"/>
                      <a:gd name="connsiteY7" fmla="*/ 7632 h 11473"/>
                      <a:gd name="connsiteX8" fmla="*/ 8083 w 9857"/>
                      <a:gd name="connsiteY8" fmla="*/ 7368 h 11473"/>
                      <a:gd name="connsiteX9" fmla="*/ 2115 w 9857"/>
                      <a:gd name="connsiteY9" fmla="*/ 526 h 11473"/>
                      <a:gd name="connsiteX0" fmla="*/ 4110 w 11964"/>
                      <a:gd name="connsiteY0" fmla="*/ 458 h 10000"/>
                      <a:gd name="connsiteX1" fmla="*/ 3782 w 11964"/>
                      <a:gd name="connsiteY1" fmla="*/ 0 h 10000"/>
                      <a:gd name="connsiteX2" fmla="*/ 6 w 11964"/>
                      <a:gd name="connsiteY2" fmla="*/ 2294 h 10000"/>
                      <a:gd name="connsiteX3" fmla="*/ 5051 w 11964"/>
                      <a:gd name="connsiteY3" fmla="*/ 9664 h 10000"/>
                      <a:gd name="connsiteX4" fmla="*/ 11146 w 11964"/>
                      <a:gd name="connsiteY4" fmla="*/ 8028 h 10000"/>
                      <a:gd name="connsiteX5" fmla="*/ 11964 w 11964"/>
                      <a:gd name="connsiteY5" fmla="*/ 7798 h 10000"/>
                      <a:gd name="connsiteX6" fmla="*/ 10328 w 11964"/>
                      <a:gd name="connsiteY6" fmla="*/ 6652 h 10000"/>
                      <a:gd name="connsiteX7" fmla="*/ 10328 w 11964"/>
                      <a:gd name="connsiteY7" fmla="*/ 6652 h 10000"/>
                      <a:gd name="connsiteX8" fmla="*/ 10164 w 11964"/>
                      <a:gd name="connsiteY8" fmla="*/ 6422 h 10000"/>
                      <a:gd name="connsiteX9" fmla="*/ 4110 w 11964"/>
                      <a:gd name="connsiteY9" fmla="*/ 458 h 10000"/>
                      <a:gd name="connsiteX0" fmla="*/ 2727 w 11964"/>
                      <a:gd name="connsiteY0" fmla="*/ 0 h 10377"/>
                      <a:gd name="connsiteX1" fmla="*/ 3782 w 11964"/>
                      <a:gd name="connsiteY1" fmla="*/ 377 h 10377"/>
                      <a:gd name="connsiteX2" fmla="*/ 6 w 11964"/>
                      <a:gd name="connsiteY2" fmla="*/ 2671 h 10377"/>
                      <a:gd name="connsiteX3" fmla="*/ 5051 w 11964"/>
                      <a:gd name="connsiteY3" fmla="*/ 10041 h 10377"/>
                      <a:gd name="connsiteX4" fmla="*/ 11146 w 11964"/>
                      <a:gd name="connsiteY4" fmla="*/ 8405 h 10377"/>
                      <a:gd name="connsiteX5" fmla="*/ 11964 w 11964"/>
                      <a:gd name="connsiteY5" fmla="*/ 8175 h 10377"/>
                      <a:gd name="connsiteX6" fmla="*/ 10328 w 11964"/>
                      <a:gd name="connsiteY6" fmla="*/ 7029 h 10377"/>
                      <a:gd name="connsiteX7" fmla="*/ 10328 w 11964"/>
                      <a:gd name="connsiteY7" fmla="*/ 7029 h 10377"/>
                      <a:gd name="connsiteX8" fmla="*/ 10164 w 11964"/>
                      <a:gd name="connsiteY8" fmla="*/ 6799 h 10377"/>
                      <a:gd name="connsiteX9" fmla="*/ 2727 w 11964"/>
                      <a:gd name="connsiteY9" fmla="*/ 0 h 10377"/>
                      <a:gd name="connsiteX0" fmla="*/ 3319 w 12556"/>
                      <a:gd name="connsiteY0" fmla="*/ 0 h 10377"/>
                      <a:gd name="connsiteX1" fmla="*/ 4374 w 12556"/>
                      <a:gd name="connsiteY1" fmla="*/ 377 h 10377"/>
                      <a:gd name="connsiteX2" fmla="*/ 5 w 12556"/>
                      <a:gd name="connsiteY2" fmla="*/ 2671 h 10377"/>
                      <a:gd name="connsiteX3" fmla="*/ 5643 w 12556"/>
                      <a:gd name="connsiteY3" fmla="*/ 10041 h 10377"/>
                      <a:gd name="connsiteX4" fmla="*/ 11738 w 12556"/>
                      <a:gd name="connsiteY4" fmla="*/ 8405 h 10377"/>
                      <a:gd name="connsiteX5" fmla="*/ 12556 w 12556"/>
                      <a:gd name="connsiteY5" fmla="*/ 8175 h 10377"/>
                      <a:gd name="connsiteX6" fmla="*/ 10920 w 12556"/>
                      <a:gd name="connsiteY6" fmla="*/ 7029 h 10377"/>
                      <a:gd name="connsiteX7" fmla="*/ 10920 w 12556"/>
                      <a:gd name="connsiteY7" fmla="*/ 7029 h 10377"/>
                      <a:gd name="connsiteX8" fmla="*/ 10756 w 12556"/>
                      <a:gd name="connsiteY8" fmla="*/ 6799 h 10377"/>
                      <a:gd name="connsiteX9" fmla="*/ 3319 w 12556"/>
                      <a:gd name="connsiteY9" fmla="*/ 0 h 10377"/>
                      <a:gd name="connsiteX0" fmla="*/ 3319 w 12556"/>
                      <a:gd name="connsiteY0" fmla="*/ 736 h 11113"/>
                      <a:gd name="connsiteX1" fmla="*/ 4769 w 12556"/>
                      <a:gd name="connsiteY1" fmla="*/ 0 h 11113"/>
                      <a:gd name="connsiteX2" fmla="*/ 5 w 12556"/>
                      <a:gd name="connsiteY2" fmla="*/ 3407 h 11113"/>
                      <a:gd name="connsiteX3" fmla="*/ 5643 w 12556"/>
                      <a:gd name="connsiteY3" fmla="*/ 10777 h 11113"/>
                      <a:gd name="connsiteX4" fmla="*/ 11738 w 12556"/>
                      <a:gd name="connsiteY4" fmla="*/ 9141 h 11113"/>
                      <a:gd name="connsiteX5" fmla="*/ 12556 w 12556"/>
                      <a:gd name="connsiteY5" fmla="*/ 8911 h 11113"/>
                      <a:gd name="connsiteX6" fmla="*/ 10920 w 12556"/>
                      <a:gd name="connsiteY6" fmla="*/ 7765 h 11113"/>
                      <a:gd name="connsiteX7" fmla="*/ 10920 w 12556"/>
                      <a:gd name="connsiteY7" fmla="*/ 7765 h 11113"/>
                      <a:gd name="connsiteX8" fmla="*/ 10756 w 12556"/>
                      <a:gd name="connsiteY8" fmla="*/ 7535 h 11113"/>
                      <a:gd name="connsiteX9" fmla="*/ 3319 w 12556"/>
                      <a:gd name="connsiteY9" fmla="*/ 736 h 11113"/>
                      <a:gd name="connsiteX0" fmla="*/ 3318 w 12555"/>
                      <a:gd name="connsiteY0" fmla="*/ 2127 h 12504"/>
                      <a:gd name="connsiteX1" fmla="*/ 6151 w 12555"/>
                      <a:gd name="connsiteY1" fmla="*/ 0 h 12504"/>
                      <a:gd name="connsiteX2" fmla="*/ 4 w 12555"/>
                      <a:gd name="connsiteY2" fmla="*/ 4798 h 12504"/>
                      <a:gd name="connsiteX3" fmla="*/ 5642 w 12555"/>
                      <a:gd name="connsiteY3" fmla="*/ 12168 h 12504"/>
                      <a:gd name="connsiteX4" fmla="*/ 11737 w 12555"/>
                      <a:gd name="connsiteY4" fmla="*/ 10532 h 12504"/>
                      <a:gd name="connsiteX5" fmla="*/ 12555 w 12555"/>
                      <a:gd name="connsiteY5" fmla="*/ 10302 h 12504"/>
                      <a:gd name="connsiteX6" fmla="*/ 10919 w 12555"/>
                      <a:gd name="connsiteY6" fmla="*/ 9156 h 12504"/>
                      <a:gd name="connsiteX7" fmla="*/ 10919 w 12555"/>
                      <a:gd name="connsiteY7" fmla="*/ 9156 h 12504"/>
                      <a:gd name="connsiteX8" fmla="*/ 10755 w 12555"/>
                      <a:gd name="connsiteY8" fmla="*/ 8926 h 12504"/>
                      <a:gd name="connsiteX9" fmla="*/ 3318 w 12555"/>
                      <a:gd name="connsiteY9" fmla="*/ 2127 h 12504"/>
                      <a:gd name="connsiteX0" fmla="*/ 3364 w 12601"/>
                      <a:gd name="connsiteY0" fmla="*/ 158 h 10535"/>
                      <a:gd name="connsiteX1" fmla="*/ 50 w 12601"/>
                      <a:gd name="connsiteY1" fmla="*/ 2829 h 10535"/>
                      <a:gd name="connsiteX2" fmla="*/ 5688 w 12601"/>
                      <a:gd name="connsiteY2" fmla="*/ 10199 h 10535"/>
                      <a:gd name="connsiteX3" fmla="*/ 11783 w 12601"/>
                      <a:gd name="connsiteY3" fmla="*/ 8563 h 10535"/>
                      <a:gd name="connsiteX4" fmla="*/ 12601 w 12601"/>
                      <a:gd name="connsiteY4" fmla="*/ 8333 h 10535"/>
                      <a:gd name="connsiteX5" fmla="*/ 10965 w 12601"/>
                      <a:gd name="connsiteY5" fmla="*/ 7187 h 10535"/>
                      <a:gd name="connsiteX6" fmla="*/ 10965 w 12601"/>
                      <a:gd name="connsiteY6" fmla="*/ 7187 h 10535"/>
                      <a:gd name="connsiteX7" fmla="*/ 10801 w 12601"/>
                      <a:gd name="connsiteY7" fmla="*/ 6957 h 10535"/>
                      <a:gd name="connsiteX8" fmla="*/ 3364 w 12601"/>
                      <a:gd name="connsiteY8" fmla="*/ 158 h 10535"/>
                      <a:gd name="connsiteX0" fmla="*/ 4534 w 12585"/>
                      <a:gd name="connsiteY0" fmla="*/ 106 h 11596"/>
                      <a:gd name="connsiteX1" fmla="*/ 34 w 12585"/>
                      <a:gd name="connsiteY1" fmla="*/ 3890 h 11596"/>
                      <a:gd name="connsiteX2" fmla="*/ 5672 w 12585"/>
                      <a:gd name="connsiteY2" fmla="*/ 11260 h 11596"/>
                      <a:gd name="connsiteX3" fmla="*/ 11767 w 12585"/>
                      <a:gd name="connsiteY3" fmla="*/ 9624 h 11596"/>
                      <a:gd name="connsiteX4" fmla="*/ 12585 w 12585"/>
                      <a:gd name="connsiteY4" fmla="*/ 9394 h 11596"/>
                      <a:gd name="connsiteX5" fmla="*/ 10949 w 12585"/>
                      <a:gd name="connsiteY5" fmla="*/ 8248 h 11596"/>
                      <a:gd name="connsiteX6" fmla="*/ 10949 w 12585"/>
                      <a:gd name="connsiteY6" fmla="*/ 8248 h 11596"/>
                      <a:gd name="connsiteX7" fmla="*/ 10785 w 12585"/>
                      <a:gd name="connsiteY7" fmla="*/ 8018 h 11596"/>
                      <a:gd name="connsiteX8" fmla="*/ 4534 w 12585"/>
                      <a:gd name="connsiteY8" fmla="*/ 106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585" h="11596">
                        <a:moveTo>
                          <a:pt x="4534" y="106"/>
                        </a:moveTo>
                        <a:cubicBezTo>
                          <a:pt x="2742" y="-582"/>
                          <a:pt x="-353" y="2217"/>
                          <a:pt x="34" y="3890"/>
                        </a:cubicBezTo>
                        <a:cubicBezTo>
                          <a:pt x="525" y="5036"/>
                          <a:pt x="3217" y="10342"/>
                          <a:pt x="5672" y="11260"/>
                        </a:cubicBezTo>
                        <a:cubicBezTo>
                          <a:pt x="8126" y="12407"/>
                          <a:pt x="9476" y="10312"/>
                          <a:pt x="11767" y="9624"/>
                        </a:cubicBezTo>
                        <a:cubicBezTo>
                          <a:pt x="12094" y="9624"/>
                          <a:pt x="12257" y="9394"/>
                          <a:pt x="12585" y="9394"/>
                        </a:cubicBezTo>
                        <a:cubicBezTo>
                          <a:pt x="12094" y="8936"/>
                          <a:pt x="11603" y="8707"/>
                          <a:pt x="10949" y="8248"/>
                        </a:cubicBezTo>
                        <a:lnTo>
                          <a:pt x="10949" y="8248"/>
                        </a:lnTo>
                        <a:cubicBezTo>
                          <a:pt x="10949" y="8018"/>
                          <a:pt x="10785" y="8018"/>
                          <a:pt x="10785" y="8018"/>
                        </a:cubicBezTo>
                        <a:cubicBezTo>
                          <a:pt x="7185" y="5266"/>
                          <a:pt x="6007" y="2859"/>
                          <a:pt x="4534" y="106"/>
                        </a:cubicBezTo>
                        <a:close/>
                      </a:path>
                    </a:pathLst>
                  </a:custGeom>
                  <a:solidFill>
                    <a:srgbClr val="292929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49" name="Freeform 482">
                    <a:extLst>
                      <a:ext uri="{FF2B5EF4-FFF2-40B4-BE49-F238E27FC236}">
                        <a16:creationId xmlns:a16="http://schemas.microsoft.com/office/drawing/2014/main" id="{C0FFB186-0F7F-69FA-7199-7299673743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51525" y="6043613"/>
                    <a:ext cx="122237" cy="20637"/>
                  </a:xfrm>
                  <a:custGeom>
                    <a:avLst/>
                    <a:gdLst>
                      <a:gd name="T0" fmla="*/ 0 w 62"/>
                      <a:gd name="T1" fmla="*/ 3 h 10"/>
                      <a:gd name="T2" fmla="*/ 41 w 62"/>
                      <a:gd name="T3" fmla="*/ 10 h 10"/>
                      <a:gd name="T4" fmla="*/ 62 w 62"/>
                      <a:gd name="T5" fmla="*/ 7 h 10"/>
                      <a:gd name="T6" fmla="*/ 15 w 62"/>
                      <a:gd name="T7" fmla="*/ 3 h 10"/>
                      <a:gd name="T8" fmla="*/ 2 w 62"/>
                      <a:gd name="T9" fmla="*/ 0 h 10"/>
                      <a:gd name="T10" fmla="*/ 0 w 62"/>
                      <a:gd name="T11" fmla="*/ 3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2" h="10">
                        <a:moveTo>
                          <a:pt x="0" y="3"/>
                        </a:moveTo>
                        <a:cubicBezTo>
                          <a:pt x="2" y="4"/>
                          <a:pt x="29" y="10"/>
                          <a:pt x="41" y="10"/>
                        </a:cubicBezTo>
                        <a:cubicBezTo>
                          <a:pt x="48" y="10"/>
                          <a:pt x="56" y="9"/>
                          <a:pt x="62" y="7"/>
                        </a:cubicBezTo>
                        <a:cubicBezTo>
                          <a:pt x="53" y="4"/>
                          <a:pt x="35" y="3"/>
                          <a:pt x="15" y="3"/>
                        </a:cubicBezTo>
                        <a:cubicBezTo>
                          <a:pt x="10" y="3"/>
                          <a:pt x="6" y="2"/>
                          <a:pt x="2" y="0"/>
                        </a:cubicBezTo>
                        <a:cubicBezTo>
                          <a:pt x="1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292929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50" name="Freeform 483">
                    <a:extLst>
                      <a:ext uri="{FF2B5EF4-FFF2-40B4-BE49-F238E27FC236}">
                        <a16:creationId xmlns:a16="http://schemas.microsoft.com/office/drawing/2014/main" id="{50B6960B-F1B9-4C57-A998-B707945039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729288" y="6024563"/>
                    <a:ext cx="319087" cy="92075"/>
                  </a:xfrm>
                  <a:custGeom>
                    <a:avLst/>
                    <a:gdLst>
                      <a:gd name="T0" fmla="*/ 139 w 162"/>
                      <a:gd name="T1" fmla="*/ 24 h 47"/>
                      <a:gd name="T2" fmla="*/ 127 w 162"/>
                      <a:gd name="T3" fmla="*/ 18 h 47"/>
                      <a:gd name="T4" fmla="*/ 124 w 162"/>
                      <a:gd name="T5" fmla="*/ 17 h 47"/>
                      <a:gd name="T6" fmla="*/ 103 w 162"/>
                      <a:gd name="T7" fmla="*/ 20 h 47"/>
                      <a:gd name="T8" fmla="*/ 62 w 162"/>
                      <a:gd name="T9" fmla="*/ 13 h 47"/>
                      <a:gd name="T10" fmla="*/ 64 w 162"/>
                      <a:gd name="T11" fmla="*/ 10 h 47"/>
                      <a:gd name="T12" fmla="*/ 51 w 162"/>
                      <a:gd name="T13" fmla="*/ 0 h 47"/>
                      <a:gd name="T14" fmla="*/ 19 w 162"/>
                      <a:gd name="T15" fmla="*/ 3 h 47"/>
                      <a:gd name="T16" fmla="*/ 0 w 162"/>
                      <a:gd name="T17" fmla="*/ 4 h 47"/>
                      <a:gd name="T18" fmla="*/ 9 w 162"/>
                      <a:gd name="T19" fmla="*/ 18 h 47"/>
                      <a:gd name="T20" fmla="*/ 11 w 162"/>
                      <a:gd name="T21" fmla="*/ 20 h 47"/>
                      <a:gd name="T22" fmla="*/ 48 w 162"/>
                      <a:gd name="T23" fmla="*/ 46 h 47"/>
                      <a:gd name="T24" fmla="*/ 49 w 162"/>
                      <a:gd name="T25" fmla="*/ 47 h 47"/>
                      <a:gd name="T26" fmla="*/ 50 w 162"/>
                      <a:gd name="T27" fmla="*/ 47 h 47"/>
                      <a:gd name="T28" fmla="*/ 65 w 162"/>
                      <a:gd name="T29" fmla="*/ 46 h 47"/>
                      <a:gd name="T30" fmla="*/ 125 w 162"/>
                      <a:gd name="T31" fmla="*/ 43 h 47"/>
                      <a:gd name="T32" fmla="*/ 152 w 162"/>
                      <a:gd name="T33" fmla="*/ 35 h 47"/>
                      <a:gd name="T34" fmla="*/ 139 w 162"/>
                      <a:gd name="T35" fmla="*/ 24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62" h="47">
                        <a:moveTo>
                          <a:pt x="139" y="24"/>
                        </a:moveTo>
                        <a:cubicBezTo>
                          <a:pt x="128" y="23"/>
                          <a:pt x="135" y="22"/>
                          <a:pt x="127" y="18"/>
                        </a:cubicBezTo>
                        <a:cubicBezTo>
                          <a:pt x="126" y="18"/>
                          <a:pt x="125" y="18"/>
                          <a:pt x="124" y="17"/>
                        </a:cubicBezTo>
                        <a:cubicBezTo>
                          <a:pt x="118" y="19"/>
                          <a:pt x="110" y="20"/>
                          <a:pt x="103" y="20"/>
                        </a:cubicBezTo>
                        <a:cubicBezTo>
                          <a:pt x="91" y="20"/>
                          <a:pt x="64" y="14"/>
                          <a:pt x="62" y="13"/>
                        </a:cubicBezTo>
                        <a:cubicBezTo>
                          <a:pt x="62" y="13"/>
                          <a:pt x="63" y="12"/>
                          <a:pt x="64" y="10"/>
                        </a:cubicBezTo>
                        <a:cubicBezTo>
                          <a:pt x="58" y="7"/>
                          <a:pt x="54" y="4"/>
                          <a:pt x="51" y="0"/>
                        </a:cubicBezTo>
                        <a:cubicBezTo>
                          <a:pt x="43" y="1"/>
                          <a:pt x="31" y="1"/>
                          <a:pt x="19" y="3"/>
                        </a:cubicBezTo>
                        <a:cubicBezTo>
                          <a:pt x="13" y="4"/>
                          <a:pt x="6" y="4"/>
                          <a:pt x="0" y="4"/>
                        </a:cubicBezTo>
                        <a:cubicBezTo>
                          <a:pt x="3" y="8"/>
                          <a:pt x="6" y="14"/>
                          <a:pt x="9" y="18"/>
                        </a:cubicBezTo>
                        <a:cubicBezTo>
                          <a:pt x="10" y="19"/>
                          <a:pt x="10" y="20"/>
                          <a:pt x="11" y="20"/>
                        </a:cubicBezTo>
                        <a:cubicBezTo>
                          <a:pt x="20" y="32"/>
                          <a:pt x="26" y="34"/>
                          <a:pt x="48" y="46"/>
                        </a:cubicBezTo>
                        <a:cubicBezTo>
                          <a:pt x="48" y="46"/>
                          <a:pt x="49" y="46"/>
                          <a:pt x="49" y="47"/>
                        </a:cubicBezTo>
                        <a:cubicBezTo>
                          <a:pt x="50" y="47"/>
                          <a:pt x="50" y="47"/>
                          <a:pt x="50" y="47"/>
                        </a:cubicBezTo>
                        <a:cubicBezTo>
                          <a:pt x="65" y="46"/>
                          <a:pt x="65" y="46"/>
                          <a:pt x="65" y="46"/>
                        </a:cubicBezTo>
                        <a:cubicBezTo>
                          <a:pt x="65" y="46"/>
                          <a:pt x="120" y="43"/>
                          <a:pt x="125" y="43"/>
                        </a:cubicBezTo>
                        <a:cubicBezTo>
                          <a:pt x="129" y="43"/>
                          <a:pt x="142" y="39"/>
                          <a:pt x="152" y="35"/>
                        </a:cubicBezTo>
                        <a:cubicBezTo>
                          <a:pt x="162" y="31"/>
                          <a:pt x="150" y="26"/>
                          <a:pt x="139" y="2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  <p:grpSp>
              <p:nvGrpSpPr>
                <p:cNvPr id="713" name="Gruppieren 369">
                  <a:extLst>
                    <a:ext uri="{FF2B5EF4-FFF2-40B4-BE49-F238E27FC236}">
                      <a16:creationId xmlns:a16="http://schemas.microsoft.com/office/drawing/2014/main" id="{82263CE5-8752-B043-C779-285D4D0EBED7}"/>
                    </a:ext>
                  </a:extLst>
                </p:cNvPr>
                <p:cNvGrpSpPr/>
                <p:nvPr/>
              </p:nvGrpSpPr>
              <p:grpSpPr bwMode="gray">
                <a:xfrm>
                  <a:off x="4727220" y="3724509"/>
                  <a:ext cx="182432" cy="204179"/>
                  <a:chOff x="5348288" y="4260850"/>
                  <a:chExt cx="239712" cy="268287"/>
                </a:xfrm>
              </p:grpSpPr>
              <p:sp>
                <p:nvSpPr>
                  <p:cNvPr id="743" name="Freeform 463">
                    <a:extLst>
                      <a:ext uri="{FF2B5EF4-FFF2-40B4-BE49-F238E27FC236}">
                        <a16:creationId xmlns:a16="http://schemas.microsoft.com/office/drawing/2014/main" id="{BCBC1D6D-421C-15DC-8294-84EBEA6609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48288" y="4260850"/>
                    <a:ext cx="239712" cy="268287"/>
                  </a:xfrm>
                  <a:custGeom>
                    <a:avLst/>
                    <a:gdLst>
                      <a:gd name="T0" fmla="*/ 0 w 121"/>
                      <a:gd name="T1" fmla="*/ 17 h 136"/>
                      <a:gd name="T2" fmla="*/ 2 w 121"/>
                      <a:gd name="T3" fmla="*/ 21 h 136"/>
                      <a:gd name="T4" fmla="*/ 7 w 121"/>
                      <a:gd name="T5" fmla="*/ 55 h 136"/>
                      <a:gd name="T6" fmla="*/ 12 w 121"/>
                      <a:gd name="T7" fmla="*/ 76 h 136"/>
                      <a:gd name="T8" fmla="*/ 21 w 121"/>
                      <a:gd name="T9" fmla="*/ 106 h 136"/>
                      <a:gd name="T10" fmla="*/ 38 w 121"/>
                      <a:gd name="T11" fmla="*/ 108 h 136"/>
                      <a:gd name="T12" fmla="*/ 46 w 121"/>
                      <a:gd name="T13" fmla="*/ 118 h 136"/>
                      <a:gd name="T14" fmla="*/ 63 w 121"/>
                      <a:gd name="T15" fmla="*/ 113 h 136"/>
                      <a:gd name="T16" fmla="*/ 71 w 121"/>
                      <a:gd name="T17" fmla="*/ 113 h 136"/>
                      <a:gd name="T18" fmla="*/ 79 w 121"/>
                      <a:gd name="T19" fmla="*/ 120 h 136"/>
                      <a:gd name="T20" fmla="*/ 81 w 121"/>
                      <a:gd name="T21" fmla="*/ 130 h 136"/>
                      <a:gd name="T22" fmla="*/ 107 w 121"/>
                      <a:gd name="T23" fmla="*/ 107 h 136"/>
                      <a:gd name="T24" fmla="*/ 112 w 121"/>
                      <a:gd name="T25" fmla="*/ 66 h 136"/>
                      <a:gd name="T26" fmla="*/ 100 w 121"/>
                      <a:gd name="T27" fmla="*/ 23 h 136"/>
                      <a:gd name="T28" fmla="*/ 85 w 121"/>
                      <a:gd name="T29" fmla="*/ 0 h 136"/>
                      <a:gd name="T30" fmla="*/ 38 w 121"/>
                      <a:gd name="T31" fmla="*/ 3 h 136"/>
                      <a:gd name="T32" fmla="*/ 0 w 121"/>
                      <a:gd name="T33" fmla="*/ 17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21" h="136">
                        <a:moveTo>
                          <a:pt x="0" y="17"/>
                        </a:move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1"/>
                          <a:pt x="5" y="52"/>
                          <a:pt x="7" y="55"/>
                        </a:cubicBezTo>
                        <a:cubicBezTo>
                          <a:pt x="10" y="57"/>
                          <a:pt x="14" y="66"/>
                          <a:pt x="12" y="76"/>
                        </a:cubicBezTo>
                        <a:cubicBezTo>
                          <a:pt x="9" y="86"/>
                          <a:pt x="11" y="96"/>
                          <a:pt x="21" y="106"/>
                        </a:cubicBezTo>
                        <a:cubicBezTo>
                          <a:pt x="31" y="115"/>
                          <a:pt x="38" y="108"/>
                          <a:pt x="38" y="108"/>
                        </a:cubicBezTo>
                        <a:cubicBezTo>
                          <a:pt x="38" y="108"/>
                          <a:pt x="40" y="114"/>
                          <a:pt x="46" y="118"/>
                        </a:cubicBezTo>
                        <a:cubicBezTo>
                          <a:pt x="53" y="121"/>
                          <a:pt x="59" y="117"/>
                          <a:pt x="63" y="113"/>
                        </a:cubicBezTo>
                        <a:cubicBezTo>
                          <a:pt x="66" y="108"/>
                          <a:pt x="68" y="107"/>
                          <a:pt x="71" y="113"/>
                        </a:cubicBezTo>
                        <a:cubicBezTo>
                          <a:pt x="74" y="119"/>
                          <a:pt x="75" y="120"/>
                          <a:pt x="79" y="120"/>
                        </a:cubicBezTo>
                        <a:cubicBezTo>
                          <a:pt x="82" y="121"/>
                          <a:pt x="73" y="123"/>
                          <a:pt x="81" y="130"/>
                        </a:cubicBezTo>
                        <a:cubicBezTo>
                          <a:pt x="90" y="136"/>
                          <a:pt x="103" y="120"/>
                          <a:pt x="107" y="107"/>
                        </a:cubicBezTo>
                        <a:cubicBezTo>
                          <a:pt x="111" y="95"/>
                          <a:pt x="121" y="81"/>
                          <a:pt x="112" y="66"/>
                        </a:cubicBezTo>
                        <a:cubicBezTo>
                          <a:pt x="103" y="51"/>
                          <a:pt x="106" y="33"/>
                          <a:pt x="100" y="23"/>
                        </a:cubicBezTo>
                        <a:cubicBezTo>
                          <a:pt x="97" y="16"/>
                          <a:pt x="89" y="6"/>
                          <a:pt x="85" y="0"/>
                        </a:cubicBezTo>
                        <a:cubicBezTo>
                          <a:pt x="79" y="2"/>
                          <a:pt x="65" y="1"/>
                          <a:pt x="38" y="3"/>
                        </a:cubicBezTo>
                        <a:cubicBezTo>
                          <a:pt x="19" y="5"/>
                          <a:pt x="9" y="11"/>
                          <a:pt x="0" y="1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44" name="Freeform 464">
                    <a:extLst>
                      <a:ext uri="{FF2B5EF4-FFF2-40B4-BE49-F238E27FC236}">
                        <a16:creationId xmlns:a16="http://schemas.microsoft.com/office/drawing/2014/main" id="{7B189870-AB8E-512A-8962-374B593D46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416550" y="4368800"/>
                    <a:ext cx="19050" cy="107950"/>
                  </a:xfrm>
                  <a:custGeom>
                    <a:avLst/>
                    <a:gdLst>
                      <a:gd name="T0" fmla="*/ 3 w 10"/>
                      <a:gd name="T1" fmla="*/ 53 h 54"/>
                      <a:gd name="T2" fmla="*/ 1 w 10"/>
                      <a:gd name="T3" fmla="*/ 27 h 54"/>
                      <a:gd name="T4" fmla="*/ 2 w 10"/>
                      <a:gd name="T5" fmla="*/ 0 h 54"/>
                      <a:gd name="T6" fmla="*/ 6 w 10"/>
                      <a:gd name="T7" fmla="*/ 14 h 54"/>
                      <a:gd name="T8" fmla="*/ 9 w 10"/>
                      <a:gd name="T9" fmla="*/ 40 h 54"/>
                      <a:gd name="T10" fmla="*/ 3 w 10"/>
                      <a:gd name="T11" fmla="*/ 53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54">
                        <a:moveTo>
                          <a:pt x="3" y="53"/>
                        </a:moveTo>
                        <a:cubicBezTo>
                          <a:pt x="3" y="47"/>
                          <a:pt x="2" y="40"/>
                          <a:pt x="1" y="27"/>
                        </a:cubicBezTo>
                        <a:cubicBezTo>
                          <a:pt x="1" y="14"/>
                          <a:pt x="0" y="0"/>
                          <a:pt x="2" y="0"/>
                        </a:cubicBezTo>
                        <a:cubicBezTo>
                          <a:pt x="4" y="0"/>
                          <a:pt x="5" y="3"/>
                          <a:pt x="6" y="14"/>
                        </a:cubicBezTo>
                        <a:cubicBezTo>
                          <a:pt x="7" y="24"/>
                          <a:pt x="8" y="25"/>
                          <a:pt x="9" y="40"/>
                        </a:cubicBezTo>
                        <a:cubicBezTo>
                          <a:pt x="10" y="54"/>
                          <a:pt x="3" y="53"/>
                          <a:pt x="3" y="53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50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45" name="Freeform 465">
                    <a:extLst>
                      <a:ext uri="{FF2B5EF4-FFF2-40B4-BE49-F238E27FC236}">
                        <a16:creationId xmlns:a16="http://schemas.microsoft.com/office/drawing/2014/main" id="{BEFFBBE1-FC73-C21F-7C78-56A0BDDC93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475288" y="4414838"/>
                    <a:ext cx="15875" cy="74612"/>
                  </a:xfrm>
                  <a:custGeom>
                    <a:avLst/>
                    <a:gdLst>
                      <a:gd name="T0" fmla="*/ 2 w 8"/>
                      <a:gd name="T1" fmla="*/ 30 h 38"/>
                      <a:gd name="T2" fmla="*/ 2 w 8"/>
                      <a:gd name="T3" fmla="*/ 3 h 38"/>
                      <a:gd name="T4" fmla="*/ 7 w 8"/>
                      <a:gd name="T5" fmla="*/ 16 h 38"/>
                      <a:gd name="T6" fmla="*/ 4 w 8"/>
                      <a:gd name="T7" fmla="*/ 35 h 38"/>
                      <a:gd name="T8" fmla="*/ 2 w 8"/>
                      <a:gd name="T9" fmla="*/ 3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38">
                        <a:moveTo>
                          <a:pt x="2" y="30"/>
                        </a:moveTo>
                        <a:cubicBezTo>
                          <a:pt x="3" y="15"/>
                          <a:pt x="0" y="3"/>
                          <a:pt x="2" y="3"/>
                        </a:cubicBezTo>
                        <a:cubicBezTo>
                          <a:pt x="5" y="2"/>
                          <a:pt x="8" y="0"/>
                          <a:pt x="7" y="16"/>
                        </a:cubicBezTo>
                        <a:cubicBezTo>
                          <a:pt x="6" y="31"/>
                          <a:pt x="4" y="38"/>
                          <a:pt x="4" y="35"/>
                        </a:cubicBezTo>
                        <a:cubicBezTo>
                          <a:pt x="3" y="33"/>
                          <a:pt x="2" y="30"/>
                          <a:pt x="2" y="3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50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  <p:grpSp>
              <p:nvGrpSpPr>
                <p:cNvPr id="714" name="Gruppieren 370">
                  <a:extLst>
                    <a:ext uri="{FF2B5EF4-FFF2-40B4-BE49-F238E27FC236}">
                      <a16:creationId xmlns:a16="http://schemas.microsoft.com/office/drawing/2014/main" id="{6A100DC8-C9D8-96CD-74A8-52B1379A81A7}"/>
                    </a:ext>
                  </a:extLst>
                </p:cNvPr>
                <p:cNvGrpSpPr/>
                <p:nvPr/>
              </p:nvGrpSpPr>
              <p:grpSpPr bwMode="gray">
                <a:xfrm>
                  <a:off x="5148265" y="3747465"/>
                  <a:ext cx="106318" cy="217469"/>
                  <a:chOff x="5903913" y="4295775"/>
                  <a:chExt cx="139700" cy="285750"/>
                </a:xfrm>
              </p:grpSpPr>
              <p:sp>
                <p:nvSpPr>
                  <p:cNvPr id="739" name="Freeform 474">
                    <a:extLst>
                      <a:ext uri="{FF2B5EF4-FFF2-40B4-BE49-F238E27FC236}">
                        <a16:creationId xmlns:a16="http://schemas.microsoft.com/office/drawing/2014/main" id="{5FB936B2-CDA8-9B45-BA25-27A6C6DFE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03913" y="4295775"/>
                    <a:ext cx="139700" cy="285750"/>
                  </a:xfrm>
                  <a:custGeom>
                    <a:avLst/>
                    <a:gdLst>
                      <a:gd name="T0" fmla="*/ 17 w 70"/>
                      <a:gd name="T1" fmla="*/ 131 h 144"/>
                      <a:gd name="T2" fmla="*/ 17 w 70"/>
                      <a:gd name="T3" fmla="*/ 131 h 144"/>
                      <a:gd name="T4" fmla="*/ 16 w 70"/>
                      <a:gd name="T5" fmla="*/ 142 h 144"/>
                      <a:gd name="T6" fmla="*/ 32 w 70"/>
                      <a:gd name="T7" fmla="*/ 141 h 144"/>
                      <a:gd name="T8" fmla="*/ 44 w 70"/>
                      <a:gd name="T9" fmla="*/ 129 h 144"/>
                      <a:gd name="T10" fmla="*/ 64 w 70"/>
                      <a:gd name="T11" fmla="*/ 103 h 144"/>
                      <a:gd name="T12" fmla="*/ 66 w 70"/>
                      <a:gd name="T13" fmla="*/ 50 h 144"/>
                      <a:gd name="T14" fmla="*/ 65 w 70"/>
                      <a:gd name="T15" fmla="*/ 23 h 144"/>
                      <a:gd name="T16" fmla="*/ 59 w 70"/>
                      <a:gd name="T17" fmla="*/ 10 h 144"/>
                      <a:gd name="T18" fmla="*/ 60 w 70"/>
                      <a:gd name="T19" fmla="*/ 3 h 144"/>
                      <a:gd name="T20" fmla="*/ 52 w 70"/>
                      <a:gd name="T21" fmla="*/ 3 h 144"/>
                      <a:gd name="T22" fmla="*/ 23 w 70"/>
                      <a:gd name="T23" fmla="*/ 0 h 144"/>
                      <a:gd name="T24" fmla="*/ 18 w 70"/>
                      <a:gd name="T25" fmla="*/ 3 h 144"/>
                      <a:gd name="T26" fmla="*/ 12 w 70"/>
                      <a:gd name="T27" fmla="*/ 27 h 144"/>
                      <a:gd name="T28" fmla="*/ 9 w 70"/>
                      <a:gd name="T29" fmla="*/ 58 h 144"/>
                      <a:gd name="T30" fmla="*/ 3 w 70"/>
                      <a:gd name="T31" fmla="*/ 85 h 144"/>
                      <a:gd name="T32" fmla="*/ 0 w 70"/>
                      <a:gd name="T33" fmla="*/ 113 h 144"/>
                      <a:gd name="T34" fmla="*/ 4 w 70"/>
                      <a:gd name="T35" fmla="*/ 128 h 144"/>
                      <a:gd name="T36" fmla="*/ 10 w 70"/>
                      <a:gd name="T37" fmla="*/ 127 h 144"/>
                      <a:gd name="T38" fmla="*/ 17 w 70"/>
                      <a:gd name="T39" fmla="*/ 125 h 144"/>
                      <a:gd name="T40" fmla="*/ 17 w 70"/>
                      <a:gd name="T41" fmla="*/ 13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70" h="144">
                        <a:moveTo>
                          <a:pt x="17" y="131"/>
                        </a:moveTo>
                        <a:cubicBezTo>
                          <a:pt x="17" y="131"/>
                          <a:pt x="17" y="131"/>
                          <a:pt x="17" y="131"/>
                        </a:cubicBezTo>
                        <a:cubicBezTo>
                          <a:pt x="16" y="136"/>
                          <a:pt x="13" y="140"/>
                          <a:pt x="16" y="142"/>
                        </a:cubicBezTo>
                        <a:cubicBezTo>
                          <a:pt x="19" y="144"/>
                          <a:pt x="28" y="144"/>
                          <a:pt x="32" y="141"/>
                        </a:cubicBezTo>
                        <a:cubicBezTo>
                          <a:pt x="36" y="138"/>
                          <a:pt x="40" y="133"/>
                          <a:pt x="44" y="129"/>
                        </a:cubicBezTo>
                        <a:cubicBezTo>
                          <a:pt x="49" y="125"/>
                          <a:pt x="63" y="106"/>
                          <a:pt x="64" y="103"/>
                        </a:cubicBezTo>
                        <a:cubicBezTo>
                          <a:pt x="64" y="101"/>
                          <a:pt x="66" y="56"/>
                          <a:pt x="66" y="50"/>
                        </a:cubicBezTo>
                        <a:cubicBezTo>
                          <a:pt x="66" y="44"/>
                          <a:pt x="70" y="28"/>
                          <a:pt x="65" y="23"/>
                        </a:cubicBezTo>
                        <a:cubicBezTo>
                          <a:pt x="61" y="19"/>
                          <a:pt x="59" y="13"/>
                          <a:pt x="59" y="10"/>
                        </a:cubicBezTo>
                        <a:cubicBezTo>
                          <a:pt x="60" y="7"/>
                          <a:pt x="60" y="3"/>
                          <a:pt x="60" y="3"/>
                        </a:cubicBezTo>
                        <a:cubicBezTo>
                          <a:pt x="52" y="3"/>
                          <a:pt x="52" y="3"/>
                          <a:pt x="52" y="3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8" y="3"/>
                          <a:pt x="18" y="3"/>
                          <a:pt x="18" y="3"/>
                        </a:cubicBezTo>
                        <a:cubicBezTo>
                          <a:pt x="12" y="27"/>
                          <a:pt x="12" y="27"/>
                          <a:pt x="12" y="27"/>
                        </a:cubicBezTo>
                        <a:cubicBezTo>
                          <a:pt x="9" y="58"/>
                          <a:pt x="9" y="58"/>
                          <a:pt x="9" y="58"/>
                        </a:cubicBezTo>
                        <a:cubicBezTo>
                          <a:pt x="3" y="85"/>
                          <a:pt x="3" y="85"/>
                          <a:pt x="3" y="85"/>
                        </a:cubicBezTo>
                        <a:cubicBezTo>
                          <a:pt x="0" y="113"/>
                          <a:pt x="0" y="113"/>
                          <a:pt x="0" y="113"/>
                        </a:cubicBezTo>
                        <a:cubicBezTo>
                          <a:pt x="4" y="128"/>
                          <a:pt x="4" y="128"/>
                          <a:pt x="4" y="128"/>
                        </a:cubicBezTo>
                        <a:cubicBezTo>
                          <a:pt x="4" y="128"/>
                          <a:pt x="5" y="129"/>
                          <a:pt x="10" y="127"/>
                        </a:cubicBezTo>
                        <a:cubicBezTo>
                          <a:pt x="15" y="125"/>
                          <a:pt x="16" y="124"/>
                          <a:pt x="17" y="125"/>
                        </a:cubicBezTo>
                        <a:cubicBezTo>
                          <a:pt x="17" y="127"/>
                          <a:pt x="17" y="128"/>
                          <a:pt x="17" y="130"/>
                        </a:cubicBezTo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40" name="Freeform 471">
                    <a:extLst>
                      <a:ext uri="{FF2B5EF4-FFF2-40B4-BE49-F238E27FC236}">
                        <a16:creationId xmlns:a16="http://schemas.microsoft.com/office/drawing/2014/main" id="{944AF422-669A-DBF6-2F8A-58CAF2B6A6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48363" y="4384675"/>
                    <a:ext cx="38100" cy="95250"/>
                  </a:xfrm>
                  <a:custGeom>
                    <a:avLst/>
                    <a:gdLst>
                      <a:gd name="T0" fmla="*/ 0 w 19"/>
                      <a:gd name="T1" fmla="*/ 43 h 48"/>
                      <a:gd name="T2" fmla="*/ 8 w 19"/>
                      <a:gd name="T3" fmla="*/ 27 h 48"/>
                      <a:gd name="T4" fmla="*/ 8 w 19"/>
                      <a:gd name="T5" fmla="*/ 1 h 48"/>
                      <a:gd name="T6" fmla="*/ 18 w 19"/>
                      <a:gd name="T7" fmla="*/ 6 h 48"/>
                      <a:gd name="T8" fmla="*/ 17 w 19"/>
                      <a:gd name="T9" fmla="*/ 28 h 48"/>
                      <a:gd name="T10" fmla="*/ 11 w 19"/>
                      <a:gd name="T11" fmla="*/ 42 h 48"/>
                      <a:gd name="T12" fmla="*/ 0 w 19"/>
                      <a:gd name="T13" fmla="*/ 4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48">
                        <a:moveTo>
                          <a:pt x="0" y="43"/>
                        </a:moveTo>
                        <a:cubicBezTo>
                          <a:pt x="3" y="38"/>
                          <a:pt x="9" y="37"/>
                          <a:pt x="8" y="27"/>
                        </a:cubicBezTo>
                        <a:cubicBezTo>
                          <a:pt x="7" y="16"/>
                          <a:pt x="7" y="3"/>
                          <a:pt x="8" y="1"/>
                        </a:cubicBezTo>
                        <a:cubicBezTo>
                          <a:pt x="10" y="0"/>
                          <a:pt x="17" y="1"/>
                          <a:pt x="18" y="6"/>
                        </a:cubicBezTo>
                        <a:cubicBezTo>
                          <a:pt x="19" y="11"/>
                          <a:pt x="18" y="20"/>
                          <a:pt x="17" y="28"/>
                        </a:cubicBezTo>
                        <a:cubicBezTo>
                          <a:pt x="17" y="36"/>
                          <a:pt x="18" y="36"/>
                          <a:pt x="11" y="42"/>
                        </a:cubicBezTo>
                        <a:cubicBezTo>
                          <a:pt x="4" y="48"/>
                          <a:pt x="0" y="43"/>
                          <a:pt x="0" y="43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50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41" name="Freeform 472">
                    <a:extLst>
                      <a:ext uri="{FF2B5EF4-FFF2-40B4-BE49-F238E27FC236}">
                        <a16:creationId xmlns:a16="http://schemas.microsoft.com/office/drawing/2014/main" id="{C4755700-AAE9-AD56-A83B-2C28A167B1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38838" y="4457700"/>
                    <a:ext cx="68262" cy="71437"/>
                  </a:xfrm>
                  <a:custGeom>
                    <a:avLst/>
                    <a:gdLst>
                      <a:gd name="T0" fmla="*/ 1 w 35"/>
                      <a:gd name="T1" fmla="*/ 34 h 36"/>
                      <a:gd name="T2" fmla="*/ 20 w 35"/>
                      <a:gd name="T3" fmla="*/ 17 h 36"/>
                      <a:gd name="T4" fmla="*/ 32 w 35"/>
                      <a:gd name="T5" fmla="*/ 4 h 36"/>
                      <a:gd name="T6" fmla="*/ 17 w 35"/>
                      <a:gd name="T7" fmla="*/ 23 h 36"/>
                      <a:gd name="T8" fmla="*/ 1 w 35"/>
                      <a:gd name="T9" fmla="*/ 36 h 36"/>
                      <a:gd name="T10" fmla="*/ 1 w 35"/>
                      <a:gd name="T11" fmla="*/ 34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36">
                        <a:moveTo>
                          <a:pt x="1" y="34"/>
                        </a:moveTo>
                        <a:cubicBezTo>
                          <a:pt x="4" y="31"/>
                          <a:pt x="15" y="22"/>
                          <a:pt x="20" y="17"/>
                        </a:cubicBezTo>
                        <a:cubicBezTo>
                          <a:pt x="25" y="11"/>
                          <a:pt x="35" y="0"/>
                          <a:pt x="32" y="4"/>
                        </a:cubicBezTo>
                        <a:cubicBezTo>
                          <a:pt x="30" y="8"/>
                          <a:pt x="19" y="20"/>
                          <a:pt x="17" y="23"/>
                        </a:cubicBezTo>
                        <a:cubicBezTo>
                          <a:pt x="14" y="26"/>
                          <a:pt x="2" y="35"/>
                          <a:pt x="1" y="36"/>
                        </a:cubicBezTo>
                        <a:cubicBezTo>
                          <a:pt x="0" y="36"/>
                          <a:pt x="1" y="34"/>
                          <a:pt x="1" y="34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50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42" name="Freeform 473">
                    <a:extLst>
                      <a:ext uri="{FF2B5EF4-FFF2-40B4-BE49-F238E27FC236}">
                        <a16:creationId xmlns:a16="http://schemas.microsoft.com/office/drawing/2014/main" id="{557A9AE9-1401-CA7A-7081-6E3D7A352C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56300" y="4505325"/>
                    <a:ext cx="44450" cy="47625"/>
                  </a:xfrm>
                  <a:custGeom>
                    <a:avLst/>
                    <a:gdLst>
                      <a:gd name="T0" fmla="*/ 2 w 23"/>
                      <a:gd name="T1" fmla="*/ 20 h 24"/>
                      <a:gd name="T2" fmla="*/ 23 w 23"/>
                      <a:gd name="T3" fmla="*/ 0 h 24"/>
                      <a:gd name="T4" fmla="*/ 13 w 23"/>
                      <a:gd name="T5" fmla="*/ 11 h 24"/>
                      <a:gd name="T6" fmla="*/ 0 w 23"/>
                      <a:gd name="T7" fmla="*/ 24 h 24"/>
                      <a:gd name="T8" fmla="*/ 2 w 23"/>
                      <a:gd name="T9" fmla="*/ 2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24">
                        <a:moveTo>
                          <a:pt x="2" y="20"/>
                        </a:moveTo>
                        <a:cubicBezTo>
                          <a:pt x="5" y="18"/>
                          <a:pt x="23" y="0"/>
                          <a:pt x="23" y="0"/>
                        </a:cubicBezTo>
                        <a:cubicBezTo>
                          <a:pt x="23" y="0"/>
                          <a:pt x="16" y="8"/>
                          <a:pt x="13" y="11"/>
                        </a:cubicBezTo>
                        <a:cubicBezTo>
                          <a:pt x="11" y="13"/>
                          <a:pt x="0" y="23"/>
                          <a:pt x="0" y="24"/>
                        </a:cubicBezTo>
                        <a:cubicBezTo>
                          <a:pt x="0" y="24"/>
                          <a:pt x="2" y="20"/>
                          <a:pt x="2" y="2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50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  <p:grpSp>
              <p:nvGrpSpPr>
                <p:cNvPr id="715" name="Gruppieren 371">
                  <a:extLst>
                    <a:ext uri="{FF2B5EF4-FFF2-40B4-BE49-F238E27FC236}">
                      <a16:creationId xmlns:a16="http://schemas.microsoft.com/office/drawing/2014/main" id="{A40AF55F-730F-4C5C-E185-57546E4BC444}"/>
                    </a:ext>
                  </a:extLst>
                </p:cNvPr>
                <p:cNvGrpSpPr/>
                <p:nvPr/>
              </p:nvGrpSpPr>
              <p:grpSpPr bwMode="gray">
                <a:xfrm>
                  <a:off x="4846828" y="2596087"/>
                  <a:ext cx="227134" cy="753893"/>
                  <a:chOff x="5505450" y="2778125"/>
                  <a:chExt cx="298450" cy="990600"/>
                </a:xfrm>
              </p:grpSpPr>
              <p:sp>
                <p:nvSpPr>
                  <p:cNvPr id="736" name="Freeform 380">
                    <a:extLst>
                      <a:ext uri="{FF2B5EF4-FFF2-40B4-BE49-F238E27FC236}">
                        <a16:creationId xmlns:a16="http://schemas.microsoft.com/office/drawing/2014/main" id="{E3A969C9-1CE1-68BC-CF27-19003EEC30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665788" y="2778125"/>
                    <a:ext cx="131762" cy="120650"/>
                  </a:xfrm>
                  <a:custGeom>
                    <a:avLst/>
                    <a:gdLst>
                      <a:gd name="T0" fmla="*/ 56 w 67"/>
                      <a:gd name="T1" fmla="*/ 31 h 61"/>
                      <a:gd name="T2" fmla="*/ 15 w 67"/>
                      <a:gd name="T3" fmla="*/ 8 h 61"/>
                      <a:gd name="T4" fmla="*/ 12 w 67"/>
                      <a:gd name="T5" fmla="*/ 7 h 61"/>
                      <a:gd name="T6" fmla="*/ 9 w 67"/>
                      <a:gd name="T7" fmla="*/ 5 h 61"/>
                      <a:gd name="T8" fmla="*/ 9 w 67"/>
                      <a:gd name="T9" fmla="*/ 5 h 61"/>
                      <a:gd name="T10" fmla="*/ 7 w 67"/>
                      <a:gd name="T11" fmla="*/ 4 h 61"/>
                      <a:gd name="T12" fmla="*/ 3 w 67"/>
                      <a:gd name="T13" fmla="*/ 2 h 61"/>
                      <a:gd name="T14" fmla="*/ 1 w 67"/>
                      <a:gd name="T15" fmla="*/ 0 h 61"/>
                      <a:gd name="T16" fmla="*/ 3 w 67"/>
                      <a:gd name="T17" fmla="*/ 18 h 61"/>
                      <a:gd name="T18" fmla="*/ 7 w 67"/>
                      <a:gd name="T19" fmla="*/ 44 h 61"/>
                      <a:gd name="T20" fmla="*/ 28 w 67"/>
                      <a:gd name="T21" fmla="*/ 61 h 61"/>
                      <a:gd name="T22" fmla="*/ 29 w 67"/>
                      <a:gd name="T23" fmla="*/ 61 h 61"/>
                      <a:gd name="T24" fmla="*/ 29 w 67"/>
                      <a:gd name="T25" fmla="*/ 57 h 61"/>
                      <a:gd name="T26" fmla="*/ 33 w 67"/>
                      <a:gd name="T27" fmla="*/ 39 h 61"/>
                      <a:gd name="T28" fmla="*/ 43 w 67"/>
                      <a:gd name="T29" fmla="*/ 42 h 61"/>
                      <a:gd name="T30" fmla="*/ 53 w 67"/>
                      <a:gd name="T31" fmla="*/ 58 h 61"/>
                      <a:gd name="T32" fmla="*/ 64 w 67"/>
                      <a:gd name="T33" fmla="*/ 60 h 61"/>
                      <a:gd name="T34" fmla="*/ 56 w 67"/>
                      <a:gd name="T35" fmla="*/ 3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7" h="61">
                        <a:moveTo>
                          <a:pt x="56" y="31"/>
                        </a:moveTo>
                        <a:cubicBezTo>
                          <a:pt x="39" y="16"/>
                          <a:pt x="23" y="12"/>
                          <a:pt x="15" y="8"/>
                        </a:cubicBezTo>
                        <a:cubicBezTo>
                          <a:pt x="13" y="8"/>
                          <a:pt x="13" y="7"/>
                          <a:pt x="12" y="7"/>
                        </a:cubicBezTo>
                        <a:cubicBezTo>
                          <a:pt x="11" y="6"/>
                          <a:pt x="10" y="6"/>
                          <a:pt x="9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8" y="5"/>
                          <a:pt x="8" y="4"/>
                          <a:pt x="7" y="4"/>
                        </a:cubicBezTo>
                        <a:cubicBezTo>
                          <a:pt x="6" y="3"/>
                          <a:pt x="4" y="3"/>
                          <a:pt x="3" y="2"/>
                        </a:cubicBezTo>
                        <a:cubicBezTo>
                          <a:pt x="3" y="2"/>
                          <a:pt x="2" y="1"/>
                          <a:pt x="1" y="0"/>
                        </a:cubicBezTo>
                        <a:cubicBezTo>
                          <a:pt x="0" y="4"/>
                          <a:pt x="2" y="9"/>
                          <a:pt x="3" y="18"/>
                        </a:cubicBezTo>
                        <a:cubicBezTo>
                          <a:pt x="4" y="29"/>
                          <a:pt x="6" y="37"/>
                          <a:pt x="7" y="44"/>
                        </a:cubicBezTo>
                        <a:cubicBezTo>
                          <a:pt x="8" y="51"/>
                          <a:pt x="18" y="59"/>
                          <a:pt x="28" y="61"/>
                        </a:cubicBezTo>
                        <a:cubicBezTo>
                          <a:pt x="28" y="61"/>
                          <a:pt x="28" y="61"/>
                          <a:pt x="29" y="61"/>
                        </a:cubicBezTo>
                        <a:cubicBezTo>
                          <a:pt x="29" y="59"/>
                          <a:pt x="29" y="57"/>
                          <a:pt x="29" y="57"/>
                        </a:cubicBezTo>
                        <a:cubicBezTo>
                          <a:pt x="29" y="47"/>
                          <a:pt x="26" y="39"/>
                          <a:pt x="33" y="39"/>
                        </a:cubicBezTo>
                        <a:cubicBezTo>
                          <a:pt x="40" y="39"/>
                          <a:pt x="37" y="28"/>
                          <a:pt x="43" y="42"/>
                        </a:cubicBezTo>
                        <a:cubicBezTo>
                          <a:pt x="48" y="56"/>
                          <a:pt x="46" y="55"/>
                          <a:pt x="53" y="58"/>
                        </a:cubicBezTo>
                        <a:cubicBezTo>
                          <a:pt x="59" y="59"/>
                          <a:pt x="61" y="60"/>
                          <a:pt x="64" y="60"/>
                        </a:cubicBezTo>
                        <a:cubicBezTo>
                          <a:pt x="66" y="48"/>
                          <a:pt x="67" y="42"/>
                          <a:pt x="56" y="31"/>
                        </a:cubicBezTo>
                        <a:close/>
                      </a:path>
                    </a:pathLst>
                  </a:custGeom>
                  <a:solidFill>
                    <a:srgbClr val="C3E1F5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37" name="Freeform 382">
                    <a:extLst>
                      <a:ext uri="{FF2B5EF4-FFF2-40B4-BE49-F238E27FC236}">
                        <a16:creationId xmlns:a16="http://schemas.microsoft.com/office/drawing/2014/main" id="{29AB8AB8-24B6-06DB-72A6-B8BFD7E75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746750" y="3643313"/>
                    <a:ext cx="57150" cy="125412"/>
                  </a:xfrm>
                  <a:custGeom>
                    <a:avLst/>
                    <a:gdLst>
                      <a:gd name="T0" fmla="*/ 15 w 29"/>
                      <a:gd name="T1" fmla="*/ 31 h 63"/>
                      <a:gd name="T2" fmla="*/ 28 w 29"/>
                      <a:gd name="T3" fmla="*/ 53 h 63"/>
                      <a:gd name="T4" fmla="*/ 24 w 29"/>
                      <a:gd name="T5" fmla="*/ 28 h 63"/>
                      <a:gd name="T6" fmla="*/ 11 w 29"/>
                      <a:gd name="T7" fmla="*/ 3 h 63"/>
                      <a:gd name="T8" fmla="*/ 5 w 29"/>
                      <a:gd name="T9" fmla="*/ 0 h 63"/>
                      <a:gd name="T10" fmla="*/ 4 w 29"/>
                      <a:gd name="T11" fmla="*/ 0 h 63"/>
                      <a:gd name="T12" fmla="*/ 0 w 29"/>
                      <a:gd name="T13" fmla="*/ 28 h 63"/>
                      <a:gd name="T14" fmla="*/ 1 w 29"/>
                      <a:gd name="T15" fmla="*/ 28 h 63"/>
                      <a:gd name="T16" fmla="*/ 15 w 29"/>
                      <a:gd name="T17" fmla="*/ 3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" h="63">
                        <a:moveTo>
                          <a:pt x="15" y="31"/>
                        </a:moveTo>
                        <a:cubicBezTo>
                          <a:pt x="20" y="38"/>
                          <a:pt x="29" y="63"/>
                          <a:pt x="28" y="53"/>
                        </a:cubicBezTo>
                        <a:cubicBezTo>
                          <a:pt x="27" y="42"/>
                          <a:pt x="27" y="38"/>
                          <a:pt x="24" y="28"/>
                        </a:cubicBezTo>
                        <a:cubicBezTo>
                          <a:pt x="20" y="18"/>
                          <a:pt x="14" y="5"/>
                          <a:pt x="11" y="3"/>
                        </a:cubicBezTo>
                        <a:cubicBezTo>
                          <a:pt x="9" y="2"/>
                          <a:pt x="5" y="0"/>
                          <a:pt x="5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1"/>
                          <a:pt x="2" y="21"/>
                          <a:pt x="0" y="28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1" y="28"/>
                          <a:pt x="10" y="24"/>
                          <a:pt x="15" y="31"/>
                        </a:cubicBezTo>
                        <a:close/>
                      </a:path>
                    </a:pathLst>
                  </a:custGeom>
                  <a:solidFill>
                    <a:srgbClr val="D3D3D3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38" name="Freeform 417">
                    <a:extLst>
                      <a:ext uri="{FF2B5EF4-FFF2-40B4-BE49-F238E27FC236}">
                        <a16:creationId xmlns:a16="http://schemas.microsoft.com/office/drawing/2014/main" id="{B34BDE54-F5AE-F3D1-8359-AA4A843F8B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05450" y="2836863"/>
                    <a:ext cx="57150" cy="28575"/>
                  </a:xfrm>
                  <a:custGeom>
                    <a:avLst/>
                    <a:gdLst>
                      <a:gd name="T0" fmla="*/ 20 w 29"/>
                      <a:gd name="T1" fmla="*/ 10 h 14"/>
                      <a:gd name="T2" fmla="*/ 25 w 29"/>
                      <a:gd name="T3" fmla="*/ 4 h 14"/>
                      <a:gd name="T4" fmla="*/ 8 w 29"/>
                      <a:gd name="T5" fmla="*/ 0 h 14"/>
                      <a:gd name="T6" fmla="*/ 0 w 29"/>
                      <a:gd name="T7" fmla="*/ 1 h 14"/>
                      <a:gd name="T8" fmla="*/ 1 w 29"/>
                      <a:gd name="T9" fmla="*/ 2 h 14"/>
                      <a:gd name="T10" fmla="*/ 1 w 29"/>
                      <a:gd name="T11" fmla="*/ 2 h 14"/>
                      <a:gd name="T12" fmla="*/ 9 w 29"/>
                      <a:gd name="T13" fmla="*/ 1 h 14"/>
                      <a:gd name="T14" fmla="*/ 24 w 29"/>
                      <a:gd name="T15" fmla="*/ 5 h 14"/>
                      <a:gd name="T16" fmla="*/ 20 w 29"/>
                      <a:gd name="T17" fmla="*/ 8 h 14"/>
                      <a:gd name="T18" fmla="*/ 6 w 29"/>
                      <a:gd name="T19" fmla="*/ 12 h 14"/>
                      <a:gd name="T20" fmla="*/ 6 w 29"/>
                      <a:gd name="T21" fmla="*/ 12 h 14"/>
                      <a:gd name="T22" fmla="*/ 6 w 29"/>
                      <a:gd name="T23" fmla="*/ 14 h 14"/>
                      <a:gd name="T24" fmla="*/ 20 w 29"/>
                      <a:gd name="T25" fmla="*/ 1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9" h="14">
                        <a:moveTo>
                          <a:pt x="20" y="10"/>
                        </a:moveTo>
                        <a:cubicBezTo>
                          <a:pt x="29" y="9"/>
                          <a:pt x="26" y="8"/>
                          <a:pt x="25" y="4"/>
                        </a:cubicBezTo>
                        <a:cubicBezTo>
                          <a:pt x="24" y="1"/>
                          <a:pt x="16" y="1"/>
                          <a:pt x="8" y="0"/>
                        </a:cubicBezTo>
                        <a:cubicBezTo>
                          <a:pt x="5" y="0"/>
                          <a:pt x="2" y="0"/>
                          <a:pt x="0" y="1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3" y="1"/>
                          <a:pt x="5" y="0"/>
                          <a:pt x="9" y="1"/>
                        </a:cubicBezTo>
                        <a:cubicBezTo>
                          <a:pt x="17" y="2"/>
                          <a:pt x="25" y="2"/>
                          <a:pt x="24" y="5"/>
                        </a:cubicBezTo>
                        <a:cubicBezTo>
                          <a:pt x="23" y="7"/>
                          <a:pt x="29" y="6"/>
                          <a:pt x="20" y="8"/>
                        </a:cubicBezTo>
                        <a:cubicBezTo>
                          <a:pt x="12" y="9"/>
                          <a:pt x="9" y="6"/>
                          <a:pt x="6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3"/>
                          <a:pt x="6" y="13"/>
                          <a:pt x="6" y="14"/>
                        </a:cubicBezTo>
                        <a:cubicBezTo>
                          <a:pt x="6" y="14"/>
                          <a:pt x="12" y="12"/>
                          <a:pt x="20" y="10"/>
                        </a:cubicBezTo>
                        <a:close/>
                      </a:path>
                    </a:pathLst>
                  </a:custGeom>
                  <a:solidFill>
                    <a:srgbClr val="D3D3D3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  <p:grpSp>
              <p:nvGrpSpPr>
                <p:cNvPr id="716" name="Gruppieren 372">
                  <a:extLst>
                    <a:ext uri="{FF2B5EF4-FFF2-40B4-BE49-F238E27FC236}">
                      <a16:creationId xmlns:a16="http://schemas.microsoft.com/office/drawing/2014/main" id="{9BD5D6D3-F76B-5247-E2EF-61A290FE95DA}"/>
                    </a:ext>
                  </a:extLst>
                </p:cNvPr>
                <p:cNvGrpSpPr/>
                <p:nvPr/>
              </p:nvGrpSpPr>
              <p:grpSpPr bwMode="gray">
                <a:xfrm>
                  <a:off x="4565327" y="2122488"/>
                  <a:ext cx="700734" cy="915786"/>
                  <a:chOff x="4565327" y="2122488"/>
                  <a:chExt cx="700734" cy="915786"/>
                </a:xfrm>
              </p:grpSpPr>
              <p:sp>
                <p:nvSpPr>
                  <p:cNvPr id="733" name="Freeform 484">
                    <a:extLst>
                      <a:ext uri="{FF2B5EF4-FFF2-40B4-BE49-F238E27FC236}">
                        <a16:creationId xmlns:a16="http://schemas.microsoft.com/office/drawing/2014/main" id="{C4039C49-4F05-AAF1-4AE5-A93A8C61D0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65327" y="2122488"/>
                    <a:ext cx="700734" cy="915786"/>
                  </a:xfrm>
                  <a:custGeom>
                    <a:avLst/>
                    <a:gdLst>
                      <a:gd name="T0" fmla="*/ 455 w 466"/>
                      <a:gd name="T1" fmla="*/ 526 h 609"/>
                      <a:gd name="T2" fmla="*/ 438 w 466"/>
                      <a:gd name="T3" fmla="*/ 432 h 609"/>
                      <a:gd name="T4" fmla="*/ 405 w 466"/>
                      <a:gd name="T5" fmla="*/ 350 h 609"/>
                      <a:gd name="T6" fmla="*/ 377 w 466"/>
                      <a:gd name="T7" fmla="*/ 246 h 609"/>
                      <a:gd name="T8" fmla="*/ 278 w 466"/>
                      <a:gd name="T9" fmla="*/ 18 h 609"/>
                      <a:gd name="T10" fmla="*/ 127 w 466"/>
                      <a:gd name="T11" fmla="*/ 44 h 609"/>
                      <a:gd name="T12" fmla="*/ 60 w 466"/>
                      <a:gd name="T13" fmla="*/ 138 h 609"/>
                      <a:gd name="T14" fmla="*/ 31 w 466"/>
                      <a:gd name="T15" fmla="*/ 230 h 609"/>
                      <a:gd name="T16" fmla="*/ 6 w 466"/>
                      <a:gd name="T17" fmla="*/ 320 h 609"/>
                      <a:gd name="T18" fmla="*/ 21 w 466"/>
                      <a:gd name="T19" fmla="*/ 350 h 609"/>
                      <a:gd name="T20" fmla="*/ 84 w 466"/>
                      <a:gd name="T21" fmla="*/ 316 h 609"/>
                      <a:gd name="T22" fmla="*/ 136 w 466"/>
                      <a:gd name="T23" fmla="*/ 279 h 609"/>
                      <a:gd name="T24" fmla="*/ 147 w 466"/>
                      <a:gd name="T25" fmla="*/ 274 h 609"/>
                      <a:gd name="T26" fmla="*/ 148 w 466"/>
                      <a:gd name="T27" fmla="*/ 274 h 609"/>
                      <a:gd name="T28" fmla="*/ 149 w 466"/>
                      <a:gd name="T29" fmla="*/ 274 h 609"/>
                      <a:gd name="T30" fmla="*/ 161 w 466"/>
                      <a:gd name="T31" fmla="*/ 276 h 609"/>
                      <a:gd name="T32" fmla="*/ 157 w 466"/>
                      <a:gd name="T33" fmla="*/ 236 h 609"/>
                      <a:gd name="T34" fmla="*/ 139 w 466"/>
                      <a:gd name="T35" fmla="*/ 212 h 609"/>
                      <a:gd name="T36" fmla="*/ 111 w 466"/>
                      <a:gd name="T37" fmla="*/ 160 h 609"/>
                      <a:gd name="T38" fmla="*/ 135 w 466"/>
                      <a:gd name="T39" fmla="*/ 168 h 609"/>
                      <a:gd name="T40" fmla="*/ 152 w 466"/>
                      <a:gd name="T41" fmla="*/ 142 h 609"/>
                      <a:gd name="T42" fmla="*/ 243 w 466"/>
                      <a:gd name="T43" fmla="*/ 75 h 609"/>
                      <a:gd name="T44" fmla="*/ 302 w 466"/>
                      <a:gd name="T45" fmla="*/ 140 h 609"/>
                      <a:gd name="T46" fmla="*/ 281 w 466"/>
                      <a:gd name="T47" fmla="*/ 260 h 609"/>
                      <a:gd name="T48" fmla="*/ 271 w 466"/>
                      <a:gd name="T49" fmla="*/ 269 h 609"/>
                      <a:gd name="T50" fmla="*/ 268 w 466"/>
                      <a:gd name="T51" fmla="*/ 314 h 609"/>
                      <a:gd name="T52" fmla="*/ 269 w 466"/>
                      <a:gd name="T53" fmla="*/ 315 h 609"/>
                      <a:gd name="T54" fmla="*/ 277 w 466"/>
                      <a:gd name="T55" fmla="*/ 320 h 609"/>
                      <a:gd name="T56" fmla="*/ 280 w 466"/>
                      <a:gd name="T57" fmla="*/ 322 h 609"/>
                      <a:gd name="T58" fmla="*/ 324 w 466"/>
                      <a:gd name="T59" fmla="*/ 346 h 609"/>
                      <a:gd name="T60" fmla="*/ 330 w 466"/>
                      <a:gd name="T61" fmla="*/ 396 h 609"/>
                      <a:gd name="T62" fmla="*/ 329 w 466"/>
                      <a:gd name="T63" fmla="*/ 433 h 609"/>
                      <a:gd name="T64" fmla="*/ 331 w 466"/>
                      <a:gd name="T65" fmla="*/ 436 h 609"/>
                      <a:gd name="T66" fmla="*/ 332 w 466"/>
                      <a:gd name="T67" fmla="*/ 439 h 609"/>
                      <a:gd name="T68" fmla="*/ 333 w 466"/>
                      <a:gd name="T69" fmla="*/ 442 h 609"/>
                      <a:gd name="T70" fmla="*/ 335 w 466"/>
                      <a:gd name="T71" fmla="*/ 445 h 609"/>
                      <a:gd name="T72" fmla="*/ 336 w 466"/>
                      <a:gd name="T73" fmla="*/ 447 h 609"/>
                      <a:gd name="T74" fmla="*/ 337 w 466"/>
                      <a:gd name="T75" fmla="*/ 449 h 609"/>
                      <a:gd name="T76" fmla="*/ 340 w 466"/>
                      <a:gd name="T77" fmla="*/ 453 h 609"/>
                      <a:gd name="T78" fmla="*/ 341 w 466"/>
                      <a:gd name="T79" fmla="*/ 455 h 609"/>
                      <a:gd name="T80" fmla="*/ 342 w 466"/>
                      <a:gd name="T81" fmla="*/ 457 h 609"/>
                      <a:gd name="T82" fmla="*/ 344 w 466"/>
                      <a:gd name="T83" fmla="*/ 460 h 609"/>
                      <a:gd name="T84" fmla="*/ 345 w 466"/>
                      <a:gd name="T85" fmla="*/ 463 h 609"/>
                      <a:gd name="T86" fmla="*/ 347 w 466"/>
                      <a:gd name="T87" fmla="*/ 467 h 609"/>
                      <a:gd name="T88" fmla="*/ 339 w 466"/>
                      <a:gd name="T89" fmla="*/ 511 h 609"/>
                      <a:gd name="T90" fmla="*/ 390 w 466"/>
                      <a:gd name="T91" fmla="*/ 550 h 609"/>
                      <a:gd name="T92" fmla="*/ 402 w 466"/>
                      <a:gd name="T93" fmla="*/ 567 h 609"/>
                      <a:gd name="T94" fmla="*/ 449 w 466"/>
                      <a:gd name="T95" fmla="*/ 609 h 609"/>
                      <a:gd name="T96" fmla="*/ 450 w 466"/>
                      <a:gd name="T97" fmla="*/ 572 h 6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6" h="609">
                        <a:moveTo>
                          <a:pt x="450" y="572"/>
                        </a:moveTo>
                        <a:cubicBezTo>
                          <a:pt x="446" y="555"/>
                          <a:pt x="446" y="539"/>
                          <a:pt x="455" y="526"/>
                        </a:cubicBezTo>
                        <a:cubicBezTo>
                          <a:pt x="464" y="513"/>
                          <a:pt x="462" y="485"/>
                          <a:pt x="452" y="473"/>
                        </a:cubicBezTo>
                        <a:cubicBezTo>
                          <a:pt x="442" y="462"/>
                          <a:pt x="439" y="455"/>
                          <a:pt x="438" y="432"/>
                        </a:cubicBezTo>
                        <a:cubicBezTo>
                          <a:pt x="436" y="408"/>
                          <a:pt x="443" y="384"/>
                          <a:pt x="420" y="387"/>
                        </a:cubicBezTo>
                        <a:cubicBezTo>
                          <a:pt x="396" y="390"/>
                          <a:pt x="419" y="366"/>
                          <a:pt x="405" y="350"/>
                        </a:cubicBezTo>
                        <a:cubicBezTo>
                          <a:pt x="390" y="334"/>
                          <a:pt x="396" y="287"/>
                          <a:pt x="395" y="278"/>
                        </a:cubicBezTo>
                        <a:cubicBezTo>
                          <a:pt x="394" y="268"/>
                          <a:pt x="397" y="271"/>
                          <a:pt x="377" y="246"/>
                        </a:cubicBezTo>
                        <a:cubicBezTo>
                          <a:pt x="356" y="220"/>
                          <a:pt x="363" y="169"/>
                          <a:pt x="349" y="134"/>
                        </a:cubicBezTo>
                        <a:cubicBezTo>
                          <a:pt x="335" y="99"/>
                          <a:pt x="297" y="34"/>
                          <a:pt x="278" y="18"/>
                        </a:cubicBezTo>
                        <a:cubicBezTo>
                          <a:pt x="260" y="3"/>
                          <a:pt x="232" y="5"/>
                          <a:pt x="195" y="3"/>
                        </a:cubicBezTo>
                        <a:cubicBezTo>
                          <a:pt x="158" y="0"/>
                          <a:pt x="143" y="33"/>
                          <a:pt x="127" y="44"/>
                        </a:cubicBezTo>
                        <a:cubicBezTo>
                          <a:pt x="112" y="55"/>
                          <a:pt x="85" y="93"/>
                          <a:pt x="79" y="101"/>
                        </a:cubicBezTo>
                        <a:cubicBezTo>
                          <a:pt x="73" y="110"/>
                          <a:pt x="69" y="128"/>
                          <a:pt x="60" y="138"/>
                        </a:cubicBezTo>
                        <a:cubicBezTo>
                          <a:pt x="51" y="148"/>
                          <a:pt x="43" y="178"/>
                          <a:pt x="37" y="192"/>
                        </a:cubicBezTo>
                        <a:cubicBezTo>
                          <a:pt x="32" y="206"/>
                          <a:pt x="37" y="216"/>
                          <a:pt x="31" y="230"/>
                        </a:cubicBezTo>
                        <a:cubicBezTo>
                          <a:pt x="26" y="245"/>
                          <a:pt x="25" y="264"/>
                          <a:pt x="12" y="272"/>
                        </a:cubicBezTo>
                        <a:cubicBezTo>
                          <a:pt x="0" y="280"/>
                          <a:pt x="5" y="305"/>
                          <a:pt x="6" y="320"/>
                        </a:cubicBezTo>
                        <a:cubicBezTo>
                          <a:pt x="6" y="333"/>
                          <a:pt x="16" y="342"/>
                          <a:pt x="19" y="347"/>
                        </a:cubicBezTo>
                        <a:cubicBezTo>
                          <a:pt x="20" y="348"/>
                          <a:pt x="20" y="349"/>
                          <a:pt x="21" y="350"/>
                        </a:cubicBezTo>
                        <a:cubicBezTo>
                          <a:pt x="21" y="350"/>
                          <a:pt x="14" y="359"/>
                          <a:pt x="40" y="342"/>
                        </a:cubicBezTo>
                        <a:cubicBezTo>
                          <a:pt x="56" y="332"/>
                          <a:pt x="71" y="324"/>
                          <a:pt x="84" y="316"/>
                        </a:cubicBezTo>
                        <a:cubicBezTo>
                          <a:pt x="93" y="311"/>
                          <a:pt x="101" y="306"/>
                          <a:pt x="107" y="302"/>
                        </a:cubicBezTo>
                        <a:cubicBezTo>
                          <a:pt x="117" y="295"/>
                          <a:pt x="128" y="285"/>
                          <a:pt x="136" y="279"/>
                        </a:cubicBezTo>
                        <a:cubicBezTo>
                          <a:pt x="137" y="279"/>
                          <a:pt x="138" y="278"/>
                          <a:pt x="139" y="278"/>
                        </a:cubicBezTo>
                        <a:cubicBezTo>
                          <a:pt x="142" y="275"/>
                          <a:pt x="145" y="274"/>
                          <a:pt x="147" y="274"/>
                        </a:cubicBezTo>
                        <a:cubicBezTo>
                          <a:pt x="147" y="274"/>
                          <a:pt x="148" y="274"/>
                          <a:pt x="149" y="274"/>
                        </a:cubicBezTo>
                        <a:cubicBezTo>
                          <a:pt x="148" y="274"/>
                          <a:pt x="148" y="274"/>
                          <a:pt x="148" y="274"/>
                        </a:cubicBezTo>
                        <a:cubicBezTo>
                          <a:pt x="148" y="274"/>
                          <a:pt x="148" y="274"/>
                          <a:pt x="148" y="274"/>
                        </a:cubicBezTo>
                        <a:cubicBezTo>
                          <a:pt x="148" y="274"/>
                          <a:pt x="148" y="274"/>
                          <a:pt x="149" y="274"/>
                        </a:cubicBezTo>
                        <a:cubicBezTo>
                          <a:pt x="153" y="275"/>
                          <a:pt x="158" y="285"/>
                          <a:pt x="160" y="278"/>
                        </a:cubicBezTo>
                        <a:cubicBezTo>
                          <a:pt x="161" y="277"/>
                          <a:pt x="161" y="277"/>
                          <a:pt x="161" y="276"/>
                        </a:cubicBezTo>
                        <a:cubicBezTo>
                          <a:pt x="162" y="272"/>
                          <a:pt x="159" y="265"/>
                          <a:pt x="160" y="259"/>
                        </a:cubicBezTo>
                        <a:cubicBezTo>
                          <a:pt x="159" y="254"/>
                          <a:pt x="157" y="244"/>
                          <a:pt x="157" y="236"/>
                        </a:cubicBezTo>
                        <a:cubicBezTo>
                          <a:pt x="152" y="228"/>
                          <a:pt x="148" y="221"/>
                          <a:pt x="148" y="217"/>
                        </a:cubicBezTo>
                        <a:cubicBezTo>
                          <a:pt x="148" y="209"/>
                          <a:pt x="147" y="214"/>
                          <a:pt x="139" y="212"/>
                        </a:cubicBezTo>
                        <a:cubicBezTo>
                          <a:pt x="132" y="209"/>
                          <a:pt x="122" y="200"/>
                          <a:pt x="119" y="192"/>
                        </a:cubicBezTo>
                        <a:cubicBezTo>
                          <a:pt x="115" y="184"/>
                          <a:pt x="108" y="165"/>
                          <a:pt x="111" y="160"/>
                        </a:cubicBezTo>
                        <a:cubicBezTo>
                          <a:pt x="115" y="156"/>
                          <a:pt x="123" y="151"/>
                          <a:pt x="125" y="155"/>
                        </a:cubicBezTo>
                        <a:cubicBezTo>
                          <a:pt x="127" y="160"/>
                          <a:pt x="130" y="166"/>
                          <a:pt x="135" y="168"/>
                        </a:cubicBezTo>
                        <a:cubicBezTo>
                          <a:pt x="140" y="170"/>
                          <a:pt x="143" y="161"/>
                          <a:pt x="143" y="161"/>
                        </a:cubicBezTo>
                        <a:cubicBezTo>
                          <a:pt x="143" y="159"/>
                          <a:pt x="147" y="143"/>
                          <a:pt x="152" y="142"/>
                        </a:cubicBezTo>
                        <a:cubicBezTo>
                          <a:pt x="157" y="140"/>
                          <a:pt x="205" y="99"/>
                          <a:pt x="214" y="90"/>
                        </a:cubicBezTo>
                        <a:cubicBezTo>
                          <a:pt x="224" y="82"/>
                          <a:pt x="221" y="74"/>
                          <a:pt x="243" y="75"/>
                        </a:cubicBezTo>
                        <a:cubicBezTo>
                          <a:pt x="265" y="77"/>
                          <a:pt x="287" y="80"/>
                          <a:pt x="291" y="90"/>
                        </a:cubicBezTo>
                        <a:cubicBezTo>
                          <a:pt x="295" y="99"/>
                          <a:pt x="299" y="134"/>
                          <a:pt x="302" y="140"/>
                        </a:cubicBezTo>
                        <a:cubicBezTo>
                          <a:pt x="306" y="147"/>
                          <a:pt x="307" y="197"/>
                          <a:pt x="307" y="201"/>
                        </a:cubicBezTo>
                        <a:cubicBezTo>
                          <a:pt x="307" y="205"/>
                          <a:pt x="290" y="253"/>
                          <a:pt x="281" y="260"/>
                        </a:cubicBezTo>
                        <a:cubicBezTo>
                          <a:pt x="279" y="262"/>
                          <a:pt x="275" y="265"/>
                          <a:pt x="271" y="268"/>
                        </a:cubicBezTo>
                        <a:cubicBezTo>
                          <a:pt x="271" y="269"/>
                          <a:pt x="271" y="269"/>
                          <a:pt x="271" y="269"/>
                        </a:cubicBezTo>
                        <a:cubicBezTo>
                          <a:pt x="271" y="269"/>
                          <a:pt x="271" y="270"/>
                          <a:pt x="270" y="272"/>
                        </a:cubicBezTo>
                        <a:cubicBezTo>
                          <a:pt x="268" y="314"/>
                          <a:pt x="268" y="314"/>
                          <a:pt x="268" y="314"/>
                        </a:cubicBezTo>
                        <a:cubicBezTo>
                          <a:pt x="268" y="314"/>
                          <a:pt x="269" y="314"/>
                          <a:pt x="269" y="315"/>
                        </a:cubicBezTo>
                        <a:cubicBezTo>
                          <a:pt x="269" y="315"/>
                          <a:pt x="269" y="315"/>
                          <a:pt x="269" y="315"/>
                        </a:cubicBezTo>
                        <a:cubicBezTo>
                          <a:pt x="270" y="315"/>
                          <a:pt x="274" y="318"/>
                          <a:pt x="275" y="319"/>
                        </a:cubicBezTo>
                        <a:cubicBezTo>
                          <a:pt x="276" y="319"/>
                          <a:pt x="276" y="320"/>
                          <a:pt x="277" y="320"/>
                        </a:cubicBezTo>
                        <a:cubicBezTo>
                          <a:pt x="277" y="320"/>
                          <a:pt x="277" y="320"/>
                          <a:pt x="277" y="320"/>
                        </a:cubicBezTo>
                        <a:cubicBezTo>
                          <a:pt x="278" y="321"/>
                          <a:pt x="279" y="321"/>
                          <a:pt x="280" y="322"/>
                        </a:cubicBezTo>
                        <a:cubicBezTo>
                          <a:pt x="281" y="322"/>
                          <a:pt x="281" y="323"/>
                          <a:pt x="283" y="323"/>
                        </a:cubicBezTo>
                        <a:cubicBezTo>
                          <a:pt x="291" y="327"/>
                          <a:pt x="307" y="331"/>
                          <a:pt x="324" y="346"/>
                        </a:cubicBezTo>
                        <a:cubicBezTo>
                          <a:pt x="335" y="357"/>
                          <a:pt x="334" y="363"/>
                          <a:pt x="332" y="375"/>
                        </a:cubicBezTo>
                        <a:cubicBezTo>
                          <a:pt x="331" y="380"/>
                          <a:pt x="330" y="387"/>
                          <a:pt x="330" y="396"/>
                        </a:cubicBezTo>
                        <a:cubicBezTo>
                          <a:pt x="330" y="423"/>
                          <a:pt x="322" y="407"/>
                          <a:pt x="328" y="428"/>
                        </a:cubicBezTo>
                        <a:cubicBezTo>
                          <a:pt x="328" y="430"/>
                          <a:pt x="329" y="431"/>
                          <a:pt x="329" y="433"/>
                        </a:cubicBezTo>
                        <a:cubicBezTo>
                          <a:pt x="329" y="433"/>
                          <a:pt x="330" y="433"/>
                          <a:pt x="330" y="434"/>
                        </a:cubicBezTo>
                        <a:cubicBezTo>
                          <a:pt x="330" y="435"/>
                          <a:pt x="330" y="435"/>
                          <a:pt x="331" y="436"/>
                        </a:cubicBezTo>
                        <a:cubicBezTo>
                          <a:pt x="331" y="437"/>
                          <a:pt x="331" y="437"/>
                          <a:pt x="331" y="437"/>
                        </a:cubicBezTo>
                        <a:cubicBezTo>
                          <a:pt x="331" y="438"/>
                          <a:pt x="332" y="439"/>
                          <a:pt x="332" y="439"/>
                        </a:cubicBezTo>
                        <a:cubicBezTo>
                          <a:pt x="332" y="440"/>
                          <a:pt x="332" y="440"/>
                          <a:pt x="332" y="440"/>
                        </a:cubicBezTo>
                        <a:cubicBezTo>
                          <a:pt x="333" y="441"/>
                          <a:pt x="333" y="442"/>
                          <a:pt x="333" y="442"/>
                        </a:cubicBezTo>
                        <a:cubicBezTo>
                          <a:pt x="333" y="443"/>
                          <a:pt x="334" y="443"/>
                          <a:pt x="334" y="443"/>
                        </a:cubicBezTo>
                        <a:cubicBezTo>
                          <a:pt x="334" y="444"/>
                          <a:pt x="334" y="444"/>
                          <a:pt x="335" y="445"/>
                        </a:cubicBezTo>
                        <a:cubicBezTo>
                          <a:pt x="335" y="445"/>
                          <a:pt x="335" y="446"/>
                          <a:pt x="335" y="446"/>
                        </a:cubicBezTo>
                        <a:cubicBezTo>
                          <a:pt x="336" y="446"/>
                          <a:pt x="336" y="447"/>
                          <a:pt x="336" y="447"/>
                        </a:cubicBezTo>
                        <a:cubicBezTo>
                          <a:pt x="336" y="448"/>
                          <a:pt x="337" y="448"/>
                          <a:pt x="337" y="448"/>
                        </a:cubicBezTo>
                        <a:cubicBezTo>
                          <a:pt x="337" y="449"/>
                          <a:pt x="337" y="449"/>
                          <a:pt x="337" y="449"/>
                        </a:cubicBezTo>
                        <a:cubicBezTo>
                          <a:pt x="338" y="450"/>
                          <a:pt x="339" y="451"/>
                          <a:pt x="339" y="452"/>
                        </a:cubicBezTo>
                        <a:cubicBezTo>
                          <a:pt x="339" y="453"/>
                          <a:pt x="340" y="453"/>
                          <a:pt x="340" y="453"/>
                        </a:cubicBezTo>
                        <a:cubicBezTo>
                          <a:pt x="340" y="453"/>
                          <a:pt x="340" y="454"/>
                          <a:pt x="340" y="454"/>
                        </a:cubicBezTo>
                        <a:cubicBezTo>
                          <a:pt x="341" y="454"/>
                          <a:pt x="341" y="455"/>
                          <a:pt x="341" y="455"/>
                        </a:cubicBezTo>
                        <a:cubicBezTo>
                          <a:pt x="341" y="455"/>
                          <a:pt x="341" y="456"/>
                          <a:pt x="342" y="456"/>
                        </a:cubicBezTo>
                        <a:cubicBezTo>
                          <a:pt x="342" y="457"/>
                          <a:pt x="342" y="457"/>
                          <a:pt x="342" y="457"/>
                        </a:cubicBezTo>
                        <a:cubicBezTo>
                          <a:pt x="343" y="458"/>
                          <a:pt x="343" y="459"/>
                          <a:pt x="343" y="460"/>
                        </a:cubicBezTo>
                        <a:cubicBezTo>
                          <a:pt x="343" y="460"/>
                          <a:pt x="344" y="460"/>
                          <a:pt x="344" y="460"/>
                        </a:cubicBezTo>
                        <a:cubicBezTo>
                          <a:pt x="344" y="461"/>
                          <a:pt x="344" y="462"/>
                          <a:pt x="345" y="462"/>
                        </a:cubicBezTo>
                        <a:cubicBezTo>
                          <a:pt x="345" y="463"/>
                          <a:pt x="345" y="463"/>
                          <a:pt x="345" y="463"/>
                        </a:cubicBezTo>
                        <a:cubicBezTo>
                          <a:pt x="346" y="464"/>
                          <a:pt x="346" y="465"/>
                          <a:pt x="346" y="466"/>
                        </a:cubicBezTo>
                        <a:cubicBezTo>
                          <a:pt x="347" y="466"/>
                          <a:pt x="347" y="466"/>
                          <a:pt x="347" y="467"/>
                        </a:cubicBezTo>
                        <a:cubicBezTo>
                          <a:pt x="347" y="468"/>
                          <a:pt x="348" y="469"/>
                          <a:pt x="349" y="470"/>
                        </a:cubicBezTo>
                        <a:cubicBezTo>
                          <a:pt x="359" y="494"/>
                          <a:pt x="350" y="493"/>
                          <a:pt x="339" y="511"/>
                        </a:cubicBezTo>
                        <a:cubicBezTo>
                          <a:pt x="328" y="528"/>
                          <a:pt x="341" y="528"/>
                          <a:pt x="355" y="520"/>
                        </a:cubicBezTo>
                        <a:cubicBezTo>
                          <a:pt x="368" y="512"/>
                          <a:pt x="366" y="519"/>
                          <a:pt x="390" y="550"/>
                        </a:cubicBezTo>
                        <a:cubicBezTo>
                          <a:pt x="395" y="557"/>
                          <a:pt x="398" y="561"/>
                          <a:pt x="401" y="565"/>
                        </a:cubicBezTo>
                        <a:cubicBezTo>
                          <a:pt x="402" y="566"/>
                          <a:pt x="402" y="566"/>
                          <a:pt x="402" y="567"/>
                        </a:cubicBezTo>
                        <a:cubicBezTo>
                          <a:pt x="413" y="581"/>
                          <a:pt x="413" y="582"/>
                          <a:pt x="429" y="596"/>
                        </a:cubicBezTo>
                        <a:cubicBezTo>
                          <a:pt x="439" y="606"/>
                          <a:pt x="445" y="609"/>
                          <a:pt x="449" y="609"/>
                        </a:cubicBezTo>
                        <a:cubicBezTo>
                          <a:pt x="453" y="609"/>
                          <a:pt x="456" y="605"/>
                          <a:pt x="459" y="602"/>
                        </a:cubicBezTo>
                        <a:cubicBezTo>
                          <a:pt x="466" y="596"/>
                          <a:pt x="454" y="589"/>
                          <a:pt x="450" y="572"/>
                        </a:cubicBezTo>
                        <a:close/>
                      </a:path>
                    </a:pathLst>
                  </a:custGeom>
                  <a:solidFill>
                    <a:srgbClr val="412311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34" name="Freeform 337">
                    <a:extLst>
                      <a:ext uri="{FF2B5EF4-FFF2-40B4-BE49-F238E27FC236}">
                        <a16:creationId xmlns:a16="http://schemas.microsoft.com/office/drawing/2014/main" id="{0B2D8099-7AD1-842C-B009-20FD6FF40C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46176" y="2413654"/>
                    <a:ext cx="102693" cy="433729"/>
                  </a:xfrm>
                  <a:custGeom>
                    <a:avLst/>
                    <a:gdLst>
                      <a:gd name="T0" fmla="*/ 55 w 68"/>
                      <a:gd name="T1" fmla="*/ 126 h 288"/>
                      <a:gd name="T2" fmla="*/ 26 w 68"/>
                      <a:gd name="T3" fmla="*/ 50 h 288"/>
                      <a:gd name="T4" fmla="*/ 17 w 68"/>
                      <a:gd name="T5" fmla="*/ 0 h 288"/>
                      <a:gd name="T6" fmla="*/ 5 w 68"/>
                      <a:gd name="T7" fmla="*/ 44 h 288"/>
                      <a:gd name="T8" fmla="*/ 30 w 68"/>
                      <a:gd name="T9" fmla="*/ 107 h 288"/>
                      <a:gd name="T10" fmla="*/ 42 w 68"/>
                      <a:gd name="T11" fmla="*/ 178 h 288"/>
                      <a:gd name="T12" fmla="*/ 61 w 68"/>
                      <a:gd name="T13" fmla="*/ 252 h 288"/>
                      <a:gd name="T14" fmla="*/ 60 w 68"/>
                      <a:gd name="T15" fmla="*/ 222 h 288"/>
                      <a:gd name="T16" fmla="*/ 55 w 68"/>
                      <a:gd name="T17" fmla="*/ 126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88">
                        <a:moveTo>
                          <a:pt x="55" y="126"/>
                        </a:moveTo>
                        <a:cubicBezTo>
                          <a:pt x="52" y="102"/>
                          <a:pt x="42" y="81"/>
                          <a:pt x="26" y="50"/>
                        </a:cubicBezTo>
                        <a:cubicBezTo>
                          <a:pt x="11" y="19"/>
                          <a:pt x="23" y="13"/>
                          <a:pt x="17" y="0"/>
                        </a:cubicBezTo>
                        <a:cubicBezTo>
                          <a:pt x="17" y="0"/>
                          <a:pt x="10" y="29"/>
                          <a:pt x="5" y="44"/>
                        </a:cubicBezTo>
                        <a:cubicBezTo>
                          <a:pt x="0" y="60"/>
                          <a:pt x="11" y="77"/>
                          <a:pt x="30" y="107"/>
                        </a:cubicBezTo>
                        <a:cubicBezTo>
                          <a:pt x="49" y="138"/>
                          <a:pt x="29" y="147"/>
                          <a:pt x="42" y="178"/>
                        </a:cubicBezTo>
                        <a:cubicBezTo>
                          <a:pt x="55" y="209"/>
                          <a:pt x="55" y="215"/>
                          <a:pt x="61" y="252"/>
                        </a:cubicBezTo>
                        <a:cubicBezTo>
                          <a:pt x="68" y="288"/>
                          <a:pt x="63" y="254"/>
                          <a:pt x="60" y="222"/>
                        </a:cubicBezTo>
                        <a:cubicBezTo>
                          <a:pt x="57" y="190"/>
                          <a:pt x="58" y="151"/>
                          <a:pt x="55" y="126"/>
                        </a:cubicBezTo>
                        <a:close/>
                      </a:path>
                    </a:pathLst>
                  </a:custGeom>
                  <a:solidFill>
                    <a:srgbClr val="5D3319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35" name="Freeform 374">
                    <a:extLst>
                      <a:ext uri="{FF2B5EF4-FFF2-40B4-BE49-F238E27FC236}">
                        <a16:creationId xmlns:a16="http://schemas.microsoft.com/office/drawing/2014/main" id="{283A47F0-6DFD-5022-6A62-3C0A27FC9C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51384" y="2216724"/>
                    <a:ext cx="126857" cy="146187"/>
                  </a:xfrm>
                  <a:custGeom>
                    <a:avLst/>
                    <a:gdLst>
                      <a:gd name="T0" fmla="*/ 16 w 84"/>
                      <a:gd name="T1" fmla="*/ 68 h 97"/>
                      <a:gd name="T2" fmla="*/ 50 w 84"/>
                      <a:gd name="T3" fmla="*/ 39 h 97"/>
                      <a:gd name="T4" fmla="*/ 77 w 84"/>
                      <a:gd name="T5" fmla="*/ 22 h 97"/>
                      <a:gd name="T6" fmla="*/ 57 w 84"/>
                      <a:gd name="T7" fmla="*/ 12 h 97"/>
                      <a:gd name="T8" fmla="*/ 33 w 84"/>
                      <a:gd name="T9" fmla="*/ 0 h 97"/>
                      <a:gd name="T10" fmla="*/ 11 w 84"/>
                      <a:gd name="T11" fmla="*/ 38 h 97"/>
                      <a:gd name="T12" fmla="*/ 9 w 84"/>
                      <a:gd name="T13" fmla="*/ 77 h 97"/>
                      <a:gd name="T14" fmla="*/ 16 w 84"/>
                      <a:gd name="T15" fmla="*/ 6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4" h="97">
                        <a:moveTo>
                          <a:pt x="16" y="68"/>
                        </a:moveTo>
                        <a:cubicBezTo>
                          <a:pt x="17" y="65"/>
                          <a:pt x="32" y="57"/>
                          <a:pt x="50" y="39"/>
                        </a:cubicBezTo>
                        <a:cubicBezTo>
                          <a:pt x="67" y="20"/>
                          <a:pt x="69" y="26"/>
                          <a:pt x="77" y="22"/>
                        </a:cubicBezTo>
                        <a:cubicBezTo>
                          <a:pt x="84" y="18"/>
                          <a:pt x="62" y="16"/>
                          <a:pt x="57" y="12"/>
                        </a:cubicBezTo>
                        <a:cubicBezTo>
                          <a:pt x="52" y="8"/>
                          <a:pt x="40" y="5"/>
                          <a:pt x="33" y="0"/>
                        </a:cubicBezTo>
                        <a:cubicBezTo>
                          <a:pt x="33" y="0"/>
                          <a:pt x="21" y="17"/>
                          <a:pt x="11" y="38"/>
                        </a:cubicBezTo>
                        <a:cubicBezTo>
                          <a:pt x="0" y="58"/>
                          <a:pt x="7" y="58"/>
                          <a:pt x="9" y="77"/>
                        </a:cubicBezTo>
                        <a:cubicBezTo>
                          <a:pt x="11" y="97"/>
                          <a:pt x="15" y="71"/>
                          <a:pt x="16" y="68"/>
                        </a:cubicBezTo>
                        <a:close/>
                      </a:path>
                    </a:pathLst>
                  </a:custGeom>
                  <a:solidFill>
                    <a:srgbClr val="5D3319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  <p:grpSp>
              <p:nvGrpSpPr>
                <p:cNvPr id="717" name="Gruppieren 373">
                  <a:extLst>
                    <a:ext uri="{FF2B5EF4-FFF2-40B4-BE49-F238E27FC236}">
                      <a16:creationId xmlns:a16="http://schemas.microsoft.com/office/drawing/2014/main" id="{5517D67F-4CB6-5135-057E-045C763BD8BE}"/>
                    </a:ext>
                  </a:extLst>
                </p:cNvPr>
                <p:cNvGrpSpPr/>
                <p:nvPr/>
              </p:nvGrpSpPr>
              <p:grpSpPr bwMode="gray">
                <a:xfrm>
                  <a:off x="4727221" y="2233638"/>
                  <a:ext cx="337077" cy="593207"/>
                  <a:chOff x="5348288" y="2301875"/>
                  <a:chExt cx="442912" cy="779462"/>
                </a:xfrm>
              </p:grpSpPr>
              <p:sp>
                <p:nvSpPr>
                  <p:cNvPr id="731" name="Freeform 496">
                    <a:extLst>
                      <a:ext uri="{FF2B5EF4-FFF2-40B4-BE49-F238E27FC236}">
                        <a16:creationId xmlns:a16="http://schemas.microsoft.com/office/drawing/2014/main" id="{49ACA858-8EF6-B913-805F-F397C77BA9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48288" y="2301875"/>
                    <a:ext cx="442912" cy="779462"/>
                  </a:xfrm>
                  <a:custGeom>
                    <a:avLst/>
                    <a:gdLst>
                      <a:gd name="T0" fmla="*/ 219 w 224"/>
                      <a:gd name="T1" fmla="*/ 375 h 394"/>
                      <a:gd name="T2" fmla="*/ 199 w 224"/>
                      <a:gd name="T3" fmla="*/ 338 h 394"/>
                      <a:gd name="T4" fmla="*/ 193 w 224"/>
                      <a:gd name="T5" fmla="*/ 302 h 394"/>
                      <a:gd name="T6" fmla="*/ 167 w 224"/>
                      <a:gd name="T7" fmla="*/ 285 h 394"/>
                      <a:gd name="T8" fmla="*/ 161 w 224"/>
                      <a:gd name="T9" fmla="*/ 243 h 394"/>
                      <a:gd name="T10" fmla="*/ 161 w 224"/>
                      <a:gd name="T11" fmla="*/ 246 h 394"/>
                      <a:gd name="T12" fmla="*/ 161 w 224"/>
                      <a:gd name="T13" fmla="*/ 247 h 394"/>
                      <a:gd name="T14" fmla="*/ 161 w 224"/>
                      <a:gd name="T15" fmla="*/ 194 h 394"/>
                      <a:gd name="T16" fmla="*/ 163 w 224"/>
                      <a:gd name="T17" fmla="*/ 194 h 394"/>
                      <a:gd name="T18" fmla="*/ 173 w 224"/>
                      <a:gd name="T19" fmla="*/ 186 h 394"/>
                      <a:gd name="T20" fmla="*/ 199 w 224"/>
                      <a:gd name="T21" fmla="*/ 127 h 394"/>
                      <a:gd name="T22" fmla="*/ 194 w 224"/>
                      <a:gd name="T23" fmla="*/ 66 h 394"/>
                      <a:gd name="T24" fmla="*/ 183 w 224"/>
                      <a:gd name="T25" fmla="*/ 16 h 394"/>
                      <a:gd name="T26" fmla="*/ 135 w 224"/>
                      <a:gd name="T27" fmla="*/ 1 h 394"/>
                      <a:gd name="T28" fmla="*/ 106 w 224"/>
                      <a:gd name="T29" fmla="*/ 16 h 394"/>
                      <a:gd name="T30" fmla="*/ 44 w 224"/>
                      <a:gd name="T31" fmla="*/ 68 h 394"/>
                      <a:gd name="T32" fmla="*/ 35 w 224"/>
                      <a:gd name="T33" fmla="*/ 87 h 394"/>
                      <a:gd name="T34" fmla="*/ 27 w 224"/>
                      <a:gd name="T35" fmla="*/ 94 h 394"/>
                      <a:gd name="T36" fmla="*/ 17 w 224"/>
                      <a:gd name="T37" fmla="*/ 81 h 394"/>
                      <a:gd name="T38" fmla="*/ 3 w 224"/>
                      <a:gd name="T39" fmla="*/ 86 h 394"/>
                      <a:gd name="T40" fmla="*/ 11 w 224"/>
                      <a:gd name="T41" fmla="*/ 118 h 394"/>
                      <a:gd name="T42" fmla="*/ 31 w 224"/>
                      <a:gd name="T43" fmla="*/ 138 h 394"/>
                      <a:gd name="T44" fmla="*/ 40 w 224"/>
                      <a:gd name="T45" fmla="*/ 143 h 394"/>
                      <a:gd name="T46" fmla="*/ 49 w 224"/>
                      <a:gd name="T47" fmla="*/ 162 h 394"/>
                      <a:gd name="T48" fmla="*/ 50 w 224"/>
                      <a:gd name="T49" fmla="*/ 184 h 394"/>
                      <a:gd name="T50" fmla="*/ 51 w 224"/>
                      <a:gd name="T51" fmla="*/ 189 h 394"/>
                      <a:gd name="T52" fmla="*/ 53 w 224"/>
                      <a:gd name="T53" fmla="*/ 213 h 394"/>
                      <a:gd name="T54" fmla="*/ 133 w 224"/>
                      <a:gd name="T55" fmla="*/ 296 h 394"/>
                      <a:gd name="T56" fmla="*/ 198 w 224"/>
                      <a:gd name="T57" fmla="*/ 363 h 394"/>
                      <a:gd name="T58" fmla="*/ 214 w 224"/>
                      <a:gd name="T59" fmla="*/ 391 h 394"/>
                      <a:gd name="T60" fmla="*/ 219 w 224"/>
                      <a:gd name="T61" fmla="*/ 375 h 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24" h="394">
                        <a:moveTo>
                          <a:pt x="219" y="375"/>
                        </a:moveTo>
                        <a:cubicBezTo>
                          <a:pt x="214" y="364"/>
                          <a:pt x="200" y="357"/>
                          <a:pt x="199" y="338"/>
                        </a:cubicBezTo>
                        <a:cubicBezTo>
                          <a:pt x="198" y="319"/>
                          <a:pt x="203" y="309"/>
                          <a:pt x="193" y="302"/>
                        </a:cubicBezTo>
                        <a:cubicBezTo>
                          <a:pt x="193" y="302"/>
                          <a:pt x="169" y="297"/>
                          <a:pt x="167" y="285"/>
                        </a:cubicBezTo>
                        <a:cubicBezTo>
                          <a:pt x="166" y="274"/>
                          <a:pt x="162" y="263"/>
                          <a:pt x="161" y="243"/>
                        </a:cubicBezTo>
                        <a:cubicBezTo>
                          <a:pt x="161" y="246"/>
                          <a:pt x="161" y="246"/>
                          <a:pt x="161" y="246"/>
                        </a:cubicBezTo>
                        <a:cubicBezTo>
                          <a:pt x="161" y="246"/>
                          <a:pt x="161" y="246"/>
                          <a:pt x="161" y="247"/>
                        </a:cubicBezTo>
                        <a:cubicBezTo>
                          <a:pt x="161" y="194"/>
                          <a:pt x="161" y="194"/>
                          <a:pt x="161" y="194"/>
                        </a:cubicBezTo>
                        <a:cubicBezTo>
                          <a:pt x="163" y="194"/>
                          <a:pt x="163" y="194"/>
                          <a:pt x="163" y="194"/>
                        </a:cubicBezTo>
                        <a:cubicBezTo>
                          <a:pt x="167" y="191"/>
                          <a:pt x="171" y="188"/>
                          <a:pt x="173" y="186"/>
                        </a:cubicBezTo>
                        <a:cubicBezTo>
                          <a:pt x="182" y="179"/>
                          <a:pt x="199" y="131"/>
                          <a:pt x="199" y="127"/>
                        </a:cubicBezTo>
                        <a:cubicBezTo>
                          <a:pt x="199" y="123"/>
                          <a:pt x="198" y="73"/>
                          <a:pt x="194" y="66"/>
                        </a:cubicBezTo>
                        <a:cubicBezTo>
                          <a:pt x="191" y="60"/>
                          <a:pt x="187" y="25"/>
                          <a:pt x="183" y="16"/>
                        </a:cubicBezTo>
                        <a:cubicBezTo>
                          <a:pt x="179" y="6"/>
                          <a:pt x="157" y="3"/>
                          <a:pt x="135" y="1"/>
                        </a:cubicBezTo>
                        <a:cubicBezTo>
                          <a:pt x="113" y="0"/>
                          <a:pt x="116" y="8"/>
                          <a:pt x="106" y="16"/>
                        </a:cubicBezTo>
                        <a:cubicBezTo>
                          <a:pt x="97" y="25"/>
                          <a:pt x="49" y="66"/>
                          <a:pt x="44" y="68"/>
                        </a:cubicBezTo>
                        <a:cubicBezTo>
                          <a:pt x="39" y="69"/>
                          <a:pt x="35" y="85"/>
                          <a:pt x="35" y="87"/>
                        </a:cubicBezTo>
                        <a:cubicBezTo>
                          <a:pt x="35" y="87"/>
                          <a:pt x="32" y="96"/>
                          <a:pt x="27" y="94"/>
                        </a:cubicBezTo>
                        <a:cubicBezTo>
                          <a:pt x="22" y="92"/>
                          <a:pt x="19" y="86"/>
                          <a:pt x="17" y="81"/>
                        </a:cubicBezTo>
                        <a:cubicBezTo>
                          <a:pt x="15" y="77"/>
                          <a:pt x="7" y="82"/>
                          <a:pt x="3" y="86"/>
                        </a:cubicBezTo>
                        <a:cubicBezTo>
                          <a:pt x="0" y="91"/>
                          <a:pt x="7" y="110"/>
                          <a:pt x="11" y="118"/>
                        </a:cubicBezTo>
                        <a:cubicBezTo>
                          <a:pt x="14" y="126"/>
                          <a:pt x="24" y="135"/>
                          <a:pt x="31" y="138"/>
                        </a:cubicBezTo>
                        <a:cubicBezTo>
                          <a:pt x="39" y="140"/>
                          <a:pt x="40" y="135"/>
                          <a:pt x="40" y="143"/>
                        </a:cubicBezTo>
                        <a:cubicBezTo>
                          <a:pt x="40" y="147"/>
                          <a:pt x="44" y="154"/>
                          <a:pt x="49" y="162"/>
                        </a:cubicBezTo>
                        <a:cubicBezTo>
                          <a:pt x="49" y="170"/>
                          <a:pt x="50" y="178"/>
                          <a:pt x="50" y="184"/>
                        </a:cubicBezTo>
                        <a:cubicBezTo>
                          <a:pt x="50" y="186"/>
                          <a:pt x="51" y="187"/>
                          <a:pt x="51" y="189"/>
                        </a:cubicBezTo>
                        <a:cubicBezTo>
                          <a:pt x="53" y="199"/>
                          <a:pt x="53" y="213"/>
                          <a:pt x="53" y="213"/>
                        </a:cubicBezTo>
                        <a:cubicBezTo>
                          <a:pt x="53" y="213"/>
                          <a:pt x="127" y="291"/>
                          <a:pt x="133" y="296"/>
                        </a:cubicBezTo>
                        <a:cubicBezTo>
                          <a:pt x="140" y="302"/>
                          <a:pt x="187" y="343"/>
                          <a:pt x="198" y="363"/>
                        </a:cubicBezTo>
                        <a:cubicBezTo>
                          <a:pt x="208" y="383"/>
                          <a:pt x="211" y="394"/>
                          <a:pt x="214" y="391"/>
                        </a:cubicBezTo>
                        <a:cubicBezTo>
                          <a:pt x="218" y="388"/>
                          <a:pt x="224" y="386"/>
                          <a:pt x="219" y="375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32" name="Freeform 497">
                    <a:extLst>
                      <a:ext uri="{FF2B5EF4-FFF2-40B4-BE49-F238E27FC236}">
                        <a16:creationId xmlns:a16="http://schemas.microsoft.com/office/drawing/2014/main" id="{5A90A27E-1455-6F87-A282-793B6F32EC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465763" y="2646363"/>
                    <a:ext cx="204787" cy="155575"/>
                  </a:xfrm>
                  <a:custGeom>
                    <a:avLst/>
                    <a:gdLst>
                      <a:gd name="T0" fmla="*/ 104 w 104"/>
                      <a:gd name="T1" fmla="*/ 20 h 79"/>
                      <a:gd name="T2" fmla="*/ 99 w 104"/>
                      <a:gd name="T3" fmla="*/ 22 h 79"/>
                      <a:gd name="T4" fmla="*/ 59 w 104"/>
                      <a:gd name="T5" fmla="*/ 32 h 79"/>
                      <a:gd name="T6" fmla="*/ 59 w 104"/>
                      <a:gd name="T7" fmla="*/ 32 h 79"/>
                      <a:gd name="T8" fmla="*/ 27 w 104"/>
                      <a:gd name="T9" fmla="*/ 22 h 79"/>
                      <a:gd name="T10" fmla="*/ 0 w 104"/>
                      <a:gd name="T11" fmla="*/ 0 h 79"/>
                      <a:gd name="T12" fmla="*/ 8 w 104"/>
                      <a:gd name="T13" fmla="*/ 18 h 79"/>
                      <a:gd name="T14" fmla="*/ 44 w 104"/>
                      <a:gd name="T15" fmla="*/ 39 h 79"/>
                      <a:gd name="T16" fmla="*/ 75 w 104"/>
                      <a:gd name="T17" fmla="*/ 52 h 79"/>
                      <a:gd name="T18" fmla="*/ 91 w 104"/>
                      <a:gd name="T19" fmla="*/ 70 h 79"/>
                      <a:gd name="T20" fmla="*/ 103 w 104"/>
                      <a:gd name="T21" fmla="*/ 73 h 79"/>
                      <a:gd name="T22" fmla="*/ 103 w 104"/>
                      <a:gd name="T23" fmla="*/ 70 h 79"/>
                      <a:gd name="T24" fmla="*/ 103 w 104"/>
                      <a:gd name="T25" fmla="*/ 65 h 79"/>
                      <a:gd name="T26" fmla="*/ 104 w 104"/>
                      <a:gd name="T27" fmla="*/ 24 h 79"/>
                      <a:gd name="T28" fmla="*/ 104 w 104"/>
                      <a:gd name="T29" fmla="*/ 20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04" h="79">
                        <a:moveTo>
                          <a:pt x="104" y="20"/>
                        </a:moveTo>
                        <a:cubicBezTo>
                          <a:pt x="104" y="20"/>
                          <a:pt x="104" y="20"/>
                          <a:pt x="99" y="22"/>
                        </a:cubicBezTo>
                        <a:cubicBezTo>
                          <a:pt x="94" y="25"/>
                          <a:pt x="72" y="32"/>
                          <a:pt x="59" y="32"/>
                        </a:cubicBezTo>
                        <a:cubicBezTo>
                          <a:pt x="59" y="32"/>
                          <a:pt x="59" y="32"/>
                          <a:pt x="59" y="32"/>
                        </a:cubicBezTo>
                        <a:cubicBezTo>
                          <a:pt x="46" y="32"/>
                          <a:pt x="31" y="24"/>
                          <a:pt x="27" y="22"/>
                        </a:cubicBezTo>
                        <a:cubicBezTo>
                          <a:pt x="23" y="20"/>
                          <a:pt x="0" y="0"/>
                          <a:pt x="0" y="0"/>
                        </a:cubicBezTo>
                        <a:cubicBezTo>
                          <a:pt x="0" y="0"/>
                          <a:pt x="6" y="14"/>
                          <a:pt x="8" y="18"/>
                        </a:cubicBezTo>
                        <a:cubicBezTo>
                          <a:pt x="10" y="21"/>
                          <a:pt x="29" y="34"/>
                          <a:pt x="44" y="39"/>
                        </a:cubicBezTo>
                        <a:cubicBezTo>
                          <a:pt x="59" y="44"/>
                          <a:pt x="63" y="48"/>
                          <a:pt x="75" y="52"/>
                        </a:cubicBezTo>
                        <a:cubicBezTo>
                          <a:pt x="87" y="56"/>
                          <a:pt x="86" y="60"/>
                          <a:pt x="91" y="70"/>
                        </a:cubicBezTo>
                        <a:cubicBezTo>
                          <a:pt x="95" y="79"/>
                          <a:pt x="103" y="73"/>
                          <a:pt x="103" y="73"/>
                        </a:cubicBezTo>
                        <a:cubicBezTo>
                          <a:pt x="103" y="70"/>
                          <a:pt x="103" y="70"/>
                          <a:pt x="103" y="70"/>
                        </a:cubicBezTo>
                        <a:cubicBezTo>
                          <a:pt x="103" y="68"/>
                          <a:pt x="103" y="67"/>
                          <a:pt x="103" y="65"/>
                        </a:cubicBezTo>
                        <a:cubicBezTo>
                          <a:pt x="103" y="48"/>
                          <a:pt x="104" y="31"/>
                          <a:pt x="104" y="24"/>
                        </a:cubicBezTo>
                        <a:lnTo>
                          <a:pt x="104" y="2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50000"/>
                    </a:scheme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  <p:sp>
              <p:nvSpPr>
                <p:cNvPr id="718" name="Freeform 456">
                  <a:extLst>
                    <a:ext uri="{FF2B5EF4-FFF2-40B4-BE49-F238E27FC236}">
                      <a16:creationId xmlns:a16="http://schemas.microsoft.com/office/drawing/2014/main" id="{B0B778ED-A76C-4CC8-77D6-79619121FF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77686" y="2534471"/>
                  <a:ext cx="520717" cy="1041435"/>
                </a:xfrm>
                <a:custGeom>
                  <a:avLst/>
                  <a:gdLst>
                    <a:gd name="T0" fmla="*/ 56 w 346"/>
                    <a:gd name="T1" fmla="*/ 83 h 692"/>
                    <a:gd name="T2" fmla="*/ 113 w 346"/>
                    <a:gd name="T3" fmla="*/ 73 h 692"/>
                    <a:gd name="T4" fmla="*/ 120 w 346"/>
                    <a:gd name="T5" fmla="*/ 71 h 692"/>
                    <a:gd name="T6" fmla="*/ 118 w 346"/>
                    <a:gd name="T7" fmla="*/ 85 h 692"/>
                    <a:gd name="T8" fmla="*/ 181 w 346"/>
                    <a:gd name="T9" fmla="*/ 202 h 692"/>
                    <a:gd name="T10" fmla="*/ 238 w 346"/>
                    <a:gd name="T11" fmla="*/ 479 h 692"/>
                    <a:gd name="T12" fmla="*/ 258 w 346"/>
                    <a:gd name="T13" fmla="*/ 507 h 692"/>
                    <a:gd name="T14" fmla="*/ 235 w 346"/>
                    <a:gd name="T15" fmla="*/ 507 h 692"/>
                    <a:gd name="T16" fmla="*/ 184 w 346"/>
                    <a:gd name="T17" fmla="*/ 627 h 692"/>
                    <a:gd name="T18" fmla="*/ 256 w 346"/>
                    <a:gd name="T19" fmla="*/ 678 h 692"/>
                    <a:gd name="T20" fmla="*/ 324 w 346"/>
                    <a:gd name="T21" fmla="*/ 665 h 692"/>
                    <a:gd name="T22" fmla="*/ 341 w 346"/>
                    <a:gd name="T23" fmla="*/ 646 h 692"/>
                    <a:gd name="T24" fmla="*/ 343 w 346"/>
                    <a:gd name="T25" fmla="*/ 646 h 692"/>
                    <a:gd name="T26" fmla="*/ 345 w 346"/>
                    <a:gd name="T27" fmla="*/ 645 h 692"/>
                    <a:gd name="T28" fmla="*/ 346 w 346"/>
                    <a:gd name="T29" fmla="*/ 645 h 692"/>
                    <a:gd name="T30" fmla="*/ 346 w 346"/>
                    <a:gd name="T31" fmla="*/ 644 h 692"/>
                    <a:gd name="T32" fmla="*/ 346 w 346"/>
                    <a:gd name="T33" fmla="*/ 643 h 692"/>
                    <a:gd name="T34" fmla="*/ 346 w 346"/>
                    <a:gd name="T35" fmla="*/ 643 h 692"/>
                    <a:gd name="T36" fmla="*/ 345 w 346"/>
                    <a:gd name="T37" fmla="*/ 642 h 692"/>
                    <a:gd name="T38" fmla="*/ 344 w 346"/>
                    <a:gd name="T39" fmla="*/ 640 h 692"/>
                    <a:gd name="T40" fmla="*/ 343 w 346"/>
                    <a:gd name="T41" fmla="*/ 639 h 692"/>
                    <a:gd name="T42" fmla="*/ 342 w 346"/>
                    <a:gd name="T43" fmla="*/ 638 h 692"/>
                    <a:gd name="T44" fmla="*/ 340 w 346"/>
                    <a:gd name="T45" fmla="*/ 634 h 692"/>
                    <a:gd name="T46" fmla="*/ 338 w 346"/>
                    <a:gd name="T47" fmla="*/ 631 h 692"/>
                    <a:gd name="T48" fmla="*/ 336 w 346"/>
                    <a:gd name="T49" fmla="*/ 624 h 692"/>
                    <a:gd name="T50" fmla="*/ 334 w 346"/>
                    <a:gd name="T51" fmla="*/ 619 h 692"/>
                    <a:gd name="T52" fmla="*/ 333 w 346"/>
                    <a:gd name="T53" fmla="*/ 608 h 692"/>
                    <a:gd name="T54" fmla="*/ 311 w 346"/>
                    <a:gd name="T55" fmla="*/ 362 h 692"/>
                    <a:gd name="T56" fmla="*/ 316 w 346"/>
                    <a:gd name="T57" fmla="*/ 354 h 692"/>
                    <a:gd name="T58" fmla="*/ 324 w 346"/>
                    <a:gd name="T59" fmla="*/ 333 h 692"/>
                    <a:gd name="T60" fmla="*/ 325 w 346"/>
                    <a:gd name="T61" fmla="*/ 328 h 692"/>
                    <a:gd name="T62" fmla="*/ 327 w 346"/>
                    <a:gd name="T63" fmla="*/ 318 h 692"/>
                    <a:gd name="T64" fmla="*/ 328 w 346"/>
                    <a:gd name="T65" fmla="*/ 312 h 692"/>
                    <a:gd name="T66" fmla="*/ 328 w 346"/>
                    <a:gd name="T67" fmla="*/ 307 h 692"/>
                    <a:gd name="T68" fmla="*/ 328 w 346"/>
                    <a:gd name="T69" fmla="*/ 301 h 692"/>
                    <a:gd name="T70" fmla="*/ 326 w 346"/>
                    <a:gd name="T71" fmla="*/ 291 h 692"/>
                    <a:gd name="T72" fmla="*/ 264 w 346"/>
                    <a:gd name="T73" fmla="*/ 237 h 692"/>
                    <a:gd name="T74" fmla="*/ 271 w 346"/>
                    <a:gd name="T75" fmla="*/ 192 h 692"/>
                    <a:gd name="T76" fmla="*/ 269 w 346"/>
                    <a:gd name="T77" fmla="*/ 186 h 692"/>
                    <a:gd name="T78" fmla="*/ 267 w 346"/>
                    <a:gd name="T79" fmla="*/ 182 h 692"/>
                    <a:gd name="T80" fmla="*/ 265 w 346"/>
                    <a:gd name="T81" fmla="*/ 179 h 692"/>
                    <a:gd name="T82" fmla="*/ 261 w 346"/>
                    <a:gd name="T83" fmla="*/ 173 h 692"/>
                    <a:gd name="T84" fmla="*/ 259 w 346"/>
                    <a:gd name="T85" fmla="*/ 169 h 692"/>
                    <a:gd name="T86" fmla="*/ 257 w 346"/>
                    <a:gd name="T87" fmla="*/ 165 h 692"/>
                    <a:gd name="T88" fmla="*/ 255 w 346"/>
                    <a:gd name="T89" fmla="*/ 160 h 692"/>
                    <a:gd name="T90" fmla="*/ 255 w 346"/>
                    <a:gd name="T91" fmla="*/ 122 h 692"/>
                    <a:gd name="T92" fmla="*/ 236 w 346"/>
                    <a:gd name="T93" fmla="*/ 83 h 692"/>
                    <a:gd name="T94" fmla="*/ 222 w 346"/>
                    <a:gd name="T95" fmla="*/ 102 h 692"/>
                    <a:gd name="T96" fmla="*/ 252 w 346"/>
                    <a:gd name="T97" fmla="*/ 176 h 692"/>
                    <a:gd name="T98" fmla="*/ 218 w 346"/>
                    <a:gd name="T99" fmla="*/ 144 h 692"/>
                    <a:gd name="T100" fmla="*/ 89 w 346"/>
                    <a:gd name="T101" fmla="*/ 8 h 692"/>
                    <a:gd name="T102" fmla="*/ 73 w 346"/>
                    <a:gd name="T103" fmla="*/ 0 h 692"/>
                    <a:gd name="T104" fmla="*/ 61 w 346"/>
                    <a:gd name="T105" fmla="*/ 5 h 692"/>
                    <a:gd name="T106" fmla="*/ 16 w 346"/>
                    <a:gd name="T107" fmla="*/ 72 h 6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46" h="692">
                      <a:moveTo>
                        <a:pt x="16" y="72"/>
                      </a:moveTo>
                      <a:cubicBezTo>
                        <a:pt x="10" y="77"/>
                        <a:pt x="0" y="80"/>
                        <a:pt x="13" y="81"/>
                      </a:cubicBezTo>
                      <a:cubicBezTo>
                        <a:pt x="13" y="81"/>
                        <a:pt x="38" y="82"/>
                        <a:pt x="56" y="83"/>
                      </a:cubicBezTo>
                      <a:cubicBezTo>
                        <a:pt x="73" y="85"/>
                        <a:pt x="71" y="87"/>
                        <a:pt x="87" y="77"/>
                      </a:cubicBezTo>
                      <a:cubicBezTo>
                        <a:pt x="104" y="66"/>
                        <a:pt x="110" y="63"/>
                        <a:pt x="112" y="71"/>
                      </a:cubicBezTo>
                      <a:cubicBezTo>
                        <a:pt x="112" y="71"/>
                        <a:pt x="112" y="72"/>
                        <a:pt x="113" y="73"/>
                      </a:cubicBezTo>
                      <a:cubicBezTo>
                        <a:pt x="113" y="73"/>
                        <a:pt x="113" y="73"/>
                        <a:pt x="113" y="73"/>
                      </a:cubicBezTo>
                      <a:cubicBezTo>
                        <a:pt x="113" y="72"/>
                        <a:pt x="112" y="72"/>
                        <a:pt x="112" y="72"/>
                      </a:cubicBezTo>
                      <a:cubicBezTo>
                        <a:pt x="114" y="71"/>
                        <a:pt x="117" y="71"/>
                        <a:pt x="120" y="71"/>
                      </a:cubicBezTo>
                      <a:cubicBezTo>
                        <a:pt x="128" y="72"/>
                        <a:pt x="136" y="72"/>
                        <a:pt x="137" y="75"/>
                      </a:cubicBezTo>
                      <a:cubicBezTo>
                        <a:pt x="138" y="79"/>
                        <a:pt x="141" y="80"/>
                        <a:pt x="132" y="81"/>
                      </a:cubicBezTo>
                      <a:cubicBezTo>
                        <a:pt x="124" y="83"/>
                        <a:pt x="118" y="85"/>
                        <a:pt x="118" y="85"/>
                      </a:cubicBezTo>
                      <a:cubicBezTo>
                        <a:pt x="118" y="84"/>
                        <a:pt x="118" y="84"/>
                        <a:pt x="118" y="83"/>
                      </a:cubicBezTo>
                      <a:cubicBezTo>
                        <a:pt x="118" y="83"/>
                        <a:pt x="118" y="83"/>
                        <a:pt x="118" y="83"/>
                      </a:cubicBezTo>
                      <a:cubicBezTo>
                        <a:pt x="134" y="115"/>
                        <a:pt x="178" y="197"/>
                        <a:pt x="181" y="202"/>
                      </a:cubicBezTo>
                      <a:cubicBezTo>
                        <a:pt x="185" y="208"/>
                        <a:pt x="203" y="247"/>
                        <a:pt x="210" y="262"/>
                      </a:cubicBezTo>
                      <a:cubicBezTo>
                        <a:pt x="216" y="277"/>
                        <a:pt x="240" y="391"/>
                        <a:pt x="241" y="403"/>
                      </a:cubicBezTo>
                      <a:cubicBezTo>
                        <a:pt x="242" y="410"/>
                        <a:pt x="241" y="449"/>
                        <a:pt x="238" y="479"/>
                      </a:cubicBezTo>
                      <a:cubicBezTo>
                        <a:pt x="239" y="479"/>
                        <a:pt x="239" y="479"/>
                        <a:pt x="239" y="479"/>
                      </a:cubicBezTo>
                      <a:cubicBezTo>
                        <a:pt x="239" y="479"/>
                        <a:pt x="243" y="481"/>
                        <a:pt x="245" y="482"/>
                      </a:cubicBezTo>
                      <a:cubicBezTo>
                        <a:pt x="248" y="484"/>
                        <a:pt x="254" y="497"/>
                        <a:pt x="258" y="507"/>
                      </a:cubicBezTo>
                      <a:cubicBezTo>
                        <a:pt x="261" y="517"/>
                        <a:pt x="261" y="521"/>
                        <a:pt x="262" y="532"/>
                      </a:cubicBezTo>
                      <a:cubicBezTo>
                        <a:pt x="263" y="542"/>
                        <a:pt x="254" y="517"/>
                        <a:pt x="249" y="510"/>
                      </a:cubicBezTo>
                      <a:cubicBezTo>
                        <a:pt x="244" y="503"/>
                        <a:pt x="235" y="507"/>
                        <a:pt x="235" y="507"/>
                      </a:cubicBezTo>
                      <a:cubicBezTo>
                        <a:pt x="234" y="507"/>
                        <a:pt x="234" y="507"/>
                        <a:pt x="234" y="507"/>
                      </a:cubicBezTo>
                      <a:cubicBezTo>
                        <a:pt x="233" y="511"/>
                        <a:pt x="233" y="514"/>
                        <a:pt x="232" y="516"/>
                      </a:cubicBezTo>
                      <a:cubicBezTo>
                        <a:pt x="225" y="529"/>
                        <a:pt x="204" y="612"/>
                        <a:pt x="184" y="627"/>
                      </a:cubicBezTo>
                      <a:cubicBezTo>
                        <a:pt x="167" y="641"/>
                        <a:pt x="159" y="634"/>
                        <a:pt x="169" y="640"/>
                      </a:cubicBezTo>
                      <a:cubicBezTo>
                        <a:pt x="170" y="641"/>
                        <a:pt x="171" y="642"/>
                        <a:pt x="173" y="643"/>
                      </a:cubicBezTo>
                      <a:cubicBezTo>
                        <a:pt x="189" y="653"/>
                        <a:pt x="244" y="679"/>
                        <a:pt x="256" y="678"/>
                      </a:cubicBezTo>
                      <a:cubicBezTo>
                        <a:pt x="268" y="677"/>
                        <a:pt x="269" y="669"/>
                        <a:pt x="274" y="676"/>
                      </a:cubicBezTo>
                      <a:cubicBezTo>
                        <a:pt x="278" y="683"/>
                        <a:pt x="300" y="692"/>
                        <a:pt x="314" y="681"/>
                      </a:cubicBezTo>
                      <a:cubicBezTo>
                        <a:pt x="320" y="676"/>
                        <a:pt x="322" y="670"/>
                        <a:pt x="324" y="665"/>
                      </a:cubicBezTo>
                      <a:cubicBezTo>
                        <a:pt x="326" y="657"/>
                        <a:pt x="328" y="649"/>
                        <a:pt x="339" y="647"/>
                      </a:cubicBezTo>
                      <a:cubicBezTo>
                        <a:pt x="340" y="647"/>
                        <a:pt x="340" y="646"/>
                        <a:pt x="341" y="646"/>
                      </a:cubicBezTo>
                      <a:cubicBezTo>
                        <a:pt x="341" y="646"/>
                        <a:pt x="341" y="646"/>
                        <a:pt x="341" y="646"/>
                      </a:cubicBezTo>
                      <a:cubicBezTo>
                        <a:pt x="341" y="646"/>
                        <a:pt x="342" y="646"/>
                        <a:pt x="342" y="646"/>
                      </a:cubicBezTo>
                      <a:cubicBezTo>
                        <a:pt x="342" y="646"/>
                        <a:pt x="342" y="646"/>
                        <a:pt x="343" y="646"/>
                      </a:cubicBezTo>
                      <a:cubicBezTo>
                        <a:pt x="343" y="646"/>
                        <a:pt x="343" y="646"/>
                        <a:pt x="343" y="646"/>
                      </a:cubicBezTo>
                      <a:cubicBezTo>
                        <a:pt x="344" y="646"/>
                        <a:pt x="344" y="645"/>
                        <a:pt x="344" y="645"/>
                      </a:cubicBezTo>
                      <a:cubicBezTo>
                        <a:pt x="344" y="645"/>
                        <a:pt x="344" y="645"/>
                        <a:pt x="344" y="645"/>
                      </a:cubicBezTo>
                      <a:cubicBezTo>
                        <a:pt x="345" y="645"/>
                        <a:pt x="345" y="645"/>
                        <a:pt x="345" y="645"/>
                      </a:cubicBezTo>
                      <a:cubicBezTo>
                        <a:pt x="345" y="645"/>
                        <a:pt x="345" y="645"/>
                        <a:pt x="345" y="645"/>
                      </a:cubicBezTo>
                      <a:cubicBezTo>
                        <a:pt x="345" y="645"/>
                        <a:pt x="345" y="645"/>
                        <a:pt x="345" y="645"/>
                      </a:cubicBezTo>
                      <a:cubicBezTo>
                        <a:pt x="346" y="645"/>
                        <a:pt x="346" y="645"/>
                        <a:pt x="346" y="645"/>
                      </a:cubicBezTo>
                      <a:cubicBezTo>
                        <a:pt x="346" y="645"/>
                        <a:pt x="346" y="645"/>
                        <a:pt x="346" y="644"/>
                      </a:cubicBezTo>
                      <a:cubicBezTo>
                        <a:pt x="346" y="644"/>
                        <a:pt x="346" y="644"/>
                        <a:pt x="346" y="644"/>
                      </a:cubicBezTo>
                      <a:cubicBezTo>
                        <a:pt x="346" y="644"/>
                        <a:pt x="346" y="644"/>
                        <a:pt x="346" y="644"/>
                      </a:cubicBezTo>
                      <a:cubicBezTo>
                        <a:pt x="346" y="644"/>
                        <a:pt x="346" y="644"/>
                        <a:pt x="346" y="644"/>
                      </a:cubicBezTo>
                      <a:cubicBezTo>
                        <a:pt x="346" y="644"/>
                        <a:pt x="346" y="644"/>
                        <a:pt x="346" y="644"/>
                      </a:cubicBezTo>
                      <a:cubicBezTo>
                        <a:pt x="346" y="644"/>
                        <a:pt x="346" y="644"/>
                        <a:pt x="346" y="643"/>
                      </a:cubicBezTo>
                      <a:cubicBezTo>
                        <a:pt x="346" y="643"/>
                        <a:pt x="346" y="643"/>
                        <a:pt x="346" y="643"/>
                      </a:cubicBezTo>
                      <a:cubicBezTo>
                        <a:pt x="346" y="643"/>
                        <a:pt x="346" y="643"/>
                        <a:pt x="346" y="643"/>
                      </a:cubicBezTo>
                      <a:cubicBezTo>
                        <a:pt x="346" y="643"/>
                        <a:pt x="346" y="643"/>
                        <a:pt x="346" y="643"/>
                      </a:cubicBezTo>
                      <a:cubicBezTo>
                        <a:pt x="346" y="643"/>
                        <a:pt x="346" y="643"/>
                        <a:pt x="346" y="642"/>
                      </a:cubicBezTo>
                      <a:cubicBezTo>
                        <a:pt x="346" y="642"/>
                        <a:pt x="346" y="642"/>
                        <a:pt x="346" y="642"/>
                      </a:cubicBezTo>
                      <a:cubicBezTo>
                        <a:pt x="345" y="642"/>
                        <a:pt x="345" y="642"/>
                        <a:pt x="345" y="642"/>
                      </a:cubicBezTo>
                      <a:cubicBezTo>
                        <a:pt x="345" y="642"/>
                        <a:pt x="345" y="642"/>
                        <a:pt x="345" y="641"/>
                      </a:cubicBezTo>
                      <a:cubicBezTo>
                        <a:pt x="345" y="641"/>
                        <a:pt x="345" y="641"/>
                        <a:pt x="345" y="641"/>
                      </a:cubicBezTo>
                      <a:cubicBezTo>
                        <a:pt x="345" y="641"/>
                        <a:pt x="344" y="641"/>
                        <a:pt x="344" y="640"/>
                      </a:cubicBezTo>
                      <a:cubicBezTo>
                        <a:pt x="344" y="640"/>
                        <a:pt x="344" y="640"/>
                        <a:pt x="344" y="640"/>
                      </a:cubicBezTo>
                      <a:cubicBezTo>
                        <a:pt x="344" y="640"/>
                        <a:pt x="344" y="640"/>
                        <a:pt x="343" y="640"/>
                      </a:cubicBezTo>
                      <a:cubicBezTo>
                        <a:pt x="343" y="639"/>
                        <a:pt x="343" y="639"/>
                        <a:pt x="343" y="639"/>
                      </a:cubicBezTo>
                      <a:cubicBezTo>
                        <a:pt x="343" y="639"/>
                        <a:pt x="343" y="639"/>
                        <a:pt x="342" y="638"/>
                      </a:cubicBezTo>
                      <a:cubicBezTo>
                        <a:pt x="342" y="638"/>
                        <a:pt x="342" y="638"/>
                        <a:pt x="342" y="638"/>
                      </a:cubicBezTo>
                      <a:cubicBezTo>
                        <a:pt x="342" y="638"/>
                        <a:pt x="342" y="638"/>
                        <a:pt x="342" y="638"/>
                      </a:cubicBezTo>
                      <a:cubicBezTo>
                        <a:pt x="342" y="638"/>
                        <a:pt x="342" y="637"/>
                        <a:pt x="341" y="636"/>
                      </a:cubicBezTo>
                      <a:cubicBezTo>
                        <a:pt x="341" y="636"/>
                        <a:pt x="341" y="636"/>
                        <a:pt x="341" y="636"/>
                      </a:cubicBezTo>
                      <a:cubicBezTo>
                        <a:pt x="340" y="635"/>
                        <a:pt x="340" y="635"/>
                        <a:pt x="340" y="634"/>
                      </a:cubicBezTo>
                      <a:cubicBezTo>
                        <a:pt x="340" y="634"/>
                        <a:pt x="339" y="634"/>
                        <a:pt x="339" y="634"/>
                      </a:cubicBezTo>
                      <a:cubicBezTo>
                        <a:pt x="339" y="633"/>
                        <a:pt x="339" y="632"/>
                        <a:pt x="338" y="631"/>
                      </a:cubicBezTo>
                      <a:cubicBezTo>
                        <a:pt x="338" y="631"/>
                        <a:pt x="338" y="631"/>
                        <a:pt x="338" y="631"/>
                      </a:cubicBezTo>
                      <a:cubicBezTo>
                        <a:pt x="338" y="630"/>
                        <a:pt x="337" y="629"/>
                        <a:pt x="337" y="628"/>
                      </a:cubicBezTo>
                      <a:cubicBezTo>
                        <a:pt x="337" y="628"/>
                        <a:pt x="337" y="628"/>
                        <a:pt x="337" y="628"/>
                      </a:cubicBezTo>
                      <a:cubicBezTo>
                        <a:pt x="336" y="626"/>
                        <a:pt x="336" y="625"/>
                        <a:pt x="336" y="624"/>
                      </a:cubicBezTo>
                      <a:cubicBezTo>
                        <a:pt x="335" y="624"/>
                        <a:pt x="335" y="624"/>
                        <a:pt x="335" y="623"/>
                      </a:cubicBezTo>
                      <a:cubicBezTo>
                        <a:pt x="335" y="622"/>
                        <a:pt x="335" y="621"/>
                        <a:pt x="334" y="620"/>
                      </a:cubicBezTo>
                      <a:cubicBezTo>
                        <a:pt x="334" y="619"/>
                        <a:pt x="334" y="619"/>
                        <a:pt x="334" y="619"/>
                      </a:cubicBezTo>
                      <a:cubicBezTo>
                        <a:pt x="334" y="617"/>
                        <a:pt x="334" y="616"/>
                        <a:pt x="334" y="614"/>
                      </a:cubicBezTo>
                      <a:cubicBezTo>
                        <a:pt x="334" y="614"/>
                        <a:pt x="333" y="614"/>
                        <a:pt x="333" y="614"/>
                      </a:cubicBezTo>
                      <a:cubicBezTo>
                        <a:pt x="333" y="612"/>
                        <a:pt x="333" y="610"/>
                        <a:pt x="333" y="608"/>
                      </a:cubicBezTo>
                      <a:cubicBezTo>
                        <a:pt x="331" y="570"/>
                        <a:pt x="308" y="521"/>
                        <a:pt x="297" y="500"/>
                      </a:cubicBezTo>
                      <a:cubicBezTo>
                        <a:pt x="286" y="479"/>
                        <a:pt x="290" y="462"/>
                        <a:pt x="294" y="450"/>
                      </a:cubicBezTo>
                      <a:cubicBezTo>
                        <a:pt x="299" y="438"/>
                        <a:pt x="298" y="378"/>
                        <a:pt x="311" y="362"/>
                      </a:cubicBezTo>
                      <a:cubicBezTo>
                        <a:pt x="312" y="361"/>
                        <a:pt x="313" y="360"/>
                        <a:pt x="314" y="358"/>
                      </a:cubicBezTo>
                      <a:cubicBezTo>
                        <a:pt x="314" y="358"/>
                        <a:pt x="314" y="358"/>
                        <a:pt x="314" y="358"/>
                      </a:cubicBezTo>
                      <a:cubicBezTo>
                        <a:pt x="315" y="357"/>
                        <a:pt x="315" y="356"/>
                        <a:pt x="316" y="354"/>
                      </a:cubicBezTo>
                      <a:cubicBezTo>
                        <a:pt x="319" y="349"/>
                        <a:pt x="321" y="343"/>
                        <a:pt x="323" y="337"/>
                      </a:cubicBezTo>
                      <a:cubicBezTo>
                        <a:pt x="323" y="336"/>
                        <a:pt x="323" y="336"/>
                        <a:pt x="323" y="336"/>
                      </a:cubicBezTo>
                      <a:cubicBezTo>
                        <a:pt x="324" y="335"/>
                        <a:pt x="324" y="334"/>
                        <a:pt x="324" y="333"/>
                      </a:cubicBezTo>
                      <a:cubicBezTo>
                        <a:pt x="324" y="332"/>
                        <a:pt x="324" y="332"/>
                        <a:pt x="325" y="332"/>
                      </a:cubicBezTo>
                      <a:cubicBezTo>
                        <a:pt x="325" y="331"/>
                        <a:pt x="325" y="330"/>
                        <a:pt x="325" y="329"/>
                      </a:cubicBezTo>
                      <a:cubicBezTo>
                        <a:pt x="325" y="328"/>
                        <a:pt x="325" y="328"/>
                        <a:pt x="325" y="328"/>
                      </a:cubicBezTo>
                      <a:cubicBezTo>
                        <a:pt x="326" y="327"/>
                        <a:pt x="326" y="326"/>
                        <a:pt x="326" y="325"/>
                      </a:cubicBezTo>
                      <a:cubicBezTo>
                        <a:pt x="326" y="324"/>
                        <a:pt x="326" y="324"/>
                        <a:pt x="326" y="324"/>
                      </a:cubicBezTo>
                      <a:cubicBezTo>
                        <a:pt x="327" y="322"/>
                        <a:pt x="327" y="320"/>
                        <a:pt x="327" y="318"/>
                      </a:cubicBezTo>
                      <a:cubicBezTo>
                        <a:pt x="327" y="318"/>
                        <a:pt x="327" y="317"/>
                        <a:pt x="327" y="317"/>
                      </a:cubicBezTo>
                      <a:cubicBezTo>
                        <a:pt x="327" y="316"/>
                        <a:pt x="327" y="315"/>
                        <a:pt x="327" y="315"/>
                      </a:cubicBezTo>
                      <a:cubicBezTo>
                        <a:pt x="328" y="314"/>
                        <a:pt x="328" y="313"/>
                        <a:pt x="328" y="312"/>
                      </a:cubicBezTo>
                      <a:cubicBezTo>
                        <a:pt x="328" y="312"/>
                        <a:pt x="328" y="311"/>
                        <a:pt x="328" y="311"/>
                      </a:cubicBezTo>
                      <a:cubicBezTo>
                        <a:pt x="328" y="310"/>
                        <a:pt x="328" y="309"/>
                        <a:pt x="328" y="308"/>
                      </a:cubicBezTo>
                      <a:cubicBezTo>
                        <a:pt x="328" y="308"/>
                        <a:pt x="328" y="307"/>
                        <a:pt x="328" y="307"/>
                      </a:cubicBezTo>
                      <a:cubicBezTo>
                        <a:pt x="328" y="306"/>
                        <a:pt x="328" y="305"/>
                        <a:pt x="328" y="304"/>
                      </a:cubicBezTo>
                      <a:cubicBezTo>
                        <a:pt x="328" y="304"/>
                        <a:pt x="328" y="303"/>
                        <a:pt x="328" y="303"/>
                      </a:cubicBezTo>
                      <a:cubicBezTo>
                        <a:pt x="328" y="302"/>
                        <a:pt x="328" y="301"/>
                        <a:pt x="328" y="301"/>
                      </a:cubicBezTo>
                      <a:cubicBezTo>
                        <a:pt x="328" y="300"/>
                        <a:pt x="328" y="300"/>
                        <a:pt x="327" y="299"/>
                      </a:cubicBezTo>
                      <a:cubicBezTo>
                        <a:pt x="327" y="298"/>
                        <a:pt x="327" y="297"/>
                        <a:pt x="327" y="296"/>
                      </a:cubicBezTo>
                      <a:cubicBezTo>
                        <a:pt x="327" y="294"/>
                        <a:pt x="326" y="293"/>
                        <a:pt x="326" y="291"/>
                      </a:cubicBezTo>
                      <a:cubicBezTo>
                        <a:pt x="323" y="287"/>
                        <a:pt x="320" y="283"/>
                        <a:pt x="315" y="276"/>
                      </a:cubicBezTo>
                      <a:cubicBezTo>
                        <a:pt x="291" y="245"/>
                        <a:pt x="293" y="238"/>
                        <a:pt x="280" y="246"/>
                      </a:cubicBezTo>
                      <a:cubicBezTo>
                        <a:pt x="266" y="254"/>
                        <a:pt x="253" y="254"/>
                        <a:pt x="264" y="237"/>
                      </a:cubicBezTo>
                      <a:cubicBezTo>
                        <a:pt x="275" y="219"/>
                        <a:pt x="284" y="220"/>
                        <a:pt x="274" y="196"/>
                      </a:cubicBezTo>
                      <a:cubicBezTo>
                        <a:pt x="273" y="195"/>
                        <a:pt x="272" y="194"/>
                        <a:pt x="272" y="193"/>
                      </a:cubicBezTo>
                      <a:cubicBezTo>
                        <a:pt x="272" y="192"/>
                        <a:pt x="272" y="192"/>
                        <a:pt x="271" y="192"/>
                      </a:cubicBezTo>
                      <a:cubicBezTo>
                        <a:pt x="271" y="191"/>
                        <a:pt x="271" y="190"/>
                        <a:pt x="270" y="189"/>
                      </a:cubicBezTo>
                      <a:cubicBezTo>
                        <a:pt x="270" y="189"/>
                        <a:pt x="270" y="189"/>
                        <a:pt x="270" y="188"/>
                      </a:cubicBezTo>
                      <a:cubicBezTo>
                        <a:pt x="269" y="188"/>
                        <a:pt x="269" y="187"/>
                        <a:pt x="269" y="186"/>
                      </a:cubicBezTo>
                      <a:cubicBezTo>
                        <a:pt x="269" y="186"/>
                        <a:pt x="268" y="186"/>
                        <a:pt x="268" y="186"/>
                      </a:cubicBezTo>
                      <a:cubicBezTo>
                        <a:pt x="268" y="185"/>
                        <a:pt x="268" y="184"/>
                        <a:pt x="267" y="183"/>
                      </a:cubicBezTo>
                      <a:cubicBezTo>
                        <a:pt x="267" y="183"/>
                        <a:pt x="267" y="183"/>
                        <a:pt x="267" y="182"/>
                      </a:cubicBezTo>
                      <a:cubicBezTo>
                        <a:pt x="266" y="182"/>
                        <a:pt x="266" y="181"/>
                        <a:pt x="266" y="181"/>
                      </a:cubicBezTo>
                      <a:cubicBezTo>
                        <a:pt x="266" y="181"/>
                        <a:pt x="266" y="180"/>
                        <a:pt x="265" y="180"/>
                      </a:cubicBezTo>
                      <a:cubicBezTo>
                        <a:pt x="265" y="180"/>
                        <a:pt x="265" y="179"/>
                        <a:pt x="265" y="179"/>
                      </a:cubicBezTo>
                      <a:cubicBezTo>
                        <a:pt x="264" y="178"/>
                        <a:pt x="263" y="177"/>
                        <a:pt x="262" y="175"/>
                      </a:cubicBezTo>
                      <a:cubicBezTo>
                        <a:pt x="262" y="175"/>
                        <a:pt x="262" y="175"/>
                        <a:pt x="262" y="174"/>
                      </a:cubicBezTo>
                      <a:cubicBezTo>
                        <a:pt x="262" y="174"/>
                        <a:pt x="261" y="174"/>
                        <a:pt x="261" y="173"/>
                      </a:cubicBezTo>
                      <a:cubicBezTo>
                        <a:pt x="261" y="173"/>
                        <a:pt x="261" y="172"/>
                        <a:pt x="260" y="172"/>
                      </a:cubicBezTo>
                      <a:cubicBezTo>
                        <a:pt x="260" y="172"/>
                        <a:pt x="260" y="171"/>
                        <a:pt x="260" y="171"/>
                      </a:cubicBezTo>
                      <a:cubicBezTo>
                        <a:pt x="259" y="170"/>
                        <a:pt x="259" y="170"/>
                        <a:pt x="259" y="169"/>
                      </a:cubicBezTo>
                      <a:cubicBezTo>
                        <a:pt x="259" y="169"/>
                        <a:pt x="258" y="169"/>
                        <a:pt x="258" y="168"/>
                      </a:cubicBezTo>
                      <a:cubicBezTo>
                        <a:pt x="258" y="168"/>
                        <a:pt x="258" y="167"/>
                        <a:pt x="257" y="166"/>
                      </a:cubicBezTo>
                      <a:cubicBezTo>
                        <a:pt x="257" y="166"/>
                        <a:pt x="257" y="166"/>
                        <a:pt x="257" y="165"/>
                      </a:cubicBezTo>
                      <a:cubicBezTo>
                        <a:pt x="257" y="165"/>
                        <a:pt x="256" y="164"/>
                        <a:pt x="256" y="163"/>
                      </a:cubicBezTo>
                      <a:cubicBezTo>
                        <a:pt x="256" y="163"/>
                        <a:pt x="256" y="163"/>
                        <a:pt x="256" y="162"/>
                      </a:cubicBezTo>
                      <a:cubicBezTo>
                        <a:pt x="255" y="161"/>
                        <a:pt x="255" y="161"/>
                        <a:pt x="255" y="160"/>
                      </a:cubicBezTo>
                      <a:cubicBezTo>
                        <a:pt x="255" y="159"/>
                        <a:pt x="254" y="159"/>
                        <a:pt x="254" y="159"/>
                      </a:cubicBezTo>
                      <a:cubicBezTo>
                        <a:pt x="254" y="157"/>
                        <a:pt x="253" y="156"/>
                        <a:pt x="253" y="154"/>
                      </a:cubicBezTo>
                      <a:cubicBezTo>
                        <a:pt x="247" y="133"/>
                        <a:pt x="255" y="149"/>
                        <a:pt x="255" y="122"/>
                      </a:cubicBezTo>
                      <a:cubicBezTo>
                        <a:pt x="255" y="113"/>
                        <a:pt x="256" y="106"/>
                        <a:pt x="257" y="101"/>
                      </a:cubicBezTo>
                      <a:cubicBezTo>
                        <a:pt x="254" y="101"/>
                        <a:pt x="252" y="100"/>
                        <a:pt x="246" y="99"/>
                      </a:cubicBezTo>
                      <a:cubicBezTo>
                        <a:pt x="239" y="96"/>
                        <a:pt x="241" y="97"/>
                        <a:pt x="236" y="83"/>
                      </a:cubicBezTo>
                      <a:cubicBezTo>
                        <a:pt x="230" y="69"/>
                        <a:pt x="233" y="80"/>
                        <a:pt x="226" y="80"/>
                      </a:cubicBezTo>
                      <a:cubicBezTo>
                        <a:pt x="219" y="80"/>
                        <a:pt x="222" y="88"/>
                        <a:pt x="222" y="98"/>
                      </a:cubicBezTo>
                      <a:cubicBezTo>
                        <a:pt x="222" y="98"/>
                        <a:pt x="222" y="100"/>
                        <a:pt x="222" y="102"/>
                      </a:cubicBezTo>
                      <a:cubicBezTo>
                        <a:pt x="231" y="103"/>
                        <a:pt x="226" y="106"/>
                        <a:pt x="229" y="113"/>
                      </a:cubicBezTo>
                      <a:cubicBezTo>
                        <a:pt x="232" y="120"/>
                        <a:pt x="231" y="139"/>
                        <a:pt x="232" y="149"/>
                      </a:cubicBezTo>
                      <a:cubicBezTo>
                        <a:pt x="233" y="160"/>
                        <a:pt x="250" y="172"/>
                        <a:pt x="252" y="176"/>
                      </a:cubicBezTo>
                      <a:cubicBezTo>
                        <a:pt x="253" y="180"/>
                        <a:pt x="253" y="187"/>
                        <a:pt x="247" y="189"/>
                      </a:cubicBezTo>
                      <a:cubicBezTo>
                        <a:pt x="242" y="192"/>
                        <a:pt x="238" y="175"/>
                        <a:pt x="236" y="169"/>
                      </a:cubicBezTo>
                      <a:cubicBezTo>
                        <a:pt x="235" y="166"/>
                        <a:pt x="227" y="155"/>
                        <a:pt x="218" y="144"/>
                      </a:cubicBezTo>
                      <a:cubicBezTo>
                        <a:pt x="208" y="133"/>
                        <a:pt x="195" y="122"/>
                        <a:pt x="193" y="120"/>
                      </a:cubicBezTo>
                      <a:cubicBezTo>
                        <a:pt x="189" y="117"/>
                        <a:pt x="105" y="34"/>
                        <a:pt x="105" y="34"/>
                      </a:cubicBezTo>
                      <a:cubicBezTo>
                        <a:pt x="105" y="34"/>
                        <a:pt x="93" y="13"/>
                        <a:pt x="89" y="8"/>
                      </a:cubicBezTo>
                      <a:cubicBezTo>
                        <a:pt x="88" y="6"/>
                        <a:pt x="87" y="5"/>
                        <a:pt x="85" y="4"/>
                      </a:cubicBezTo>
                      <a:cubicBezTo>
                        <a:pt x="83" y="11"/>
                        <a:pt x="78" y="1"/>
                        <a:pt x="74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0" y="0"/>
                        <a:pt x="67" y="1"/>
                        <a:pt x="64" y="4"/>
                      </a:cubicBezTo>
                      <a:cubicBezTo>
                        <a:pt x="63" y="4"/>
                        <a:pt x="62" y="5"/>
                        <a:pt x="61" y="5"/>
                      </a:cubicBezTo>
                      <a:cubicBezTo>
                        <a:pt x="53" y="11"/>
                        <a:pt x="42" y="21"/>
                        <a:pt x="32" y="28"/>
                      </a:cubicBezTo>
                      <a:cubicBezTo>
                        <a:pt x="26" y="32"/>
                        <a:pt x="18" y="37"/>
                        <a:pt x="9" y="42"/>
                      </a:cubicBezTo>
                      <a:cubicBezTo>
                        <a:pt x="12" y="53"/>
                        <a:pt x="21" y="68"/>
                        <a:pt x="16" y="72"/>
                      </a:cubicBezTo>
                      <a:close/>
                    </a:path>
                  </a:pathLst>
                </a:custGeom>
                <a:solidFill>
                  <a:srgbClr val="3498DB">
                    <a:lumMod val="20000"/>
                    <a:lumOff val="80000"/>
                  </a:srgb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grpSp>
              <p:nvGrpSpPr>
                <p:cNvPr id="719" name="Gruppieren 375">
                  <a:extLst>
                    <a:ext uri="{FF2B5EF4-FFF2-40B4-BE49-F238E27FC236}">
                      <a16:creationId xmlns:a16="http://schemas.microsoft.com/office/drawing/2014/main" id="{9CFB3D75-3F76-BDE9-1BE4-B9ADAEAB7CBF}"/>
                    </a:ext>
                  </a:extLst>
                </p:cNvPr>
                <p:cNvGrpSpPr/>
                <p:nvPr/>
              </p:nvGrpSpPr>
              <p:grpSpPr bwMode="gray">
                <a:xfrm>
                  <a:off x="4539955" y="2597295"/>
                  <a:ext cx="738187" cy="1175541"/>
                  <a:chOff x="5102225" y="2779713"/>
                  <a:chExt cx="969963" cy="1544637"/>
                </a:xfrm>
              </p:grpSpPr>
              <p:grpSp>
                <p:nvGrpSpPr>
                  <p:cNvPr id="720" name="Gruppieren 376">
                    <a:extLst>
                      <a:ext uri="{FF2B5EF4-FFF2-40B4-BE49-F238E27FC236}">
                        <a16:creationId xmlns:a16="http://schemas.microsoft.com/office/drawing/2014/main" id="{6719A7BE-0B4C-AFAA-E166-7D8944E00BC5}"/>
                      </a:ext>
                    </a:extLst>
                  </p:cNvPr>
                  <p:cNvGrpSpPr/>
                  <p:nvPr/>
                </p:nvGrpSpPr>
                <p:grpSpPr bwMode="gray">
                  <a:xfrm>
                    <a:off x="5102225" y="2779713"/>
                    <a:ext cx="701675" cy="1544637"/>
                    <a:chOff x="5102225" y="2779713"/>
                    <a:chExt cx="701675" cy="1544637"/>
                  </a:xfrm>
                </p:grpSpPr>
                <p:sp>
                  <p:nvSpPr>
                    <p:cNvPr id="726" name="Freeform 487">
                      <a:extLst>
                        <a:ext uri="{FF2B5EF4-FFF2-40B4-BE49-F238E27FC236}">
                          <a16:creationId xmlns:a16="http://schemas.microsoft.com/office/drawing/2014/main" id="{8FB7C46E-C364-C887-3FCE-1DFA64B08F1F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gray">
                    <a:xfrm>
                      <a:off x="5102225" y="2779713"/>
                      <a:ext cx="701675" cy="1544637"/>
                    </a:xfrm>
                    <a:custGeom>
                      <a:avLst/>
                      <a:gdLst>
                        <a:gd name="T0" fmla="*/ 354 w 355"/>
                        <a:gd name="T1" fmla="*/ 490 h 781"/>
                        <a:gd name="T2" fmla="*/ 350 w 355"/>
                        <a:gd name="T3" fmla="*/ 465 h 781"/>
                        <a:gd name="T4" fmla="*/ 337 w 355"/>
                        <a:gd name="T5" fmla="*/ 440 h 781"/>
                        <a:gd name="T6" fmla="*/ 331 w 355"/>
                        <a:gd name="T7" fmla="*/ 437 h 781"/>
                        <a:gd name="T8" fmla="*/ 330 w 355"/>
                        <a:gd name="T9" fmla="*/ 437 h 781"/>
                        <a:gd name="T10" fmla="*/ 333 w 355"/>
                        <a:gd name="T11" fmla="*/ 361 h 781"/>
                        <a:gd name="T12" fmla="*/ 302 w 355"/>
                        <a:gd name="T13" fmla="*/ 220 h 781"/>
                        <a:gd name="T14" fmla="*/ 273 w 355"/>
                        <a:gd name="T15" fmla="*/ 160 h 781"/>
                        <a:gd name="T16" fmla="*/ 210 w 355"/>
                        <a:gd name="T17" fmla="*/ 41 h 781"/>
                        <a:gd name="T18" fmla="*/ 210 w 355"/>
                        <a:gd name="T19" fmla="*/ 41 h 781"/>
                        <a:gd name="T20" fmla="*/ 210 w 355"/>
                        <a:gd name="T21" fmla="*/ 41 h 781"/>
                        <a:gd name="T22" fmla="*/ 224 w 355"/>
                        <a:gd name="T23" fmla="*/ 37 h 781"/>
                        <a:gd name="T24" fmla="*/ 228 w 355"/>
                        <a:gd name="T25" fmla="*/ 34 h 781"/>
                        <a:gd name="T26" fmla="*/ 213 w 355"/>
                        <a:gd name="T27" fmla="*/ 30 h 781"/>
                        <a:gd name="T28" fmla="*/ 205 w 355"/>
                        <a:gd name="T29" fmla="*/ 31 h 781"/>
                        <a:gd name="T30" fmla="*/ 204 w 355"/>
                        <a:gd name="T31" fmla="*/ 29 h 781"/>
                        <a:gd name="T32" fmla="*/ 179 w 355"/>
                        <a:gd name="T33" fmla="*/ 35 h 781"/>
                        <a:gd name="T34" fmla="*/ 148 w 355"/>
                        <a:gd name="T35" fmla="*/ 41 h 781"/>
                        <a:gd name="T36" fmla="*/ 105 w 355"/>
                        <a:gd name="T37" fmla="*/ 39 h 781"/>
                        <a:gd name="T38" fmla="*/ 108 w 355"/>
                        <a:gd name="T39" fmla="*/ 30 h 781"/>
                        <a:gd name="T40" fmla="*/ 101 w 355"/>
                        <a:gd name="T41" fmla="*/ 0 h 781"/>
                        <a:gd name="T42" fmla="*/ 57 w 355"/>
                        <a:gd name="T43" fmla="*/ 26 h 781"/>
                        <a:gd name="T44" fmla="*/ 38 w 355"/>
                        <a:gd name="T45" fmla="*/ 34 h 781"/>
                        <a:gd name="T46" fmla="*/ 36 w 355"/>
                        <a:gd name="T47" fmla="*/ 31 h 781"/>
                        <a:gd name="T48" fmla="*/ 15 w 355"/>
                        <a:gd name="T49" fmla="*/ 53 h 781"/>
                        <a:gd name="T50" fmla="*/ 2 w 355"/>
                        <a:gd name="T51" fmla="*/ 94 h 781"/>
                        <a:gd name="T52" fmla="*/ 1 w 355"/>
                        <a:gd name="T53" fmla="*/ 173 h 781"/>
                        <a:gd name="T54" fmla="*/ 10 w 355"/>
                        <a:gd name="T55" fmla="*/ 300 h 781"/>
                        <a:gd name="T56" fmla="*/ 26 w 355"/>
                        <a:gd name="T57" fmla="*/ 418 h 781"/>
                        <a:gd name="T58" fmla="*/ 50 w 355"/>
                        <a:gd name="T59" fmla="*/ 554 h 781"/>
                        <a:gd name="T60" fmla="*/ 52 w 355"/>
                        <a:gd name="T61" fmla="*/ 612 h 781"/>
                        <a:gd name="T62" fmla="*/ 73 w 355"/>
                        <a:gd name="T63" fmla="*/ 644 h 781"/>
                        <a:gd name="T64" fmla="*/ 77 w 355"/>
                        <a:gd name="T65" fmla="*/ 663 h 781"/>
                        <a:gd name="T66" fmla="*/ 75 w 355"/>
                        <a:gd name="T67" fmla="*/ 677 h 781"/>
                        <a:gd name="T68" fmla="*/ 70 w 355"/>
                        <a:gd name="T69" fmla="*/ 695 h 781"/>
                        <a:gd name="T70" fmla="*/ 75 w 355"/>
                        <a:gd name="T71" fmla="*/ 705 h 781"/>
                        <a:gd name="T72" fmla="*/ 73 w 355"/>
                        <a:gd name="T73" fmla="*/ 719 h 781"/>
                        <a:gd name="T74" fmla="*/ 80 w 355"/>
                        <a:gd name="T75" fmla="*/ 729 h 781"/>
                        <a:gd name="T76" fmla="*/ 75 w 355"/>
                        <a:gd name="T77" fmla="*/ 739 h 781"/>
                        <a:gd name="T78" fmla="*/ 84 w 355"/>
                        <a:gd name="T79" fmla="*/ 768 h 781"/>
                        <a:gd name="T80" fmla="*/ 90 w 355"/>
                        <a:gd name="T81" fmla="*/ 781 h 781"/>
                        <a:gd name="T82" fmla="*/ 101 w 355"/>
                        <a:gd name="T83" fmla="*/ 780 h 781"/>
                        <a:gd name="T84" fmla="*/ 125 w 355"/>
                        <a:gd name="T85" fmla="*/ 766 h 781"/>
                        <a:gd name="T86" fmla="*/ 163 w 355"/>
                        <a:gd name="T87" fmla="*/ 752 h 781"/>
                        <a:gd name="T88" fmla="*/ 210 w 355"/>
                        <a:gd name="T89" fmla="*/ 749 h 781"/>
                        <a:gd name="T90" fmla="*/ 213 w 355"/>
                        <a:gd name="T91" fmla="*/ 746 h 781"/>
                        <a:gd name="T92" fmla="*/ 191 w 355"/>
                        <a:gd name="T93" fmla="*/ 626 h 781"/>
                        <a:gd name="T94" fmla="*/ 242 w 355"/>
                        <a:gd name="T95" fmla="*/ 609 h 781"/>
                        <a:gd name="T96" fmla="*/ 261 w 355"/>
                        <a:gd name="T97" fmla="*/ 598 h 781"/>
                        <a:gd name="T98" fmla="*/ 276 w 355"/>
                        <a:gd name="T99" fmla="*/ 585 h 781"/>
                        <a:gd name="T100" fmla="*/ 324 w 355"/>
                        <a:gd name="T101" fmla="*/ 474 h 781"/>
                        <a:gd name="T102" fmla="*/ 326 w 355"/>
                        <a:gd name="T103" fmla="*/ 465 h 781"/>
                        <a:gd name="T104" fmla="*/ 327 w 355"/>
                        <a:gd name="T105" fmla="*/ 465 h 781"/>
                        <a:gd name="T106" fmla="*/ 341 w 355"/>
                        <a:gd name="T107" fmla="*/ 468 h 781"/>
                        <a:gd name="T108" fmla="*/ 354 w 355"/>
                        <a:gd name="T109" fmla="*/ 490 h 781"/>
                        <a:gd name="T110" fmla="*/ 191 w 355"/>
                        <a:gd name="T111" fmla="*/ 617 h 781"/>
                        <a:gd name="T112" fmla="*/ 191 w 355"/>
                        <a:gd name="T113" fmla="*/ 617 h 781"/>
                        <a:gd name="T114" fmla="*/ 191 w 355"/>
                        <a:gd name="T115" fmla="*/ 617 h 781"/>
                        <a:gd name="T116" fmla="*/ 191 w 355"/>
                        <a:gd name="T117" fmla="*/ 617 h 7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355" h="781">
                          <a:moveTo>
                            <a:pt x="354" y="490"/>
                          </a:moveTo>
                          <a:cubicBezTo>
                            <a:pt x="353" y="479"/>
                            <a:pt x="353" y="475"/>
                            <a:pt x="350" y="465"/>
                          </a:cubicBezTo>
                          <a:cubicBezTo>
                            <a:pt x="346" y="455"/>
                            <a:pt x="340" y="442"/>
                            <a:pt x="337" y="440"/>
                          </a:cubicBezTo>
                          <a:cubicBezTo>
                            <a:pt x="335" y="439"/>
                            <a:pt x="331" y="437"/>
                            <a:pt x="331" y="437"/>
                          </a:cubicBezTo>
                          <a:cubicBezTo>
                            <a:pt x="330" y="437"/>
                            <a:pt x="330" y="437"/>
                            <a:pt x="330" y="437"/>
                          </a:cubicBezTo>
                          <a:cubicBezTo>
                            <a:pt x="333" y="407"/>
                            <a:pt x="334" y="368"/>
                            <a:pt x="333" y="361"/>
                          </a:cubicBezTo>
                          <a:cubicBezTo>
                            <a:pt x="332" y="349"/>
                            <a:pt x="308" y="235"/>
                            <a:pt x="302" y="220"/>
                          </a:cubicBezTo>
                          <a:cubicBezTo>
                            <a:pt x="295" y="205"/>
                            <a:pt x="277" y="166"/>
                            <a:pt x="273" y="160"/>
                          </a:cubicBezTo>
                          <a:cubicBezTo>
                            <a:pt x="270" y="155"/>
                            <a:pt x="226" y="73"/>
                            <a:pt x="210" y="41"/>
                          </a:cubicBezTo>
                          <a:cubicBezTo>
                            <a:pt x="210" y="41"/>
                            <a:pt x="210" y="41"/>
                            <a:pt x="210" y="41"/>
                          </a:cubicBezTo>
                          <a:cubicBezTo>
                            <a:pt x="210" y="41"/>
                            <a:pt x="210" y="41"/>
                            <a:pt x="210" y="41"/>
                          </a:cubicBezTo>
                          <a:cubicBezTo>
                            <a:pt x="213" y="35"/>
                            <a:pt x="216" y="38"/>
                            <a:pt x="224" y="37"/>
                          </a:cubicBezTo>
                          <a:cubicBezTo>
                            <a:pt x="233" y="35"/>
                            <a:pt x="227" y="36"/>
                            <a:pt x="228" y="34"/>
                          </a:cubicBezTo>
                          <a:cubicBezTo>
                            <a:pt x="229" y="31"/>
                            <a:pt x="221" y="31"/>
                            <a:pt x="213" y="30"/>
                          </a:cubicBezTo>
                          <a:cubicBezTo>
                            <a:pt x="209" y="29"/>
                            <a:pt x="207" y="30"/>
                            <a:pt x="205" y="31"/>
                          </a:cubicBezTo>
                          <a:cubicBezTo>
                            <a:pt x="204" y="30"/>
                            <a:pt x="204" y="29"/>
                            <a:pt x="204" y="29"/>
                          </a:cubicBezTo>
                          <a:cubicBezTo>
                            <a:pt x="202" y="21"/>
                            <a:pt x="196" y="24"/>
                            <a:pt x="179" y="35"/>
                          </a:cubicBezTo>
                          <a:cubicBezTo>
                            <a:pt x="163" y="45"/>
                            <a:pt x="165" y="43"/>
                            <a:pt x="148" y="41"/>
                          </a:cubicBezTo>
                          <a:cubicBezTo>
                            <a:pt x="130" y="40"/>
                            <a:pt x="105" y="39"/>
                            <a:pt x="105" y="39"/>
                          </a:cubicBezTo>
                          <a:cubicBezTo>
                            <a:pt x="92" y="38"/>
                            <a:pt x="102" y="35"/>
                            <a:pt x="108" y="30"/>
                          </a:cubicBezTo>
                          <a:cubicBezTo>
                            <a:pt x="113" y="26"/>
                            <a:pt x="104" y="11"/>
                            <a:pt x="101" y="0"/>
                          </a:cubicBezTo>
                          <a:cubicBezTo>
                            <a:pt x="88" y="8"/>
                            <a:pt x="73" y="16"/>
                            <a:pt x="57" y="26"/>
                          </a:cubicBezTo>
                          <a:cubicBezTo>
                            <a:pt x="31" y="43"/>
                            <a:pt x="38" y="34"/>
                            <a:pt x="38" y="34"/>
                          </a:cubicBezTo>
                          <a:cubicBezTo>
                            <a:pt x="37" y="33"/>
                            <a:pt x="37" y="32"/>
                            <a:pt x="36" y="31"/>
                          </a:cubicBezTo>
                          <a:cubicBezTo>
                            <a:pt x="29" y="39"/>
                            <a:pt x="20" y="48"/>
                            <a:pt x="15" y="53"/>
                          </a:cubicBezTo>
                          <a:cubicBezTo>
                            <a:pt x="7" y="62"/>
                            <a:pt x="3" y="85"/>
                            <a:pt x="2" y="94"/>
                          </a:cubicBezTo>
                          <a:cubicBezTo>
                            <a:pt x="2" y="94"/>
                            <a:pt x="0" y="171"/>
                            <a:pt x="1" y="173"/>
                          </a:cubicBezTo>
                          <a:cubicBezTo>
                            <a:pt x="2" y="176"/>
                            <a:pt x="10" y="288"/>
                            <a:pt x="10" y="300"/>
                          </a:cubicBezTo>
                          <a:cubicBezTo>
                            <a:pt x="10" y="312"/>
                            <a:pt x="23" y="408"/>
                            <a:pt x="26" y="418"/>
                          </a:cubicBezTo>
                          <a:cubicBezTo>
                            <a:pt x="29" y="428"/>
                            <a:pt x="43" y="544"/>
                            <a:pt x="50" y="554"/>
                          </a:cubicBezTo>
                          <a:cubicBezTo>
                            <a:pt x="57" y="564"/>
                            <a:pt x="34" y="593"/>
                            <a:pt x="52" y="612"/>
                          </a:cubicBezTo>
                          <a:cubicBezTo>
                            <a:pt x="70" y="631"/>
                            <a:pt x="69" y="627"/>
                            <a:pt x="73" y="644"/>
                          </a:cubicBezTo>
                          <a:cubicBezTo>
                            <a:pt x="73" y="644"/>
                            <a:pt x="77" y="659"/>
                            <a:pt x="77" y="663"/>
                          </a:cubicBezTo>
                          <a:cubicBezTo>
                            <a:pt x="77" y="666"/>
                            <a:pt x="78" y="674"/>
                            <a:pt x="75" y="677"/>
                          </a:cubicBezTo>
                          <a:cubicBezTo>
                            <a:pt x="73" y="681"/>
                            <a:pt x="67" y="688"/>
                            <a:pt x="70" y="695"/>
                          </a:cubicBezTo>
                          <a:cubicBezTo>
                            <a:pt x="73" y="701"/>
                            <a:pt x="76" y="702"/>
                            <a:pt x="75" y="705"/>
                          </a:cubicBezTo>
                          <a:cubicBezTo>
                            <a:pt x="73" y="708"/>
                            <a:pt x="66" y="711"/>
                            <a:pt x="73" y="719"/>
                          </a:cubicBezTo>
                          <a:cubicBezTo>
                            <a:pt x="80" y="726"/>
                            <a:pt x="83" y="725"/>
                            <a:pt x="80" y="729"/>
                          </a:cubicBezTo>
                          <a:cubicBezTo>
                            <a:pt x="77" y="733"/>
                            <a:pt x="70" y="738"/>
                            <a:pt x="75" y="739"/>
                          </a:cubicBezTo>
                          <a:cubicBezTo>
                            <a:pt x="81" y="740"/>
                            <a:pt x="83" y="765"/>
                            <a:pt x="84" y="768"/>
                          </a:cubicBezTo>
                          <a:cubicBezTo>
                            <a:pt x="84" y="770"/>
                            <a:pt x="82" y="779"/>
                            <a:pt x="90" y="781"/>
                          </a:cubicBezTo>
                          <a:cubicBezTo>
                            <a:pt x="93" y="781"/>
                            <a:pt x="96" y="781"/>
                            <a:pt x="101" y="780"/>
                          </a:cubicBezTo>
                          <a:cubicBezTo>
                            <a:pt x="111" y="777"/>
                            <a:pt x="117" y="771"/>
                            <a:pt x="125" y="766"/>
                          </a:cubicBezTo>
                          <a:cubicBezTo>
                            <a:pt x="134" y="760"/>
                            <a:pt x="144" y="754"/>
                            <a:pt x="163" y="752"/>
                          </a:cubicBezTo>
                          <a:cubicBezTo>
                            <a:pt x="190" y="750"/>
                            <a:pt x="204" y="751"/>
                            <a:pt x="210" y="749"/>
                          </a:cubicBezTo>
                          <a:cubicBezTo>
                            <a:pt x="211" y="748"/>
                            <a:pt x="212" y="748"/>
                            <a:pt x="213" y="746"/>
                          </a:cubicBezTo>
                          <a:cubicBezTo>
                            <a:pt x="216" y="741"/>
                            <a:pt x="191" y="626"/>
                            <a:pt x="191" y="626"/>
                          </a:cubicBezTo>
                          <a:cubicBezTo>
                            <a:pt x="191" y="626"/>
                            <a:pt x="233" y="614"/>
                            <a:pt x="242" y="609"/>
                          </a:cubicBezTo>
                          <a:cubicBezTo>
                            <a:pt x="248" y="607"/>
                            <a:pt x="256" y="601"/>
                            <a:pt x="261" y="598"/>
                          </a:cubicBezTo>
                          <a:cubicBezTo>
                            <a:pt x="251" y="592"/>
                            <a:pt x="259" y="599"/>
                            <a:pt x="276" y="585"/>
                          </a:cubicBezTo>
                          <a:cubicBezTo>
                            <a:pt x="296" y="570"/>
                            <a:pt x="317" y="487"/>
                            <a:pt x="324" y="474"/>
                          </a:cubicBezTo>
                          <a:cubicBezTo>
                            <a:pt x="325" y="472"/>
                            <a:pt x="325" y="469"/>
                            <a:pt x="326" y="465"/>
                          </a:cubicBezTo>
                          <a:cubicBezTo>
                            <a:pt x="327" y="465"/>
                            <a:pt x="327" y="465"/>
                            <a:pt x="327" y="465"/>
                          </a:cubicBezTo>
                          <a:cubicBezTo>
                            <a:pt x="327" y="465"/>
                            <a:pt x="336" y="461"/>
                            <a:pt x="341" y="468"/>
                          </a:cubicBezTo>
                          <a:cubicBezTo>
                            <a:pt x="346" y="475"/>
                            <a:pt x="355" y="500"/>
                            <a:pt x="354" y="490"/>
                          </a:cubicBezTo>
                          <a:close/>
                          <a:moveTo>
                            <a:pt x="191" y="617"/>
                          </a:moveTo>
                          <a:cubicBezTo>
                            <a:pt x="191" y="617"/>
                            <a:pt x="191" y="617"/>
                            <a:pt x="191" y="617"/>
                          </a:cubicBezTo>
                          <a:cubicBezTo>
                            <a:pt x="191" y="617"/>
                            <a:pt x="191" y="617"/>
                            <a:pt x="191" y="617"/>
                          </a:cubicBezTo>
                          <a:cubicBezTo>
                            <a:pt x="191" y="617"/>
                            <a:pt x="191" y="617"/>
                            <a:pt x="191" y="617"/>
                          </a:cubicBezTo>
                          <a:close/>
                        </a:path>
                      </a:pathLst>
                    </a:custGeom>
                    <a:solidFill>
                      <a:srgbClr val="3498DB">
                        <a:lumMod val="75000"/>
                      </a:srgbClr>
                    </a:solidFill>
                    <a:ln w="14288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</a:endParaRPr>
                    </a:p>
                  </p:txBody>
                </p:sp>
                <p:grpSp>
                  <p:nvGrpSpPr>
                    <p:cNvPr id="727" name="Gruppieren 383">
                      <a:extLst>
                        <a:ext uri="{FF2B5EF4-FFF2-40B4-BE49-F238E27FC236}">
                          <a16:creationId xmlns:a16="http://schemas.microsoft.com/office/drawing/2014/main" id="{C0075162-BEB2-75F3-C963-15254CA44F9A}"/>
                        </a:ext>
                      </a:extLst>
                    </p:cNvPr>
                    <p:cNvGrpSpPr/>
                    <p:nvPr/>
                  </p:nvGrpSpPr>
                  <p:grpSpPr bwMode="gray">
                    <a:xfrm>
                      <a:off x="5273675" y="4124325"/>
                      <a:ext cx="33338" cy="122237"/>
                      <a:chOff x="5273675" y="4124325"/>
                      <a:chExt cx="33338" cy="122237"/>
                    </a:xfrm>
                  </p:grpSpPr>
                  <p:sp>
                    <p:nvSpPr>
                      <p:cNvPr id="728" name="Freeform 457">
                        <a:extLst>
                          <a:ext uri="{FF2B5EF4-FFF2-40B4-BE49-F238E27FC236}">
                            <a16:creationId xmlns:a16="http://schemas.microsoft.com/office/drawing/2014/main" id="{1C0D0AAF-AC48-AA9D-3325-B17085F4611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5291138" y="4213225"/>
                        <a:ext cx="15875" cy="33337"/>
                      </a:xfrm>
                      <a:custGeom>
                        <a:avLst/>
                        <a:gdLst>
                          <a:gd name="T0" fmla="*/ 2 w 8"/>
                          <a:gd name="T1" fmla="*/ 12 h 17"/>
                          <a:gd name="T2" fmla="*/ 6 w 8"/>
                          <a:gd name="T3" fmla="*/ 17 h 17"/>
                          <a:gd name="T4" fmla="*/ 6 w 8"/>
                          <a:gd name="T5" fmla="*/ 0 h 17"/>
                          <a:gd name="T6" fmla="*/ 2 w 8"/>
                          <a:gd name="T7" fmla="*/ 12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8" h="17">
                            <a:moveTo>
                              <a:pt x="2" y="12"/>
                            </a:moveTo>
                            <a:cubicBezTo>
                              <a:pt x="0" y="14"/>
                              <a:pt x="4" y="17"/>
                              <a:pt x="6" y="17"/>
                            </a:cubicBezTo>
                            <a:cubicBezTo>
                              <a:pt x="8" y="17"/>
                              <a:pt x="8" y="4"/>
                              <a:pt x="6" y="0"/>
                            </a:cubicBezTo>
                            <a:cubicBezTo>
                              <a:pt x="6" y="0"/>
                              <a:pt x="4" y="10"/>
                              <a:pt x="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B6495"/>
                      </a:solidFill>
                      <a:ln w="7938" cap="flat">
                        <a:solidFill>
                          <a:srgbClr val="1B6495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</a:endParaRPr>
                      </a:p>
                    </p:txBody>
                  </p:sp>
                  <p:sp>
                    <p:nvSpPr>
                      <p:cNvPr id="729" name="Freeform 459">
                        <a:extLst>
                          <a:ext uri="{FF2B5EF4-FFF2-40B4-BE49-F238E27FC236}">
                            <a16:creationId xmlns:a16="http://schemas.microsoft.com/office/drawing/2014/main" id="{3BE268C3-A021-F21F-8839-7A3998B0473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5280025" y="4167982"/>
                        <a:ext cx="17462" cy="34925"/>
                      </a:xfrm>
                      <a:custGeom>
                        <a:avLst/>
                        <a:gdLst>
                          <a:gd name="T0" fmla="*/ 7 w 9"/>
                          <a:gd name="T1" fmla="*/ 0 h 17"/>
                          <a:gd name="T2" fmla="*/ 2 w 9"/>
                          <a:gd name="T3" fmla="*/ 12 h 17"/>
                          <a:gd name="T4" fmla="*/ 7 w 9"/>
                          <a:gd name="T5" fmla="*/ 17 h 17"/>
                          <a:gd name="T6" fmla="*/ 7 w 9"/>
                          <a:gd name="T7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9" h="17">
                            <a:moveTo>
                              <a:pt x="7" y="0"/>
                            </a:moveTo>
                            <a:cubicBezTo>
                              <a:pt x="7" y="0"/>
                              <a:pt x="4" y="10"/>
                              <a:pt x="2" y="12"/>
                            </a:cubicBezTo>
                            <a:cubicBezTo>
                              <a:pt x="0" y="15"/>
                              <a:pt x="4" y="17"/>
                              <a:pt x="7" y="17"/>
                            </a:cubicBezTo>
                            <a:cubicBezTo>
                              <a:pt x="9" y="17"/>
                              <a:pt x="9" y="4"/>
                              <a:pt x="7" y="0"/>
                            </a:cubicBezTo>
                            <a:close/>
                          </a:path>
                        </a:pathLst>
                      </a:custGeom>
                      <a:solidFill>
                        <a:srgbClr val="1B6495"/>
                      </a:solidFill>
                      <a:ln w="7938" cap="flat">
                        <a:solidFill>
                          <a:srgbClr val="1B6495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</a:endParaRPr>
                      </a:p>
                    </p:txBody>
                  </p:sp>
                  <p:sp>
                    <p:nvSpPr>
                      <p:cNvPr id="730" name="Freeform 488">
                        <a:extLst>
                          <a:ext uri="{FF2B5EF4-FFF2-40B4-BE49-F238E27FC236}">
                            <a16:creationId xmlns:a16="http://schemas.microsoft.com/office/drawing/2014/main" id="{B2F40967-02CA-8462-3582-EA5CD54B813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5273675" y="4124325"/>
                        <a:ext cx="17462" cy="33337"/>
                      </a:xfrm>
                      <a:custGeom>
                        <a:avLst/>
                        <a:gdLst>
                          <a:gd name="T0" fmla="*/ 2 w 9"/>
                          <a:gd name="T1" fmla="*/ 12 h 17"/>
                          <a:gd name="T2" fmla="*/ 6 w 9"/>
                          <a:gd name="T3" fmla="*/ 17 h 17"/>
                          <a:gd name="T4" fmla="*/ 6 w 9"/>
                          <a:gd name="T5" fmla="*/ 0 h 17"/>
                          <a:gd name="T6" fmla="*/ 2 w 9"/>
                          <a:gd name="T7" fmla="*/ 12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9" h="17">
                            <a:moveTo>
                              <a:pt x="2" y="12"/>
                            </a:moveTo>
                            <a:cubicBezTo>
                              <a:pt x="0" y="14"/>
                              <a:pt x="4" y="17"/>
                              <a:pt x="6" y="17"/>
                            </a:cubicBezTo>
                            <a:cubicBezTo>
                              <a:pt x="9" y="17"/>
                              <a:pt x="9" y="3"/>
                              <a:pt x="6" y="0"/>
                            </a:cubicBezTo>
                            <a:cubicBezTo>
                              <a:pt x="6" y="0"/>
                              <a:pt x="4" y="10"/>
                              <a:pt x="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B6495"/>
                      </a:solidFill>
                      <a:ln w="14288" cap="flat">
                        <a:solidFill>
                          <a:srgbClr val="1B6495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</a:endParaRPr>
                      </a:p>
                    </p:txBody>
                  </p:sp>
                </p:grpSp>
              </p:grpSp>
              <p:sp>
                <p:nvSpPr>
                  <p:cNvPr id="721" name="Freeform 491">
                    <a:extLst>
                      <a:ext uri="{FF2B5EF4-FFF2-40B4-BE49-F238E27FC236}">
                        <a16:creationId xmlns:a16="http://schemas.microsoft.com/office/drawing/2014/main" id="{B54EF853-4AB5-4BB9-DB6A-0ABB674426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95900" y="3038475"/>
                    <a:ext cx="230187" cy="828675"/>
                  </a:xfrm>
                  <a:custGeom>
                    <a:avLst/>
                    <a:gdLst>
                      <a:gd name="T0" fmla="*/ 4 w 117"/>
                      <a:gd name="T1" fmla="*/ 195 h 419"/>
                      <a:gd name="T2" fmla="*/ 15 w 117"/>
                      <a:gd name="T3" fmla="*/ 199 h 419"/>
                      <a:gd name="T4" fmla="*/ 30 w 117"/>
                      <a:gd name="T5" fmla="*/ 264 h 419"/>
                      <a:gd name="T6" fmla="*/ 57 w 117"/>
                      <a:gd name="T7" fmla="*/ 366 h 419"/>
                      <a:gd name="T8" fmla="*/ 78 w 117"/>
                      <a:gd name="T9" fmla="*/ 418 h 419"/>
                      <a:gd name="T10" fmla="*/ 47 w 117"/>
                      <a:gd name="T11" fmla="*/ 288 h 419"/>
                      <a:gd name="T12" fmla="*/ 45 w 117"/>
                      <a:gd name="T13" fmla="*/ 253 h 419"/>
                      <a:gd name="T14" fmla="*/ 102 w 117"/>
                      <a:gd name="T15" fmla="*/ 247 h 419"/>
                      <a:gd name="T16" fmla="*/ 110 w 117"/>
                      <a:gd name="T17" fmla="*/ 226 h 419"/>
                      <a:gd name="T18" fmla="*/ 85 w 117"/>
                      <a:gd name="T19" fmla="*/ 229 h 419"/>
                      <a:gd name="T20" fmla="*/ 57 w 117"/>
                      <a:gd name="T21" fmla="*/ 236 h 419"/>
                      <a:gd name="T22" fmla="*/ 32 w 117"/>
                      <a:gd name="T23" fmla="*/ 212 h 419"/>
                      <a:gd name="T24" fmla="*/ 26 w 117"/>
                      <a:gd name="T25" fmla="*/ 80 h 419"/>
                      <a:gd name="T26" fmla="*/ 18 w 117"/>
                      <a:gd name="T27" fmla="*/ 22 h 419"/>
                      <a:gd name="T28" fmla="*/ 15 w 117"/>
                      <a:gd name="T29" fmla="*/ 0 h 419"/>
                      <a:gd name="T30" fmla="*/ 12 w 117"/>
                      <a:gd name="T31" fmla="*/ 21 h 419"/>
                      <a:gd name="T32" fmla="*/ 17 w 117"/>
                      <a:gd name="T33" fmla="*/ 75 h 419"/>
                      <a:gd name="T34" fmla="*/ 22 w 117"/>
                      <a:gd name="T35" fmla="*/ 146 h 419"/>
                      <a:gd name="T36" fmla="*/ 4 w 117"/>
                      <a:gd name="T37" fmla="*/ 195 h 4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17" h="419">
                        <a:moveTo>
                          <a:pt x="4" y="195"/>
                        </a:moveTo>
                        <a:cubicBezTo>
                          <a:pt x="8" y="199"/>
                          <a:pt x="10" y="195"/>
                          <a:pt x="15" y="199"/>
                        </a:cubicBezTo>
                        <a:cubicBezTo>
                          <a:pt x="20" y="202"/>
                          <a:pt x="28" y="256"/>
                          <a:pt x="30" y="264"/>
                        </a:cubicBezTo>
                        <a:cubicBezTo>
                          <a:pt x="31" y="272"/>
                          <a:pt x="56" y="343"/>
                          <a:pt x="57" y="366"/>
                        </a:cubicBezTo>
                        <a:cubicBezTo>
                          <a:pt x="59" y="389"/>
                          <a:pt x="75" y="419"/>
                          <a:pt x="78" y="418"/>
                        </a:cubicBezTo>
                        <a:cubicBezTo>
                          <a:pt x="81" y="417"/>
                          <a:pt x="49" y="314"/>
                          <a:pt x="47" y="288"/>
                        </a:cubicBezTo>
                        <a:cubicBezTo>
                          <a:pt x="45" y="261"/>
                          <a:pt x="26" y="251"/>
                          <a:pt x="45" y="253"/>
                        </a:cubicBezTo>
                        <a:cubicBezTo>
                          <a:pt x="63" y="254"/>
                          <a:pt x="97" y="251"/>
                          <a:pt x="102" y="247"/>
                        </a:cubicBezTo>
                        <a:cubicBezTo>
                          <a:pt x="108" y="243"/>
                          <a:pt x="117" y="229"/>
                          <a:pt x="110" y="226"/>
                        </a:cubicBezTo>
                        <a:cubicBezTo>
                          <a:pt x="104" y="224"/>
                          <a:pt x="90" y="224"/>
                          <a:pt x="85" y="229"/>
                        </a:cubicBezTo>
                        <a:cubicBezTo>
                          <a:pt x="80" y="235"/>
                          <a:pt x="74" y="236"/>
                          <a:pt x="57" y="236"/>
                        </a:cubicBezTo>
                        <a:cubicBezTo>
                          <a:pt x="40" y="236"/>
                          <a:pt x="32" y="223"/>
                          <a:pt x="32" y="212"/>
                        </a:cubicBezTo>
                        <a:cubicBezTo>
                          <a:pt x="31" y="201"/>
                          <a:pt x="26" y="88"/>
                          <a:pt x="26" y="80"/>
                        </a:cubicBezTo>
                        <a:cubicBezTo>
                          <a:pt x="26" y="71"/>
                          <a:pt x="18" y="22"/>
                          <a:pt x="18" y="22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2" y="21"/>
                          <a:pt x="12" y="21"/>
                          <a:pt x="12" y="21"/>
                        </a:cubicBezTo>
                        <a:cubicBezTo>
                          <a:pt x="17" y="75"/>
                          <a:pt x="17" y="75"/>
                          <a:pt x="17" y="75"/>
                        </a:cubicBezTo>
                        <a:cubicBezTo>
                          <a:pt x="17" y="75"/>
                          <a:pt x="27" y="133"/>
                          <a:pt x="22" y="146"/>
                        </a:cubicBezTo>
                        <a:cubicBezTo>
                          <a:pt x="17" y="159"/>
                          <a:pt x="0" y="191"/>
                          <a:pt x="4" y="195"/>
                        </a:cubicBezTo>
                        <a:close/>
                      </a:path>
                    </a:pathLst>
                  </a:custGeom>
                  <a:solidFill>
                    <a:srgbClr val="1B6495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23" name="Freeform 493">
                    <a:extLst>
                      <a:ext uri="{FF2B5EF4-FFF2-40B4-BE49-F238E27FC236}">
                        <a16:creationId xmlns:a16="http://schemas.microsoft.com/office/drawing/2014/main" id="{C86C5B38-08EB-5B9F-30D7-9CAD649009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619750" y="3382963"/>
                    <a:ext cx="58737" cy="420687"/>
                  </a:xfrm>
                  <a:custGeom>
                    <a:avLst/>
                    <a:gdLst>
                      <a:gd name="T0" fmla="*/ 13 w 30"/>
                      <a:gd name="T1" fmla="*/ 0 h 213"/>
                      <a:gd name="T2" fmla="*/ 2 w 30"/>
                      <a:gd name="T3" fmla="*/ 52 h 213"/>
                      <a:gd name="T4" fmla="*/ 14 w 30"/>
                      <a:gd name="T5" fmla="*/ 113 h 213"/>
                      <a:gd name="T6" fmla="*/ 8 w 30"/>
                      <a:gd name="T7" fmla="*/ 178 h 213"/>
                      <a:gd name="T8" fmla="*/ 25 w 30"/>
                      <a:gd name="T9" fmla="*/ 114 h 213"/>
                      <a:gd name="T10" fmla="*/ 8 w 30"/>
                      <a:gd name="T11" fmla="*/ 54 h 213"/>
                      <a:gd name="T12" fmla="*/ 13 w 30"/>
                      <a:gd name="T13" fmla="*/ 0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213">
                        <a:moveTo>
                          <a:pt x="13" y="0"/>
                        </a:moveTo>
                        <a:cubicBezTo>
                          <a:pt x="13" y="0"/>
                          <a:pt x="4" y="30"/>
                          <a:pt x="2" y="52"/>
                        </a:cubicBezTo>
                        <a:cubicBezTo>
                          <a:pt x="0" y="74"/>
                          <a:pt x="8" y="73"/>
                          <a:pt x="14" y="113"/>
                        </a:cubicBezTo>
                        <a:cubicBezTo>
                          <a:pt x="20" y="153"/>
                          <a:pt x="13" y="143"/>
                          <a:pt x="8" y="178"/>
                        </a:cubicBezTo>
                        <a:cubicBezTo>
                          <a:pt x="3" y="213"/>
                          <a:pt x="20" y="141"/>
                          <a:pt x="25" y="114"/>
                        </a:cubicBezTo>
                        <a:cubicBezTo>
                          <a:pt x="30" y="88"/>
                          <a:pt x="16" y="72"/>
                          <a:pt x="8" y="54"/>
                        </a:cubicBezTo>
                        <a:cubicBezTo>
                          <a:pt x="0" y="37"/>
                          <a:pt x="12" y="7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1B6495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24" name="Freeform 494">
                    <a:extLst>
                      <a:ext uri="{FF2B5EF4-FFF2-40B4-BE49-F238E27FC236}">
                        <a16:creationId xmlns:a16="http://schemas.microsoft.com/office/drawing/2014/main" id="{0C856CFD-0AF1-7B54-C3EA-48E64515BC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49938" y="3271838"/>
                    <a:ext cx="222250" cy="754062"/>
                  </a:xfrm>
                  <a:custGeom>
                    <a:avLst/>
                    <a:gdLst>
                      <a:gd name="T0" fmla="*/ 109 w 113"/>
                      <a:gd name="T1" fmla="*/ 226 h 381"/>
                      <a:gd name="T2" fmla="*/ 88 w 113"/>
                      <a:gd name="T3" fmla="*/ 44 h 381"/>
                      <a:gd name="T4" fmla="*/ 41 w 113"/>
                      <a:gd name="T5" fmla="*/ 2 h 381"/>
                      <a:gd name="T6" fmla="*/ 41 w 113"/>
                      <a:gd name="T7" fmla="*/ 5 h 381"/>
                      <a:gd name="T8" fmla="*/ 42 w 113"/>
                      <a:gd name="T9" fmla="*/ 10 h 381"/>
                      <a:gd name="T10" fmla="*/ 42 w 113"/>
                      <a:gd name="T11" fmla="*/ 13 h 381"/>
                      <a:gd name="T12" fmla="*/ 42 w 113"/>
                      <a:gd name="T13" fmla="*/ 17 h 381"/>
                      <a:gd name="T14" fmla="*/ 42 w 113"/>
                      <a:gd name="T15" fmla="*/ 21 h 381"/>
                      <a:gd name="T16" fmla="*/ 41 w 113"/>
                      <a:gd name="T17" fmla="*/ 26 h 381"/>
                      <a:gd name="T18" fmla="*/ 40 w 113"/>
                      <a:gd name="T19" fmla="*/ 33 h 381"/>
                      <a:gd name="T20" fmla="*/ 39 w 113"/>
                      <a:gd name="T21" fmla="*/ 37 h 381"/>
                      <a:gd name="T22" fmla="*/ 39 w 113"/>
                      <a:gd name="T23" fmla="*/ 41 h 381"/>
                      <a:gd name="T24" fmla="*/ 37 w 113"/>
                      <a:gd name="T25" fmla="*/ 45 h 381"/>
                      <a:gd name="T26" fmla="*/ 28 w 113"/>
                      <a:gd name="T27" fmla="*/ 67 h 381"/>
                      <a:gd name="T28" fmla="*/ 25 w 113"/>
                      <a:gd name="T29" fmla="*/ 71 h 381"/>
                      <a:gd name="T30" fmla="*/ 11 w 113"/>
                      <a:gd name="T31" fmla="*/ 209 h 381"/>
                      <a:gd name="T32" fmla="*/ 47 w 113"/>
                      <a:gd name="T33" fmla="*/ 323 h 381"/>
                      <a:gd name="T34" fmla="*/ 48 w 113"/>
                      <a:gd name="T35" fmla="*/ 328 h 381"/>
                      <a:gd name="T36" fmla="*/ 49 w 113"/>
                      <a:gd name="T37" fmla="*/ 332 h 381"/>
                      <a:gd name="T38" fmla="*/ 51 w 113"/>
                      <a:gd name="T39" fmla="*/ 337 h 381"/>
                      <a:gd name="T40" fmla="*/ 52 w 113"/>
                      <a:gd name="T41" fmla="*/ 340 h 381"/>
                      <a:gd name="T42" fmla="*/ 53 w 113"/>
                      <a:gd name="T43" fmla="*/ 343 h 381"/>
                      <a:gd name="T44" fmla="*/ 55 w 113"/>
                      <a:gd name="T45" fmla="*/ 345 h 381"/>
                      <a:gd name="T46" fmla="*/ 56 w 113"/>
                      <a:gd name="T47" fmla="*/ 347 h 381"/>
                      <a:gd name="T48" fmla="*/ 57 w 113"/>
                      <a:gd name="T49" fmla="*/ 348 h 381"/>
                      <a:gd name="T50" fmla="*/ 58 w 113"/>
                      <a:gd name="T51" fmla="*/ 349 h 381"/>
                      <a:gd name="T52" fmla="*/ 59 w 113"/>
                      <a:gd name="T53" fmla="*/ 350 h 381"/>
                      <a:gd name="T54" fmla="*/ 59 w 113"/>
                      <a:gd name="T55" fmla="*/ 351 h 381"/>
                      <a:gd name="T56" fmla="*/ 60 w 113"/>
                      <a:gd name="T57" fmla="*/ 351 h 381"/>
                      <a:gd name="T58" fmla="*/ 60 w 113"/>
                      <a:gd name="T59" fmla="*/ 352 h 381"/>
                      <a:gd name="T60" fmla="*/ 60 w 113"/>
                      <a:gd name="T61" fmla="*/ 352 h 381"/>
                      <a:gd name="T62" fmla="*/ 60 w 113"/>
                      <a:gd name="T63" fmla="*/ 353 h 381"/>
                      <a:gd name="T64" fmla="*/ 60 w 113"/>
                      <a:gd name="T65" fmla="*/ 353 h 381"/>
                      <a:gd name="T66" fmla="*/ 60 w 113"/>
                      <a:gd name="T67" fmla="*/ 354 h 381"/>
                      <a:gd name="T68" fmla="*/ 59 w 113"/>
                      <a:gd name="T69" fmla="*/ 354 h 381"/>
                      <a:gd name="T70" fmla="*/ 58 w 113"/>
                      <a:gd name="T71" fmla="*/ 354 h 381"/>
                      <a:gd name="T72" fmla="*/ 57 w 113"/>
                      <a:gd name="T73" fmla="*/ 355 h 381"/>
                      <a:gd name="T74" fmla="*/ 56 w 113"/>
                      <a:gd name="T75" fmla="*/ 355 h 381"/>
                      <a:gd name="T76" fmla="*/ 55 w 113"/>
                      <a:gd name="T77" fmla="*/ 355 h 381"/>
                      <a:gd name="T78" fmla="*/ 38 w 113"/>
                      <a:gd name="T79" fmla="*/ 374 h 381"/>
                      <a:gd name="T80" fmla="*/ 42 w 113"/>
                      <a:gd name="T81" fmla="*/ 376 h 381"/>
                      <a:gd name="T82" fmla="*/ 48 w 113"/>
                      <a:gd name="T83" fmla="*/ 373 h 381"/>
                      <a:gd name="T84" fmla="*/ 51 w 113"/>
                      <a:gd name="T85" fmla="*/ 369 h 381"/>
                      <a:gd name="T86" fmla="*/ 64 w 113"/>
                      <a:gd name="T87" fmla="*/ 375 h 381"/>
                      <a:gd name="T88" fmla="*/ 86 w 113"/>
                      <a:gd name="T89" fmla="*/ 376 h 3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13" h="381">
                        <a:moveTo>
                          <a:pt x="109" y="338"/>
                        </a:moveTo>
                        <a:cubicBezTo>
                          <a:pt x="111" y="321"/>
                          <a:pt x="113" y="240"/>
                          <a:pt x="109" y="226"/>
                        </a:cubicBezTo>
                        <a:cubicBezTo>
                          <a:pt x="104" y="213"/>
                          <a:pt x="92" y="64"/>
                          <a:pt x="92" y="64"/>
                        </a:cubicBezTo>
                        <a:cubicBezTo>
                          <a:pt x="88" y="44"/>
                          <a:pt x="88" y="44"/>
                          <a:pt x="88" y="44"/>
                        </a:cubicBezTo>
                        <a:cubicBezTo>
                          <a:pt x="84" y="44"/>
                          <a:pt x="78" y="41"/>
                          <a:pt x="68" y="31"/>
                        </a:cubicBezTo>
                        <a:cubicBezTo>
                          <a:pt x="52" y="17"/>
                          <a:pt x="52" y="16"/>
                          <a:pt x="41" y="2"/>
                        </a:cubicBezTo>
                        <a:cubicBezTo>
                          <a:pt x="41" y="1"/>
                          <a:pt x="41" y="1"/>
                          <a:pt x="40" y="0"/>
                        </a:cubicBezTo>
                        <a:cubicBezTo>
                          <a:pt x="40" y="2"/>
                          <a:pt x="41" y="3"/>
                          <a:pt x="41" y="5"/>
                        </a:cubicBezTo>
                        <a:cubicBezTo>
                          <a:pt x="41" y="6"/>
                          <a:pt x="41" y="7"/>
                          <a:pt x="41" y="8"/>
                        </a:cubicBezTo>
                        <a:cubicBezTo>
                          <a:pt x="42" y="9"/>
                          <a:pt x="42" y="9"/>
                          <a:pt x="42" y="10"/>
                        </a:cubicBezTo>
                        <a:cubicBezTo>
                          <a:pt x="42" y="10"/>
                          <a:pt x="42" y="11"/>
                          <a:pt x="42" y="12"/>
                        </a:cubicBezTo>
                        <a:cubicBezTo>
                          <a:pt x="42" y="12"/>
                          <a:pt x="42" y="13"/>
                          <a:pt x="42" y="13"/>
                        </a:cubicBezTo>
                        <a:cubicBezTo>
                          <a:pt x="42" y="14"/>
                          <a:pt x="42" y="15"/>
                          <a:pt x="42" y="16"/>
                        </a:cubicBezTo>
                        <a:cubicBezTo>
                          <a:pt x="42" y="16"/>
                          <a:pt x="42" y="17"/>
                          <a:pt x="42" y="17"/>
                        </a:cubicBezTo>
                        <a:cubicBezTo>
                          <a:pt x="42" y="18"/>
                          <a:pt x="42" y="19"/>
                          <a:pt x="42" y="20"/>
                        </a:cubicBezTo>
                        <a:cubicBezTo>
                          <a:pt x="42" y="20"/>
                          <a:pt x="42" y="21"/>
                          <a:pt x="42" y="21"/>
                        </a:cubicBezTo>
                        <a:cubicBezTo>
                          <a:pt x="42" y="22"/>
                          <a:pt x="42" y="23"/>
                          <a:pt x="41" y="24"/>
                        </a:cubicBezTo>
                        <a:cubicBezTo>
                          <a:pt x="41" y="24"/>
                          <a:pt x="41" y="25"/>
                          <a:pt x="41" y="26"/>
                        </a:cubicBezTo>
                        <a:cubicBezTo>
                          <a:pt x="41" y="26"/>
                          <a:pt x="41" y="27"/>
                          <a:pt x="41" y="27"/>
                        </a:cubicBezTo>
                        <a:cubicBezTo>
                          <a:pt x="41" y="29"/>
                          <a:pt x="41" y="31"/>
                          <a:pt x="40" y="33"/>
                        </a:cubicBezTo>
                        <a:cubicBezTo>
                          <a:pt x="40" y="33"/>
                          <a:pt x="40" y="33"/>
                          <a:pt x="40" y="34"/>
                        </a:cubicBezTo>
                        <a:cubicBezTo>
                          <a:pt x="40" y="35"/>
                          <a:pt x="40" y="36"/>
                          <a:pt x="39" y="37"/>
                        </a:cubicBezTo>
                        <a:cubicBezTo>
                          <a:pt x="39" y="37"/>
                          <a:pt x="39" y="37"/>
                          <a:pt x="39" y="38"/>
                        </a:cubicBezTo>
                        <a:cubicBezTo>
                          <a:pt x="39" y="39"/>
                          <a:pt x="39" y="40"/>
                          <a:pt x="39" y="41"/>
                        </a:cubicBezTo>
                        <a:cubicBezTo>
                          <a:pt x="38" y="41"/>
                          <a:pt x="38" y="41"/>
                          <a:pt x="38" y="42"/>
                        </a:cubicBezTo>
                        <a:cubicBezTo>
                          <a:pt x="38" y="43"/>
                          <a:pt x="38" y="44"/>
                          <a:pt x="37" y="45"/>
                        </a:cubicBezTo>
                        <a:cubicBezTo>
                          <a:pt x="37" y="45"/>
                          <a:pt x="37" y="45"/>
                          <a:pt x="37" y="46"/>
                        </a:cubicBezTo>
                        <a:cubicBezTo>
                          <a:pt x="35" y="54"/>
                          <a:pt x="32" y="61"/>
                          <a:pt x="28" y="67"/>
                        </a:cubicBezTo>
                        <a:cubicBezTo>
                          <a:pt x="28" y="67"/>
                          <a:pt x="28" y="67"/>
                          <a:pt x="28" y="67"/>
                        </a:cubicBezTo>
                        <a:cubicBezTo>
                          <a:pt x="27" y="69"/>
                          <a:pt x="26" y="70"/>
                          <a:pt x="25" y="71"/>
                        </a:cubicBezTo>
                        <a:cubicBezTo>
                          <a:pt x="12" y="87"/>
                          <a:pt x="13" y="147"/>
                          <a:pt x="8" y="159"/>
                        </a:cubicBezTo>
                        <a:cubicBezTo>
                          <a:pt x="4" y="171"/>
                          <a:pt x="0" y="188"/>
                          <a:pt x="11" y="209"/>
                        </a:cubicBezTo>
                        <a:cubicBezTo>
                          <a:pt x="22" y="230"/>
                          <a:pt x="45" y="279"/>
                          <a:pt x="47" y="317"/>
                        </a:cubicBezTo>
                        <a:cubicBezTo>
                          <a:pt x="47" y="319"/>
                          <a:pt x="47" y="321"/>
                          <a:pt x="47" y="323"/>
                        </a:cubicBezTo>
                        <a:cubicBezTo>
                          <a:pt x="47" y="323"/>
                          <a:pt x="48" y="323"/>
                          <a:pt x="48" y="323"/>
                        </a:cubicBezTo>
                        <a:cubicBezTo>
                          <a:pt x="48" y="325"/>
                          <a:pt x="48" y="326"/>
                          <a:pt x="48" y="328"/>
                        </a:cubicBezTo>
                        <a:cubicBezTo>
                          <a:pt x="48" y="328"/>
                          <a:pt x="48" y="328"/>
                          <a:pt x="48" y="329"/>
                        </a:cubicBezTo>
                        <a:cubicBezTo>
                          <a:pt x="49" y="330"/>
                          <a:pt x="49" y="331"/>
                          <a:pt x="49" y="332"/>
                        </a:cubicBezTo>
                        <a:cubicBezTo>
                          <a:pt x="49" y="333"/>
                          <a:pt x="49" y="333"/>
                          <a:pt x="50" y="333"/>
                        </a:cubicBezTo>
                        <a:cubicBezTo>
                          <a:pt x="50" y="334"/>
                          <a:pt x="50" y="335"/>
                          <a:pt x="51" y="337"/>
                        </a:cubicBezTo>
                        <a:cubicBezTo>
                          <a:pt x="51" y="337"/>
                          <a:pt x="51" y="337"/>
                          <a:pt x="51" y="337"/>
                        </a:cubicBezTo>
                        <a:cubicBezTo>
                          <a:pt x="51" y="338"/>
                          <a:pt x="52" y="339"/>
                          <a:pt x="52" y="340"/>
                        </a:cubicBezTo>
                        <a:cubicBezTo>
                          <a:pt x="52" y="340"/>
                          <a:pt x="52" y="340"/>
                          <a:pt x="52" y="340"/>
                        </a:cubicBezTo>
                        <a:cubicBezTo>
                          <a:pt x="53" y="341"/>
                          <a:pt x="53" y="342"/>
                          <a:pt x="53" y="343"/>
                        </a:cubicBezTo>
                        <a:cubicBezTo>
                          <a:pt x="53" y="343"/>
                          <a:pt x="54" y="343"/>
                          <a:pt x="54" y="343"/>
                        </a:cubicBezTo>
                        <a:cubicBezTo>
                          <a:pt x="54" y="344"/>
                          <a:pt x="54" y="344"/>
                          <a:pt x="55" y="345"/>
                        </a:cubicBezTo>
                        <a:cubicBezTo>
                          <a:pt x="55" y="345"/>
                          <a:pt x="55" y="345"/>
                          <a:pt x="55" y="345"/>
                        </a:cubicBezTo>
                        <a:cubicBezTo>
                          <a:pt x="56" y="346"/>
                          <a:pt x="56" y="347"/>
                          <a:pt x="56" y="347"/>
                        </a:cubicBezTo>
                        <a:cubicBezTo>
                          <a:pt x="56" y="347"/>
                          <a:pt x="56" y="347"/>
                          <a:pt x="56" y="347"/>
                        </a:cubicBezTo>
                        <a:cubicBezTo>
                          <a:pt x="57" y="348"/>
                          <a:pt x="57" y="348"/>
                          <a:pt x="57" y="348"/>
                        </a:cubicBezTo>
                        <a:cubicBezTo>
                          <a:pt x="57" y="348"/>
                          <a:pt x="57" y="348"/>
                          <a:pt x="57" y="349"/>
                        </a:cubicBezTo>
                        <a:cubicBezTo>
                          <a:pt x="58" y="349"/>
                          <a:pt x="58" y="349"/>
                          <a:pt x="58" y="349"/>
                        </a:cubicBezTo>
                        <a:cubicBezTo>
                          <a:pt x="58" y="349"/>
                          <a:pt x="58" y="349"/>
                          <a:pt x="58" y="349"/>
                        </a:cubicBezTo>
                        <a:cubicBezTo>
                          <a:pt x="58" y="350"/>
                          <a:pt x="59" y="350"/>
                          <a:pt x="59" y="350"/>
                        </a:cubicBezTo>
                        <a:cubicBezTo>
                          <a:pt x="59" y="350"/>
                          <a:pt x="59" y="350"/>
                          <a:pt x="59" y="350"/>
                        </a:cubicBezTo>
                        <a:cubicBezTo>
                          <a:pt x="59" y="351"/>
                          <a:pt x="59" y="351"/>
                          <a:pt x="59" y="351"/>
                        </a:cubicBezTo>
                        <a:cubicBezTo>
                          <a:pt x="59" y="351"/>
                          <a:pt x="59" y="351"/>
                          <a:pt x="60" y="351"/>
                        </a:cubicBezTo>
                        <a:cubicBezTo>
                          <a:pt x="60" y="351"/>
                          <a:pt x="60" y="351"/>
                          <a:pt x="60" y="351"/>
                        </a:cubicBezTo>
                        <a:cubicBezTo>
                          <a:pt x="60" y="352"/>
                          <a:pt x="60" y="352"/>
                          <a:pt x="60" y="352"/>
                        </a:cubicBezTo>
                        <a:cubicBezTo>
                          <a:pt x="60" y="352"/>
                          <a:pt x="60" y="352"/>
                          <a:pt x="60" y="352"/>
                        </a:cubicBezTo>
                        <a:cubicBezTo>
                          <a:pt x="60" y="352"/>
                          <a:pt x="60" y="352"/>
                          <a:pt x="60" y="352"/>
                        </a:cubicBezTo>
                        <a:cubicBezTo>
                          <a:pt x="60" y="352"/>
                          <a:pt x="60" y="352"/>
                          <a:pt x="60" y="352"/>
                        </a:cubicBezTo>
                        <a:cubicBezTo>
                          <a:pt x="60" y="353"/>
                          <a:pt x="60" y="353"/>
                          <a:pt x="60" y="353"/>
                        </a:cubicBezTo>
                        <a:cubicBezTo>
                          <a:pt x="60" y="353"/>
                          <a:pt x="60" y="353"/>
                          <a:pt x="60" y="353"/>
                        </a:cubicBezTo>
                        <a:cubicBezTo>
                          <a:pt x="60" y="353"/>
                          <a:pt x="60" y="353"/>
                          <a:pt x="60" y="353"/>
                        </a:cubicBezTo>
                        <a:cubicBezTo>
                          <a:pt x="60" y="353"/>
                          <a:pt x="60" y="353"/>
                          <a:pt x="60" y="353"/>
                        </a:cubicBezTo>
                        <a:cubicBezTo>
                          <a:pt x="60" y="353"/>
                          <a:pt x="60" y="353"/>
                          <a:pt x="60" y="353"/>
                        </a:cubicBezTo>
                        <a:cubicBezTo>
                          <a:pt x="60" y="354"/>
                          <a:pt x="60" y="354"/>
                          <a:pt x="60" y="354"/>
                        </a:cubicBezTo>
                        <a:cubicBezTo>
                          <a:pt x="60" y="354"/>
                          <a:pt x="60" y="354"/>
                          <a:pt x="59" y="354"/>
                        </a:cubicBezTo>
                        <a:cubicBezTo>
                          <a:pt x="59" y="354"/>
                          <a:pt x="59" y="354"/>
                          <a:pt x="59" y="354"/>
                        </a:cubicBezTo>
                        <a:cubicBezTo>
                          <a:pt x="59" y="354"/>
                          <a:pt x="59" y="354"/>
                          <a:pt x="59" y="354"/>
                        </a:cubicBezTo>
                        <a:cubicBezTo>
                          <a:pt x="59" y="354"/>
                          <a:pt x="59" y="354"/>
                          <a:pt x="58" y="354"/>
                        </a:cubicBezTo>
                        <a:cubicBezTo>
                          <a:pt x="58" y="354"/>
                          <a:pt x="58" y="354"/>
                          <a:pt x="58" y="354"/>
                        </a:cubicBezTo>
                        <a:cubicBezTo>
                          <a:pt x="58" y="354"/>
                          <a:pt x="58" y="355"/>
                          <a:pt x="57" y="355"/>
                        </a:cubicBezTo>
                        <a:cubicBezTo>
                          <a:pt x="57" y="355"/>
                          <a:pt x="57" y="355"/>
                          <a:pt x="57" y="355"/>
                        </a:cubicBezTo>
                        <a:cubicBezTo>
                          <a:pt x="56" y="355"/>
                          <a:pt x="56" y="355"/>
                          <a:pt x="56" y="355"/>
                        </a:cubicBezTo>
                        <a:cubicBezTo>
                          <a:pt x="56" y="355"/>
                          <a:pt x="55" y="355"/>
                          <a:pt x="55" y="355"/>
                        </a:cubicBezTo>
                        <a:cubicBezTo>
                          <a:pt x="55" y="355"/>
                          <a:pt x="55" y="355"/>
                          <a:pt x="55" y="355"/>
                        </a:cubicBezTo>
                        <a:cubicBezTo>
                          <a:pt x="54" y="355"/>
                          <a:pt x="54" y="356"/>
                          <a:pt x="53" y="356"/>
                        </a:cubicBezTo>
                        <a:cubicBezTo>
                          <a:pt x="42" y="358"/>
                          <a:pt x="40" y="366"/>
                          <a:pt x="38" y="374"/>
                        </a:cubicBezTo>
                        <a:cubicBezTo>
                          <a:pt x="39" y="374"/>
                          <a:pt x="41" y="375"/>
                          <a:pt x="42" y="376"/>
                        </a:cubicBezTo>
                        <a:cubicBezTo>
                          <a:pt x="42" y="376"/>
                          <a:pt x="42" y="376"/>
                          <a:pt x="42" y="376"/>
                        </a:cubicBezTo>
                        <a:cubicBezTo>
                          <a:pt x="47" y="377"/>
                          <a:pt x="47" y="377"/>
                          <a:pt x="47" y="377"/>
                        </a:cubicBezTo>
                        <a:cubicBezTo>
                          <a:pt x="48" y="373"/>
                          <a:pt x="48" y="373"/>
                          <a:pt x="48" y="373"/>
                        </a:cubicBezTo>
                        <a:cubicBezTo>
                          <a:pt x="51" y="373"/>
                          <a:pt x="51" y="373"/>
                          <a:pt x="51" y="373"/>
                        </a:cubicBezTo>
                        <a:cubicBezTo>
                          <a:pt x="51" y="369"/>
                          <a:pt x="51" y="369"/>
                          <a:pt x="51" y="369"/>
                        </a:cubicBezTo>
                        <a:cubicBezTo>
                          <a:pt x="51" y="373"/>
                          <a:pt x="51" y="373"/>
                          <a:pt x="51" y="373"/>
                        </a:cubicBezTo>
                        <a:cubicBezTo>
                          <a:pt x="64" y="375"/>
                          <a:pt x="64" y="375"/>
                          <a:pt x="64" y="375"/>
                        </a:cubicBezTo>
                        <a:cubicBezTo>
                          <a:pt x="65" y="381"/>
                          <a:pt x="65" y="381"/>
                          <a:pt x="65" y="381"/>
                        </a:cubicBezTo>
                        <a:cubicBezTo>
                          <a:pt x="73" y="380"/>
                          <a:pt x="82" y="376"/>
                          <a:pt x="86" y="376"/>
                        </a:cubicBezTo>
                        <a:cubicBezTo>
                          <a:pt x="92" y="376"/>
                          <a:pt x="106" y="355"/>
                          <a:pt x="109" y="338"/>
                        </a:cubicBezTo>
                        <a:close/>
                      </a:path>
                    </a:pathLst>
                  </a:custGeom>
                  <a:solidFill>
                    <a:srgbClr val="3498DB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25" name="Freeform 495">
                    <a:extLst>
                      <a:ext uri="{FF2B5EF4-FFF2-40B4-BE49-F238E27FC236}">
                        <a16:creationId xmlns:a16="http://schemas.microsoft.com/office/drawing/2014/main" id="{F3A3C768-AD81-FAD3-9AFE-107DE30A63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72163" y="3357563"/>
                    <a:ext cx="157162" cy="614362"/>
                  </a:xfrm>
                  <a:custGeom>
                    <a:avLst/>
                    <a:gdLst>
                      <a:gd name="T0" fmla="*/ 71 w 79"/>
                      <a:gd name="T1" fmla="*/ 278 h 311"/>
                      <a:gd name="T2" fmla="*/ 43 w 79"/>
                      <a:gd name="T3" fmla="*/ 105 h 311"/>
                      <a:gd name="T4" fmla="*/ 41 w 79"/>
                      <a:gd name="T5" fmla="*/ 0 h 311"/>
                      <a:gd name="T6" fmla="*/ 30 w 79"/>
                      <a:gd name="T7" fmla="*/ 27 h 311"/>
                      <a:gd name="T8" fmla="*/ 25 w 79"/>
                      <a:gd name="T9" fmla="*/ 35 h 311"/>
                      <a:gd name="T10" fmla="*/ 8 w 79"/>
                      <a:gd name="T11" fmla="*/ 123 h 311"/>
                      <a:gd name="T12" fmla="*/ 11 w 79"/>
                      <a:gd name="T13" fmla="*/ 173 h 311"/>
                      <a:gd name="T14" fmla="*/ 47 w 79"/>
                      <a:gd name="T15" fmla="*/ 281 h 311"/>
                      <a:gd name="T16" fmla="*/ 56 w 79"/>
                      <a:gd name="T17" fmla="*/ 311 h 311"/>
                      <a:gd name="T18" fmla="*/ 70 w 79"/>
                      <a:gd name="T19" fmla="*/ 310 h 311"/>
                      <a:gd name="T20" fmla="*/ 71 w 79"/>
                      <a:gd name="T21" fmla="*/ 278 h 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" h="311">
                        <a:moveTo>
                          <a:pt x="71" y="278"/>
                        </a:moveTo>
                        <a:cubicBezTo>
                          <a:pt x="63" y="251"/>
                          <a:pt x="48" y="130"/>
                          <a:pt x="43" y="105"/>
                        </a:cubicBezTo>
                        <a:cubicBezTo>
                          <a:pt x="38" y="80"/>
                          <a:pt x="41" y="0"/>
                          <a:pt x="41" y="0"/>
                        </a:cubicBezTo>
                        <a:cubicBezTo>
                          <a:pt x="30" y="27"/>
                          <a:pt x="30" y="27"/>
                          <a:pt x="30" y="27"/>
                        </a:cubicBezTo>
                        <a:cubicBezTo>
                          <a:pt x="28" y="30"/>
                          <a:pt x="27" y="33"/>
                          <a:pt x="25" y="35"/>
                        </a:cubicBezTo>
                        <a:cubicBezTo>
                          <a:pt x="12" y="51"/>
                          <a:pt x="13" y="111"/>
                          <a:pt x="8" y="123"/>
                        </a:cubicBezTo>
                        <a:cubicBezTo>
                          <a:pt x="4" y="135"/>
                          <a:pt x="0" y="153"/>
                          <a:pt x="11" y="173"/>
                        </a:cubicBezTo>
                        <a:cubicBezTo>
                          <a:pt x="22" y="194"/>
                          <a:pt x="45" y="243"/>
                          <a:pt x="47" y="281"/>
                        </a:cubicBezTo>
                        <a:cubicBezTo>
                          <a:pt x="48" y="298"/>
                          <a:pt x="53" y="307"/>
                          <a:pt x="56" y="311"/>
                        </a:cubicBezTo>
                        <a:cubicBezTo>
                          <a:pt x="61" y="311"/>
                          <a:pt x="66" y="310"/>
                          <a:pt x="70" y="310"/>
                        </a:cubicBezTo>
                        <a:cubicBezTo>
                          <a:pt x="79" y="310"/>
                          <a:pt x="78" y="305"/>
                          <a:pt x="71" y="278"/>
                        </a:cubicBezTo>
                        <a:close/>
                      </a:path>
                    </a:pathLst>
                  </a:custGeom>
                  <a:solidFill>
                    <a:srgbClr val="1B6495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</p:grpSp>
        </p:grpSp>
        <p:grpSp>
          <p:nvGrpSpPr>
            <p:cNvPr id="759" name="Gruppieren 2">
              <a:extLst>
                <a:ext uri="{FF2B5EF4-FFF2-40B4-BE49-F238E27FC236}">
                  <a16:creationId xmlns:a16="http://schemas.microsoft.com/office/drawing/2014/main" id="{F87E774A-3BE6-BD42-3678-6EAB554C35C4}"/>
                </a:ext>
              </a:extLst>
            </p:cNvPr>
            <p:cNvGrpSpPr/>
            <p:nvPr/>
          </p:nvGrpSpPr>
          <p:grpSpPr bwMode="gray">
            <a:xfrm flipH="1">
              <a:off x="4391046" y="4233429"/>
              <a:ext cx="530613" cy="1047647"/>
              <a:chOff x="13019906" y="1323355"/>
              <a:chExt cx="1244581" cy="2457313"/>
            </a:xfrm>
          </p:grpSpPr>
          <p:sp>
            <p:nvSpPr>
              <p:cNvPr id="760" name="Ellipse 30">
                <a:extLst>
                  <a:ext uri="{FF2B5EF4-FFF2-40B4-BE49-F238E27FC236}">
                    <a16:creationId xmlns:a16="http://schemas.microsoft.com/office/drawing/2014/main" id="{B8C92395-FC16-12C2-B805-518FFF9023FB}"/>
                  </a:ext>
                </a:extLst>
              </p:cNvPr>
              <p:cNvSpPr/>
              <p:nvPr/>
            </p:nvSpPr>
            <p:spPr bwMode="gray">
              <a:xfrm>
                <a:off x="13019906" y="3448237"/>
                <a:ext cx="1244581" cy="332431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4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grpSp>
            <p:nvGrpSpPr>
              <p:cNvPr id="761" name="Gruppieren 499">
                <a:extLst>
                  <a:ext uri="{FF2B5EF4-FFF2-40B4-BE49-F238E27FC236}">
                    <a16:creationId xmlns:a16="http://schemas.microsoft.com/office/drawing/2014/main" id="{4F3D4214-C1BD-A7FE-6CC7-9AC49238BB16}"/>
                  </a:ext>
                </a:extLst>
              </p:cNvPr>
              <p:cNvGrpSpPr/>
              <p:nvPr/>
            </p:nvGrpSpPr>
            <p:grpSpPr bwMode="gray">
              <a:xfrm>
                <a:off x="13313122" y="1323355"/>
                <a:ext cx="658149" cy="2338681"/>
                <a:chOff x="4386263" y="1282700"/>
                <a:chExt cx="1322388" cy="4699001"/>
              </a:xfrm>
              <a:effectLst/>
            </p:grpSpPr>
            <p:sp>
              <p:nvSpPr>
                <p:cNvPr id="762" name="Freeform 103">
                  <a:extLst>
                    <a:ext uri="{FF2B5EF4-FFF2-40B4-BE49-F238E27FC236}">
                      <a16:creationId xmlns:a16="http://schemas.microsoft.com/office/drawing/2014/main" id="{214907F2-239C-1B1C-CFB9-341BDC7562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857750" y="2027238"/>
                  <a:ext cx="438150" cy="854075"/>
                </a:xfrm>
                <a:custGeom>
                  <a:avLst/>
                  <a:gdLst>
                    <a:gd name="T0" fmla="*/ 1 w 160"/>
                    <a:gd name="T1" fmla="*/ 31 h 312"/>
                    <a:gd name="T2" fmla="*/ 1 w 160"/>
                    <a:gd name="T3" fmla="*/ 26 h 312"/>
                    <a:gd name="T4" fmla="*/ 38 w 160"/>
                    <a:gd name="T5" fmla="*/ 2 h 312"/>
                    <a:gd name="T6" fmla="*/ 72 w 160"/>
                    <a:gd name="T7" fmla="*/ 6 h 312"/>
                    <a:gd name="T8" fmla="*/ 104 w 160"/>
                    <a:gd name="T9" fmla="*/ 30 h 312"/>
                    <a:gd name="T10" fmla="*/ 133 w 160"/>
                    <a:gd name="T11" fmla="*/ 92 h 312"/>
                    <a:gd name="T12" fmla="*/ 122 w 160"/>
                    <a:gd name="T13" fmla="*/ 166 h 312"/>
                    <a:gd name="T14" fmla="*/ 94 w 160"/>
                    <a:gd name="T15" fmla="*/ 203 h 312"/>
                    <a:gd name="T16" fmla="*/ 29 w 160"/>
                    <a:gd name="T17" fmla="*/ 115 h 312"/>
                    <a:gd name="T18" fmla="*/ 1 w 160"/>
                    <a:gd name="T19" fmla="*/ 31 h 312"/>
                    <a:gd name="T20" fmla="*/ 141 w 160"/>
                    <a:gd name="T21" fmla="*/ 262 h 312"/>
                    <a:gd name="T22" fmla="*/ 108 w 160"/>
                    <a:gd name="T23" fmla="*/ 278 h 312"/>
                    <a:gd name="T24" fmla="*/ 99 w 160"/>
                    <a:gd name="T25" fmla="*/ 299 h 312"/>
                    <a:gd name="T26" fmla="*/ 139 w 160"/>
                    <a:gd name="T27" fmla="*/ 312 h 312"/>
                    <a:gd name="T28" fmla="*/ 160 w 160"/>
                    <a:gd name="T29" fmla="*/ 272 h 312"/>
                    <a:gd name="T30" fmla="*/ 141 w 160"/>
                    <a:gd name="T31" fmla="*/ 26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0" h="312">
                      <a:moveTo>
                        <a:pt x="1" y="31"/>
                      </a:moveTo>
                      <a:cubicBezTo>
                        <a:pt x="1" y="30"/>
                        <a:pt x="1" y="28"/>
                        <a:pt x="1" y="26"/>
                      </a:cubicBezTo>
                      <a:cubicBezTo>
                        <a:pt x="17" y="21"/>
                        <a:pt x="23" y="4"/>
                        <a:pt x="38" y="2"/>
                      </a:cubicBezTo>
                      <a:cubicBezTo>
                        <a:pt x="45" y="0"/>
                        <a:pt x="65" y="4"/>
                        <a:pt x="72" y="6"/>
                      </a:cubicBezTo>
                      <a:cubicBezTo>
                        <a:pt x="83" y="11"/>
                        <a:pt x="99" y="22"/>
                        <a:pt x="104" y="30"/>
                      </a:cubicBezTo>
                      <a:cubicBezTo>
                        <a:pt x="119" y="48"/>
                        <a:pt x="120" y="76"/>
                        <a:pt x="133" y="92"/>
                      </a:cubicBezTo>
                      <a:cubicBezTo>
                        <a:pt x="125" y="115"/>
                        <a:pt x="129" y="146"/>
                        <a:pt x="122" y="166"/>
                      </a:cubicBezTo>
                      <a:cubicBezTo>
                        <a:pt x="117" y="183"/>
                        <a:pt x="101" y="191"/>
                        <a:pt x="94" y="203"/>
                      </a:cubicBezTo>
                      <a:cubicBezTo>
                        <a:pt x="66" y="180"/>
                        <a:pt x="48" y="149"/>
                        <a:pt x="29" y="115"/>
                      </a:cubicBezTo>
                      <a:cubicBezTo>
                        <a:pt x="14" y="88"/>
                        <a:pt x="0" y="69"/>
                        <a:pt x="1" y="31"/>
                      </a:cubicBezTo>
                      <a:close/>
                      <a:moveTo>
                        <a:pt x="141" y="262"/>
                      </a:moveTo>
                      <a:cubicBezTo>
                        <a:pt x="132" y="269"/>
                        <a:pt x="120" y="274"/>
                        <a:pt x="108" y="278"/>
                      </a:cubicBezTo>
                      <a:cubicBezTo>
                        <a:pt x="105" y="285"/>
                        <a:pt x="101" y="291"/>
                        <a:pt x="99" y="299"/>
                      </a:cubicBezTo>
                      <a:cubicBezTo>
                        <a:pt x="106" y="309"/>
                        <a:pt x="120" y="312"/>
                        <a:pt x="139" y="312"/>
                      </a:cubicBezTo>
                      <a:cubicBezTo>
                        <a:pt x="145" y="299"/>
                        <a:pt x="154" y="287"/>
                        <a:pt x="160" y="272"/>
                      </a:cubicBezTo>
                      <a:cubicBezTo>
                        <a:pt x="154" y="269"/>
                        <a:pt x="148" y="265"/>
                        <a:pt x="141" y="262"/>
                      </a:cubicBezTo>
                      <a:close/>
                    </a:path>
                  </a:pathLst>
                </a:custGeom>
                <a:solidFill>
                  <a:srgbClr val="DAE3E8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grpSp>
              <p:nvGrpSpPr>
                <p:cNvPr id="763" name="Gruppieren 501">
                  <a:extLst>
                    <a:ext uri="{FF2B5EF4-FFF2-40B4-BE49-F238E27FC236}">
                      <a16:creationId xmlns:a16="http://schemas.microsoft.com/office/drawing/2014/main" id="{BF1CA8FC-3614-B833-DEA2-2B95943CAD29}"/>
                    </a:ext>
                  </a:extLst>
                </p:cNvPr>
                <p:cNvGrpSpPr/>
                <p:nvPr/>
              </p:nvGrpSpPr>
              <p:grpSpPr bwMode="gray">
                <a:xfrm>
                  <a:off x="4594225" y="2574925"/>
                  <a:ext cx="876300" cy="492125"/>
                  <a:chOff x="4594225" y="2574925"/>
                  <a:chExt cx="876300" cy="492125"/>
                </a:xfrm>
              </p:grpSpPr>
              <p:sp>
                <p:nvSpPr>
                  <p:cNvPr id="813" name="Freeform 104">
                    <a:extLst>
                      <a:ext uri="{FF2B5EF4-FFF2-40B4-BE49-F238E27FC236}">
                        <a16:creationId xmlns:a16="http://schemas.microsoft.com/office/drawing/2014/main" id="{62F6BED7-FFAD-C0EB-0202-123FA4EC861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4594225" y="2574925"/>
                    <a:ext cx="876300" cy="492125"/>
                  </a:xfrm>
                  <a:custGeom>
                    <a:avLst/>
                    <a:gdLst>
                      <a:gd name="T0" fmla="*/ 217 w 320"/>
                      <a:gd name="T1" fmla="*/ 0 h 180"/>
                      <a:gd name="T2" fmla="*/ 223 w 320"/>
                      <a:gd name="T3" fmla="*/ 0 h 180"/>
                      <a:gd name="T4" fmla="*/ 238 w 320"/>
                      <a:gd name="T5" fmla="*/ 81 h 180"/>
                      <a:gd name="T6" fmla="*/ 215 w 320"/>
                      <a:gd name="T7" fmla="*/ 83 h 180"/>
                      <a:gd name="T8" fmla="*/ 196 w 320"/>
                      <a:gd name="T9" fmla="*/ 112 h 180"/>
                      <a:gd name="T10" fmla="*/ 124 w 320"/>
                      <a:gd name="T11" fmla="*/ 148 h 180"/>
                      <a:gd name="T12" fmla="*/ 79 w 320"/>
                      <a:gd name="T13" fmla="*/ 157 h 180"/>
                      <a:gd name="T14" fmla="*/ 37 w 320"/>
                      <a:gd name="T15" fmla="*/ 142 h 180"/>
                      <a:gd name="T16" fmla="*/ 0 w 320"/>
                      <a:gd name="T17" fmla="*/ 90 h 180"/>
                      <a:gd name="T18" fmla="*/ 0 w 320"/>
                      <a:gd name="T19" fmla="*/ 85 h 180"/>
                      <a:gd name="T20" fmla="*/ 7 w 320"/>
                      <a:gd name="T21" fmla="*/ 32 h 180"/>
                      <a:gd name="T22" fmla="*/ 69 w 320"/>
                      <a:gd name="T23" fmla="*/ 11 h 180"/>
                      <a:gd name="T24" fmla="*/ 112 w 320"/>
                      <a:gd name="T25" fmla="*/ 4 h 180"/>
                      <a:gd name="T26" fmla="*/ 217 w 320"/>
                      <a:gd name="T27" fmla="*/ 0 h 180"/>
                      <a:gd name="T28" fmla="*/ 319 w 320"/>
                      <a:gd name="T29" fmla="*/ 119 h 180"/>
                      <a:gd name="T30" fmla="*/ 260 w 320"/>
                      <a:gd name="T31" fmla="*/ 121 h 180"/>
                      <a:gd name="T32" fmla="*/ 245 w 320"/>
                      <a:gd name="T33" fmla="*/ 154 h 180"/>
                      <a:gd name="T34" fmla="*/ 283 w 320"/>
                      <a:gd name="T35" fmla="*/ 178 h 180"/>
                      <a:gd name="T36" fmla="*/ 294 w 320"/>
                      <a:gd name="T37" fmla="*/ 180 h 180"/>
                      <a:gd name="T38" fmla="*/ 298 w 320"/>
                      <a:gd name="T39" fmla="*/ 180 h 180"/>
                      <a:gd name="T40" fmla="*/ 319 w 320"/>
                      <a:gd name="T41" fmla="*/ 119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20" h="180">
                        <a:moveTo>
                          <a:pt x="217" y="0"/>
                        </a:moveTo>
                        <a:cubicBezTo>
                          <a:pt x="219" y="0"/>
                          <a:pt x="221" y="0"/>
                          <a:pt x="223" y="0"/>
                        </a:cubicBezTo>
                        <a:cubicBezTo>
                          <a:pt x="230" y="27"/>
                          <a:pt x="246" y="51"/>
                          <a:pt x="238" y="81"/>
                        </a:cubicBezTo>
                        <a:cubicBezTo>
                          <a:pt x="230" y="81"/>
                          <a:pt x="221" y="81"/>
                          <a:pt x="215" y="83"/>
                        </a:cubicBezTo>
                        <a:cubicBezTo>
                          <a:pt x="204" y="89"/>
                          <a:pt x="201" y="103"/>
                          <a:pt x="196" y="112"/>
                        </a:cubicBezTo>
                        <a:cubicBezTo>
                          <a:pt x="174" y="122"/>
                          <a:pt x="146" y="133"/>
                          <a:pt x="124" y="148"/>
                        </a:cubicBezTo>
                        <a:cubicBezTo>
                          <a:pt x="108" y="156"/>
                          <a:pt x="103" y="161"/>
                          <a:pt x="79" y="157"/>
                        </a:cubicBezTo>
                        <a:cubicBezTo>
                          <a:pt x="59" y="156"/>
                          <a:pt x="53" y="152"/>
                          <a:pt x="37" y="142"/>
                        </a:cubicBezTo>
                        <a:cubicBezTo>
                          <a:pt x="19" y="129"/>
                          <a:pt x="12" y="111"/>
                          <a:pt x="0" y="90"/>
                        </a:cubicBezTo>
                        <a:cubicBezTo>
                          <a:pt x="0" y="88"/>
                          <a:pt x="0" y="87"/>
                          <a:pt x="0" y="85"/>
                        </a:cubicBezTo>
                        <a:cubicBezTo>
                          <a:pt x="4" y="69"/>
                          <a:pt x="6" y="51"/>
                          <a:pt x="7" y="32"/>
                        </a:cubicBezTo>
                        <a:cubicBezTo>
                          <a:pt x="22" y="17"/>
                          <a:pt x="41" y="15"/>
                          <a:pt x="69" y="11"/>
                        </a:cubicBezTo>
                        <a:cubicBezTo>
                          <a:pt x="82" y="9"/>
                          <a:pt x="98" y="6"/>
                          <a:pt x="112" y="4"/>
                        </a:cubicBezTo>
                        <a:cubicBezTo>
                          <a:pt x="146" y="1"/>
                          <a:pt x="183" y="6"/>
                          <a:pt x="217" y="0"/>
                        </a:cubicBezTo>
                        <a:close/>
                        <a:moveTo>
                          <a:pt x="319" y="119"/>
                        </a:moveTo>
                        <a:cubicBezTo>
                          <a:pt x="301" y="115"/>
                          <a:pt x="280" y="122"/>
                          <a:pt x="260" y="121"/>
                        </a:cubicBezTo>
                        <a:cubicBezTo>
                          <a:pt x="252" y="128"/>
                          <a:pt x="251" y="144"/>
                          <a:pt x="245" y="154"/>
                        </a:cubicBezTo>
                        <a:cubicBezTo>
                          <a:pt x="256" y="163"/>
                          <a:pt x="272" y="169"/>
                          <a:pt x="283" y="178"/>
                        </a:cubicBezTo>
                        <a:cubicBezTo>
                          <a:pt x="287" y="179"/>
                          <a:pt x="294" y="176"/>
                          <a:pt x="294" y="180"/>
                        </a:cubicBezTo>
                        <a:cubicBezTo>
                          <a:pt x="295" y="180"/>
                          <a:pt x="297" y="180"/>
                          <a:pt x="298" y="180"/>
                        </a:cubicBezTo>
                        <a:cubicBezTo>
                          <a:pt x="303" y="159"/>
                          <a:pt x="320" y="148"/>
                          <a:pt x="319" y="119"/>
                        </a:cubicBezTo>
                        <a:close/>
                      </a:path>
                    </a:pathLst>
                  </a:custGeom>
                  <a:solidFill>
                    <a:srgbClr val="E7B491"/>
                  </a:solidFill>
                  <a:ln w="9525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14" name="Freeform 148">
                    <a:extLst>
                      <a:ext uri="{FF2B5EF4-FFF2-40B4-BE49-F238E27FC236}">
                        <a16:creationId xmlns:a16="http://schemas.microsoft.com/office/drawing/2014/main" id="{605A3F4C-F250-5430-CFCB-E1AE874D35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37918" y="2669686"/>
                    <a:ext cx="185738" cy="177800"/>
                  </a:xfrm>
                  <a:custGeom>
                    <a:avLst/>
                    <a:gdLst>
                      <a:gd name="T0" fmla="*/ 4 w 68"/>
                      <a:gd name="T1" fmla="*/ 9 h 65"/>
                      <a:gd name="T2" fmla="*/ 25 w 68"/>
                      <a:gd name="T3" fmla="*/ 10 h 65"/>
                      <a:gd name="T4" fmla="*/ 48 w 68"/>
                      <a:gd name="T5" fmla="*/ 6 h 65"/>
                      <a:gd name="T6" fmla="*/ 61 w 68"/>
                      <a:gd name="T7" fmla="*/ 29 h 65"/>
                      <a:gd name="T8" fmla="*/ 61 w 68"/>
                      <a:gd name="T9" fmla="*/ 42 h 65"/>
                      <a:gd name="T10" fmla="*/ 39 w 68"/>
                      <a:gd name="T11" fmla="*/ 53 h 65"/>
                      <a:gd name="T12" fmla="*/ 14 w 68"/>
                      <a:gd name="T13" fmla="*/ 54 h 65"/>
                      <a:gd name="T14" fmla="*/ 13 w 68"/>
                      <a:gd name="T15" fmla="*/ 35 h 65"/>
                      <a:gd name="T16" fmla="*/ 1 w 68"/>
                      <a:gd name="T17" fmla="*/ 17 h 65"/>
                      <a:gd name="T18" fmla="*/ 4 w 68"/>
                      <a:gd name="T19" fmla="*/ 9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8" h="65">
                        <a:moveTo>
                          <a:pt x="4" y="9"/>
                        </a:moveTo>
                        <a:cubicBezTo>
                          <a:pt x="13" y="11"/>
                          <a:pt x="14" y="15"/>
                          <a:pt x="25" y="10"/>
                        </a:cubicBezTo>
                        <a:cubicBezTo>
                          <a:pt x="36" y="4"/>
                          <a:pt x="45" y="0"/>
                          <a:pt x="48" y="6"/>
                        </a:cubicBezTo>
                        <a:cubicBezTo>
                          <a:pt x="51" y="12"/>
                          <a:pt x="58" y="22"/>
                          <a:pt x="61" y="29"/>
                        </a:cubicBezTo>
                        <a:cubicBezTo>
                          <a:pt x="64" y="37"/>
                          <a:pt x="68" y="35"/>
                          <a:pt x="61" y="42"/>
                        </a:cubicBezTo>
                        <a:cubicBezTo>
                          <a:pt x="54" y="50"/>
                          <a:pt x="47" y="52"/>
                          <a:pt x="39" y="53"/>
                        </a:cubicBezTo>
                        <a:cubicBezTo>
                          <a:pt x="31" y="55"/>
                          <a:pt x="15" y="65"/>
                          <a:pt x="14" y="54"/>
                        </a:cubicBezTo>
                        <a:cubicBezTo>
                          <a:pt x="14" y="44"/>
                          <a:pt x="18" y="43"/>
                          <a:pt x="13" y="35"/>
                        </a:cubicBezTo>
                        <a:cubicBezTo>
                          <a:pt x="7" y="27"/>
                          <a:pt x="2" y="20"/>
                          <a:pt x="1" y="17"/>
                        </a:cubicBezTo>
                        <a:cubicBezTo>
                          <a:pt x="0" y="15"/>
                          <a:pt x="4" y="9"/>
                          <a:pt x="4" y="9"/>
                        </a:cubicBezTo>
                        <a:close/>
                      </a:path>
                    </a:pathLst>
                  </a:custGeom>
                  <a:solidFill>
                    <a:srgbClr val="E19E71"/>
                  </a:solidFill>
                  <a:ln w="9525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15" name="Freeform 149">
                    <a:extLst>
                      <a:ext uri="{FF2B5EF4-FFF2-40B4-BE49-F238E27FC236}">
                        <a16:creationId xmlns:a16="http://schemas.microsoft.com/office/drawing/2014/main" id="{66184591-91A1-F00B-F421-492D8BABB5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41913" y="2665413"/>
                    <a:ext cx="68263" cy="112713"/>
                  </a:xfrm>
                  <a:custGeom>
                    <a:avLst/>
                    <a:gdLst>
                      <a:gd name="T0" fmla="*/ 4 w 25"/>
                      <a:gd name="T1" fmla="*/ 4 h 41"/>
                      <a:gd name="T2" fmla="*/ 15 w 25"/>
                      <a:gd name="T3" fmla="*/ 41 h 41"/>
                      <a:gd name="T4" fmla="*/ 25 w 25"/>
                      <a:gd name="T5" fmla="*/ 36 h 41"/>
                      <a:gd name="T6" fmla="*/ 21 w 25"/>
                      <a:gd name="T7" fmla="*/ 22 h 41"/>
                      <a:gd name="T8" fmla="*/ 7 w 25"/>
                      <a:gd name="T9" fmla="*/ 6 h 41"/>
                      <a:gd name="T10" fmla="*/ 4 w 25"/>
                      <a:gd name="T11" fmla="*/ 4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41">
                        <a:moveTo>
                          <a:pt x="4" y="4"/>
                        </a:moveTo>
                        <a:cubicBezTo>
                          <a:pt x="4" y="4"/>
                          <a:pt x="13" y="40"/>
                          <a:pt x="15" y="41"/>
                        </a:cubicBezTo>
                        <a:cubicBezTo>
                          <a:pt x="18" y="41"/>
                          <a:pt x="25" y="39"/>
                          <a:pt x="25" y="36"/>
                        </a:cubicBezTo>
                        <a:cubicBezTo>
                          <a:pt x="25" y="32"/>
                          <a:pt x="23" y="27"/>
                          <a:pt x="21" y="22"/>
                        </a:cubicBezTo>
                        <a:cubicBezTo>
                          <a:pt x="18" y="17"/>
                          <a:pt x="14" y="11"/>
                          <a:pt x="7" y="6"/>
                        </a:cubicBezTo>
                        <a:cubicBezTo>
                          <a:pt x="0" y="0"/>
                          <a:pt x="4" y="4"/>
                          <a:pt x="4" y="4"/>
                        </a:cubicBezTo>
                        <a:close/>
                      </a:path>
                    </a:pathLst>
                  </a:custGeom>
                  <a:solidFill>
                    <a:srgbClr val="E19E71"/>
                  </a:solidFill>
                  <a:ln w="9525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16" name="Freeform 150">
                    <a:extLst>
                      <a:ext uri="{FF2B5EF4-FFF2-40B4-BE49-F238E27FC236}">
                        <a16:creationId xmlns:a16="http://schemas.microsoft.com/office/drawing/2014/main" id="{535B18C1-2661-27DC-151B-534F7B7E1B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51425" y="2817813"/>
                    <a:ext cx="109538" cy="55563"/>
                  </a:xfrm>
                  <a:custGeom>
                    <a:avLst/>
                    <a:gdLst>
                      <a:gd name="T0" fmla="*/ 0 w 40"/>
                      <a:gd name="T1" fmla="*/ 20 h 20"/>
                      <a:gd name="T2" fmla="*/ 12 w 40"/>
                      <a:gd name="T3" fmla="*/ 13 h 20"/>
                      <a:gd name="T4" fmla="*/ 39 w 40"/>
                      <a:gd name="T5" fmla="*/ 0 h 20"/>
                      <a:gd name="T6" fmla="*/ 35 w 40"/>
                      <a:gd name="T7" fmla="*/ 4 h 20"/>
                      <a:gd name="T8" fmla="*/ 4 w 40"/>
                      <a:gd name="T9" fmla="*/ 20 h 20"/>
                      <a:gd name="T10" fmla="*/ 0 w 40"/>
                      <a:gd name="T11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20">
                        <a:moveTo>
                          <a:pt x="0" y="20"/>
                        </a:moveTo>
                        <a:cubicBezTo>
                          <a:pt x="4" y="17"/>
                          <a:pt x="3" y="18"/>
                          <a:pt x="12" y="13"/>
                        </a:cubicBezTo>
                        <a:cubicBezTo>
                          <a:pt x="22" y="8"/>
                          <a:pt x="37" y="0"/>
                          <a:pt x="39" y="0"/>
                        </a:cubicBezTo>
                        <a:cubicBezTo>
                          <a:pt x="40" y="0"/>
                          <a:pt x="40" y="1"/>
                          <a:pt x="35" y="4"/>
                        </a:cubicBezTo>
                        <a:cubicBezTo>
                          <a:pt x="30" y="7"/>
                          <a:pt x="8" y="19"/>
                          <a:pt x="4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lose/>
                      </a:path>
                    </a:pathLst>
                  </a:custGeom>
                  <a:solidFill>
                    <a:srgbClr val="E19E71"/>
                  </a:solidFill>
                  <a:ln w="9525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17" name="Freeform 151">
                    <a:extLst>
                      <a:ext uri="{FF2B5EF4-FFF2-40B4-BE49-F238E27FC236}">
                        <a16:creationId xmlns:a16="http://schemas.microsoft.com/office/drawing/2014/main" id="{09C088D9-AB6E-42A8-FF1A-FB5DA32D94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35588" y="2925763"/>
                    <a:ext cx="127000" cy="22225"/>
                  </a:xfrm>
                  <a:custGeom>
                    <a:avLst/>
                    <a:gdLst>
                      <a:gd name="T0" fmla="*/ 2 w 46"/>
                      <a:gd name="T1" fmla="*/ 7 h 8"/>
                      <a:gd name="T2" fmla="*/ 44 w 46"/>
                      <a:gd name="T3" fmla="*/ 0 h 8"/>
                      <a:gd name="T4" fmla="*/ 43 w 46"/>
                      <a:gd name="T5" fmla="*/ 3 h 8"/>
                      <a:gd name="T6" fmla="*/ 24 w 46"/>
                      <a:gd name="T7" fmla="*/ 8 h 8"/>
                      <a:gd name="T8" fmla="*/ 4 w 46"/>
                      <a:gd name="T9" fmla="*/ 8 h 8"/>
                      <a:gd name="T10" fmla="*/ 2 w 46"/>
                      <a:gd name="T11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6" h="8">
                        <a:moveTo>
                          <a:pt x="2" y="7"/>
                        </a:move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44" y="0"/>
                          <a:pt x="46" y="2"/>
                          <a:pt x="43" y="3"/>
                        </a:cubicBezTo>
                        <a:cubicBezTo>
                          <a:pt x="41" y="5"/>
                          <a:pt x="34" y="7"/>
                          <a:pt x="24" y="8"/>
                        </a:cubicBezTo>
                        <a:cubicBezTo>
                          <a:pt x="14" y="8"/>
                          <a:pt x="7" y="8"/>
                          <a:pt x="4" y="8"/>
                        </a:cubicBezTo>
                        <a:cubicBezTo>
                          <a:pt x="0" y="8"/>
                          <a:pt x="2" y="7"/>
                          <a:pt x="2" y="7"/>
                        </a:cubicBezTo>
                        <a:close/>
                      </a:path>
                    </a:pathLst>
                  </a:custGeom>
                  <a:solidFill>
                    <a:srgbClr val="E19E71"/>
                  </a:solidFill>
                  <a:ln w="9525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  <p:sp>
              <p:nvSpPr>
                <p:cNvPr id="764" name="Freeform 98">
                  <a:extLst>
                    <a:ext uri="{FF2B5EF4-FFF2-40B4-BE49-F238E27FC236}">
                      <a16:creationId xmlns:a16="http://schemas.microsoft.com/office/drawing/2014/main" id="{795B6D36-A341-18F4-92BB-D82D64F0959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14875" y="1282700"/>
                  <a:ext cx="492125" cy="831850"/>
                </a:xfrm>
                <a:custGeom>
                  <a:avLst/>
                  <a:gdLst>
                    <a:gd name="T0" fmla="*/ 180 w 180"/>
                    <a:gd name="T1" fmla="*/ 84 h 304"/>
                    <a:gd name="T2" fmla="*/ 180 w 180"/>
                    <a:gd name="T3" fmla="*/ 109 h 304"/>
                    <a:gd name="T4" fmla="*/ 167 w 180"/>
                    <a:gd name="T5" fmla="*/ 147 h 304"/>
                    <a:gd name="T6" fmla="*/ 163 w 180"/>
                    <a:gd name="T7" fmla="*/ 188 h 304"/>
                    <a:gd name="T8" fmla="*/ 154 w 180"/>
                    <a:gd name="T9" fmla="*/ 190 h 304"/>
                    <a:gd name="T10" fmla="*/ 141 w 180"/>
                    <a:gd name="T11" fmla="*/ 278 h 304"/>
                    <a:gd name="T12" fmla="*/ 100 w 180"/>
                    <a:gd name="T13" fmla="*/ 304 h 304"/>
                    <a:gd name="T14" fmla="*/ 31 w 180"/>
                    <a:gd name="T15" fmla="*/ 247 h 304"/>
                    <a:gd name="T16" fmla="*/ 23 w 180"/>
                    <a:gd name="T17" fmla="*/ 181 h 304"/>
                    <a:gd name="T18" fmla="*/ 9 w 180"/>
                    <a:gd name="T19" fmla="*/ 178 h 304"/>
                    <a:gd name="T20" fmla="*/ 0 w 180"/>
                    <a:gd name="T21" fmla="*/ 160 h 304"/>
                    <a:gd name="T22" fmla="*/ 0 w 180"/>
                    <a:gd name="T23" fmla="*/ 142 h 304"/>
                    <a:gd name="T24" fmla="*/ 20 w 180"/>
                    <a:gd name="T25" fmla="*/ 43 h 304"/>
                    <a:gd name="T26" fmla="*/ 139 w 180"/>
                    <a:gd name="T27" fmla="*/ 17 h 304"/>
                    <a:gd name="T28" fmla="*/ 180 w 180"/>
                    <a:gd name="T29" fmla="*/ 8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0" h="304">
                      <a:moveTo>
                        <a:pt x="180" y="84"/>
                      </a:moveTo>
                      <a:cubicBezTo>
                        <a:pt x="180" y="93"/>
                        <a:pt x="180" y="101"/>
                        <a:pt x="180" y="109"/>
                      </a:cubicBezTo>
                      <a:cubicBezTo>
                        <a:pt x="173" y="120"/>
                        <a:pt x="175" y="138"/>
                        <a:pt x="167" y="147"/>
                      </a:cubicBezTo>
                      <a:cubicBezTo>
                        <a:pt x="170" y="160"/>
                        <a:pt x="172" y="179"/>
                        <a:pt x="163" y="188"/>
                      </a:cubicBezTo>
                      <a:cubicBezTo>
                        <a:pt x="162" y="197"/>
                        <a:pt x="160" y="190"/>
                        <a:pt x="154" y="190"/>
                      </a:cubicBezTo>
                      <a:cubicBezTo>
                        <a:pt x="143" y="215"/>
                        <a:pt x="127" y="244"/>
                        <a:pt x="141" y="278"/>
                      </a:cubicBezTo>
                      <a:cubicBezTo>
                        <a:pt x="132" y="292"/>
                        <a:pt x="113" y="295"/>
                        <a:pt x="100" y="304"/>
                      </a:cubicBezTo>
                      <a:cubicBezTo>
                        <a:pt x="72" y="290"/>
                        <a:pt x="48" y="271"/>
                        <a:pt x="31" y="247"/>
                      </a:cubicBezTo>
                      <a:cubicBezTo>
                        <a:pt x="40" y="224"/>
                        <a:pt x="22" y="208"/>
                        <a:pt x="23" y="181"/>
                      </a:cubicBezTo>
                      <a:cubicBezTo>
                        <a:pt x="22" y="173"/>
                        <a:pt x="12" y="183"/>
                        <a:pt x="9" y="178"/>
                      </a:cubicBezTo>
                      <a:cubicBezTo>
                        <a:pt x="5" y="173"/>
                        <a:pt x="2" y="167"/>
                        <a:pt x="0" y="160"/>
                      </a:cubicBezTo>
                      <a:cubicBezTo>
                        <a:pt x="0" y="154"/>
                        <a:pt x="0" y="148"/>
                        <a:pt x="0" y="142"/>
                      </a:cubicBezTo>
                      <a:cubicBezTo>
                        <a:pt x="11" y="113"/>
                        <a:pt x="4" y="67"/>
                        <a:pt x="20" y="43"/>
                      </a:cubicBezTo>
                      <a:cubicBezTo>
                        <a:pt x="40" y="16"/>
                        <a:pt x="94" y="0"/>
                        <a:pt x="139" y="17"/>
                      </a:cubicBezTo>
                      <a:cubicBezTo>
                        <a:pt x="158" y="35"/>
                        <a:pt x="173" y="55"/>
                        <a:pt x="180" y="84"/>
                      </a:cubicBezTo>
                    </a:path>
                  </a:pathLst>
                </a:custGeom>
                <a:solidFill>
                  <a:srgbClr val="E7B49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65" name="Freeform 99">
                  <a:extLst>
                    <a:ext uri="{FF2B5EF4-FFF2-40B4-BE49-F238E27FC236}">
                      <a16:creationId xmlns:a16="http://schemas.microsoft.com/office/drawing/2014/main" id="{5886657C-CEDE-C728-EAAB-EBCA24B426E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11700" y="1296988"/>
                  <a:ext cx="501650" cy="396875"/>
                </a:xfrm>
                <a:custGeom>
                  <a:avLst/>
                  <a:gdLst>
                    <a:gd name="T0" fmla="*/ 174 w 183"/>
                    <a:gd name="T1" fmla="*/ 55 h 145"/>
                    <a:gd name="T2" fmla="*/ 163 w 183"/>
                    <a:gd name="T3" fmla="*/ 31 h 145"/>
                    <a:gd name="T4" fmla="*/ 141 w 183"/>
                    <a:gd name="T5" fmla="*/ 9 h 145"/>
                    <a:gd name="T6" fmla="*/ 93 w 183"/>
                    <a:gd name="T7" fmla="*/ 2 h 145"/>
                    <a:gd name="T8" fmla="*/ 40 w 183"/>
                    <a:gd name="T9" fmla="*/ 9 h 145"/>
                    <a:gd name="T10" fmla="*/ 6 w 183"/>
                    <a:gd name="T11" fmla="*/ 54 h 145"/>
                    <a:gd name="T12" fmla="*/ 2 w 183"/>
                    <a:gd name="T13" fmla="*/ 105 h 145"/>
                    <a:gd name="T14" fmla="*/ 5 w 183"/>
                    <a:gd name="T15" fmla="*/ 128 h 145"/>
                    <a:gd name="T16" fmla="*/ 29 w 183"/>
                    <a:gd name="T17" fmla="*/ 84 h 145"/>
                    <a:gd name="T18" fmla="*/ 43 w 183"/>
                    <a:gd name="T19" fmla="*/ 72 h 145"/>
                    <a:gd name="T20" fmla="*/ 50 w 183"/>
                    <a:gd name="T21" fmla="*/ 84 h 145"/>
                    <a:gd name="T22" fmla="*/ 69 w 183"/>
                    <a:gd name="T23" fmla="*/ 73 h 145"/>
                    <a:gd name="T24" fmla="*/ 76 w 183"/>
                    <a:gd name="T25" fmla="*/ 85 h 145"/>
                    <a:gd name="T26" fmla="*/ 116 w 183"/>
                    <a:gd name="T27" fmla="*/ 60 h 145"/>
                    <a:gd name="T28" fmla="*/ 159 w 183"/>
                    <a:gd name="T29" fmla="*/ 92 h 145"/>
                    <a:gd name="T30" fmla="*/ 167 w 183"/>
                    <a:gd name="T31" fmla="*/ 145 h 145"/>
                    <a:gd name="T32" fmla="*/ 179 w 183"/>
                    <a:gd name="T33" fmla="*/ 116 h 145"/>
                    <a:gd name="T34" fmla="*/ 183 w 183"/>
                    <a:gd name="T35" fmla="*/ 94 h 145"/>
                    <a:gd name="T36" fmla="*/ 174 w 183"/>
                    <a:gd name="T37" fmla="*/ 5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3" h="145">
                      <a:moveTo>
                        <a:pt x="174" y="55"/>
                      </a:moveTo>
                      <a:cubicBezTo>
                        <a:pt x="167" y="42"/>
                        <a:pt x="167" y="38"/>
                        <a:pt x="163" y="31"/>
                      </a:cubicBezTo>
                      <a:cubicBezTo>
                        <a:pt x="158" y="24"/>
                        <a:pt x="150" y="15"/>
                        <a:pt x="141" y="9"/>
                      </a:cubicBezTo>
                      <a:cubicBezTo>
                        <a:pt x="131" y="3"/>
                        <a:pt x="112" y="2"/>
                        <a:pt x="93" y="2"/>
                      </a:cubicBezTo>
                      <a:cubicBezTo>
                        <a:pt x="73" y="2"/>
                        <a:pt x="67" y="0"/>
                        <a:pt x="40" y="9"/>
                      </a:cubicBezTo>
                      <a:cubicBezTo>
                        <a:pt x="13" y="18"/>
                        <a:pt x="14" y="31"/>
                        <a:pt x="6" y="54"/>
                      </a:cubicBezTo>
                      <a:cubicBezTo>
                        <a:pt x="0" y="73"/>
                        <a:pt x="4" y="89"/>
                        <a:pt x="2" y="105"/>
                      </a:cubicBezTo>
                      <a:cubicBezTo>
                        <a:pt x="0" y="124"/>
                        <a:pt x="5" y="128"/>
                        <a:pt x="5" y="128"/>
                      </a:cubicBezTo>
                      <a:cubicBezTo>
                        <a:pt x="7" y="126"/>
                        <a:pt x="14" y="104"/>
                        <a:pt x="29" y="84"/>
                      </a:cubicBezTo>
                      <a:cubicBezTo>
                        <a:pt x="33" y="79"/>
                        <a:pt x="38" y="75"/>
                        <a:pt x="43" y="72"/>
                      </a:cubicBezTo>
                      <a:cubicBezTo>
                        <a:pt x="38" y="83"/>
                        <a:pt x="22" y="100"/>
                        <a:pt x="50" y="84"/>
                      </a:cubicBezTo>
                      <a:cubicBezTo>
                        <a:pt x="58" y="79"/>
                        <a:pt x="64" y="76"/>
                        <a:pt x="69" y="73"/>
                      </a:cubicBezTo>
                      <a:cubicBezTo>
                        <a:pt x="64" y="85"/>
                        <a:pt x="48" y="101"/>
                        <a:pt x="76" y="85"/>
                      </a:cubicBezTo>
                      <a:cubicBezTo>
                        <a:pt x="104" y="69"/>
                        <a:pt x="110" y="66"/>
                        <a:pt x="116" y="60"/>
                      </a:cubicBezTo>
                      <a:cubicBezTo>
                        <a:pt x="132" y="64"/>
                        <a:pt x="150" y="73"/>
                        <a:pt x="159" y="92"/>
                      </a:cubicBezTo>
                      <a:cubicBezTo>
                        <a:pt x="173" y="119"/>
                        <a:pt x="165" y="145"/>
                        <a:pt x="167" y="145"/>
                      </a:cubicBezTo>
                      <a:cubicBezTo>
                        <a:pt x="167" y="145"/>
                        <a:pt x="177" y="129"/>
                        <a:pt x="179" y="116"/>
                      </a:cubicBezTo>
                      <a:cubicBezTo>
                        <a:pt x="181" y="103"/>
                        <a:pt x="182" y="107"/>
                        <a:pt x="183" y="94"/>
                      </a:cubicBezTo>
                      <a:cubicBezTo>
                        <a:pt x="183" y="81"/>
                        <a:pt x="180" y="69"/>
                        <a:pt x="174" y="55"/>
                      </a:cubicBezTo>
                      <a:close/>
                    </a:path>
                  </a:pathLst>
                </a:custGeom>
                <a:solidFill>
                  <a:srgbClr val="7C5D59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66" name="Freeform 100">
                  <a:extLst>
                    <a:ext uri="{FF2B5EF4-FFF2-40B4-BE49-F238E27FC236}">
                      <a16:creationId xmlns:a16="http://schemas.microsoft.com/office/drawing/2014/main" id="{A7E24B29-DA18-18C2-500E-D516DC9DFFD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29200" y="1460500"/>
                  <a:ext cx="142875" cy="173038"/>
                </a:xfrm>
                <a:custGeom>
                  <a:avLst/>
                  <a:gdLst>
                    <a:gd name="T0" fmla="*/ 6 w 52"/>
                    <a:gd name="T1" fmla="*/ 1 h 63"/>
                    <a:gd name="T2" fmla="*/ 24 w 52"/>
                    <a:gd name="T3" fmla="*/ 8 h 63"/>
                    <a:gd name="T4" fmla="*/ 42 w 52"/>
                    <a:gd name="T5" fmla="*/ 28 h 63"/>
                    <a:gd name="T6" fmla="*/ 50 w 52"/>
                    <a:gd name="T7" fmla="*/ 49 h 63"/>
                    <a:gd name="T8" fmla="*/ 49 w 52"/>
                    <a:gd name="T9" fmla="*/ 55 h 63"/>
                    <a:gd name="T10" fmla="*/ 42 w 52"/>
                    <a:gd name="T11" fmla="*/ 37 h 63"/>
                    <a:gd name="T12" fmla="*/ 26 w 52"/>
                    <a:gd name="T13" fmla="*/ 16 h 63"/>
                    <a:gd name="T14" fmla="*/ 12 w 52"/>
                    <a:gd name="T15" fmla="*/ 7 h 63"/>
                    <a:gd name="T16" fmla="*/ 1 w 52"/>
                    <a:gd name="T17" fmla="*/ 0 h 63"/>
                    <a:gd name="T18" fmla="*/ 6 w 52"/>
                    <a:gd name="T19" fmla="*/ 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" h="63">
                      <a:moveTo>
                        <a:pt x="6" y="1"/>
                      </a:moveTo>
                      <a:cubicBezTo>
                        <a:pt x="6" y="1"/>
                        <a:pt x="20" y="5"/>
                        <a:pt x="24" y="8"/>
                      </a:cubicBezTo>
                      <a:cubicBezTo>
                        <a:pt x="27" y="10"/>
                        <a:pt x="40" y="25"/>
                        <a:pt x="42" y="28"/>
                      </a:cubicBezTo>
                      <a:cubicBezTo>
                        <a:pt x="43" y="32"/>
                        <a:pt x="49" y="43"/>
                        <a:pt x="50" y="49"/>
                      </a:cubicBezTo>
                      <a:cubicBezTo>
                        <a:pt x="51" y="56"/>
                        <a:pt x="52" y="63"/>
                        <a:pt x="49" y="55"/>
                      </a:cubicBezTo>
                      <a:cubicBezTo>
                        <a:pt x="47" y="47"/>
                        <a:pt x="46" y="43"/>
                        <a:pt x="42" y="37"/>
                      </a:cubicBezTo>
                      <a:cubicBezTo>
                        <a:pt x="37" y="30"/>
                        <a:pt x="33" y="23"/>
                        <a:pt x="26" y="16"/>
                      </a:cubicBezTo>
                      <a:cubicBezTo>
                        <a:pt x="19" y="10"/>
                        <a:pt x="19" y="10"/>
                        <a:pt x="12" y="7"/>
                      </a:cubicBezTo>
                      <a:cubicBezTo>
                        <a:pt x="5" y="3"/>
                        <a:pt x="0" y="0"/>
                        <a:pt x="1" y="0"/>
                      </a:cubicBezTo>
                      <a:cubicBezTo>
                        <a:pt x="1" y="0"/>
                        <a:pt x="6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5F4C3F"/>
                </a:solidFill>
                <a:ln w="1588" cap="flat">
                  <a:solidFill>
                    <a:srgbClr val="5F4C3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67" name="Freeform 101">
                  <a:extLst>
                    <a:ext uri="{FF2B5EF4-FFF2-40B4-BE49-F238E27FC236}">
                      <a16:creationId xmlns:a16="http://schemas.microsoft.com/office/drawing/2014/main" id="{AAC7BD5E-6D8C-EE07-0A18-84DE84DD30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78375" y="1400175"/>
                  <a:ext cx="227013" cy="112713"/>
                </a:xfrm>
                <a:custGeom>
                  <a:avLst/>
                  <a:gdLst>
                    <a:gd name="T0" fmla="*/ 13 w 83"/>
                    <a:gd name="T1" fmla="*/ 19 h 41"/>
                    <a:gd name="T2" fmla="*/ 35 w 83"/>
                    <a:gd name="T3" fmla="*/ 5 h 41"/>
                    <a:gd name="T4" fmla="*/ 41 w 83"/>
                    <a:gd name="T5" fmla="*/ 12 h 41"/>
                    <a:gd name="T6" fmla="*/ 78 w 83"/>
                    <a:gd name="T7" fmla="*/ 8 h 41"/>
                    <a:gd name="T8" fmla="*/ 48 w 83"/>
                    <a:gd name="T9" fmla="*/ 25 h 41"/>
                    <a:gd name="T10" fmla="*/ 28 w 83"/>
                    <a:gd name="T11" fmla="*/ 31 h 41"/>
                    <a:gd name="T12" fmla="*/ 27 w 83"/>
                    <a:gd name="T13" fmla="*/ 19 h 41"/>
                    <a:gd name="T14" fmla="*/ 5 w 83"/>
                    <a:gd name="T15" fmla="*/ 23 h 41"/>
                    <a:gd name="T16" fmla="*/ 13 w 83"/>
                    <a:gd name="T17" fmla="*/ 1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41">
                      <a:moveTo>
                        <a:pt x="13" y="19"/>
                      </a:moveTo>
                      <a:cubicBezTo>
                        <a:pt x="22" y="14"/>
                        <a:pt x="36" y="0"/>
                        <a:pt x="35" y="5"/>
                      </a:cubicBezTo>
                      <a:cubicBezTo>
                        <a:pt x="34" y="10"/>
                        <a:pt x="30" y="17"/>
                        <a:pt x="41" y="12"/>
                      </a:cubicBezTo>
                      <a:cubicBezTo>
                        <a:pt x="52" y="8"/>
                        <a:pt x="83" y="2"/>
                        <a:pt x="78" y="8"/>
                      </a:cubicBezTo>
                      <a:cubicBezTo>
                        <a:pt x="74" y="13"/>
                        <a:pt x="61" y="18"/>
                        <a:pt x="48" y="25"/>
                      </a:cubicBezTo>
                      <a:cubicBezTo>
                        <a:pt x="35" y="31"/>
                        <a:pt x="23" y="41"/>
                        <a:pt x="28" y="31"/>
                      </a:cubicBezTo>
                      <a:cubicBezTo>
                        <a:pt x="33" y="21"/>
                        <a:pt x="45" y="14"/>
                        <a:pt x="27" y="19"/>
                      </a:cubicBezTo>
                      <a:cubicBezTo>
                        <a:pt x="10" y="25"/>
                        <a:pt x="0" y="27"/>
                        <a:pt x="5" y="23"/>
                      </a:cubicBezTo>
                      <a:cubicBezTo>
                        <a:pt x="11" y="19"/>
                        <a:pt x="13" y="19"/>
                        <a:pt x="13" y="19"/>
                      </a:cubicBezTo>
                      <a:close/>
                    </a:path>
                  </a:pathLst>
                </a:custGeom>
                <a:solidFill>
                  <a:srgbClr val="5F4C3F"/>
                </a:solidFill>
                <a:ln w="1588" cap="flat">
                  <a:solidFill>
                    <a:srgbClr val="5F4C3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68" name="Freeform 102">
                  <a:extLst>
                    <a:ext uri="{FF2B5EF4-FFF2-40B4-BE49-F238E27FC236}">
                      <a16:creationId xmlns:a16="http://schemas.microsoft.com/office/drawing/2014/main" id="{9AF932F6-CCE4-CF83-73AF-6A95F092985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86313" y="1841500"/>
                  <a:ext cx="280988" cy="73025"/>
                </a:xfrm>
                <a:custGeom>
                  <a:avLst/>
                  <a:gdLst>
                    <a:gd name="T0" fmla="*/ 3 w 103"/>
                    <a:gd name="T1" fmla="*/ 9 h 27"/>
                    <a:gd name="T2" fmla="*/ 0 w 103"/>
                    <a:gd name="T3" fmla="*/ 0 h 27"/>
                    <a:gd name="T4" fmla="*/ 42 w 103"/>
                    <a:gd name="T5" fmla="*/ 20 h 27"/>
                    <a:gd name="T6" fmla="*/ 67 w 103"/>
                    <a:gd name="T7" fmla="*/ 23 h 27"/>
                    <a:gd name="T8" fmla="*/ 102 w 103"/>
                    <a:gd name="T9" fmla="*/ 23 h 27"/>
                    <a:gd name="T10" fmla="*/ 63 w 103"/>
                    <a:gd name="T11" fmla="*/ 27 h 27"/>
                    <a:gd name="T12" fmla="*/ 27 w 103"/>
                    <a:gd name="T13" fmla="*/ 21 h 27"/>
                    <a:gd name="T14" fmla="*/ 5 w 103"/>
                    <a:gd name="T15" fmla="*/ 11 h 27"/>
                    <a:gd name="T16" fmla="*/ 3 w 103"/>
                    <a:gd name="T17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3" h="27">
                      <a:moveTo>
                        <a:pt x="3" y="9"/>
                      </a:moveTo>
                      <a:cubicBezTo>
                        <a:pt x="1" y="5"/>
                        <a:pt x="0" y="0"/>
                        <a:pt x="0" y="0"/>
                      </a:cubicBezTo>
                      <a:cubicBezTo>
                        <a:pt x="7" y="5"/>
                        <a:pt x="26" y="14"/>
                        <a:pt x="42" y="20"/>
                      </a:cubicBezTo>
                      <a:cubicBezTo>
                        <a:pt x="57" y="25"/>
                        <a:pt x="55" y="24"/>
                        <a:pt x="67" y="23"/>
                      </a:cubicBezTo>
                      <a:cubicBezTo>
                        <a:pt x="72" y="23"/>
                        <a:pt x="101" y="22"/>
                        <a:pt x="102" y="23"/>
                      </a:cubicBezTo>
                      <a:cubicBezTo>
                        <a:pt x="103" y="24"/>
                        <a:pt x="71" y="27"/>
                        <a:pt x="63" y="27"/>
                      </a:cubicBezTo>
                      <a:cubicBezTo>
                        <a:pt x="50" y="27"/>
                        <a:pt x="40" y="25"/>
                        <a:pt x="27" y="21"/>
                      </a:cubicBezTo>
                      <a:cubicBezTo>
                        <a:pt x="14" y="16"/>
                        <a:pt x="7" y="14"/>
                        <a:pt x="5" y="11"/>
                      </a:cubicBezTo>
                      <a:cubicBezTo>
                        <a:pt x="4" y="10"/>
                        <a:pt x="3" y="10"/>
                        <a:pt x="3" y="9"/>
                      </a:cubicBezTo>
                      <a:close/>
                    </a:path>
                  </a:pathLst>
                </a:custGeom>
                <a:solidFill>
                  <a:srgbClr val="E19E71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69" name="Line 105">
                  <a:extLst>
                    <a:ext uri="{FF2B5EF4-FFF2-40B4-BE49-F238E27FC236}">
                      <a16:creationId xmlns:a16="http://schemas.microsoft.com/office/drawing/2014/main" id="{702E87EE-7A79-456B-0DC3-C4AF292F7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4778375" y="1973263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70" name="Line 106">
                  <a:extLst>
                    <a:ext uri="{FF2B5EF4-FFF2-40B4-BE49-F238E27FC236}">
                      <a16:creationId xmlns:a16="http://schemas.microsoft.com/office/drawing/2014/main" id="{679DB22A-AC1E-A864-86DE-EAA576FEC3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4778375" y="1973263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71" name="Freeform 109">
                  <a:extLst>
                    <a:ext uri="{FF2B5EF4-FFF2-40B4-BE49-F238E27FC236}">
                      <a16:creationId xmlns:a16="http://schemas.microsoft.com/office/drawing/2014/main" id="{9944EEC3-3C08-661D-3FEF-2104CFA4D65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56175" y="2038350"/>
                  <a:ext cx="219075" cy="525463"/>
                </a:xfrm>
                <a:custGeom>
                  <a:avLst/>
                  <a:gdLst>
                    <a:gd name="T0" fmla="*/ 80 w 80"/>
                    <a:gd name="T1" fmla="*/ 102 h 192"/>
                    <a:gd name="T2" fmla="*/ 80 w 80"/>
                    <a:gd name="T3" fmla="*/ 109 h 192"/>
                    <a:gd name="T4" fmla="*/ 74 w 80"/>
                    <a:gd name="T5" fmla="*/ 192 h 192"/>
                    <a:gd name="T6" fmla="*/ 72 w 80"/>
                    <a:gd name="T7" fmla="*/ 192 h 192"/>
                    <a:gd name="T8" fmla="*/ 50 w 80"/>
                    <a:gd name="T9" fmla="*/ 188 h 192"/>
                    <a:gd name="T10" fmla="*/ 0 w 80"/>
                    <a:gd name="T11" fmla="*/ 126 h 192"/>
                    <a:gd name="T12" fmla="*/ 0 w 80"/>
                    <a:gd name="T13" fmla="*/ 121 h 192"/>
                    <a:gd name="T14" fmla="*/ 23 w 80"/>
                    <a:gd name="T15" fmla="*/ 32 h 192"/>
                    <a:gd name="T16" fmla="*/ 2 w 80"/>
                    <a:gd name="T17" fmla="*/ 22 h 192"/>
                    <a:gd name="T18" fmla="*/ 0 w 80"/>
                    <a:gd name="T19" fmla="*/ 16 h 192"/>
                    <a:gd name="T20" fmla="*/ 0 w 80"/>
                    <a:gd name="T21" fmla="*/ 15 h 192"/>
                    <a:gd name="T22" fmla="*/ 46 w 80"/>
                    <a:gd name="T23" fmla="*/ 9 h 192"/>
                    <a:gd name="T24" fmla="*/ 80 w 80"/>
                    <a:gd name="T25" fmla="*/ 10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0" h="192">
                      <a:moveTo>
                        <a:pt x="80" y="102"/>
                      </a:moveTo>
                      <a:cubicBezTo>
                        <a:pt x="80" y="104"/>
                        <a:pt x="80" y="107"/>
                        <a:pt x="80" y="109"/>
                      </a:cubicBezTo>
                      <a:cubicBezTo>
                        <a:pt x="76" y="135"/>
                        <a:pt x="78" y="166"/>
                        <a:pt x="74" y="192"/>
                      </a:cubicBezTo>
                      <a:cubicBezTo>
                        <a:pt x="74" y="192"/>
                        <a:pt x="73" y="192"/>
                        <a:pt x="72" y="192"/>
                      </a:cubicBezTo>
                      <a:cubicBezTo>
                        <a:pt x="67" y="189"/>
                        <a:pt x="56" y="190"/>
                        <a:pt x="50" y="188"/>
                      </a:cubicBezTo>
                      <a:cubicBezTo>
                        <a:pt x="31" y="169"/>
                        <a:pt x="17" y="146"/>
                        <a:pt x="0" y="126"/>
                      </a:cubicBezTo>
                      <a:cubicBezTo>
                        <a:pt x="0" y="124"/>
                        <a:pt x="0" y="123"/>
                        <a:pt x="0" y="121"/>
                      </a:cubicBezTo>
                      <a:cubicBezTo>
                        <a:pt x="11" y="94"/>
                        <a:pt x="6" y="53"/>
                        <a:pt x="23" y="32"/>
                      </a:cubicBezTo>
                      <a:cubicBezTo>
                        <a:pt x="18" y="26"/>
                        <a:pt x="6" y="28"/>
                        <a:pt x="2" y="22"/>
                      </a:cubicBezTo>
                      <a:cubicBezTo>
                        <a:pt x="2" y="19"/>
                        <a:pt x="2" y="16"/>
                        <a:pt x="0" y="1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5" y="3"/>
                        <a:pt x="36" y="0"/>
                        <a:pt x="46" y="9"/>
                      </a:cubicBezTo>
                      <a:cubicBezTo>
                        <a:pt x="39" y="53"/>
                        <a:pt x="70" y="70"/>
                        <a:pt x="80" y="102"/>
                      </a:cubicBezTo>
                    </a:path>
                  </a:pathLst>
                </a:custGeom>
                <a:solidFill>
                  <a:srgbClr val="3498DB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72" name="Freeform 111">
                  <a:extLst>
                    <a:ext uri="{FF2B5EF4-FFF2-40B4-BE49-F238E27FC236}">
                      <a16:creationId xmlns:a16="http://schemas.microsoft.com/office/drawing/2014/main" id="{8A4B7F39-8088-9C58-9809-4BEEA6D2E0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779963" y="1939925"/>
                  <a:ext cx="384175" cy="261938"/>
                </a:xfrm>
                <a:custGeom>
                  <a:avLst/>
                  <a:gdLst>
                    <a:gd name="T0" fmla="*/ 0 w 140"/>
                    <a:gd name="T1" fmla="*/ 23 h 96"/>
                    <a:gd name="T2" fmla="*/ 0 w 140"/>
                    <a:gd name="T3" fmla="*/ 20 h 96"/>
                    <a:gd name="T4" fmla="*/ 2 w 140"/>
                    <a:gd name="T5" fmla="*/ 20 h 96"/>
                    <a:gd name="T6" fmla="*/ 9 w 140"/>
                    <a:gd name="T7" fmla="*/ 0 h 96"/>
                    <a:gd name="T8" fmla="*/ 83 w 140"/>
                    <a:gd name="T9" fmla="*/ 38 h 96"/>
                    <a:gd name="T10" fmla="*/ 58 w 140"/>
                    <a:gd name="T11" fmla="*/ 93 h 96"/>
                    <a:gd name="T12" fmla="*/ 0 w 140"/>
                    <a:gd name="T13" fmla="*/ 23 h 96"/>
                    <a:gd name="T14" fmla="*/ 114 w 140"/>
                    <a:gd name="T15" fmla="*/ 13 h 96"/>
                    <a:gd name="T16" fmla="*/ 104 w 140"/>
                    <a:gd name="T17" fmla="*/ 27 h 96"/>
                    <a:gd name="T18" fmla="*/ 91 w 140"/>
                    <a:gd name="T19" fmla="*/ 40 h 96"/>
                    <a:gd name="T20" fmla="*/ 130 w 140"/>
                    <a:gd name="T21" fmla="*/ 96 h 96"/>
                    <a:gd name="T22" fmla="*/ 135 w 140"/>
                    <a:gd name="T23" fmla="*/ 96 h 96"/>
                    <a:gd name="T24" fmla="*/ 137 w 140"/>
                    <a:gd name="T25" fmla="*/ 82 h 96"/>
                    <a:gd name="T26" fmla="*/ 114 w 140"/>
                    <a:gd name="T27" fmla="*/ 13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0" h="96">
                      <a:moveTo>
                        <a:pt x="0" y="23"/>
                      </a:moveTo>
                      <a:cubicBezTo>
                        <a:pt x="0" y="22"/>
                        <a:pt x="0" y="21"/>
                        <a:pt x="0" y="20"/>
                      </a:cubicBezTo>
                      <a:cubicBezTo>
                        <a:pt x="0" y="20"/>
                        <a:pt x="1" y="20"/>
                        <a:pt x="2" y="20"/>
                      </a:cubicBezTo>
                      <a:cubicBezTo>
                        <a:pt x="2" y="11"/>
                        <a:pt x="4" y="6"/>
                        <a:pt x="9" y="0"/>
                      </a:cubicBezTo>
                      <a:cubicBezTo>
                        <a:pt x="31" y="15"/>
                        <a:pt x="64" y="21"/>
                        <a:pt x="83" y="38"/>
                      </a:cubicBezTo>
                      <a:cubicBezTo>
                        <a:pt x="75" y="57"/>
                        <a:pt x="68" y="77"/>
                        <a:pt x="58" y="93"/>
                      </a:cubicBezTo>
                      <a:cubicBezTo>
                        <a:pt x="38" y="70"/>
                        <a:pt x="20" y="46"/>
                        <a:pt x="0" y="23"/>
                      </a:cubicBezTo>
                      <a:close/>
                      <a:moveTo>
                        <a:pt x="114" y="13"/>
                      </a:moveTo>
                      <a:cubicBezTo>
                        <a:pt x="110" y="17"/>
                        <a:pt x="107" y="22"/>
                        <a:pt x="104" y="27"/>
                      </a:cubicBezTo>
                      <a:cubicBezTo>
                        <a:pt x="100" y="31"/>
                        <a:pt x="95" y="36"/>
                        <a:pt x="91" y="40"/>
                      </a:cubicBezTo>
                      <a:cubicBezTo>
                        <a:pt x="114" y="50"/>
                        <a:pt x="121" y="74"/>
                        <a:pt x="130" y="96"/>
                      </a:cubicBezTo>
                      <a:cubicBezTo>
                        <a:pt x="132" y="96"/>
                        <a:pt x="133" y="96"/>
                        <a:pt x="135" y="96"/>
                      </a:cubicBezTo>
                      <a:cubicBezTo>
                        <a:pt x="140" y="94"/>
                        <a:pt x="136" y="86"/>
                        <a:pt x="137" y="82"/>
                      </a:cubicBezTo>
                      <a:cubicBezTo>
                        <a:pt x="131" y="58"/>
                        <a:pt x="123" y="34"/>
                        <a:pt x="114" y="13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73" name="Freeform 112">
                  <a:extLst>
                    <a:ext uri="{FF2B5EF4-FFF2-40B4-BE49-F238E27FC236}">
                      <a16:creationId xmlns:a16="http://schemas.microsoft.com/office/drawing/2014/main" id="{25164837-50F0-7992-F30E-3BEAB28DCB4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72050" y="2106613"/>
                  <a:ext cx="49213" cy="136525"/>
                </a:xfrm>
                <a:custGeom>
                  <a:avLst/>
                  <a:gdLst>
                    <a:gd name="T0" fmla="*/ 3 w 18"/>
                    <a:gd name="T1" fmla="*/ 6 h 50"/>
                    <a:gd name="T2" fmla="*/ 6 w 18"/>
                    <a:gd name="T3" fmla="*/ 12 h 50"/>
                    <a:gd name="T4" fmla="*/ 2 w 18"/>
                    <a:gd name="T5" fmla="*/ 29 h 50"/>
                    <a:gd name="T6" fmla="*/ 1 w 18"/>
                    <a:gd name="T7" fmla="*/ 41 h 50"/>
                    <a:gd name="T8" fmla="*/ 3 w 18"/>
                    <a:gd name="T9" fmla="*/ 48 h 50"/>
                    <a:gd name="T10" fmla="*/ 6 w 18"/>
                    <a:gd name="T11" fmla="*/ 32 h 50"/>
                    <a:gd name="T12" fmla="*/ 14 w 18"/>
                    <a:gd name="T13" fmla="*/ 13 h 50"/>
                    <a:gd name="T14" fmla="*/ 17 w 18"/>
                    <a:gd name="T15" fmla="*/ 6 h 50"/>
                    <a:gd name="T16" fmla="*/ 7 w 18"/>
                    <a:gd name="T17" fmla="*/ 2 h 50"/>
                    <a:gd name="T18" fmla="*/ 2 w 18"/>
                    <a:gd name="T19" fmla="*/ 2 h 50"/>
                    <a:gd name="T20" fmla="*/ 3 w 18"/>
                    <a:gd name="T21" fmla="*/ 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50">
                      <a:moveTo>
                        <a:pt x="3" y="6"/>
                      </a:moveTo>
                      <a:cubicBezTo>
                        <a:pt x="6" y="8"/>
                        <a:pt x="7" y="4"/>
                        <a:pt x="6" y="12"/>
                      </a:cubicBezTo>
                      <a:cubicBezTo>
                        <a:pt x="4" y="20"/>
                        <a:pt x="2" y="22"/>
                        <a:pt x="2" y="29"/>
                      </a:cubicBezTo>
                      <a:cubicBezTo>
                        <a:pt x="2" y="36"/>
                        <a:pt x="0" y="36"/>
                        <a:pt x="1" y="41"/>
                      </a:cubicBezTo>
                      <a:cubicBezTo>
                        <a:pt x="3" y="46"/>
                        <a:pt x="2" y="50"/>
                        <a:pt x="3" y="48"/>
                      </a:cubicBezTo>
                      <a:cubicBezTo>
                        <a:pt x="4" y="47"/>
                        <a:pt x="5" y="37"/>
                        <a:pt x="6" y="32"/>
                      </a:cubicBezTo>
                      <a:cubicBezTo>
                        <a:pt x="8" y="27"/>
                        <a:pt x="11" y="17"/>
                        <a:pt x="14" y="13"/>
                      </a:cubicBezTo>
                      <a:cubicBezTo>
                        <a:pt x="17" y="9"/>
                        <a:pt x="18" y="7"/>
                        <a:pt x="17" y="6"/>
                      </a:cubicBezTo>
                      <a:cubicBezTo>
                        <a:pt x="16" y="5"/>
                        <a:pt x="10" y="3"/>
                        <a:pt x="7" y="2"/>
                      </a:cubicBezTo>
                      <a:cubicBezTo>
                        <a:pt x="5" y="1"/>
                        <a:pt x="3" y="0"/>
                        <a:pt x="2" y="2"/>
                      </a:cubicBezTo>
                      <a:cubicBezTo>
                        <a:pt x="2" y="5"/>
                        <a:pt x="3" y="6"/>
                        <a:pt x="3" y="6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74" name="Freeform 113">
                  <a:extLst>
                    <a:ext uri="{FF2B5EF4-FFF2-40B4-BE49-F238E27FC236}">
                      <a16:creationId xmlns:a16="http://schemas.microsoft.com/office/drawing/2014/main" id="{8D94C4C0-A82E-640D-2E82-E44ADE1B9F3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78413" y="2090738"/>
                  <a:ext cx="57150" cy="150813"/>
                </a:xfrm>
                <a:custGeom>
                  <a:avLst/>
                  <a:gdLst>
                    <a:gd name="T0" fmla="*/ 0 w 21"/>
                    <a:gd name="T1" fmla="*/ 0 h 55"/>
                    <a:gd name="T2" fmla="*/ 5 w 21"/>
                    <a:gd name="T3" fmla="*/ 29 h 55"/>
                    <a:gd name="T4" fmla="*/ 14 w 21"/>
                    <a:gd name="T5" fmla="*/ 47 h 55"/>
                    <a:gd name="T6" fmla="*/ 20 w 21"/>
                    <a:gd name="T7" fmla="*/ 55 h 55"/>
                    <a:gd name="T8" fmla="*/ 20 w 21"/>
                    <a:gd name="T9" fmla="*/ 49 h 55"/>
                    <a:gd name="T10" fmla="*/ 15 w 21"/>
                    <a:gd name="T11" fmla="*/ 34 h 55"/>
                    <a:gd name="T12" fmla="*/ 7 w 21"/>
                    <a:gd name="T13" fmla="*/ 19 h 55"/>
                    <a:gd name="T14" fmla="*/ 2 w 21"/>
                    <a:gd name="T15" fmla="*/ 4 h 55"/>
                    <a:gd name="T16" fmla="*/ 0 w 21"/>
                    <a:gd name="T1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5">
                      <a:moveTo>
                        <a:pt x="0" y="0"/>
                      </a:moveTo>
                      <a:cubicBezTo>
                        <a:pt x="0" y="0"/>
                        <a:pt x="0" y="21"/>
                        <a:pt x="5" y="29"/>
                      </a:cubicBezTo>
                      <a:cubicBezTo>
                        <a:pt x="10" y="38"/>
                        <a:pt x="12" y="44"/>
                        <a:pt x="14" y="47"/>
                      </a:cubicBezTo>
                      <a:cubicBezTo>
                        <a:pt x="17" y="50"/>
                        <a:pt x="20" y="55"/>
                        <a:pt x="20" y="55"/>
                      </a:cubicBezTo>
                      <a:cubicBezTo>
                        <a:pt x="20" y="55"/>
                        <a:pt x="21" y="54"/>
                        <a:pt x="20" y="49"/>
                      </a:cubicBezTo>
                      <a:cubicBezTo>
                        <a:pt x="19" y="45"/>
                        <a:pt x="20" y="43"/>
                        <a:pt x="15" y="34"/>
                      </a:cubicBezTo>
                      <a:cubicBezTo>
                        <a:pt x="9" y="26"/>
                        <a:pt x="10" y="25"/>
                        <a:pt x="7" y="19"/>
                      </a:cubicBezTo>
                      <a:cubicBezTo>
                        <a:pt x="5" y="13"/>
                        <a:pt x="4" y="7"/>
                        <a:pt x="2" y="4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75" name="Freeform 114">
                  <a:extLst>
                    <a:ext uri="{FF2B5EF4-FFF2-40B4-BE49-F238E27FC236}">
                      <a16:creationId xmlns:a16="http://schemas.microsoft.com/office/drawing/2014/main" id="{71F9ADCF-0485-DB65-9157-4598A7EB5E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14900" y="2041525"/>
                  <a:ext cx="68263" cy="100013"/>
                </a:xfrm>
                <a:custGeom>
                  <a:avLst/>
                  <a:gdLst>
                    <a:gd name="T0" fmla="*/ 2 w 25"/>
                    <a:gd name="T1" fmla="*/ 31 h 37"/>
                    <a:gd name="T2" fmla="*/ 15 w 25"/>
                    <a:gd name="T3" fmla="*/ 11 h 37"/>
                    <a:gd name="T4" fmla="*/ 24 w 25"/>
                    <a:gd name="T5" fmla="*/ 7 h 37"/>
                    <a:gd name="T6" fmla="*/ 17 w 25"/>
                    <a:gd name="T7" fmla="*/ 23 h 37"/>
                    <a:gd name="T8" fmla="*/ 3 w 25"/>
                    <a:gd name="T9" fmla="*/ 35 h 37"/>
                    <a:gd name="T10" fmla="*/ 2 w 25"/>
                    <a:gd name="T11" fmla="*/ 3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37">
                      <a:moveTo>
                        <a:pt x="2" y="31"/>
                      </a:moveTo>
                      <a:cubicBezTo>
                        <a:pt x="8" y="23"/>
                        <a:pt x="10" y="15"/>
                        <a:pt x="15" y="11"/>
                      </a:cubicBezTo>
                      <a:cubicBezTo>
                        <a:pt x="20" y="6"/>
                        <a:pt x="25" y="0"/>
                        <a:pt x="24" y="7"/>
                      </a:cubicBezTo>
                      <a:cubicBezTo>
                        <a:pt x="23" y="14"/>
                        <a:pt x="25" y="11"/>
                        <a:pt x="17" y="23"/>
                      </a:cubicBezTo>
                      <a:cubicBezTo>
                        <a:pt x="10" y="36"/>
                        <a:pt x="6" y="37"/>
                        <a:pt x="3" y="35"/>
                      </a:cubicBezTo>
                      <a:cubicBezTo>
                        <a:pt x="0" y="32"/>
                        <a:pt x="2" y="31"/>
                        <a:pt x="2" y="31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76" name="Freeform 115">
                  <a:extLst>
                    <a:ext uri="{FF2B5EF4-FFF2-40B4-BE49-F238E27FC236}">
                      <a16:creationId xmlns:a16="http://schemas.microsoft.com/office/drawing/2014/main" id="{18A8ED54-B067-2255-552B-0423A376976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16500" y="2052638"/>
                  <a:ext cx="65088" cy="87313"/>
                </a:xfrm>
                <a:custGeom>
                  <a:avLst/>
                  <a:gdLst>
                    <a:gd name="T0" fmla="*/ 4 w 24"/>
                    <a:gd name="T1" fmla="*/ 0 h 32"/>
                    <a:gd name="T2" fmla="*/ 3 w 24"/>
                    <a:gd name="T3" fmla="*/ 4 h 32"/>
                    <a:gd name="T4" fmla="*/ 10 w 24"/>
                    <a:gd name="T5" fmla="*/ 9 h 32"/>
                    <a:gd name="T6" fmla="*/ 16 w 24"/>
                    <a:gd name="T7" fmla="*/ 19 h 32"/>
                    <a:gd name="T8" fmla="*/ 17 w 24"/>
                    <a:gd name="T9" fmla="*/ 26 h 32"/>
                    <a:gd name="T10" fmla="*/ 22 w 24"/>
                    <a:gd name="T11" fmla="*/ 25 h 32"/>
                    <a:gd name="T12" fmla="*/ 21 w 24"/>
                    <a:gd name="T13" fmla="*/ 12 h 32"/>
                    <a:gd name="T14" fmla="*/ 4 w 24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32">
                      <a:moveTo>
                        <a:pt x="4" y="0"/>
                      </a:moveTo>
                      <a:cubicBezTo>
                        <a:pt x="3" y="0"/>
                        <a:pt x="0" y="1"/>
                        <a:pt x="3" y="4"/>
                      </a:cubicBezTo>
                      <a:cubicBezTo>
                        <a:pt x="6" y="6"/>
                        <a:pt x="8" y="6"/>
                        <a:pt x="10" y="9"/>
                      </a:cubicBezTo>
                      <a:cubicBezTo>
                        <a:pt x="12" y="13"/>
                        <a:pt x="16" y="13"/>
                        <a:pt x="16" y="19"/>
                      </a:cubicBezTo>
                      <a:cubicBezTo>
                        <a:pt x="16" y="26"/>
                        <a:pt x="12" y="25"/>
                        <a:pt x="17" y="26"/>
                      </a:cubicBezTo>
                      <a:cubicBezTo>
                        <a:pt x="21" y="27"/>
                        <a:pt x="22" y="32"/>
                        <a:pt x="22" y="25"/>
                      </a:cubicBezTo>
                      <a:cubicBezTo>
                        <a:pt x="22" y="18"/>
                        <a:pt x="24" y="14"/>
                        <a:pt x="21" y="12"/>
                      </a:cubicBezTo>
                      <a:cubicBezTo>
                        <a:pt x="19" y="1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3498DB">
                    <a:lumMod val="75000"/>
                  </a:srgb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77" name="Freeform 116">
                  <a:extLst>
                    <a:ext uri="{FF2B5EF4-FFF2-40B4-BE49-F238E27FC236}">
                      <a16:creationId xmlns:a16="http://schemas.microsoft.com/office/drawing/2014/main" id="{6B6D4A70-2B95-F2FC-9D22-0626E7F1DC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24438" y="2311400"/>
                  <a:ext cx="92075" cy="211138"/>
                </a:xfrm>
                <a:custGeom>
                  <a:avLst/>
                  <a:gdLst>
                    <a:gd name="T0" fmla="*/ 0 w 34"/>
                    <a:gd name="T1" fmla="*/ 1 h 77"/>
                    <a:gd name="T2" fmla="*/ 34 w 34"/>
                    <a:gd name="T3" fmla="*/ 77 h 77"/>
                    <a:gd name="T4" fmla="*/ 33 w 34"/>
                    <a:gd name="T5" fmla="*/ 71 h 77"/>
                    <a:gd name="T6" fmla="*/ 27 w 34"/>
                    <a:gd name="T7" fmla="*/ 50 h 77"/>
                    <a:gd name="T8" fmla="*/ 19 w 34"/>
                    <a:gd name="T9" fmla="*/ 24 h 77"/>
                    <a:gd name="T10" fmla="*/ 13 w 34"/>
                    <a:gd name="T11" fmla="*/ 11 h 77"/>
                    <a:gd name="T12" fmla="*/ 0 w 34"/>
                    <a:gd name="T13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77">
                      <a:moveTo>
                        <a:pt x="0" y="1"/>
                      </a:moveTo>
                      <a:cubicBezTo>
                        <a:pt x="34" y="77"/>
                        <a:pt x="34" y="77"/>
                        <a:pt x="34" y="77"/>
                      </a:cubicBezTo>
                      <a:cubicBezTo>
                        <a:pt x="34" y="77"/>
                        <a:pt x="34" y="75"/>
                        <a:pt x="33" y="71"/>
                      </a:cubicBezTo>
                      <a:cubicBezTo>
                        <a:pt x="32" y="67"/>
                        <a:pt x="34" y="64"/>
                        <a:pt x="27" y="50"/>
                      </a:cubicBezTo>
                      <a:cubicBezTo>
                        <a:pt x="20" y="36"/>
                        <a:pt x="21" y="28"/>
                        <a:pt x="19" y="24"/>
                      </a:cubicBezTo>
                      <a:cubicBezTo>
                        <a:pt x="18" y="20"/>
                        <a:pt x="18" y="16"/>
                        <a:pt x="13" y="11"/>
                      </a:cubicBezTo>
                      <a:cubicBezTo>
                        <a:pt x="7" y="5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3498DB">
                    <a:lumMod val="75000"/>
                  </a:srgbClr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grpSp>
              <p:nvGrpSpPr>
                <p:cNvPr id="778" name="Gruppieren 516">
                  <a:extLst>
                    <a:ext uri="{FF2B5EF4-FFF2-40B4-BE49-F238E27FC236}">
                      <a16:creationId xmlns:a16="http://schemas.microsoft.com/office/drawing/2014/main" id="{9A1CAA36-DBA9-B30A-3986-970C6AF6A145}"/>
                    </a:ext>
                  </a:extLst>
                </p:cNvPr>
                <p:cNvGrpSpPr/>
                <p:nvPr/>
              </p:nvGrpSpPr>
              <p:grpSpPr bwMode="gray">
                <a:xfrm>
                  <a:off x="4648200" y="5454650"/>
                  <a:ext cx="863601" cy="527051"/>
                  <a:chOff x="4648200" y="5454650"/>
                  <a:chExt cx="863601" cy="527051"/>
                </a:xfrm>
              </p:grpSpPr>
              <p:sp>
                <p:nvSpPr>
                  <p:cNvPr id="808" name="Freeform 117">
                    <a:extLst>
                      <a:ext uri="{FF2B5EF4-FFF2-40B4-BE49-F238E27FC236}">
                        <a16:creationId xmlns:a16="http://schemas.microsoft.com/office/drawing/2014/main" id="{A43D4F0F-ECE1-1711-5C2F-A883B9ACD4C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4648200" y="5454650"/>
                    <a:ext cx="863600" cy="527050"/>
                  </a:xfrm>
                  <a:custGeom>
                    <a:avLst/>
                    <a:gdLst>
                      <a:gd name="T0" fmla="*/ 315 w 315"/>
                      <a:gd name="T1" fmla="*/ 101 h 192"/>
                      <a:gd name="T2" fmla="*/ 315 w 315"/>
                      <a:gd name="T3" fmla="*/ 109 h 192"/>
                      <a:gd name="T4" fmla="*/ 258 w 315"/>
                      <a:gd name="T5" fmla="*/ 135 h 192"/>
                      <a:gd name="T6" fmla="*/ 194 w 315"/>
                      <a:gd name="T7" fmla="*/ 116 h 192"/>
                      <a:gd name="T8" fmla="*/ 174 w 315"/>
                      <a:gd name="T9" fmla="*/ 97 h 192"/>
                      <a:gd name="T10" fmla="*/ 116 w 315"/>
                      <a:gd name="T11" fmla="*/ 81 h 192"/>
                      <a:gd name="T12" fmla="*/ 95 w 315"/>
                      <a:gd name="T13" fmla="*/ 27 h 192"/>
                      <a:gd name="T14" fmla="*/ 116 w 315"/>
                      <a:gd name="T15" fmla="*/ 0 h 192"/>
                      <a:gd name="T16" fmla="*/ 216 w 315"/>
                      <a:gd name="T17" fmla="*/ 20 h 192"/>
                      <a:gd name="T18" fmla="*/ 256 w 315"/>
                      <a:gd name="T19" fmla="*/ 52 h 192"/>
                      <a:gd name="T20" fmla="*/ 280 w 315"/>
                      <a:gd name="T21" fmla="*/ 65 h 192"/>
                      <a:gd name="T22" fmla="*/ 289 w 315"/>
                      <a:gd name="T23" fmla="*/ 72 h 192"/>
                      <a:gd name="T24" fmla="*/ 315 w 315"/>
                      <a:gd name="T25" fmla="*/ 101 h 192"/>
                      <a:gd name="T26" fmla="*/ 0 w 315"/>
                      <a:gd name="T27" fmla="*/ 152 h 192"/>
                      <a:gd name="T28" fmla="*/ 14 w 315"/>
                      <a:gd name="T29" fmla="*/ 183 h 192"/>
                      <a:gd name="T30" fmla="*/ 68 w 315"/>
                      <a:gd name="T31" fmla="*/ 190 h 192"/>
                      <a:gd name="T32" fmla="*/ 96 w 315"/>
                      <a:gd name="T33" fmla="*/ 190 h 192"/>
                      <a:gd name="T34" fmla="*/ 120 w 315"/>
                      <a:gd name="T35" fmla="*/ 155 h 192"/>
                      <a:gd name="T36" fmla="*/ 111 w 315"/>
                      <a:gd name="T37" fmla="*/ 135 h 192"/>
                      <a:gd name="T38" fmla="*/ 109 w 315"/>
                      <a:gd name="T39" fmla="*/ 72 h 192"/>
                      <a:gd name="T40" fmla="*/ 14 w 315"/>
                      <a:gd name="T41" fmla="*/ 72 h 192"/>
                      <a:gd name="T42" fmla="*/ 0 w 315"/>
                      <a:gd name="T43" fmla="*/ 135 h 192"/>
                      <a:gd name="T44" fmla="*/ 0 w 315"/>
                      <a:gd name="T45" fmla="*/ 15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15" h="192">
                        <a:moveTo>
                          <a:pt x="315" y="101"/>
                        </a:moveTo>
                        <a:cubicBezTo>
                          <a:pt x="315" y="103"/>
                          <a:pt x="315" y="106"/>
                          <a:pt x="315" y="109"/>
                        </a:cubicBezTo>
                        <a:cubicBezTo>
                          <a:pt x="300" y="123"/>
                          <a:pt x="283" y="135"/>
                          <a:pt x="258" y="135"/>
                        </a:cubicBezTo>
                        <a:cubicBezTo>
                          <a:pt x="239" y="135"/>
                          <a:pt x="205" y="123"/>
                          <a:pt x="194" y="116"/>
                        </a:cubicBezTo>
                        <a:cubicBezTo>
                          <a:pt x="186" y="111"/>
                          <a:pt x="182" y="102"/>
                          <a:pt x="174" y="97"/>
                        </a:cubicBezTo>
                        <a:cubicBezTo>
                          <a:pt x="156" y="87"/>
                          <a:pt x="138" y="87"/>
                          <a:pt x="116" y="81"/>
                        </a:cubicBezTo>
                        <a:cubicBezTo>
                          <a:pt x="107" y="70"/>
                          <a:pt x="92" y="44"/>
                          <a:pt x="95" y="27"/>
                        </a:cubicBezTo>
                        <a:cubicBezTo>
                          <a:pt x="97" y="14"/>
                          <a:pt x="109" y="9"/>
                          <a:pt x="116" y="0"/>
                        </a:cubicBezTo>
                        <a:cubicBezTo>
                          <a:pt x="150" y="6"/>
                          <a:pt x="180" y="15"/>
                          <a:pt x="216" y="20"/>
                        </a:cubicBezTo>
                        <a:cubicBezTo>
                          <a:pt x="231" y="27"/>
                          <a:pt x="242" y="42"/>
                          <a:pt x="256" y="52"/>
                        </a:cubicBezTo>
                        <a:cubicBezTo>
                          <a:pt x="263" y="57"/>
                          <a:pt x="273" y="59"/>
                          <a:pt x="280" y="65"/>
                        </a:cubicBezTo>
                        <a:cubicBezTo>
                          <a:pt x="284" y="66"/>
                          <a:pt x="285" y="70"/>
                          <a:pt x="289" y="72"/>
                        </a:cubicBezTo>
                        <a:cubicBezTo>
                          <a:pt x="299" y="80"/>
                          <a:pt x="311" y="90"/>
                          <a:pt x="315" y="101"/>
                        </a:cubicBezTo>
                        <a:close/>
                        <a:moveTo>
                          <a:pt x="0" y="152"/>
                        </a:moveTo>
                        <a:cubicBezTo>
                          <a:pt x="6" y="161"/>
                          <a:pt x="8" y="174"/>
                          <a:pt x="14" y="183"/>
                        </a:cubicBezTo>
                        <a:cubicBezTo>
                          <a:pt x="25" y="192"/>
                          <a:pt x="52" y="185"/>
                          <a:pt x="68" y="190"/>
                        </a:cubicBezTo>
                        <a:cubicBezTo>
                          <a:pt x="78" y="190"/>
                          <a:pt x="87" y="190"/>
                          <a:pt x="96" y="190"/>
                        </a:cubicBezTo>
                        <a:cubicBezTo>
                          <a:pt x="106" y="180"/>
                          <a:pt x="120" y="171"/>
                          <a:pt x="120" y="155"/>
                        </a:cubicBezTo>
                        <a:cubicBezTo>
                          <a:pt x="120" y="148"/>
                          <a:pt x="113" y="143"/>
                          <a:pt x="111" y="135"/>
                        </a:cubicBezTo>
                        <a:cubicBezTo>
                          <a:pt x="107" y="115"/>
                          <a:pt x="116" y="91"/>
                          <a:pt x="109" y="72"/>
                        </a:cubicBezTo>
                        <a:cubicBezTo>
                          <a:pt x="78" y="72"/>
                          <a:pt x="46" y="72"/>
                          <a:pt x="14" y="72"/>
                        </a:cubicBezTo>
                        <a:cubicBezTo>
                          <a:pt x="10" y="94"/>
                          <a:pt x="14" y="124"/>
                          <a:pt x="0" y="135"/>
                        </a:cubicBezTo>
                        <a:cubicBezTo>
                          <a:pt x="0" y="140"/>
                          <a:pt x="0" y="146"/>
                          <a:pt x="0" y="152"/>
                        </a:cubicBezTo>
                        <a:close/>
                      </a:path>
                    </a:pathLst>
                  </a:custGeom>
                  <a:solidFill>
                    <a:sysClr val="windowText" lastClr="000000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09" name="Freeform 118">
                    <a:extLst>
                      <a:ext uri="{FF2B5EF4-FFF2-40B4-BE49-F238E27FC236}">
                        <a16:creationId xmlns:a16="http://schemas.microsoft.com/office/drawing/2014/main" id="{CACC7F6F-7ED6-782F-43F6-634C511B88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48200" y="5824538"/>
                    <a:ext cx="334963" cy="157163"/>
                  </a:xfrm>
                  <a:custGeom>
                    <a:avLst/>
                    <a:gdLst>
                      <a:gd name="T0" fmla="*/ 0 w 122"/>
                      <a:gd name="T1" fmla="*/ 0 h 57"/>
                      <a:gd name="T2" fmla="*/ 20 w 122"/>
                      <a:gd name="T3" fmla="*/ 39 h 57"/>
                      <a:gd name="T4" fmla="*/ 51 w 122"/>
                      <a:gd name="T5" fmla="*/ 43 h 57"/>
                      <a:gd name="T6" fmla="*/ 98 w 122"/>
                      <a:gd name="T7" fmla="*/ 42 h 57"/>
                      <a:gd name="T8" fmla="*/ 111 w 122"/>
                      <a:gd name="T9" fmla="*/ 27 h 57"/>
                      <a:gd name="T10" fmla="*/ 118 w 122"/>
                      <a:gd name="T11" fmla="*/ 14 h 57"/>
                      <a:gd name="T12" fmla="*/ 118 w 122"/>
                      <a:gd name="T13" fmla="*/ 29 h 57"/>
                      <a:gd name="T14" fmla="*/ 103 w 122"/>
                      <a:gd name="T15" fmla="*/ 49 h 57"/>
                      <a:gd name="T16" fmla="*/ 94 w 122"/>
                      <a:gd name="T17" fmla="*/ 56 h 57"/>
                      <a:gd name="T18" fmla="*/ 67 w 122"/>
                      <a:gd name="T19" fmla="*/ 56 h 57"/>
                      <a:gd name="T20" fmla="*/ 48 w 122"/>
                      <a:gd name="T21" fmla="*/ 55 h 57"/>
                      <a:gd name="T22" fmla="*/ 21 w 122"/>
                      <a:gd name="T23" fmla="*/ 52 h 57"/>
                      <a:gd name="T24" fmla="*/ 10 w 122"/>
                      <a:gd name="T25" fmla="*/ 42 h 57"/>
                      <a:gd name="T26" fmla="*/ 1 w 122"/>
                      <a:gd name="T27" fmla="*/ 23 h 57"/>
                      <a:gd name="T28" fmla="*/ 0 w 122"/>
                      <a:gd name="T29" fmla="*/ 6 h 57"/>
                      <a:gd name="T30" fmla="*/ 0 w 122"/>
                      <a:gd name="T31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2" h="57">
                        <a:moveTo>
                          <a:pt x="0" y="0"/>
                        </a:moveTo>
                        <a:cubicBezTo>
                          <a:pt x="0" y="0"/>
                          <a:pt x="18" y="38"/>
                          <a:pt x="20" y="39"/>
                        </a:cubicBezTo>
                        <a:cubicBezTo>
                          <a:pt x="22" y="39"/>
                          <a:pt x="35" y="44"/>
                          <a:pt x="51" y="43"/>
                        </a:cubicBezTo>
                        <a:cubicBezTo>
                          <a:pt x="68" y="41"/>
                          <a:pt x="92" y="47"/>
                          <a:pt x="98" y="42"/>
                        </a:cubicBezTo>
                        <a:cubicBezTo>
                          <a:pt x="104" y="36"/>
                          <a:pt x="105" y="38"/>
                          <a:pt x="111" y="27"/>
                        </a:cubicBezTo>
                        <a:cubicBezTo>
                          <a:pt x="116" y="16"/>
                          <a:pt x="118" y="14"/>
                          <a:pt x="118" y="14"/>
                        </a:cubicBezTo>
                        <a:cubicBezTo>
                          <a:pt x="118" y="14"/>
                          <a:pt x="122" y="25"/>
                          <a:pt x="118" y="29"/>
                        </a:cubicBezTo>
                        <a:cubicBezTo>
                          <a:pt x="114" y="33"/>
                          <a:pt x="106" y="47"/>
                          <a:pt x="103" y="49"/>
                        </a:cubicBezTo>
                        <a:cubicBezTo>
                          <a:pt x="100" y="50"/>
                          <a:pt x="99" y="56"/>
                          <a:pt x="94" y="56"/>
                        </a:cubicBezTo>
                        <a:cubicBezTo>
                          <a:pt x="88" y="55"/>
                          <a:pt x="74" y="57"/>
                          <a:pt x="67" y="56"/>
                        </a:cubicBezTo>
                        <a:cubicBezTo>
                          <a:pt x="60" y="55"/>
                          <a:pt x="60" y="55"/>
                          <a:pt x="48" y="55"/>
                        </a:cubicBezTo>
                        <a:cubicBezTo>
                          <a:pt x="36" y="54"/>
                          <a:pt x="28" y="54"/>
                          <a:pt x="21" y="52"/>
                        </a:cubicBezTo>
                        <a:cubicBezTo>
                          <a:pt x="13" y="50"/>
                          <a:pt x="16" y="51"/>
                          <a:pt x="10" y="42"/>
                        </a:cubicBezTo>
                        <a:cubicBezTo>
                          <a:pt x="4" y="33"/>
                          <a:pt x="2" y="31"/>
                          <a:pt x="1" y="23"/>
                        </a:cubicBezTo>
                        <a:cubicBezTo>
                          <a:pt x="0" y="14"/>
                          <a:pt x="0" y="10"/>
                          <a:pt x="0" y="6"/>
                        </a:cubicBezTo>
                        <a:cubicBezTo>
                          <a:pt x="0" y="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10" name="Freeform 119">
                    <a:extLst>
                      <a:ext uri="{FF2B5EF4-FFF2-40B4-BE49-F238E27FC236}">
                        <a16:creationId xmlns:a16="http://schemas.microsoft.com/office/drawing/2014/main" id="{C8820A39-321D-F632-7F64-9BE0FB2EAB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78363" y="5775325"/>
                    <a:ext cx="274638" cy="87313"/>
                  </a:xfrm>
                  <a:custGeom>
                    <a:avLst/>
                    <a:gdLst>
                      <a:gd name="T0" fmla="*/ 24 w 100"/>
                      <a:gd name="T1" fmla="*/ 0 h 32"/>
                      <a:gd name="T2" fmla="*/ 61 w 100"/>
                      <a:gd name="T3" fmla="*/ 16 h 32"/>
                      <a:gd name="T4" fmla="*/ 69 w 100"/>
                      <a:gd name="T5" fmla="*/ 30 h 32"/>
                      <a:gd name="T6" fmla="*/ 14 w 100"/>
                      <a:gd name="T7" fmla="*/ 28 h 32"/>
                      <a:gd name="T8" fmla="*/ 19 w 100"/>
                      <a:gd name="T9" fmla="*/ 17 h 32"/>
                      <a:gd name="T10" fmla="*/ 44 w 100"/>
                      <a:gd name="T11" fmla="*/ 17 h 32"/>
                      <a:gd name="T12" fmla="*/ 18 w 100"/>
                      <a:gd name="T13" fmla="*/ 1 h 32"/>
                      <a:gd name="T14" fmla="*/ 24 w 100"/>
                      <a:gd name="T15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0" h="32">
                        <a:moveTo>
                          <a:pt x="24" y="0"/>
                        </a:moveTo>
                        <a:cubicBezTo>
                          <a:pt x="39" y="5"/>
                          <a:pt x="49" y="10"/>
                          <a:pt x="61" y="16"/>
                        </a:cubicBezTo>
                        <a:cubicBezTo>
                          <a:pt x="72" y="22"/>
                          <a:pt x="100" y="30"/>
                          <a:pt x="69" y="30"/>
                        </a:cubicBezTo>
                        <a:cubicBezTo>
                          <a:pt x="39" y="30"/>
                          <a:pt x="24" y="32"/>
                          <a:pt x="14" y="28"/>
                        </a:cubicBezTo>
                        <a:cubicBezTo>
                          <a:pt x="4" y="24"/>
                          <a:pt x="0" y="15"/>
                          <a:pt x="19" y="17"/>
                        </a:cubicBezTo>
                        <a:cubicBezTo>
                          <a:pt x="37" y="19"/>
                          <a:pt x="62" y="27"/>
                          <a:pt x="44" y="17"/>
                        </a:cubicBezTo>
                        <a:cubicBezTo>
                          <a:pt x="25" y="8"/>
                          <a:pt x="12" y="3"/>
                          <a:pt x="18" y="1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11" name="Freeform 120">
                    <a:extLst>
                      <a:ext uri="{FF2B5EF4-FFF2-40B4-BE49-F238E27FC236}">
                        <a16:creationId xmlns:a16="http://schemas.microsoft.com/office/drawing/2014/main" id="{FD169583-53E8-4CEF-9598-E59E10F09C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06988" y="5605463"/>
                    <a:ext cx="314325" cy="139700"/>
                  </a:xfrm>
                  <a:custGeom>
                    <a:avLst/>
                    <a:gdLst>
                      <a:gd name="T0" fmla="*/ 14 w 115"/>
                      <a:gd name="T1" fmla="*/ 21 h 51"/>
                      <a:gd name="T2" fmla="*/ 61 w 115"/>
                      <a:gd name="T3" fmla="*/ 42 h 51"/>
                      <a:gd name="T4" fmla="*/ 112 w 115"/>
                      <a:gd name="T5" fmla="*/ 49 h 51"/>
                      <a:gd name="T6" fmla="*/ 94 w 115"/>
                      <a:gd name="T7" fmla="*/ 41 h 51"/>
                      <a:gd name="T8" fmla="*/ 50 w 115"/>
                      <a:gd name="T9" fmla="*/ 32 h 51"/>
                      <a:gd name="T10" fmla="*/ 21 w 115"/>
                      <a:gd name="T11" fmla="*/ 18 h 51"/>
                      <a:gd name="T12" fmla="*/ 14 w 115"/>
                      <a:gd name="T13" fmla="*/ 2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51">
                        <a:moveTo>
                          <a:pt x="14" y="21"/>
                        </a:moveTo>
                        <a:cubicBezTo>
                          <a:pt x="28" y="27"/>
                          <a:pt x="34" y="37"/>
                          <a:pt x="61" y="42"/>
                        </a:cubicBezTo>
                        <a:cubicBezTo>
                          <a:pt x="88" y="48"/>
                          <a:pt x="109" y="51"/>
                          <a:pt x="112" y="49"/>
                        </a:cubicBezTo>
                        <a:cubicBezTo>
                          <a:pt x="115" y="46"/>
                          <a:pt x="112" y="44"/>
                          <a:pt x="94" y="41"/>
                        </a:cubicBezTo>
                        <a:cubicBezTo>
                          <a:pt x="77" y="38"/>
                          <a:pt x="67" y="40"/>
                          <a:pt x="50" y="32"/>
                        </a:cubicBezTo>
                        <a:cubicBezTo>
                          <a:pt x="34" y="25"/>
                          <a:pt x="42" y="35"/>
                          <a:pt x="21" y="18"/>
                        </a:cubicBezTo>
                        <a:cubicBezTo>
                          <a:pt x="0" y="0"/>
                          <a:pt x="1" y="15"/>
                          <a:pt x="14" y="21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 w="158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12" name="Freeform 121">
                    <a:extLst>
                      <a:ext uri="{FF2B5EF4-FFF2-40B4-BE49-F238E27FC236}">
                        <a16:creationId xmlns:a16="http://schemas.microsoft.com/office/drawing/2014/main" id="{58EB4EE0-9F85-517A-A66B-56E3DA797D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57763" y="5668963"/>
                    <a:ext cx="554038" cy="155575"/>
                  </a:xfrm>
                  <a:custGeom>
                    <a:avLst/>
                    <a:gdLst>
                      <a:gd name="T0" fmla="*/ 0 w 202"/>
                      <a:gd name="T1" fmla="*/ 9 h 57"/>
                      <a:gd name="T2" fmla="*/ 34 w 202"/>
                      <a:gd name="T3" fmla="*/ 20 h 57"/>
                      <a:gd name="T4" fmla="*/ 39 w 202"/>
                      <a:gd name="T5" fmla="*/ 16 h 57"/>
                      <a:gd name="T6" fmla="*/ 53 w 202"/>
                      <a:gd name="T7" fmla="*/ 23 h 57"/>
                      <a:gd name="T8" fmla="*/ 105 w 202"/>
                      <a:gd name="T9" fmla="*/ 52 h 57"/>
                      <a:gd name="T10" fmla="*/ 167 w 202"/>
                      <a:gd name="T11" fmla="*/ 54 h 57"/>
                      <a:gd name="T12" fmla="*/ 198 w 202"/>
                      <a:gd name="T13" fmla="*/ 34 h 57"/>
                      <a:gd name="T14" fmla="*/ 200 w 202"/>
                      <a:gd name="T15" fmla="*/ 26 h 57"/>
                      <a:gd name="T16" fmla="*/ 161 w 202"/>
                      <a:gd name="T17" fmla="*/ 47 h 57"/>
                      <a:gd name="T18" fmla="*/ 104 w 202"/>
                      <a:gd name="T19" fmla="*/ 44 h 57"/>
                      <a:gd name="T20" fmla="*/ 62 w 202"/>
                      <a:gd name="T21" fmla="*/ 17 h 57"/>
                      <a:gd name="T22" fmla="*/ 35 w 202"/>
                      <a:gd name="T23" fmla="*/ 6 h 57"/>
                      <a:gd name="T24" fmla="*/ 15 w 202"/>
                      <a:gd name="T25" fmla="*/ 4 h 57"/>
                      <a:gd name="T26" fmla="*/ 0 w 202"/>
                      <a:gd name="T27" fmla="*/ 9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02" h="57">
                        <a:moveTo>
                          <a:pt x="0" y="9"/>
                        </a:moveTo>
                        <a:cubicBezTo>
                          <a:pt x="0" y="10"/>
                          <a:pt x="27" y="21"/>
                          <a:pt x="34" y="20"/>
                        </a:cubicBezTo>
                        <a:cubicBezTo>
                          <a:pt x="40" y="20"/>
                          <a:pt x="37" y="19"/>
                          <a:pt x="39" y="16"/>
                        </a:cubicBezTo>
                        <a:cubicBezTo>
                          <a:pt x="40" y="14"/>
                          <a:pt x="50" y="19"/>
                          <a:pt x="53" y="23"/>
                        </a:cubicBezTo>
                        <a:cubicBezTo>
                          <a:pt x="55" y="28"/>
                          <a:pt x="98" y="52"/>
                          <a:pt x="105" y="52"/>
                        </a:cubicBezTo>
                        <a:cubicBezTo>
                          <a:pt x="113" y="53"/>
                          <a:pt x="153" y="57"/>
                          <a:pt x="167" y="54"/>
                        </a:cubicBezTo>
                        <a:cubicBezTo>
                          <a:pt x="179" y="51"/>
                          <a:pt x="196" y="41"/>
                          <a:pt x="198" y="34"/>
                        </a:cubicBezTo>
                        <a:cubicBezTo>
                          <a:pt x="200" y="28"/>
                          <a:pt x="202" y="24"/>
                          <a:pt x="200" y="26"/>
                        </a:cubicBezTo>
                        <a:cubicBezTo>
                          <a:pt x="198" y="27"/>
                          <a:pt x="170" y="47"/>
                          <a:pt x="161" y="47"/>
                        </a:cubicBezTo>
                        <a:cubicBezTo>
                          <a:pt x="152" y="47"/>
                          <a:pt x="110" y="47"/>
                          <a:pt x="104" y="44"/>
                        </a:cubicBezTo>
                        <a:cubicBezTo>
                          <a:pt x="97" y="40"/>
                          <a:pt x="74" y="22"/>
                          <a:pt x="62" y="17"/>
                        </a:cubicBezTo>
                        <a:cubicBezTo>
                          <a:pt x="50" y="12"/>
                          <a:pt x="49" y="6"/>
                          <a:pt x="35" y="6"/>
                        </a:cubicBezTo>
                        <a:cubicBezTo>
                          <a:pt x="22" y="6"/>
                          <a:pt x="19" y="7"/>
                          <a:pt x="15" y="4"/>
                        </a:cubicBezTo>
                        <a:cubicBezTo>
                          <a:pt x="10" y="0"/>
                          <a:pt x="0" y="8"/>
                          <a:pt x="0" y="9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 w="1111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  <p:sp>
              <p:nvSpPr>
                <p:cNvPr id="779" name="Line 125">
                  <a:extLst>
                    <a:ext uri="{FF2B5EF4-FFF2-40B4-BE49-F238E27FC236}">
                      <a16:creationId xmlns:a16="http://schemas.microsoft.com/office/drawing/2014/main" id="{8E0B4FE9-3568-E3FA-C24E-3C7B49D8D7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43488" y="4275138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sp>
              <p:nvSpPr>
                <p:cNvPr id="780" name="Line 126">
                  <a:extLst>
                    <a:ext uri="{FF2B5EF4-FFF2-40B4-BE49-F238E27FC236}">
                      <a16:creationId xmlns:a16="http://schemas.microsoft.com/office/drawing/2014/main" id="{46D1F0A4-EB75-BFDE-35E4-1C529FB19C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43488" y="4275138"/>
                  <a:ext cx="0" cy="0"/>
                </a:xfrm>
                <a:prstGeom prst="line">
                  <a:avLst/>
                </a:prstGeom>
                <a:noFill/>
                <a:ln w="11113" cap="flat">
                  <a:solidFill>
                    <a:srgbClr val="3E3D4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grpSp>
              <p:nvGrpSpPr>
                <p:cNvPr id="781" name="Gruppieren 519">
                  <a:extLst>
                    <a:ext uri="{FF2B5EF4-FFF2-40B4-BE49-F238E27FC236}">
                      <a16:creationId xmlns:a16="http://schemas.microsoft.com/office/drawing/2014/main" id="{4FBAC195-222C-51B6-2379-9EFBA7883DD3}"/>
                    </a:ext>
                  </a:extLst>
                </p:cNvPr>
                <p:cNvGrpSpPr/>
                <p:nvPr/>
              </p:nvGrpSpPr>
              <p:grpSpPr bwMode="gray">
                <a:xfrm>
                  <a:off x="4549775" y="3505200"/>
                  <a:ext cx="939801" cy="2190750"/>
                  <a:chOff x="4549775" y="3505200"/>
                  <a:chExt cx="939801" cy="2190750"/>
                </a:xfrm>
              </p:grpSpPr>
              <p:sp>
                <p:nvSpPr>
                  <p:cNvPr id="801" name="Freeform 129">
                    <a:extLst>
                      <a:ext uri="{FF2B5EF4-FFF2-40B4-BE49-F238E27FC236}">
                        <a16:creationId xmlns:a16="http://schemas.microsoft.com/office/drawing/2014/main" id="{01AFE291-DF41-E33F-38AE-385285280E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37736" y="3903001"/>
                    <a:ext cx="323124" cy="1615364"/>
                  </a:xfrm>
                  <a:custGeom>
                    <a:avLst/>
                    <a:gdLst>
                      <a:gd name="T0" fmla="*/ 78 w 105"/>
                      <a:gd name="T1" fmla="*/ 4 h 593"/>
                      <a:gd name="T2" fmla="*/ 25 w 105"/>
                      <a:gd name="T3" fmla="*/ 8 h 593"/>
                      <a:gd name="T4" fmla="*/ 19 w 105"/>
                      <a:gd name="T5" fmla="*/ 12 h 593"/>
                      <a:gd name="T6" fmla="*/ 18 w 105"/>
                      <a:gd name="T7" fmla="*/ 110 h 593"/>
                      <a:gd name="T8" fmla="*/ 18 w 105"/>
                      <a:gd name="T9" fmla="*/ 192 h 593"/>
                      <a:gd name="T10" fmla="*/ 6 w 105"/>
                      <a:gd name="T11" fmla="*/ 343 h 593"/>
                      <a:gd name="T12" fmla="*/ 10 w 105"/>
                      <a:gd name="T13" fmla="*/ 478 h 593"/>
                      <a:gd name="T14" fmla="*/ 0 w 105"/>
                      <a:gd name="T15" fmla="*/ 593 h 593"/>
                      <a:gd name="T16" fmla="*/ 14 w 105"/>
                      <a:gd name="T17" fmla="*/ 501 h 593"/>
                      <a:gd name="T18" fmla="*/ 16 w 105"/>
                      <a:gd name="T19" fmla="*/ 392 h 593"/>
                      <a:gd name="T20" fmla="*/ 20 w 105"/>
                      <a:gd name="T21" fmla="*/ 253 h 593"/>
                      <a:gd name="T22" fmla="*/ 22 w 105"/>
                      <a:gd name="T23" fmla="*/ 85 h 593"/>
                      <a:gd name="T24" fmla="*/ 28 w 105"/>
                      <a:gd name="T25" fmla="*/ 74 h 593"/>
                      <a:gd name="T26" fmla="*/ 64 w 105"/>
                      <a:gd name="T27" fmla="*/ 54 h 593"/>
                      <a:gd name="T28" fmla="*/ 70 w 105"/>
                      <a:gd name="T29" fmla="*/ 51 h 593"/>
                      <a:gd name="T30" fmla="*/ 40 w 105"/>
                      <a:gd name="T31" fmla="*/ 38 h 593"/>
                      <a:gd name="T32" fmla="*/ 60 w 105"/>
                      <a:gd name="T33" fmla="*/ 21 h 593"/>
                      <a:gd name="T34" fmla="*/ 91 w 105"/>
                      <a:gd name="T35" fmla="*/ 7 h 593"/>
                      <a:gd name="T36" fmla="*/ 78 w 105"/>
                      <a:gd name="T37" fmla="*/ 4 h 593"/>
                      <a:gd name="connsiteX0" fmla="*/ 6889 w 8737"/>
                      <a:gd name="connsiteY0" fmla="*/ 39 h 8527"/>
                      <a:gd name="connsiteX1" fmla="*/ 1841 w 8737"/>
                      <a:gd name="connsiteY1" fmla="*/ 107 h 8527"/>
                      <a:gd name="connsiteX2" fmla="*/ 1270 w 8737"/>
                      <a:gd name="connsiteY2" fmla="*/ 174 h 8527"/>
                      <a:gd name="connsiteX3" fmla="*/ 1174 w 8737"/>
                      <a:gd name="connsiteY3" fmla="*/ 1827 h 8527"/>
                      <a:gd name="connsiteX4" fmla="*/ 1174 w 8737"/>
                      <a:gd name="connsiteY4" fmla="*/ 3210 h 8527"/>
                      <a:gd name="connsiteX5" fmla="*/ 31 w 8737"/>
                      <a:gd name="connsiteY5" fmla="*/ 5756 h 8527"/>
                      <a:gd name="connsiteX6" fmla="*/ 412 w 8737"/>
                      <a:gd name="connsiteY6" fmla="*/ 8033 h 8527"/>
                      <a:gd name="connsiteX7" fmla="*/ 793 w 8737"/>
                      <a:gd name="connsiteY7" fmla="*/ 8421 h 8527"/>
                      <a:gd name="connsiteX8" fmla="*/ 984 w 8737"/>
                      <a:gd name="connsiteY8" fmla="*/ 6582 h 8527"/>
                      <a:gd name="connsiteX9" fmla="*/ 1365 w 8737"/>
                      <a:gd name="connsiteY9" fmla="*/ 4238 h 8527"/>
                      <a:gd name="connsiteX10" fmla="*/ 1555 w 8737"/>
                      <a:gd name="connsiteY10" fmla="*/ 1405 h 8527"/>
                      <a:gd name="connsiteX11" fmla="*/ 2127 w 8737"/>
                      <a:gd name="connsiteY11" fmla="*/ 1220 h 8527"/>
                      <a:gd name="connsiteX12" fmla="*/ 5555 w 8737"/>
                      <a:gd name="connsiteY12" fmla="*/ 883 h 8527"/>
                      <a:gd name="connsiteX13" fmla="*/ 6127 w 8737"/>
                      <a:gd name="connsiteY13" fmla="*/ 832 h 8527"/>
                      <a:gd name="connsiteX14" fmla="*/ 3270 w 8737"/>
                      <a:gd name="connsiteY14" fmla="*/ 613 h 8527"/>
                      <a:gd name="connsiteX15" fmla="*/ 5174 w 8737"/>
                      <a:gd name="connsiteY15" fmla="*/ 326 h 8527"/>
                      <a:gd name="connsiteX16" fmla="*/ 8127 w 8737"/>
                      <a:gd name="connsiteY16" fmla="*/ 90 h 8527"/>
                      <a:gd name="connsiteX17" fmla="*/ 6889 w 8737"/>
                      <a:gd name="connsiteY17" fmla="*/ 39 h 8527"/>
                      <a:gd name="connsiteX0" fmla="*/ 8217 w 10333"/>
                      <a:gd name="connsiteY0" fmla="*/ 46 h 11285"/>
                      <a:gd name="connsiteX1" fmla="*/ 2439 w 10333"/>
                      <a:gd name="connsiteY1" fmla="*/ 125 h 11285"/>
                      <a:gd name="connsiteX2" fmla="*/ 1786 w 10333"/>
                      <a:gd name="connsiteY2" fmla="*/ 204 h 11285"/>
                      <a:gd name="connsiteX3" fmla="*/ 1676 w 10333"/>
                      <a:gd name="connsiteY3" fmla="*/ 2143 h 11285"/>
                      <a:gd name="connsiteX4" fmla="*/ 1676 w 10333"/>
                      <a:gd name="connsiteY4" fmla="*/ 3765 h 11285"/>
                      <a:gd name="connsiteX5" fmla="*/ 367 w 10333"/>
                      <a:gd name="connsiteY5" fmla="*/ 6750 h 11285"/>
                      <a:gd name="connsiteX6" fmla="*/ 804 w 10333"/>
                      <a:gd name="connsiteY6" fmla="*/ 9421 h 11285"/>
                      <a:gd name="connsiteX7" fmla="*/ 7 w 10333"/>
                      <a:gd name="connsiteY7" fmla="*/ 11252 h 11285"/>
                      <a:gd name="connsiteX8" fmla="*/ 1458 w 10333"/>
                      <a:gd name="connsiteY8" fmla="*/ 7719 h 11285"/>
                      <a:gd name="connsiteX9" fmla="*/ 1894 w 10333"/>
                      <a:gd name="connsiteY9" fmla="*/ 4970 h 11285"/>
                      <a:gd name="connsiteX10" fmla="*/ 2112 w 10333"/>
                      <a:gd name="connsiteY10" fmla="*/ 1648 h 11285"/>
                      <a:gd name="connsiteX11" fmla="*/ 2766 w 10333"/>
                      <a:gd name="connsiteY11" fmla="*/ 1431 h 11285"/>
                      <a:gd name="connsiteX12" fmla="*/ 6690 w 10333"/>
                      <a:gd name="connsiteY12" fmla="*/ 1036 h 11285"/>
                      <a:gd name="connsiteX13" fmla="*/ 7345 w 10333"/>
                      <a:gd name="connsiteY13" fmla="*/ 976 h 11285"/>
                      <a:gd name="connsiteX14" fmla="*/ 4075 w 10333"/>
                      <a:gd name="connsiteY14" fmla="*/ 719 h 11285"/>
                      <a:gd name="connsiteX15" fmla="*/ 6254 w 10333"/>
                      <a:gd name="connsiteY15" fmla="*/ 382 h 11285"/>
                      <a:gd name="connsiteX16" fmla="*/ 9634 w 10333"/>
                      <a:gd name="connsiteY16" fmla="*/ 106 h 11285"/>
                      <a:gd name="connsiteX17" fmla="*/ 8217 w 10333"/>
                      <a:gd name="connsiteY17" fmla="*/ 46 h 11285"/>
                      <a:gd name="connsiteX0" fmla="*/ 8215 w 10331"/>
                      <a:gd name="connsiteY0" fmla="*/ 46 h 11286"/>
                      <a:gd name="connsiteX1" fmla="*/ 2437 w 10331"/>
                      <a:gd name="connsiteY1" fmla="*/ 125 h 11286"/>
                      <a:gd name="connsiteX2" fmla="*/ 1784 w 10331"/>
                      <a:gd name="connsiteY2" fmla="*/ 204 h 11286"/>
                      <a:gd name="connsiteX3" fmla="*/ 1674 w 10331"/>
                      <a:gd name="connsiteY3" fmla="*/ 2143 h 11286"/>
                      <a:gd name="connsiteX4" fmla="*/ 1674 w 10331"/>
                      <a:gd name="connsiteY4" fmla="*/ 3765 h 11286"/>
                      <a:gd name="connsiteX5" fmla="*/ 365 w 10331"/>
                      <a:gd name="connsiteY5" fmla="*/ 6750 h 11286"/>
                      <a:gd name="connsiteX6" fmla="*/ 1656 w 10331"/>
                      <a:gd name="connsiteY6" fmla="*/ 9473 h 11286"/>
                      <a:gd name="connsiteX7" fmla="*/ 5 w 10331"/>
                      <a:gd name="connsiteY7" fmla="*/ 11252 h 11286"/>
                      <a:gd name="connsiteX8" fmla="*/ 1456 w 10331"/>
                      <a:gd name="connsiteY8" fmla="*/ 7719 h 11286"/>
                      <a:gd name="connsiteX9" fmla="*/ 1892 w 10331"/>
                      <a:gd name="connsiteY9" fmla="*/ 4970 h 11286"/>
                      <a:gd name="connsiteX10" fmla="*/ 2110 w 10331"/>
                      <a:gd name="connsiteY10" fmla="*/ 1648 h 11286"/>
                      <a:gd name="connsiteX11" fmla="*/ 2764 w 10331"/>
                      <a:gd name="connsiteY11" fmla="*/ 1431 h 11286"/>
                      <a:gd name="connsiteX12" fmla="*/ 6688 w 10331"/>
                      <a:gd name="connsiteY12" fmla="*/ 1036 h 11286"/>
                      <a:gd name="connsiteX13" fmla="*/ 7343 w 10331"/>
                      <a:gd name="connsiteY13" fmla="*/ 976 h 11286"/>
                      <a:gd name="connsiteX14" fmla="*/ 4073 w 10331"/>
                      <a:gd name="connsiteY14" fmla="*/ 719 h 11286"/>
                      <a:gd name="connsiteX15" fmla="*/ 6252 w 10331"/>
                      <a:gd name="connsiteY15" fmla="*/ 382 h 11286"/>
                      <a:gd name="connsiteX16" fmla="*/ 9632 w 10331"/>
                      <a:gd name="connsiteY16" fmla="*/ 106 h 11286"/>
                      <a:gd name="connsiteX17" fmla="*/ 8215 w 10331"/>
                      <a:gd name="connsiteY17" fmla="*/ 46 h 11286"/>
                      <a:gd name="connsiteX0" fmla="*/ 8220 w 10336"/>
                      <a:gd name="connsiteY0" fmla="*/ 46 h 11286"/>
                      <a:gd name="connsiteX1" fmla="*/ 2442 w 10336"/>
                      <a:gd name="connsiteY1" fmla="*/ 125 h 11286"/>
                      <a:gd name="connsiteX2" fmla="*/ 1789 w 10336"/>
                      <a:gd name="connsiteY2" fmla="*/ 204 h 11286"/>
                      <a:gd name="connsiteX3" fmla="*/ 1679 w 10336"/>
                      <a:gd name="connsiteY3" fmla="*/ 2143 h 11286"/>
                      <a:gd name="connsiteX4" fmla="*/ 1679 w 10336"/>
                      <a:gd name="connsiteY4" fmla="*/ 3765 h 11286"/>
                      <a:gd name="connsiteX5" fmla="*/ 370 w 10336"/>
                      <a:gd name="connsiteY5" fmla="*/ 6750 h 11286"/>
                      <a:gd name="connsiteX6" fmla="*/ 523 w 10336"/>
                      <a:gd name="connsiteY6" fmla="*/ 9456 h 11286"/>
                      <a:gd name="connsiteX7" fmla="*/ 10 w 10336"/>
                      <a:gd name="connsiteY7" fmla="*/ 11252 h 11286"/>
                      <a:gd name="connsiteX8" fmla="*/ 1461 w 10336"/>
                      <a:gd name="connsiteY8" fmla="*/ 7719 h 11286"/>
                      <a:gd name="connsiteX9" fmla="*/ 1897 w 10336"/>
                      <a:gd name="connsiteY9" fmla="*/ 4970 h 11286"/>
                      <a:gd name="connsiteX10" fmla="*/ 2115 w 10336"/>
                      <a:gd name="connsiteY10" fmla="*/ 1648 h 11286"/>
                      <a:gd name="connsiteX11" fmla="*/ 2769 w 10336"/>
                      <a:gd name="connsiteY11" fmla="*/ 1431 h 11286"/>
                      <a:gd name="connsiteX12" fmla="*/ 6693 w 10336"/>
                      <a:gd name="connsiteY12" fmla="*/ 1036 h 11286"/>
                      <a:gd name="connsiteX13" fmla="*/ 7348 w 10336"/>
                      <a:gd name="connsiteY13" fmla="*/ 976 h 11286"/>
                      <a:gd name="connsiteX14" fmla="*/ 4078 w 10336"/>
                      <a:gd name="connsiteY14" fmla="*/ 719 h 11286"/>
                      <a:gd name="connsiteX15" fmla="*/ 6257 w 10336"/>
                      <a:gd name="connsiteY15" fmla="*/ 382 h 11286"/>
                      <a:gd name="connsiteX16" fmla="*/ 9637 w 10336"/>
                      <a:gd name="connsiteY16" fmla="*/ 106 h 11286"/>
                      <a:gd name="connsiteX17" fmla="*/ 8220 w 10336"/>
                      <a:gd name="connsiteY17" fmla="*/ 46 h 11286"/>
                      <a:gd name="connsiteX0" fmla="*/ 8220 w 10336"/>
                      <a:gd name="connsiteY0" fmla="*/ 46 h 11286"/>
                      <a:gd name="connsiteX1" fmla="*/ 2442 w 10336"/>
                      <a:gd name="connsiteY1" fmla="*/ 125 h 11286"/>
                      <a:gd name="connsiteX2" fmla="*/ 1789 w 10336"/>
                      <a:gd name="connsiteY2" fmla="*/ 204 h 11286"/>
                      <a:gd name="connsiteX3" fmla="*/ 1679 w 10336"/>
                      <a:gd name="connsiteY3" fmla="*/ 2143 h 11286"/>
                      <a:gd name="connsiteX4" fmla="*/ 1679 w 10336"/>
                      <a:gd name="connsiteY4" fmla="*/ 3765 h 11286"/>
                      <a:gd name="connsiteX5" fmla="*/ 370 w 10336"/>
                      <a:gd name="connsiteY5" fmla="*/ 6750 h 11286"/>
                      <a:gd name="connsiteX6" fmla="*/ 523 w 10336"/>
                      <a:gd name="connsiteY6" fmla="*/ 9456 h 11286"/>
                      <a:gd name="connsiteX7" fmla="*/ 10 w 10336"/>
                      <a:gd name="connsiteY7" fmla="*/ 11252 h 11286"/>
                      <a:gd name="connsiteX8" fmla="*/ 1935 w 10336"/>
                      <a:gd name="connsiteY8" fmla="*/ 8596 h 11286"/>
                      <a:gd name="connsiteX9" fmla="*/ 1897 w 10336"/>
                      <a:gd name="connsiteY9" fmla="*/ 4970 h 11286"/>
                      <a:gd name="connsiteX10" fmla="*/ 2115 w 10336"/>
                      <a:gd name="connsiteY10" fmla="*/ 1648 h 11286"/>
                      <a:gd name="connsiteX11" fmla="*/ 2769 w 10336"/>
                      <a:gd name="connsiteY11" fmla="*/ 1431 h 11286"/>
                      <a:gd name="connsiteX12" fmla="*/ 6693 w 10336"/>
                      <a:gd name="connsiteY12" fmla="*/ 1036 h 11286"/>
                      <a:gd name="connsiteX13" fmla="*/ 7348 w 10336"/>
                      <a:gd name="connsiteY13" fmla="*/ 976 h 11286"/>
                      <a:gd name="connsiteX14" fmla="*/ 4078 w 10336"/>
                      <a:gd name="connsiteY14" fmla="*/ 719 h 11286"/>
                      <a:gd name="connsiteX15" fmla="*/ 6257 w 10336"/>
                      <a:gd name="connsiteY15" fmla="*/ 382 h 11286"/>
                      <a:gd name="connsiteX16" fmla="*/ 9637 w 10336"/>
                      <a:gd name="connsiteY16" fmla="*/ 106 h 11286"/>
                      <a:gd name="connsiteX17" fmla="*/ 8220 w 10336"/>
                      <a:gd name="connsiteY17" fmla="*/ 46 h 11286"/>
                      <a:gd name="connsiteX0" fmla="*/ 8408 w 10524"/>
                      <a:gd name="connsiteY0" fmla="*/ 46 h 11506"/>
                      <a:gd name="connsiteX1" fmla="*/ 2630 w 10524"/>
                      <a:gd name="connsiteY1" fmla="*/ 125 h 11506"/>
                      <a:gd name="connsiteX2" fmla="*/ 1977 w 10524"/>
                      <a:gd name="connsiteY2" fmla="*/ 204 h 11506"/>
                      <a:gd name="connsiteX3" fmla="*/ 1867 w 10524"/>
                      <a:gd name="connsiteY3" fmla="*/ 2143 h 11506"/>
                      <a:gd name="connsiteX4" fmla="*/ 1867 w 10524"/>
                      <a:gd name="connsiteY4" fmla="*/ 3765 h 11506"/>
                      <a:gd name="connsiteX5" fmla="*/ 558 w 10524"/>
                      <a:gd name="connsiteY5" fmla="*/ 6750 h 11506"/>
                      <a:gd name="connsiteX6" fmla="*/ 711 w 10524"/>
                      <a:gd name="connsiteY6" fmla="*/ 9456 h 11506"/>
                      <a:gd name="connsiteX7" fmla="*/ 8 w 10524"/>
                      <a:gd name="connsiteY7" fmla="*/ 11476 h 11506"/>
                      <a:gd name="connsiteX8" fmla="*/ 2123 w 10524"/>
                      <a:gd name="connsiteY8" fmla="*/ 8596 h 11506"/>
                      <a:gd name="connsiteX9" fmla="*/ 2085 w 10524"/>
                      <a:gd name="connsiteY9" fmla="*/ 4970 h 11506"/>
                      <a:gd name="connsiteX10" fmla="*/ 2303 w 10524"/>
                      <a:gd name="connsiteY10" fmla="*/ 1648 h 11506"/>
                      <a:gd name="connsiteX11" fmla="*/ 2957 w 10524"/>
                      <a:gd name="connsiteY11" fmla="*/ 1431 h 11506"/>
                      <a:gd name="connsiteX12" fmla="*/ 6881 w 10524"/>
                      <a:gd name="connsiteY12" fmla="*/ 1036 h 11506"/>
                      <a:gd name="connsiteX13" fmla="*/ 7536 w 10524"/>
                      <a:gd name="connsiteY13" fmla="*/ 976 h 11506"/>
                      <a:gd name="connsiteX14" fmla="*/ 4266 w 10524"/>
                      <a:gd name="connsiteY14" fmla="*/ 719 h 11506"/>
                      <a:gd name="connsiteX15" fmla="*/ 6445 w 10524"/>
                      <a:gd name="connsiteY15" fmla="*/ 382 h 11506"/>
                      <a:gd name="connsiteX16" fmla="*/ 9825 w 10524"/>
                      <a:gd name="connsiteY16" fmla="*/ 106 h 11506"/>
                      <a:gd name="connsiteX17" fmla="*/ 8408 w 10524"/>
                      <a:gd name="connsiteY17" fmla="*/ 46 h 11506"/>
                      <a:gd name="connsiteX0" fmla="*/ 8502 w 10618"/>
                      <a:gd name="connsiteY0" fmla="*/ 46 h 11692"/>
                      <a:gd name="connsiteX1" fmla="*/ 2724 w 10618"/>
                      <a:gd name="connsiteY1" fmla="*/ 125 h 11692"/>
                      <a:gd name="connsiteX2" fmla="*/ 2071 w 10618"/>
                      <a:gd name="connsiteY2" fmla="*/ 204 h 11692"/>
                      <a:gd name="connsiteX3" fmla="*/ 1961 w 10618"/>
                      <a:gd name="connsiteY3" fmla="*/ 2143 h 11692"/>
                      <a:gd name="connsiteX4" fmla="*/ 1961 w 10618"/>
                      <a:gd name="connsiteY4" fmla="*/ 3765 h 11692"/>
                      <a:gd name="connsiteX5" fmla="*/ 652 w 10618"/>
                      <a:gd name="connsiteY5" fmla="*/ 6750 h 11692"/>
                      <a:gd name="connsiteX6" fmla="*/ 805 w 10618"/>
                      <a:gd name="connsiteY6" fmla="*/ 9456 h 11692"/>
                      <a:gd name="connsiteX7" fmla="*/ 7 w 10618"/>
                      <a:gd name="connsiteY7" fmla="*/ 11665 h 11692"/>
                      <a:gd name="connsiteX8" fmla="*/ 2217 w 10618"/>
                      <a:gd name="connsiteY8" fmla="*/ 8596 h 11692"/>
                      <a:gd name="connsiteX9" fmla="*/ 2179 w 10618"/>
                      <a:gd name="connsiteY9" fmla="*/ 4970 h 11692"/>
                      <a:gd name="connsiteX10" fmla="*/ 2397 w 10618"/>
                      <a:gd name="connsiteY10" fmla="*/ 1648 h 11692"/>
                      <a:gd name="connsiteX11" fmla="*/ 3051 w 10618"/>
                      <a:gd name="connsiteY11" fmla="*/ 1431 h 11692"/>
                      <a:gd name="connsiteX12" fmla="*/ 6975 w 10618"/>
                      <a:gd name="connsiteY12" fmla="*/ 1036 h 11692"/>
                      <a:gd name="connsiteX13" fmla="*/ 7630 w 10618"/>
                      <a:gd name="connsiteY13" fmla="*/ 976 h 11692"/>
                      <a:gd name="connsiteX14" fmla="*/ 4360 w 10618"/>
                      <a:gd name="connsiteY14" fmla="*/ 719 h 11692"/>
                      <a:gd name="connsiteX15" fmla="*/ 6539 w 10618"/>
                      <a:gd name="connsiteY15" fmla="*/ 382 h 11692"/>
                      <a:gd name="connsiteX16" fmla="*/ 9919 w 10618"/>
                      <a:gd name="connsiteY16" fmla="*/ 106 h 11692"/>
                      <a:gd name="connsiteX17" fmla="*/ 8502 w 10618"/>
                      <a:gd name="connsiteY17" fmla="*/ 46 h 11692"/>
                      <a:gd name="connsiteX0" fmla="*/ 8597 w 10713"/>
                      <a:gd name="connsiteY0" fmla="*/ 46 h 11930"/>
                      <a:gd name="connsiteX1" fmla="*/ 2819 w 10713"/>
                      <a:gd name="connsiteY1" fmla="*/ 125 h 11930"/>
                      <a:gd name="connsiteX2" fmla="*/ 2166 w 10713"/>
                      <a:gd name="connsiteY2" fmla="*/ 204 h 11930"/>
                      <a:gd name="connsiteX3" fmla="*/ 2056 w 10713"/>
                      <a:gd name="connsiteY3" fmla="*/ 2143 h 11930"/>
                      <a:gd name="connsiteX4" fmla="*/ 2056 w 10713"/>
                      <a:gd name="connsiteY4" fmla="*/ 3765 h 11930"/>
                      <a:gd name="connsiteX5" fmla="*/ 747 w 10713"/>
                      <a:gd name="connsiteY5" fmla="*/ 6750 h 11930"/>
                      <a:gd name="connsiteX6" fmla="*/ 900 w 10713"/>
                      <a:gd name="connsiteY6" fmla="*/ 9456 h 11930"/>
                      <a:gd name="connsiteX7" fmla="*/ 7 w 10713"/>
                      <a:gd name="connsiteY7" fmla="*/ 11906 h 11930"/>
                      <a:gd name="connsiteX8" fmla="*/ 2312 w 10713"/>
                      <a:gd name="connsiteY8" fmla="*/ 8596 h 11930"/>
                      <a:gd name="connsiteX9" fmla="*/ 2274 w 10713"/>
                      <a:gd name="connsiteY9" fmla="*/ 4970 h 11930"/>
                      <a:gd name="connsiteX10" fmla="*/ 2492 w 10713"/>
                      <a:gd name="connsiteY10" fmla="*/ 1648 h 11930"/>
                      <a:gd name="connsiteX11" fmla="*/ 3146 w 10713"/>
                      <a:gd name="connsiteY11" fmla="*/ 1431 h 11930"/>
                      <a:gd name="connsiteX12" fmla="*/ 7070 w 10713"/>
                      <a:gd name="connsiteY12" fmla="*/ 1036 h 11930"/>
                      <a:gd name="connsiteX13" fmla="*/ 7725 w 10713"/>
                      <a:gd name="connsiteY13" fmla="*/ 976 h 11930"/>
                      <a:gd name="connsiteX14" fmla="*/ 4455 w 10713"/>
                      <a:gd name="connsiteY14" fmla="*/ 719 h 11930"/>
                      <a:gd name="connsiteX15" fmla="*/ 6634 w 10713"/>
                      <a:gd name="connsiteY15" fmla="*/ 382 h 11930"/>
                      <a:gd name="connsiteX16" fmla="*/ 10014 w 10713"/>
                      <a:gd name="connsiteY16" fmla="*/ 106 h 11930"/>
                      <a:gd name="connsiteX17" fmla="*/ 8597 w 10713"/>
                      <a:gd name="connsiteY17" fmla="*/ 46 h 11930"/>
                      <a:gd name="connsiteX0" fmla="*/ 7943 w 10059"/>
                      <a:gd name="connsiteY0" fmla="*/ 46 h 11252"/>
                      <a:gd name="connsiteX1" fmla="*/ 2165 w 10059"/>
                      <a:gd name="connsiteY1" fmla="*/ 125 h 11252"/>
                      <a:gd name="connsiteX2" fmla="*/ 1512 w 10059"/>
                      <a:gd name="connsiteY2" fmla="*/ 204 h 11252"/>
                      <a:gd name="connsiteX3" fmla="*/ 1402 w 10059"/>
                      <a:gd name="connsiteY3" fmla="*/ 2143 h 11252"/>
                      <a:gd name="connsiteX4" fmla="*/ 1402 w 10059"/>
                      <a:gd name="connsiteY4" fmla="*/ 3765 h 11252"/>
                      <a:gd name="connsiteX5" fmla="*/ 93 w 10059"/>
                      <a:gd name="connsiteY5" fmla="*/ 6750 h 11252"/>
                      <a:gd name="connsiteX6" fmla="*/ 246 w 10059"/>
                      <a:gd name="connsiteY6" fmla="*/ 9456 h 11252"/>
                      <a:gd name="connsiteX7" fmla="*/ 17 w 10059"/>
                      <a:gd name="connsiteY7" fmla="*/ 11218 h 11252"/>
                      <a:gd name="connsiteX8" fmla="*/ 1658 w 10059"/>
                      <a:gd name="connsiteY8" fmla="*/ 8596 h 11252"/>
                      <a:gd name="connsiteX9" fmla="*/ 1620 w 10059"/>
                      <a:gd name="connsiteY9" fmla="*/ 4970 h 11252"/>
                      <a:gd name="connsiteX10" fmla="*/ 1838 w 10059"/>
                      <a:gd name="connsiteY10" fmla="*/ 1648 h 11252"/>
                      <a:gd name="connsiteX11" fmla="*/ 2492 w 10059"/>
                      <a:gd name="connsiteY11" fmla="*/ 1431 h 11252"/>
                      <a:gd name="connsiteX12" fmla="*/ 6416 w 10059"/>
                      <a:gd name="connsiteY12" fmla="*/ 1036 h 11252"/>
                      <a:gd name="connsiteX13" fmla="*/ 7071 w 10059"/>
                      <a:gd name="connsiteY13" fmla="*/ 976 h 11252"/>
                      <a:gd name="connsiteX14" fmla="*/ 3801 w 10059"/>
                      <a:gd name="connsiteY14" fmla="*/ 719 h 11252"/>
                      <a:gd name="connsiteX15" fmla="*/ 5980 w 10059"/>
                      <a:gd name="connsiteY15" fmla="*/ 382 h 11252"/>
                      <a:gd name="connsiteX16" fmla="*/ 9360 w 10059"/>
                      <a:gd name="connsiteY16" fmla="*/ 106 h 11252"/>
                      <a:gd name="connsiteX17" fmla="*/ 7943 w 10059"/>
                      <a:gd name="connsiteY17" fmla="*/ 46 h 11252"/>
                      <a:gd name="connsiteX0" fmla="*/ 8502 w 10618"/>
                      <a:gd name="connsiteY0" fmla="*/ 46 h 11337"/>
                      <a:gd name="connsiteX1" fmla="*/ 2724 w 10618"/>
                      <a:gd name="connsiteY1" fmla="*/ 125 h 11337"/>
                      <a:gd name="connsiteX2" fmla="*/ 2071 w 10618"/>
                      <a:gd name="connsiteY2" fmla="*/ 204 h 11337"/>
                      <a:gd name="connsiteX3" fmla="*/ 1961 w 10618"/>
                      <a:gd name="connsiteY3" fmla="*/ 2143 h 11337"/>
                      <a:gd name="connsiteX4" fmla="*/ 1961 w 10618"/>
                      <a:gd name="connsiteY4" fmla="*/ 3765 h 11337"/>
                      <a:gd name="connsiteX5" fmla="*/ 652 w 10618"/>
                      <a:gd name="connsiteY5" fmla="*/ 6750 h 11337"/>
                      <a:gd name="connsiteX6" fmla="*/ 805 w 10618"/>
                      <a:gd name="connsiteY6" fmla="*/ 9456 h 11337"/>
                      <a:gd name="connsiteX7" fmla="*/ 7 w 10618"/>
                      <a:gd name="connsiteY7" fmla="*/ 11304 h 11337"/>
                      <a:gd name="connsiteX8" fmla="*/ 2217 w 10618"/>
                      <a:gd name="connsiteY8" fmla="*/ 8596 h 11337"/>
                      <a:gd name="connsiteX9" fmla="*/ 2179 w 10618"/>
                      <a:gd name="connsiteY9" fmla="*/ 4970 h 11337"/>
                      <a:gd name="connsiteX10" fmla="*/ 2397 w 10618"/>
                      <a:gd name="connsiteY10" fmla="*/ 1648 h 11337"/>
                      <a:gd name="connsiteX11" fmla="*/ 3051 w 10618"/>
                      <a:gd name="connsiteY11" fmla="*/ 1431 h 11337"/>
                      <a:gd name="connsiteX12" fmla="*/ 6975 w 10618"/>
                      <a:gd name="connsiteY12" fmla="*/ 1036 h 11337"/>
                      <a:gd name="connsiteX13" fmla="*/ 7630 w 10618"/>
                      <a:gd name="connsiteY13" fmla="*/ 976 h 11337"/>
                      <a:gd name="connsiteX14" fmla="*/ 4360 w 10618"/>
                      <a:gd name="connsiteY14" fmla="*/ 719 h 11337"/>
                      <a:gd name="connsiteX15" fmla="*/ 6539 w 10618"/>
                      <a:gd name="connsiteY15" fmla="*/ 382 h 11337"/>
                      <a:gd name="connsiteX16" fmla="*/ 9919 w 10618"/>
                      <a:gd name="connsiteY16" fmla="*/ 106 h 11337"/>
                      <a:gd name="connsiteX17" fmla="*/ 8502 w 10618"/>
                      <a:gd name="connsiteY17" fmla="*/ 46 h 11337"/>
                      <a:gd name="connsiteX0" fmla="*/ 8502 w 10618"/>
                      <a:gd name="connsiteY0" fmla="*/ 46 h 11337"/>
                      <a:gd name="connsiteX1" fmla="*/ 2724 w 10618"/>
                      <a:gd name="connsiteY1" fmla="*/ 125 h 11337"/>
                      <a:gd name="connsiteX2" fmla="*/ 2071 w 10618"/>
                      <a:gd name="connsiteY2" fmla="*/ 204 h 11337"/>
                      <a:gd name="connsiteX3" fmla="*/ 1961 w 10618"/>
                      <a:gd name="connsiteY3" fmla="*/ 2143 h 11337"/>
                      <a:gd name="connsiteX4" fmla="*/ 1961 w 10618"/>
                      <a:gd name="connsiteY4" fmla="*/ 3765 h 11337"/>
                      <a:gd name="connsiteX5" fmla="*/ 652 w 10618"/>
                      <a:gd name="connsiteY5" fmla="*/ 6750 h 11337"/>
                      <a:gd name="connsiteX6" fmla="*/ 805 w 10618"/>
                      <a:gd name="connsiteY6" fmla="*/ 9456 h 11337"/>
                      <a:gd name="connsiteX7" fmla="*/ 7 w 10618"/>
                      <a:gd name="connsiteY7" fmla="*/ 11304 h 11337"/>
                      <a:gd name="connsiteX8" fmla="*/ 2217 w 10618"/>
                      <a:gd name="connsiteY8" fmla="*/ 8596 h 11337"/>
                      <a:gd name="connsiteX9" fmla="*/ 2179 w 10618"/>
                      <a:gd name="connsiteY9" fmla="*/ 4970 h 11337"/>
                      <a:gd name="connsiteX10" fmla="*/ 2397 w 10618"/>
                      <a:gd name="connsiteY10" fmla="*/ 1648 h 11337"/>
                      <a:gd name="connsiteX11" fmla="*/ 3051 w 10618"/>
                      <a:gd name="connsiteY11" fmla="*/ 1431 h 11337"/>
                      <a:gd name="connsiteX12" fmla="*/ 6975 w 10618"/>
                      <a:gd name="connsiteY12" fmla="*/ 1036 h 11337"/>
                      <a:gd name="connsiteX13" fmla="*/ 7630 w 10618"/>
                      <a:gd name="connsiteY13" fmla="*/ 976 h 11337"/>
                      <a:gd name="connsiteX14" fmla="*/ 4360 w 10618"/>
                      <a:gd name="connsiteY14" fmla="*/ 719 h 11337"/>
                      <a:gd name="connsiteX15" fmla="*/ 6539 w 10618"/>
                      <a:gd name="connsiteY15" fmla="*/ 382 h 11337"/>
                      <a:gd name="connsiteX16" fmla="*/ 9919 w 10618"/>
                      <a:gd name="connsiteY16" fmla="*/ 106 h 11337"/>
                      <a:gd name="connsiteX17" fmla="*/ 8502 w 10618"/>
                      <a:gd name="connsiteY17" fmla="*/ 46 h 11337"/>
                      <a:gd name="connsiteX0" fmla="*/ 8315 w 10431"/>
                      <a:gd name="connsiteY0" fmla="*/ 46 h 11421"/>
                      <a:gd name="connsiteX1" fmla="*/ 2537 w 10431"/>
                      <a:gd name="connsiteY1" fmla="*/ 125 h 11421"/>
                      <a:gd name="connsiteX2" fmla="*/ 1884 w 10431"/>
                      <a:gd name="connsiteY2" fmla="*/ 204 h 11421"/>
                      <a:gd name="connsiteX3" fmla="*/ 1774 w 10431"/>
                      <a:gd name="connsiteY3" fmla="*/ 2143 h 11421"/>
                      <a:gd name="connsiteX4" fmla="*/ 1774 w 10431"/>
                      <a:gd name="connsiteY4" fmla="*/ 3765 h 11421"/>
                      <a:gd name="connsiteX5" fmla="*/ 465 w 10431"/>
                      <a:gd name="connsiteY5" fmla="*/ 6750 h 11421"/>
                      <a:gd name="connsiteX6" fmla="*/ 618 w 10431"/>
                      <a:gd name="connsiteY6" fmla="*/ 9456 h 11421"/>
                      <a:gd name="connsiteX7" fmla="*/ 10 w 10431"/>
                      <a:gd name="connsiteY7" fmla="*/ 11390 h 11421"/>
                      <a:gd name="connsiteX8" fmla="*/ 2030 w 10431"/>
                      <a:gd name="connsiteY8" fmla="*/ 8596 h 11421"/>
                      <a:gd name="connsiteX9" fmla="*/ 1992 w 10431"/>
                      <a:gd name="connsiteY9" fmla="*/ 4970 h 11421"/>
                      <a:gd name="connsiteX10" fmla="*/ 2210 w 10431"/>
                      <a:gd name="connsiteY10" fmla="*/ 1648 h 11421"/>
                      <a:gd name="connsiteX11" fmla="*/ 2864 w 10431"/>
                      <a:gd name="connsiteY11" fmla="*/ 1431 h 11421"/>
                      <a:gd name="connsiteX12" fmla="*/ 6788 w 10431"/>
                      <a:gd name="connsiteY12" fmla="*/ 1036 h 11421"/>
                      <a:gd name="connsiteX13" fmla="*/ 7443 w 10431"/>
                      <a:gd name="connsiteY13" fmla="*/ 976 h 11421"/>
                      <a:gd name="connsiteX14" fmla="*/ 4173 w 10431"/>
                      <a:gd name="connsiteY14" fmla="*/ 719 h 11421"/>
                      <a:gd name="connsiteX15" fmla="*/ 6352 w 10431"/>
                      <a:gd name="connsiteY15" fmla="*/ 382 h 11421"/>
                      <a:gd name="connsiteX16" fmla="*/ 9732 w 10431"/>
                      <a:gd name="connsiteY16" fmla="*/ 106 h 11421"/>
                      <a:gd name="connsiteX17" fmla="*/ 8315 w 10431"/>
                      <a:gd name="connsiteY17" fmla="*/ 46 h 11421"/>
                      <a:gd name="connsiteX0" fmla="*/ 8408 w 10524"/>
                      <a:gd name="connsiteY0" fmla="*/ 46 h 11692"/>
                      <a:gd name="connsiteX1" fmla="*/ 2630 w 10524"/>
                      <a:gd name="connsiteY1" fmla="*/ 125 h 11692"/>
                      <a:gd name="connsiteX2" fmla="*/ 1977 w 10524"/>
                      <a:gd name="connsiteY2" fmla="*/ 204 h 11692"/>
                      <a:gd name="connsiteX3" fmla="*/ 1867 w 10524"/>
                      <a:gd name="connsiteY3" fmla="*/ 2143 h 11692"/>
                      <a:gd name="connsiteX4" fmla="*/ 1867 w 10524"/>
                      <a:gd name="connsiteY4" fmla="*/ 3765 h 11692"/>
                      <a:gd name="connsiteX5" fmla="*/ 558 w 10524"/>
                      <a:gd name="connsiteY5" fmla="*/ 6750 h 11692"/>
                      <a:gd name="connsiteX6" fmla="*/ 711 w 10524"/>
                      <a:gd name="connsiteY6" fmla="*/ 9456 h 11692"/>
                      <a:gd name="connsiteX7" fmla="*/ 8 w 10524"/>
                      <a:gd name="connsiteY7" fmla="*/ 11665 h 11692"/>
                      <a:gd name="connsiteX8" fmla="*/ 2123 w 10524"/>
                      <a:gd name="connsiteY8" fmla="*/ 8596 h 11692"/>
                      <a:gd name="connsiteX9" fmla="*/ 2085 w 10524"/>
                      <a:gd name="connsiteY9" fmla="*/ 4970 h 11692"/>
                      <a:gd name="connsiteX10" fmla="*/ 2303 w 10524"/>
                      <a:gd name="connsiteY10" fmla="*/ 1648 h 11692"/>
                      <a:gd name="connsiteX11" fmla="*/ 2957 w 10524"/>
                      <a:gd name="connsiteY11" fmla="*/ 1431 h 11692"/>
                      <a:gd name="connsiteX12" fmla="*/ 6881 w 10524"/>
                      <a:gd name="connsiteY12" fmla="*/ 1036 h 11692"/>
                      <a:gd name="connsiteX13" fmla="*/ 7536 w 10524"/>
                      <a:gd name="connsiteY13" fmla="*/ 976 h 11692"/>
                      <a:gd name="connsiteX14" fmla="*/ 4266 w 10524"/>
                      <a:gd name="connsiteY14" fmla="*/ 719 h 11692"/>
                      <a:gd name="connsiteX15" fmla="*/ 6445 w 10524"/>
                      <a:gd name="connsiteY15" fmla="*/ 382 h 11692"/>
                      <a:gd name="connsiteX16" fmla="*/ 9825 w 10524"/>
                      <a:gd name="connsiteY16" fmla="*/ 106 h 11692"/>
                      <a:gd name="connsiteX17" fmla="*/ 8408 w 10524"/>
                      <a:gd name="connsiteY17" fmla="*/ 46 h 11692"/>
                      <a:gd name="connsiteX0" fmla="*/ 8597 w 10713"/>
                      <a:gd name="connsiteY0" fmla="*/ 46 h 11506"/>
                      <a:gd name="connsiteX1" fmla="*/ 2819 w 10713"/>
                      <a:gd name="connsiteY1" fmla="*/ 125 h 11506"/>
                      <a:gd name="connsiteX2" fmla="*/ 2166 w 10713"/>
                      <a:gd name="connsiteY2" fmla="*/ 204 h 11506"/>
                      <a:gd name="connsiteX3" fmla="*/ 2056 w 10713"/>
                      <a:gd name="connsiteY3" fmla="*/ 2143 h 11506"/>
                      <a:gd name="connsiteX4" fmla="*/ 2056 w 10713"/>
                      <a:gd name="connsiteY4" fmla="*/ 3765 h 11506"/>
                      <a:gd name="connsiteX5" fmla="*/ 747 w 10713"/>
                      <a:gd name="connsiteY5" fmla="*/ 6750 h 11506"/>
                      <a:gd name="connsiteX6" fmla="*/ 900 w 10713"/>
                      <a:gd name="connsiteY6" fmla="*/ 9456 h 11506"/>
                      <a:gd name="connsiteX7" fmla="*/ 7 w 10713"/>
                      <a:gd name="connsiteY7" fmla="*/ 11476 h 11506"/>
                      <a:gd name="connsiteX8" fmla="*/ 2312 w 10713"/>
                      <a:gd name="connsiteY8" fmla="*/ 8596 h 11506"/>
                      <a:gd name="connsiteX9" fmla="*/ 2274 w 10713"/>
                      <a:gd name="connsiteY9" fmla="*/ 4970 h 11506"/>
                      <a:gd name="connsiteX10" fmla="*/ 2492 w 10713"/>
                      <a:gd name="connsiteY10" fmla="*/ 1648 h 11506"/>
                      <a:gd name="connsiteX11" fmla="*/ 3146 w 10713"/>
                      <a:gd name="connsiteY11" fmla="*/ 1431 h 11506"/>
                      <a:gd name="connsiteX12" fmla="*/ 7070 w 10713"/>
                      <a:gd name="connsiteY12" fmla="*/ 1036 h 11506"/>
                      <a:gd name="connsiteX13" fmla="*/ 7725 w 10713"/>
                      <a:gd name="connsiteY13" fmla="*/ 976 h 11506"/>
                      <a:gd name="connsiteX14" fmla="*/ 4455 w 10713"/>
                      <a:gd name="connsiteY14" fmla="*/ 719 h 11506"/>
                      <a:gd name="connsiteX15" fmla="*/ 6634 w 10713"/>
                      <a:gd name="connsiteY15" fmla="*/ 382 h 11506"/>
                      <a:gd name="connsiteX16" fmla="*/ 10014 w 10713"/>
                      <a:gd name="connsiteY16" fmla="*/ 106 h 11506"/>
                      <a:gd name="connsiteX17" fmla="*/ 8597 w 10713"/>
                      <a:gd name="connsiteY17" fmla="*/ 46 h 11506"/>
                      <a:gd name="connsiteX0" fmla="*/ 8597 w 10713"/>
                      <a:gd name="connsiteY0" fmla="*/ 46 h 11514"/>
                      <a:gd name="connsiteX1" fmla="*/ 2819 w 10713"/>
                      <a:gd name="connsiteY1" fmla="*/ 125 h 11514"/>
                      <a:gd name="connsiteX2" fmla="*/ 2166 w 10713"/>
                      <a:gd name="connsiteY2" fmla="*/ 204 h 11514"/>
                      <a:gd name="connsiteX3" fmla="*/ 2056 w 10713"/>
                      <a:gd name="connsiteY3" fmla="*/ 2143 h 11514"/>
                      <a:gd name="connsiteX4" fmla="*/ 2056 w 10713"/>
                      <a:gd name="connsiteY4" fmla="*/ 3765 h 11514"/>
                      <a:gd name="connsiteX5" fmla="*/ 747 w 10713"/>
                      <a:gd name="connsiteY5" fmla="*/ 6750 h 11514"/>
                      <a:gd name="connsiteX6" fmla="*/ 900 w 10713"/>
                      <a:gd name="connsiteY6" fmla="*/ 9456 h 11514"/>
                      <a:gd name="connsiteX7" fmla="*/ 7 w 10713"/>
                      <a:gd name="connsiteY7" fmla="*/ 11476 h 11514"/>
                      <a:gd name="connsiteX8" fmla="*/ 2312 w 10713"/>
                      <a:gd name="connsiteY8" fmla="*/ 8596 h 11514"/>
                      <a:gd name="connsiteX9" fmla="*/ 2274 w 10713"/>
                      <a:gd name="connsiteY9" fmla="*/ 4970 h 11514"/>
                      <a:gd name="connsiteX10" fmla="*/ 2492 w 10713"/>
                      <a:gd name="connsiteY10" fmla="*/ 1648 h 11514"/>
                      <a:gd name="connsiteX11" fmla="*/ 3146 w 10713"/>
                      <a:gd name="connsiteY11" fmla="*/ 1431 h 11514"/>
                      <a:gd name="connsiteX12" fmla="*/ 7070 w 10713"/>
                      <a:gd name="connsiteY12" fmla="*/ 1036 h 11514"/>
                      <a:gd name="connsiteX13" fmla="*/ 7725 w 10713"/>
                      <a:gd name="connsiteY13" fmla="*/ 976 h 11514"/>
                      <a:gd name="connsiteX14" fmla="*/ 4455 w 10713"/>
                      <a:gd name="connsiteY14" fmla="*/ 719 h 11514"/>
                      <a:gd name="connsiteX15" fmla="*/ 6634 w 10713"/>
                      <a:gd name="connsiteY15" fmla="*/ 382 h 11514"/>
                      <a:gd name="connsiteX16" fmla="*/ 10014 w 10713"/>
                      <a:gd name="connsiteY16" fmla="*/ 106 h 11514"/>
                      <a:gd name="connsiteX17" fmla="*/ 8597 w 10713"/>
                      <a:gd name="connsiteY17" fmla="*/ 46 h 11514"/>
                      <a:gd name="connsiteX0" fmla="*/ 8880 w 10996"/>
                      <a:gd name="connsiteY0" fmla="*/ 46 h 11616"/>
                      <a:gd name="connsiteX1" fmla="*/ 3102 w 10996"/>
                      <a:gd name="connsiteY1" fmla="*/ 125 h 11616"/>
                      <a:gd name="connsiteX2" fmla="*/ 2449 w 10996"/>
                      <a:gd name="connsiteY2" fmla="*/ 204 h 11616"/>
                      <a:gd name="connsiteX3" fmla="*/ 2339 w 10996"/>
                      <a:gd name="connsiteY3" fmla="*/ 2143 h 11616"/>
                      <a:gd name="connsiteX4" fmla="*/ 2339 w 10996"/>
                      <a:gd name="connsiteY4" fmla="*/ 3765 h 11616"/>
                      <a:gd name="connsiteX5" fmla="*/ 1030 w 10996"/>
                      <a:gd name="connsiteY5" fmla="*/ 6750 h 11616"/>
                      <a:gd name="connsiteX6" fmla="*/ 1183 w 10996"/>
                      <a:gd name="connsiteY6" fmla="*/ 9456 h 11616"/>
                      <a:gd name="connsiteX7" fmla="*/ 5 w 10996"/>
                      <a:gd name="connsiteY7" fmla="*/ 11579 h 11616"/>
                      <a:gd name="connsiteX8" fmla="*/ 2595 w 10996"/>
                      <a:gd name="connsiteY8" fmla="*/ 8596 h 11616"/>
                      <a:gd name="connsiteX9" fmla="*/ 2557 w 10996"/>
                      <a:gd name="connsiteY9" fmla="*/ 4970 h 11616"/>
                      <a:gd name="connsiteX10" fmla="*/ 2775 w 10996"/>
                      <a:gd name="connsiteY10" fmla="*/ 1648 h 11616"/>
                      <a:gd name="connsiteX11" fmla="*/ 3429 w 10996"/>
                      <a:gd name="connsiteY11" fmla="*/ 1431 h 11616"/>
                      <a:gd name="connsiteX12" fmla="*/ 7353 w 10996"/>
                      <a:gd name="connsiteY12" fmla="*/ 1036 h 11616"/>
                      <a:gd name="connsiteX13" fmla="*/ 8008 w 10996"/>
                      <a:gd name="connsiteY13" fmla="*/ 976 h 11616"/>
                      <a:gd name="connsiteX14" fmla="*/ 4738 w 10996"/>
                      <a:gd name="connsiteY14" fmla="*/ 719 h 11616"/>
                      <a:gd name="connsiteX15" fmla="*/ 6917 w 10996"/>
                      <a:gd name="connsiteY15" fmla="*/ 382 h 11616"/>
                      <a:gd name="connsiteX16" fmla="*/ 10297 w 10996"/>
                      <a:gd name="connsiteY16" fmla="*/ 106 h 11616"/>
                      <a:gd name="connsiteX17" fmla="*/ 8880 w 10996"/>
                      <a:gd name="connsiteY17" fmla="*/ 46 h 11616"/>
                      <a:gd name="connsiteX0" fmla="*/ 8894 w 11010"/>
                      <a:gd name="connsiteY0" fmla="*/ 46 h 11616"/>
                      <a:gd name="connsiteX1" fmla="*/ 3116 w 11010"/>
                      <a:gd name="connsiteY1" fmla="*/ 125 h 11616"/>
                      <a:gd name="connsiteX2" fmla="*/ 2463 w 11010"/>
                      <a:gd name="connsiteY2" fmla="*/ 204 h 11616"/>
                      <a:gd name="connsiteX3" fmla="*/ 2353 w 11010"/>
                      <a:gd name="connsiteY3" fmla="*/ 2143 h 11616"/>
                      <a:gd name="connsiteX4" fmla="*/ 2353 w 11010"/>
                      <a:gd name="connsiteY4" fmla="*/ 3765 h 11616"/>
                      <a:gd name="connsiteX5" fmla="*/ 1044 w 11010"/>
                      <a:gd name="connsiteY5" fmla="*/ 6750 h 11616"/>
                      <a:gd name="connsiteX6" fmla="*/ 154 w 11010"/>
                      <a:gd name="connsiteY6" fmla="*/ 9456 h 11616"/>
                      <a:gd name="connsiteX7" fmla="*/ 19 w 11010"/>
                      <a:gd name="connsiteY7" fmla="*/ 11579 h 11616"/>
                      <a:gd name="connsiteX8" fmla="*/ 2609 w 11010"/>
                      <a:gd name="connsiteY8" fmla="*/ 8596 h 11616"/>
                      <a:gd name="connsiteX9" fmla="*/ 2571 w 11010"/>
                      <a:gd name="connsiteY9" fmla="*/ 4970 h 11616"/>
                      <a:gd name="connsiteX10" fmla="*/ 2789 w 11010"/>
                      <a:gd name="connsiteY10" fmla="*/ 1648 h 11616"/>
                      <a:gd name="connsiteX11" fmla="*/ 3443 w 11010"/>
                      <a:gd name="connsiteY11" fmla="*/ 1431 h 11616"/>
                      <a:gd name="connsiteX12" fmla="*/ 7367 w 11010"/>
                      <a:gd name="connsiteY12" fmla="*/ 1036 h 11616"/>
                      <a:gd name="connsiteX13" fmla="*/ 8022 w 11010"/>
                      <a:gd name="connsiteY13" fmla="*/ 976 h 11616"/>
                      <a:gd name="connsiteX14" fmla="*/ 4752 w 11010"/>
                      <a:gd name="connsiteY14" fmla="*/ 719 h 11616"/>
                      <a:gd name="connsiteX15" fmla="*/ 6931 w 11010"/>
                      <a:gd name="connsiteY15" fmla="*/ 382 h 11616"/>
                      <a:gd name="connsiteX16" fmla="*/ 10311 w 11010"/>
                      <a:gd name="connsiteY16" fmla="*/ 106 h 11616"/>
                      <a:gd name="connsiteX17" fmla="*/ 8894 w 11010"/>
                      <a:gd name="connsiteY17" fmla="*/ 46 h 11616"/>
                      <a:gd name="connsiteX0" fmla="*/ 9641 w 11757"/>
                      <a:gd name="connsiteY0" fmla="*/ 46 h 11361"/>
                      <a:gd name="connsiteX1" fmla="*/ 3863 w 11757"/>
                      <a:gd name="connsiteY1" fmla="*/ 125 h 11361"/>
                      <a:gd name="connsiteX2" fmla="*/ 3210 w 11757"/>
                      <a:gd name="connsiteY2" fmla="*/ 204 h 11361"/>
                      <a:gd name="connsiteX3" fmla="*/ 3100 w 11757"/>
                      <a:gd name="connsiteY3" fmla="*/ 2143 h 11361"/>
                      <a:gd name="connsiteX4" fmla="*/ 3100 w 11757"/>
                      <a:gd name="connsiteY4" fmla="*/ 3765 h 11361"/>
                      <a:gd name="connsiteX5" fmla="*/ 1791 w 11757"/>
                      <a:gd name="connsiteY5" fmla="*/ 6750 h 11361"/>
                      <a:gd name="connsiteX6" fmla="*/ 901 w 11757"/>
                      <a:gd name="connsiteY6" fmla="*/ 9456 h 11361"/>
                      <a:gd name="connsiteX7" fmla="*/ 7 w 11757"/>
                      <a:gd name="connsiteY7" fmla="*/ 11321 h 11361"/>
                      <a:gd name="connsiteX8" fmla="*/ 3356 w 11757"/>
                      <a:gd name="connsiteY8" fmla="*/ 8596 h 11361"/>
                      <a:gd name="connsiteX9" fmla="*/ 3318 w 11757"/>
                      <a:gd name="connsiteY9" fmla="*/ 4970 h 11361"/>
                      <a:gd name="connsiteX10" fmla="*/ 3536 w 11757"/>
                      <a:gd name="connsiteY10" fmla="*/ 1648 h 11361"/>
                      <a:gd name="connsiteX11" fmla="*/ 4190 w 11757"/>
                      <a:gd name="connsiteY11" fmla="*/ 1431 h 11361"/>
                      <a:gd name="connsiteX12" fmla="*/ 8114 w 11757"/>
                      <a:gd name="connsiteY12" fmla="*/ 1036 h 11361"/>
                      <a:gd name="connsiteX13" fmla="*/ 8769 w 11757"/>
                      <a:gd name="connsiteY13" fmla="*/ 976 h 11361"/>
                      <a:gd name="connsiteX14" fmla="*/ 5499 w 11757"/>
                      <a:gd name="connsiteY14" fmla="*/ 719 h 11361"/>
                      <a:gd name="connsiteX15" fmla="*/ 7678 w 11757"/>
                      <a:gd name="connsiteY15" fmla="*/ 382 h 11361"/>
                      <a:gd name="connsiteX16" fmla="*/ 11058 w 11757"/>
                      <a:gd name="connsiteY16" fmla="*/ 106 h 11361"/>
                      <a:gd name="connsiteX17" fmla="*/ 9641 w 11757"/>
                      <a:gd name="connsiteY17" fmla="*/ 46 h 11361"/>
                      <a:gd name="connsiteX0" fmla="*/ 9641 w 11757"/>
                      <a:gd name="connsiteY0" fmla="*/ 46 h 11353"/>
                      <a:gd name="connsiteX1" fmla="*/ 3863 w 11757"/>
                      <a:gd name="connsiteY1" fmla="*/ 125 h 11353"/>
                      <a:gd name="connsiteX2" fmla="*/ 3210 w 11757"/>
                      <a:gd name="connsiteY2" fmla="*/ 204 h 11353"/>
                      <a:gd name="connsiteX3" fmla="*/ 3100 w 11757"/>
                      <a:gd name="connsiteY3" fmla="*/ 2143 h 11353"/>
                      <a:gd name="connsiteX4" fmla="*/ 3100 w 11757"/>
                      <a:gd name="connsiteY4" fmla="*/ 3765 h 11353"/>
                      <a:gd name="connsiteX5" fmla="*/ 1791 w 11757"/>
                      <a:gd name="connsiteY5" fmla="*/ 6750 h 11353"/>
                      <a:gd name="connsiteX6" fmla="*/ 901 w 11757"/>
                      <a:gd name="connsiteY6" fmla="*/ 9456 h 11353"/>
                      <a:gd name="connsiteX7" fmla="*/ 7 w 11757"/>
                      <a:gd name="connsiteY7" fmla="*/ 11321 h 11353"/>
                      <a:gd name="connsiteX8" fmla="*/ 3356 w 11757"/>
                      <a:gd name="connsiteY8" fmla="*/ 8596 h 11353"/>
                      <a:gd name="connsiteX9" fmla="*/ 3318 w 11757"/>
                      <a:gd name="connsiteY9" fmla="*/ 4970 h 11353"/>
                      <a:gd name="connsiteX10" fmla="*/ 3536 w 11757"/>
                      <a:gd name="connsiteY10" fmla="*/ 1648 h 11353"/>
                      <a:gd name="connsiteX11" fmla="*/ 4190 w 11757"/>
                      <a:gd name="connsiteY11" fmla="*/ 1431 h 11353"/>
                      <a:gd name="connsiteX12" fmla="*/ 8114 w 11757"/>
                      <a:gd name="connsiteY12" fmla="*/ 1036 h 11353"/>
                      <a:gd name="connsiteX13" fmla="*/ 8769 w 11757"/>
                      <a:gd name="connsiteY13" fmla="*/ 976 h 11353"/>
                      <a:gd name="connsiteX14" fmla="*/ 5499 w 11757"/>
                      <a:gd name="connsiteY14" fmla="*/ 719 h 11353"/>
                      <a:gd name="connsiteX15" fmla="*/ 7678 w 11757"/>
                      <a:gd name="connsiteY15" fmla="*/ 382 h 11353"/>
                      <a:gd name="connsiteX16" fmla="*/ 11058 w 11757"/>
                      <a:gd name="connsiteY16" fmla="*/ 106 h 11353"/>
                      <a:gd name="connsiteX17" fmla="*/ 9641 w 11757"/>
                      <a:gd name="connsiteY17" fmla="*/ 46 h 11353"/>
                      <a:gd name="connsiteX0" fmla="*/ 9641 w 11757"/>
                      <a:gd name="connsiteY0" fmla="*/ 46 h 11353"/>
                      <a:gd name="connsiteX1" fmla="*/ 3863 w 11757"/>
                      <a:gd name="connsiteY1" fmla="*/ 125 h 11353"/>
                      <a:gd name="connsiteX2" fmla="*/ 3210 w 11757"/>
                      <a:gd name="connsiteY2" fmla="*/ 204 h 11353"/>
                      <a:gd name="connsiteX3" fmla="*/ 3100 w 11757"/>
                      <a:gd name="connsiteY3" fmla="*/ 2143 h 11353"/>
                      <a:gd name="connsiteX4" fmla="*/ 3100 w 11757"/>
                      <a:gd name="connsiteY4" fmla="*/ 3765 h 11353"/>
                      <a:gd name="connsiteX5" fmla="*/ 1791 w 11757"/>
                      <a:gd name="connsiteY5" fmla="*/ 6750 h 11353"/>
                      <a:gd name="connsiteX6" fmla="*/ 901 w 11757"/>
                      <a:gd name="connsiteY6" fmla="*/ 9456 h 11353"/>
                      <a:gd name="connsiteX7" fmla="*/ 7 w 11757"/>
                      <a:gd name="connsiteY7" fmla="*/ 11321 h 11353"/>
                      <a:gd name="connsiteX8" fmla="*/ 4874 w 11757"/>
                      <a:gd name="connsiteY8" fmla="*/ 8682 h 11353"/>
                      <a:gd name="connsiteX9" fmla="*/ 3318 w 11757"/>
                      <a:gd name="connsiteY9" fmla="*/ 4970 h 11353"/>
                      <a:gd name="connsiteX10" fmla="*/ 3536 w 11757"/>
                      <a:gd name="connsiteY10" fmla="*/ 1648 h 11353"/>
                      <a:gd name="connsiteX11" fmla="*/ 4190 w 11757"/>
                      <a:gd name="connsiteY11" fmla="*/ 1431 h 11353"/>
                      <a:gd name="connsiteX12" fmla="*/ 8114 w 11757"/>
                      <a:gd name="connsiteY12" fmla="*/ 1036 h 11353"/>
                      <a:gd name="connsiteX13" fmla="*/ 8769 w 11757"/>
                      <a:gd name="connsiteY13" fmla="*/ 976 h 11353"/>
                      <a:gd name="connsiteX14" fmla="*/ 5499 w 11757"/>
                      <a:gd name="connsiteY14" fmla="*/ 719 h 11353"/>
                      <a:gd name="connsiteX15" fmla="*/ 7678 w 11757"/>
                      <a:gd name="connsiteY15" fmla="*/ 382 h 11353"/>
                      <a:gd name="connsiteX16" fmla="*/ 11058 w 11757"/>
                      <a:gd name="connsiteY16" fmla="*/ 106 h 11353"/>
                      <a:gd name="connsiteX17" fmla="*/ 9641 w 11757"/>
                      <a:gd name="connsiteY17" fmla="*/ 46 h 11353"/>
                      <a:gd name="connsiteX0" fmla="*/ 8895 w 11011"/>
                      <a:gd name="connsiteY0" fmla="*/ 46 h 11692"/>
                      <a:gd name="connsiteX1" fmla="*/ 3117 w 11011"/>
                      <a:gd name="connsiteY1" fmla="*/ 125 h 11692"/>
                      <a:gd name="connsiteX2" fmla="*/ 2464 w 11011"/>
                      <a:gd name="connsiteY2" fmla="*/ 204 h 11692"/>
                      <a:gd name="connsiteX3" fmla="*/ 2354 w 11011"/>
                      <a:gd name="connsiteY3" fmla="*/ 2143 h 11692"/>
                      <a:gd name="connsiteX4" fmla="*/ 2354 w 11011"/>
                      <a:gd name="connsiteY4" fmla="*/ 3765 h 11692"/>
                      <a:gd name="connsiteX5" fmla="*/ 1045 w 11011"/>
                      <a:gd name="connsiteY5" fmla="*/ 6750 h 11692"/>
                      <a:gd name="connsiteX6" fmla="*/ 155 w 11011"/>
                      <a:gd name="connsiteY6" fmla="*/ 9456 h 11692"/>
                      <a:gd name="connsiteX7" fmla="*/ 20 w 11011"/>
                      <a:gd name="connsiteY7" fmla="*/ 11665 h 11692"/>
                      <a:gd name="connsiteX8" fmla="*/ 4128 w 11011"/>
                      <a:gd name="connsiteY8" fmla="*/ 8682 h 11692"/>
                      <a:gd name="connsiteX9" fmla="*/ 2572 w 11011"/>
                      <a:gd name="connsiteY9" fmla="*/ 4970 h 11692"/>
                      <a:gd name="connsiteX10" fmla="*/ 2790 w 11011"/>
                      <a:gd name="connsiteY10" fmla="*/ 1648 h 11692"/>
                      <a:gd name="connsiteX11" fmla="*/ 3444 w 11011"/>
                      <a:gd name="connsiteY11" fmla="*/ 1431 h 11692"/>
                      <a:gd name="connsiteX12" fmla="*/ 7368 w 11011"/>
                      <a:gd name="connsiteY12" fmla="*/ 1036 h 11692"/>
                      <a:gd name="connsiteX13" fmla="*/ 8023 w 11011"/>
                      <a:gd name="connsiteY13" fmla="*/ 976 h 11692"/>
                      <a:gd name="connsiteX14" fmla="*/ 4753 w 11011"/>
                      <a:gd name="connsiteY14" fmla="*/ 719 h 11692"/>
                      <a:gd name="connsiteX15" fmla="*/ 6932 w 11011"/>
                      <a:gd name="connsiteY15" fmla="*/ 382 h 11692"/>
                      <a:gd name="connsiteX16" fmla="*/ 10312 w 11011"/>
                      <a:gd name="connsiteY16" fmla="*/ 106 h 11692"/>
                      <a:gd name="connsiteX17" fmla="*/ 8895 w 11011"/>
                      <a:gd name="connsiteY17" fmla="*/ 46 h 11692"/>
                      <a:gd name="connsiteX0" fmla="*/ 10755 w 12871"/>
                      <a:gd name="connsiteY0" fmla="*/ 46 h 11665"/>
                      <a:gd name="connsiteX1" fmla="*/ 4977 w 12871"/>
                      <a:gd name="connsiteY1" fmla="*/ 125 h 11665"/>
                      <a:gd name="connsiteX2" fmla="*/ 4324 w 12871"/>
                      <a:gd name="connsiteY2" fmla="*/ 204 h 11665"/>
                      <a:gd name="connsiteX3" fmla="*/ 4214 w 12871"/>
                      <a:gd name="connsiteY3" fmla="*/ 2143 h 11665"/>
                      <a:gd name="connsiteX4" fmla="*/ 4214 w 12871"/>
                      <a:gd name="connsiteY4" fmla="*/ 3765 h 11665"/>
                      <a:gd name="connsiteX5" fmla="*/ 2905 w 12871"/>
                      <a:gd name="connsiteY5" fmla="*/ 6750 h 11665"/>
                      <a:gd name="connsiteX6" fmla="*/ 2015 w 12871"/>
                      <a:gd name="connsiteY6" fmla="*/ 9456 h 11665"/>
                      <a:gd name="connsiteX7" fmla="*/ 1880 w 12871"/>
                      <a:gd name="connsiteY7" fmla="*/ 11665 h 11665"/>
                      <a:gd name="connsiteX8" fmla="*/ 5988 w 12871"/>
                      <a:gd name="connsiteY8" fmla="*/ 8682 h 11665"/>
                      <a:gd name="connsiteX9" fmla="*/ 4432 w 12871"/>
                      <a:gd name="connsiteY9" fmla="*/ 4970 h 11665"/>
                      <a:gd name="connsiteX10" fmla="*/ 4650 w 12871"/>
                      <a:gd name="connsiteY10" fmla="*/ 1648 h 11665"/>
                      <a:gd name="connsiteX11" fmla="*/ 5304 w 12871"/>
                      <a:gd name="connsiteY11" fmla="*/ 1431 h 11665"/>
                      <a:gd name="connsiteX12" fmla="*/ 9228 w 12871"/>
                      <a:gd name="connsiteY12" fmla="*/ 1036 h 11665"/>
                      <a:gd name="connsiteX13" fmla="*/ 9883 w 12871"/>
                      <a:gd name="connsiteY13" fmla="*/ 976 h 11665"/>
                      <a:gd name="connsiteX14" fmla="*/ 6613 w 12871"/>
                      <a:gd name="connsiteY14" fmla="*/ 719 h 11665"/>
                      <a:gd name="connsiteX15" fmla="*/ 8792 w 12871"/>
                      <a:gd name="connsiteY15" fmla="*/ 382 h 11665"/>
                      <a:gd name="connsiteX16" fmla="*/ 12172 w 12871"/>
                      <a:gd name="connsiteY16" fmla="*/ 106 h 11665"/>
                      <a:gd name="connsiteX17" fmla="*/ 10755 w 12871"/>
                      <a:gd name="connsiteY17" fmla="*/ 46 h 1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871" h="11665">
                        <a:moveTo>
                          <a:pt x="10755" y="46"/>
                        </a:moveTo>
                        <a:cubicBezTo>
                          <a:pt x="9011" y="106"/>
                          <a:pt x="7048" y="106"/>
                          <a:pt x="4977" y="125"/>
                        </a:cubicBezTo>
                        <a:lnTo>
                          <a:pt x="4324" y="204"/>
                        </a:lnTo>
                        <a:cubicBezTo>
                          <a:pt x="4324" y="204"/>
                          <a:pt x="4105" y="1984"/>
                          <a:pt x="4214" y="2143"/>
                        </a:cubicBezTo>
                        <a:lnTo>
                          <a:pt x="4214" y="3765"/>
                        </a:lnTo>
                        <a:cubicBezTo>
                          <a:pt x="4214" y="3981"/>
                          <a:pt x="3271" y="5802"/>
                          <a:pt x="2905" y="6750"/>
                        </a:cubicBezTo>
                        <a:cubicBezTo>
                          <a:pt x="2539" y="7698"/>
                          <a:pt x="2233" y="9257"/>
                          <a:pt x="2015" y="9456"/>
                        </a:cubicBezTo>
                        <a:cubicBezTo>
                          <a:pt x="2160" y="9976"/>
                          <a:pt x="-2497" y="11570"/>
                          <a:pt x="1880" y="11665"/>
                        </a:cubicBezTo>
                        <a:cubicBezTo>
                          <a:pt x="7912" y="11664"/>
                          <a:pt x="5988" y="8920"/>
                          <a:pt x="5988" y="8682"/>
                        </a:cubicBezTo>
                        <a:cubicBezTo>
                          <a:pt x="6097" y="8425"/>
                          <a:pt x="4655" y="6142"/>
                          <a:pt x="4432" y="4970"/>
                        </a:cubicBezTo>
                        <a:cubicBezTo>
                          <a:pt x="4209" y="3798"/>
                          <a:pt x="4541" y="2399"/>
                          <a:pt x="4650" y="1648"/>
                        </a:cubicBezTo>
                        <a:cubicBezTo>
                          <a:pt x="4759" y="1609"/>
                          <a:pt x="5086" y="1489"/>
                          <a:pt x="5304" y="1431"/>
                        </a:cubicBezTo>
                        <a:cubicBezTo>
                          <a:pt x="5522" y="1351"/>
                          <a:pt x="7266" y="1174"/>
                          <a:pt x="9228" y="1036"/>
                        </a:cubicBezTo>
                        <a:cubicBezTo>
                          <a:pt x="11300" y="916"/>
                          <a:pt x="10755" y="956"/>
                          <a:pt x="9883" y="976"/>
                        </a:cubicBezTo>
                        <a:cubicBezTo>
                          <a:pt x="9119" y="976"/>
                          <a:pt x="7266" y="976"/>
                          <a:pt x="6613" y="719"/>
                        </a:cubicBezTo>
                        <a:cubicBezTo>
                          <a:pt x="5849" y="462"/>
                          <a:pt x="6939" y="639"/>
                          <a:pt x="8792" y="382"/>
                        </a:cubicBezTo>
                        <a:cubicBezTo>
                          <a:pt x="10536" y="125"/>
                          <a:pt x="10645" y="224"/>
                          <a:pt x="12172" y="106"/>
                        </a:cubicBezTo>
                        <a:cubicBezTo>
                          <a:pt x="13698" y="-33"/>
                          <a:pt x="12498" y="-13"/>
                          <a:pt x="10755" y="46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02" name="Freeform 128">
                    <a:extLst>
                      <a:ext uri="{FF2B5EF4-FFF2-40B4-BE49-F238E27FC236}">
                        <a16:creationId xmlns:a16="http://schemas.microsoft.com/office/drawing/2014/main" id="{D5EC7ACF-B9FA-A775-ACC1-AD7E249C53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975225" y="5284788"/>
                    <a:ext cx="325438" cy="187325"/>
                  </a:xfrm>
                  <a:custGeom>
                    <a:avLst/>
                    <a:gdLst>
                      <a:gd name="T0" fmla="*/ 30 w 119"/>
                      <a:gd name="T1" fmla="*/ 43 h 68"/>
                      <a:gd name="T2" fmla="*/ 66 w 119"/>
                      <a:gd name="T3" fmla="*/ 37 h 68"/>
                      <a:gd name="T4" fmla="*/ 54 w 119"/>
                      <a:gd name="T5" fmla="*/ 61 h 68"/>
                      <a:gd name="T6" fmla="*/ 94 w 119"/>
                      <a:gd name="T7" fmla="*/ 50 h 68"/>
                      <a:gd name="T8" fmla="*/ 92 w 119"/>
                      <a:gd name="T9" fmla="*/ 37 h 68"/>
                      <a:gd name="T10" fmla="*/ 114 w 119"/>
                      <a:gd name="T11" fmla="*/ 14 h 68"/>
                      <a:gd name="T12" fmla="*/ 119 w 119"/>
                      <a:gd name="T13" fmla="*/ 0 h 68"/>
                      <a:gd name="T14" fmla="*/ 56 w 119"/>
                      <a:gd name="T15" fmla="*/ 17 h 68"/>
                      <a:gd name="T16" fmla="*/ 30 w 119"/>
                      <a:gd name="T17" fmla="*/ 43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9" h="68">
                        <a:moveTo>
                          <a:pt x="30" y="43"/>
                        </a:moveTo>
                        <a:cubicBezTo>
                          <a:pt x="59" y="37"/>
                          <a:pt x="70" y="24"/>
                          <a:pt x="66" y="37"/>
                        </a:cubicBezTo>
                        <a:cubicBezTo>
                          <a:pt x="62" y="50"/>
                          <a:pt x="24" y="68"/>
                          <a:pt x="54" y="61"/>
                        </a:cubicBezTo>
                        <a:cubicBezTo>
                          <a:pt x="77" y="55"/>
                          <a:pt x="88" y="52"/>
                          <a:pt x="94" y="50"/>
                        </a:cubicBezTo>
                        <a:cubicBezTo>
                          <a:pt x="92" y="46"/>
                          <a:pt x="91" y="42"/>
                          <a:pt x="92" y="37"/>
                        </a:cubicBezTo>
                        <a:cubicBezTo>
                          <a:pt x="94" y="24"/>
                          <a:pt x="105" y="24"/>
                          <a:pt x="114" y="14"/>
                        </a:cubicBezTo>
                        <a:cubicBezTo>
                          <a:pt x="117" y="9"/>
                          <a:pt x="118" y="5"/>
                          <a:pt x="119" y="0"/>
                        </a:cubicBezTo>
                        <a:cubicBezTo>
                          <a:pt x="97" y="4"/>
                          <a:pt x="68" y="11"/>
                          <a:pt x="56" y="17"/>
                        </a:cubicBezTo>
                        <a:cubicBezTo>
                          <a:pt x="36" y="29"/>
                          <a:pt x="0" y="49"/>
                          <a:pt x="30" y="43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03" name="Freeform 122">
                    <a:extLst>
                      <a:ext uri="{FF2B5EF4-FFF2-40B4-BE49-F238E27FC236}">
                        <a16:creationId xmlns:a16="http://schemas.microsoft.com/office/drawing/2014/main" id="{B4B47CEA-5424-7757-63F2-267C1910DD5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4549775" y="3505200"/>
                    <a:ext cx="920750" cy="2190750"/>
                  </a:xfrm>
                  <a:custGeom>
                    <a:avLst/>
                    <a:gdLst>
                      <a:gd name="T0" fmla="*/ 333 w 336"/>
                      <a:gd name="T1" fmla="*/ 122 h 800"/>
                      <a:gd name="T2" fmla="*/ 310 w 336"/>
                      <a:gd name="T3" fmla="*/ 87 h 800"/>
                      <a:gd name="T4" fmla="*/ 229 w 336"/>
                      <a:gd name="T5" fmla="*/ 0 h 800"/>
                      <a:gd name="T6" fmla="*/ 0 w 336"/>
                      <a:gd name="T7" fmla="*/ 117 h 800"/>
                      <a:gd name="T8" fmla="*/ 19 w 336"/>
                      <a:gd name="T9" fmla="*/ 419 h 800"/>
                      <a:gd name="T10" fmla="*/ 28 w 336"/>
                      <a:gd name="T11" fmla="*/ 455 h 800"/>
                      <a:gd name="T12" fmla="*/ 26 w 336"/>
                      <a:gd name="T13" fmla="*/ 502 h 800"/>
                      <a:gd name="T14" fmla="*/ 24 w 336"/>
                      <a:gd name="T15" fmla="*/ 594 h 800"/>
                      <a:gd name="T16" fmla="*/ 22 w 336"/>
                      <a:gd name="T17" fmla="*/ 640 h 800"/>
                      <a:gd name="T18" fmla="*/ 42 w 336"/>
                      <a:gd name="T19" fmla="*/ 673 h 800"/>
                      <a:gd name="T20" fmla="*/ 48 w 336"/>
                      <a:gd name="T21" fmla="*/ 706 h 800"/>
                      <a:gd name="T22" fmla="*/ 39 w 336"/>
                      <a:gd name="T23" fmla="*/ 731 h 800"/>
                      <a:gd name="T24" fmla="*/ 53 w 336"/>
                      <a:gd name="T25" fmla="*/ 795 h 800"/>
                      <a:gd name="T26" fmla="*/ 145 w 336"/>
                      <a:gd name="T27" fmla="*/ 800 h 800"/>
                      <a:gd name="T28" fmla="*/ 147 w 336"/>
                      <a:gd name="T29" fmla="*/ 800 h 800"/>
                      <a:gd name="T30" fmla="*/ 163 w 336"/>
                      <a:gd name="T31" fmla="*/ 767 h 800"/>
                      <a:gd name="T32" fmla="*/ 152 w 336"/>
                      <a:gd name="T33" fmla="*/ 753 h 800"/>
                      <a:gd name="T34" fmla="*/ 156 w 336"/>
                      <a:gd name="T35" fmla="*/ 744 h 800"/>
                      <a:gd name="T36" fmla="*/ 213 w 336"/>
                      <a:gd name="T37" fmla="*/ 748 h 800"/>
                      <a:gd name="T38" fmla="*/ 266 w 336"/>
                      <a:gd name="T39" fmla="*/ 731 h 800"/>
                      <a:gd name="T40" fmla="*/ 249 w 336"/>
                      <a:gd name="T41" fmla="*/ 700 h 800"/>
                      <a:gd name="T42" fmla="*/ 209 w 336"/>
                      <a:gd name="T43" fmla="*/ 711 h 800"/>
                      <a:gd name="T44" fmla="*/ 221 w 336"/>
                      <a:gd name="T45" fmla="*/ 687 h 800"/>
                      <a:gd name="T46" fmla="*/ 185 w 336"/>
                      <a:gd name="T47" fmla="*/ 693 h 800"/>
                      <a:gd name="T48" fmla="*/ 211 w 336"/>
                      <a:gd name="T49" fmla="*/ 667 h 800"/>
                      <a:gd name="T50" fmla="*/ 274 w 336"/>
                      <a:gd name="T51" fmla="*/ 650 h 800"/>
                      <a:gd name="T52" fmla="*/ 275 w 336"/>
                      <a:gd name="T53" fmla="*/ 621 h 800"/>
                      <a:gd name="T54" fmla="*/ 292 w 336"/>
                      <a:gd name="T55" fmla="*/ 556 h 800"/>
                      <a:gd name="T56" fmla="*/ 303 w 336"/>
                      <a:gd name="T57" fmla="*/ 448 h 800"/>
                      <a:gd name="T58" fmla="*/ 330 w 336"/>
                      <a:gd name="T59" fmla="*/ 178 h 800"/>
                      <a:gd name="T60" fmla="*/ 333 w 336"/>
                      <a:gd name="T61" fmla="*/ 122 h 800"/>
                      <a:gd name="T62" fmla="*/ 253 w 336"/>
                      <a:gd name="T63" fmla="*/ 152 h 800"/>
                      <a:gd name="T64" fmla="*/ 222 w 336"/>
                      <a:gd name="T65" fmla="*/ 166 h 800"/>
                      <a:gd name="T66" fmla="*/ 202 w 336"/>
                      <a:gd name="T67" fmla="*/ 183 h 800"/>
                      <a:gd name="T68" fmla="*/ 232 w 336"/>
                      <a:gd name="T69" fmla="*/ 196 h 800"/>
                      <a:gd name="T70" fmla="*/ 226 w 336"/>
                      <a:gd name="T71" fmla="*/ 199 h 800"/>
                      <a:gd name="T72" fmla="*/ 190 w 336"/>
                      <a:gd name="T73" fmla="*/ 219 h 800"/>
                      <a:gd name="T74" fmla="*/ 184 w 336"/>
                      <a:gd name="T75" fmla="*/ 230 h 800"/>
                      <a:gd name="T76" fmla="*/ 182 w 336"/>
                      <a:gd name="T77" fmla="*/ 398 h 800"/>
                      <a:gd name="T78" fmla="*/ 178 w 336"/>
                      <a:gd name="T79" fmla="*/ 537 h 800"/>
                      <a:gd name="T80" fmla="*/ 176 w 336"/>
                      <a:gd name="T81" fmla="*/ 646 h 800"/>
                      <a:gd name="T82" fmla="*/ 162 w 336"/>
                      <a:gd name="T83" fmla="*/ 738 h 800"/>
                      <a:gd name="T84" fmla="*/ 172 w 336"/>
                      <a:gd name="T85" fmla="*/ 623 h 800"/>
                      <a:gd name="T86" fmla="*/ 168 w 336"/>
                      <a:gd name="T87" fmla="*/ 488 h 800"/>
                      <a:gd name="T88" fmla="*/ 180 w 336"/>
                      <a:gd name="T89" fmla="*/ 337 h 800"/>
                      <a:gd name="T90" fmla="*/ 180 w 336"/>
                      <a:gd name="T91" fmla="*/ 255 h 800"/>
                      <a:gd name="T92" fmla="*/ 181 w 336"/>
                      <a:gd name="T93" fmla="*/ 157 h 800"/>
                      <a:gd name="T94" fmla="*/ 187 w 336"/>
                      <a:gd name="T95" fmla="*/ 153 h 800"/>
                      <a:gd name="T96" fmla="*/ 240 w 336"/>
                      <a:gd name="T97" fmla="*/ 149 h 800"/>
                      <a:gd name="T98" fmla="*/ 253 w 336"/>
                      <a:gd name="T99" fmla="*/ 152 h 8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336" h="800">
                        <a:moveTo>
                          <a:pt x="333" y="122"/>
                        </a:moveTo>
                        <a:cubicBezTo>
                          <a:pt x="331" y="111"/>
                          <a:pt x="319" y="99"/>
                          <a:pt x="310" y="87"/>
                        </a:cubicBezTo>
                        <a:cubicBezTo>
                          <a:pt x="286" y="54"/>
                          <a:pt x="257" y="28"/>
                          <a:pt x="229" y="0"/>
                        </a:cubicBezTo>
                        <a:cubicBezTo>
                          <a:pt x="158" y="44"/>
                          <a:pt x="85" y="87"/>
                          <a:pt x="0" y="117"/>
                        </a:cubicBezTo>
                        <a:cubicBezTo>
                          <a:pt x="1" y="221"/>
                          <a:pt x="5" y="322"/>
                          <a:pt x="19" y="419"/>
                        </a:cubicBezTo>
                        <a:cubicBezTo>
                          <a:pt x="21" y="431"/>
                          <a:pt x="27" y="443"/>
                          <a:pt x="28" y="455"/>
                        </a:cubicBezTo>
                        <a:cubicBezTo>
                          <a:pt x="30" y="470"/>
                          <a:pt x="27" y="487"/>
                          <a:pt x="26" y="502"/>
                        </a:cubicBezTo>
                        <a:cubicBezTo>
                          <a:pt x="25" y="534"/>
                          <a:pt x="24" y="562"/>
                          <a:pt x="24" y="594"/>
                        </a:cubicBezTo>
                        <a:cubicBezTo>
                          <a:pt x="24" y="608"/>
                          <a:pt x="21" y="626"/>
                          <a:pt x="22" y="640"/>
                        </a:cubicBezTo>
                        <a:cubicBezTo>
                          <a:pt x="24" y="652"/>
                          <a:pt x="38" y="660"/>
                          <a:pt x="42" y="673"/>
                        </a:cubicBezTo>
                        <a:cubicBezTo>
                          <a:pt x="45" y="681"/>
                          <a:pt x="48" y="697"/>
                          <a:pt x="48" y="706"/>
                        </a:cubicBezTo>
                        <a:cubicBezTo>
                          <a:pt x="47" y="716"/>
                          <a:pt x="40" y="722"/>
                          <a:pt x="39" y="731"/>
                        </a:cubicBezTo>
                        <a:cubicBezTo>
                          <a:pt x="35" y="755"/>
                          <a:pt x="42" y="774"/>
                          <a:pt x="53" y="795"/>
                        </a:cubicBezTo>
                        <a:cubicBezTo>
                          <a:pt x="83" y="788"/>
                          <a:pt x="113" y="798"/>
                          <a:pt x="145" y="800"/>
                        </a:cubicBezTo>
                        <a:cubicBezTo>
                          <a:pt x="146" y="800"/>
                          <a:pt x="147" y="800"/>
                          <a:pt x="147" y="800"/>
                        </a:cubicBezTo>
                        <a:cubicBezTo>
                          <a:pt x="160" y="793"/>
                          <a:pt x="171" y="782"/>
                          <a:pt x="163" y="767"/>
                        </a:cubicBezTo>
                        <a:cubicBezTo>
                          <a:pt x="160" y="761"/>
                          <a:pt x="150" y="762"/>
                          <a:pt x="152" y="753"/>
                        </a:cubicBezTo>
                        <a:cubicBezTo>
                          <a:pt x="152" y="751"/>
                          <a:pt x="153" y="747"/>
                          <a:pt x="156" y="744"/>
                        </a:cubicBezTo>
                        <a:cubicBezTo>
                          <a:pt x="169" y="733"/>
                          <a:pt x="196" y="747"/>
                          <a:pt x="213" y="748"/>
                        </a:cubicBezTo>
                        <a:cubicBezTo>
                          <a:pt x="239" y="750"/>
                          <a:pt x="252" y="747"/>
                          <a:pt x="266" y="731"/>
                        </a:cubicBezTo>
                        <a:cubicBezTo>
                          <a:pt x="265" y="720"/>
                          <a:pt x="254" y="711"/>
                          <a:pt x="249" y="700"/>
                        </a:cubicBezTo>
                        <a:cubicBezTo>
                          <a:pt x="243" y="702"/>
                          <a:pt x="232" y="705"/>
                          <a:pt x="209" y="711"/>
                        </a:cubicBezTo>
                        <a:cubicBezTo>
                          <a:pt x="179" y="718"/>
                          <a:pt x="217" y="700"/>
                          <a:pt x="221" y="687"/>
                        </a:cubicBezTo>
                        <a:cubicBezTo>
                          <a:pt x="225" y="674"/>
                          <a:pt x="214" y="687"/>
                          <a:pt x="185" y="693"/>
                        </a:cubicBezTo>
                        <a:cubicBezTo>
                          <a:pt x="155" y="699"/>
                          <a:pt x="191" y="679"/>
                          <a:pt x="211" y="667"/>
                        </a:cubicBezTo>
                        <a:cubicBezTo>
                          <a:pt x="223" y="661"/>
                          <a:pt x="252" y="654"/>
                          <a:pt x="274" y="650"/>
                        </a:cubicBezTo>
                        <a:cubicBezTo>
                          <a:pt x="275" y="641"/>
                          <a:pt x="274" y="632"/>
                          <a:pt x="275" y="621"/>
                        </a:cubicBezTo>
                        <a:cubicBezTo>
                          <a:pt x="277" y="600"/>
                          <a:pt x="289" y="578"/>
                          <a:pt x="292" y="556"/>
                        </a:cubicBezTo>
                        <a:cubicBezTo>
                          <a:pt x="299" y="524"/>
                          <a:pt x="299" y="486"/>
                          <a:pt x="303" y="448"/>
                        </a:cubicBezTo>
                        <a:cubicBezTo>
                          <a:pt x="311" y="362"/>
                          <a:pt x="322" y="270"/>
                          <a:pt x="330" y="178"/>
                        </a:cubicBezTo>
                        <a:cubicBezTo>
                          <a:pt x="331" y="158"/>
                          <a:pt x="336" y="135"/>
                          <a:pt x="333" y="122"/>
                        </a:cubicBezTo>
                        <a:close/>
                        <a:moveTo>
                          <a:pt x="253" y="152"/>
                        </a:moveTo>
                        <a:cubicBezTo>
                          <a:pt x="239" y="158"/>
                          <a:pt x="238" y="153"/>
                          <a:pt x="222" y="166"/>
                        </a:cubicBezTo>
                        <a:cubicBezTo>
                          <a:pt x="205" y="179"/>
                          <a:pt x="195" y="170"/>
                          <a:pt x="202" y="183"/>
                        </a:cubicBezTo>
                        <a:cubicBezTo>
                          <a:pt x="208" y="196"/>
                          <a:pt x="225" y="196"/>
                          <a:pt x="232" y="196"/>
                        </a:cubicBezTo>
                        <a:cubicBezTo>
                          <a:pt x="240" y="195"/>
                          <a:pt x="245" y="193"/>
                          <a:pt x="226" y="199"/>
                        </a:cubicBezTo>
                        <a:cubicBezTo>
                          <a:pt x="208" y="206"/>
                          <a:pt x="192" y="215"/>
                          <a:pt x="190" y="219"/>
                        </a:cubicBezTo>
                        <a:cubicBezTo>
                          <a:pt x="188" y="222"/>
                          <a:pt x="185" y="228"/>
                          <a:pt x="184" y="230"/>
                        </a:cubicBezTo>
                        <a:cubicBezTo>
                          <a:pt x="183" y="268"/>
                          <a:pt x="182" y="388"/>
                          <a:pt x="182" y="398"/>
                        </a:cubicBezTo>
                        <a:cubicBezTo>
                          <a:pt x="182" y="408"/>
                          <a:pt x="179" y="524"/>
                          <a:pt x="178" y="537"/>
                        </a:cubicBezTo>
                        <a:cubicBezTo>
                          <a:pt x="178" y="549"/>
                          <a:pt x="180" y="626"/>
                          <a:pt x="176" y="646"/>
                        </a:cubicBezTo>
                        <a:cubicBezTo>
                          <a:pt x="173" y="665"/>
                          <a:pt x="162" y="738"/>
                          <a:pt x="162" y="738"/>
                        </a:cubicBezTo>
                        <a:cubicBezTo>
                          <a:pt x="162" y="738"/>
                          <a:pt x="171" y="632"/>
                          <a:pt x="172" y="623"/>
                        </a:cubicBezTo>
                        <a:cubicBezTo>
                          <a:pt x="174" y="613"/>
                          <a:pt x="166" y="511"/>
                          <a:pt x="168" y="488"/>
                        </a:cubicBezTo>
                        <a:cubicBezTo>
                          <a:pt x="170" y="465"/>
                          <a:pt x="180" y="348"/>
                          <a:pt x="180" y="337"/>
                        </a:cubicBezTo>
                        <a:cubicBezTo>
                          <a:pt x="180" y="326"/>
                          <a:pt x="180" y="263"/>
                          <a:pt x="180" y="255"/>
                        </a:cubicBezTo>
                        <a:cubicBezTo>
                          <a:pt x="179" y="247"/>
                          <a:pt x="181" y="157"/>
                          <a:pt x="181" y="157"/>
                        </a:cubicBezTo>
                        <a:cubicBezTo>
                          <a:pt x="187" y="153"/>
                          <a:pt x="187" y="153"/>
                          <a:pt x="187" y="153"/>
                        </a:cubicBezTo>
                        <a:cubicBezTo>
                          <a:pt x="206" y="152"/>
                          <a:pt x="224" y="152"/>
                          <a:pt x="240" y="149"/>
                        </a:cubicBezTo>
                        <a:cubicBezTo>
                          <a:pt x="256" y="146"/>
                          <a:pt x="267" y="145"/>
                          <a:pt x="253" y="15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50000"/>
                    </a:sys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04" name="Freeform 123">
                    <a:extLst>
                      <a:ext uri="{FF2B5EF4-FFF2-40B4-BE49-F238E27FC236}">
                        <a16:creationId xmlns:a16="http://schemas.microsoft.com/office/drawing/2014/main" id="{7BF3C733-F73C-19A1-07AE-74DFD04990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05338" y="4581525"/>
                    <a:ext cx="207963" cy="184150"/>
                  </a:xfrm>
                  <a:custGeom>
                    <a:avLst/>
                    <a:gdLst>
                      <a:gd name="T0" fmla="*/ 3 w 76"/>
                      <a:gd name="T1" fmla="*/ 37 h 67"/>
                      <a:gd name="T2" fmla="*/ 25 w 76"/>
                      <a:gd name="T3" fmla="*/ 53 h 67"/>
                      <a:gd name="T4" fmla="*/ 73 w 76"/>
                      <a:gd name="T5" fmla="*/ 15 h 67"/>
                      <a:gd name="T6" fmla="*/ 61 w 76"/>
                      <a:gd name="T7" fmla="*/ 10 h 67"/>
                      <a:gd name="T8" fmla="*/ 46 w 76"/>
                      <a:gd name="T9" fmla="*/ 28 h 67"/>
                      <a:gd name="T10" fmla="*/ 14 w 76"/>
                      <a:gd name="T11" fmla="*/ 39 h 67"/>
                      <a:gd name="T12" fmla="*/ 3 w 76"/>
                      <a:gd name="T13" fmla="*/ 3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6" h="67">
                        <a:moveTo>
                          <a:pt x="3" y="37"/>
                        </a:moveTo>
                        <a:cubicBezTo>
                          <a:pt x="3" y="37"/>
                          <a:pt x="0" y="67"/>
                          <a:pt x="25" y="53"/>
                        </a:cubicBezTo>
                        <a:cubicBezTo>
                          <a:pt x="50" y="40"/>
                          <a:pt x="70" y="18"/>
                          <a:pt x="73" y="15"/>
                        </a:cubicBezTo>
                        <a:cubicBezTo>
                          <a:pt x="76" y="11"/>
                          <a:pt x="69" y="0"/>
                          <a:pt x="61" y="10"/>
                        </a:cubicBezTo>
                        <a:cubicBezTo>
                          <a:pt x="53" y="21"/>
                          <a:pt x="64" y="18"/>
                          <a:pt x="46" y="28"/>
                        </a:cubicBezTo>
                        <a:cubicBezTo>
                          <a:pt x="28" y="38"/>
                          <a:pt x="18" y="40"/>
                          <a:pt x="14" y="39"/>
                        </a:cubicBezTo>
                        <a:cubicBezTo>
                          <a:pt x="11" y="37"/>
                          <a:pt x="3" y="37"/>
                          <a:pt x="3" y="37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05" name="Freeform 124">
                    <a:extLst>
                      <a:ext uri="{FF2B5EF4-FFF2-40B4-BE49-F238E27FC236}">
                        <a16:creationId xmlns:a16="http://schemas.microsoft.com/office/drawing/2014/main" id="{59F1C821-84F8-8E1F-11BA-4D0950785D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84713" y="5529263"/>
                    <a:ext cx="276225" cy="84138"/>
                  </a:xfrm>
                  <a:custGeom>
                    <a:avLst/>
                    <a:gdLst>
                      <a:gd name="T0" fmla="*/ 9 w 101"/>
                      <a:gd name="T1" fmla="*/ 3 h 31"/>
                      <a:gd name="T2" fmla="*/ 19 w 101"/>
                      <a:gd name="T3" fmla="*/ 3 h 31"/>
                      <a:gd name="T4" fmla="*/ 54 w 101"/>
                      <a:gd name="T5" fmla="*/ 7 h 31"/>
                      <a:gd name="T6" fmla="*/ 89 w 101"/>
                      <a:gd name="T7" fmla="*/ 16 h 31"/>
                      <a:gd name="T8" fmla="*/ 62 w 101"/>
                      <a:gd name="T9" fmla="*/ 22 h 31"/>
                      <a:gd name="T10" fmla="*/ 30 w 101"/>
                      <a:gd name="T11" fmla="*/ 29 h 31"/>
                      <a:gd name="T12" fmla="*/ 10 w 101"/>
                      <a:gd name="T13" fmla="*/ 17 h 31"/>
                      <a:gd name="T14" fmla="*/ 9 w 101"/>
                      <a:gd name="T15" fmla="*/ 3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1" h="31">
                        <a:moveTo>
                          <a:pt x="9" y="3"/>
                        </a:moveTo>
                        <a:cubicBezTo>
                          <a:pt x="9" y="3"/>
                          <a:pt x="0" y="0"/>
                          <a:pt x="19" y="3"/>
                        </a:cubicBezTo>
                        <a:cubicBezTo>
                          <a:pt x="39" y="5"/>
                          <a:pt x="23" y="4"/>
                          <a:pt x="54" y="7"/>
                        </a:cubicBezTo>
                        <a:cubicBezTo>
                          <a:pt x="84" y="10"/>
                          <a:pt x="101" y="13"/>
                          <a:pt x="89" y="16"/>
                        </a:cubicBezTo>
                        <a:cubicBezTo>
                          <a:pt x="77" y="19"/>
                          <a:pt x="71" y="17"/>
                          <a:pt x="62" y="22"/>
                        </a:cubicBezTo>
                        <a:cubicBezTo>
                          <a:pt x="53" y="28"/>
                          <a:pt x="45" y="31"/>
                          <a:pt x="30" y="29"/>
                        </a:cubicBezTo>
                        <a:cubicBezTo>
                          <a:pt x="16" y="26"/>
                          <a:pt x="11" y="28"/>
                          <a:pt x="10" y="17"/>
                        </a:cubicBezTo>
                        <a:cubicBezTo>
                          <a:pt x="10" y="6"/>
                          <a:pt x="9" y="3"/>
                          <a:pt x="9" y="3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06" name="Freeform 127">
                    <a:extLst>
                      <a:ext uri="{FF2B5EF4-FFF2-40B4-BE49-F238E27FC236}">
                        <a16:creationId xmlns:a16="http://schemas.microsoft.com/office/drawing/2014/main" id="{9C775A45-292B-5757-0AD2-27A14936F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32400" y="4751388"/>
                    <a:ext cx="131763" cy="214313"/>
                  </a:xfrm>
                  <a:custGeom>
                    <a:avLst/>
                    <a:gdLst>
                      <a:gd name="T0" fmla="*/ 45 w 48"/>
                      <a:gd name="T1" fmla="*/ 78 h 78"/>
                      <a:gd name="T2" fmla="*/ 4 w 48"/>
                      <a:gd name="T3" fmla="*/ 20 h 78"/>
                      <a:gd name="T4" fmla="*/ 8 w 48"/>
                      <a:gd name="T5" fmla="*/ 11 h 78"/>
                      <a:gd name="T6" fmla="*/ 25 w 48"/>
                      <a:gd name="T7" fmla="*/ 34 h 78"/>
                      <a:gd name="T8" fmla="*/ 43 w 48"/>
                      <a:gd name="T9" fmla="*/ 64 h 78"/>
                      <a:gd name="T10" fmla="*/ 45 w 48"/>
                      <a:gd name="T11" fmla="*/ 7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8" h="78">
                        <a:moveTo>
                          <a:pt x="45" y="78"/>
                        </a:moveTo>
                        <a:cubicBezTo>
                          <a:pt x="45" y="78"/>
                          <a:pt x="5" y="29"/>
                          <a:pt x="4" y="20"/>
                        </a:cubicBezTo>
                        <a:cubicBezTo>
                          <a:pt x="3" y="10"/>
                          <a:pt x="0" y="0"/>
                          <a:pt x="8" y="11"/>
                        </a:cubicBezTo>
                        <a:cubicBezTo>
                          <a:pt x="15" y="23"/>
                          <a:pt x="14" y="17"/>
                          <a:pt x="25" y="34"/>
                        </a:cubicBezTo>
                        <a:cubicBezTo>
                          <a:pt x="36" y="51"/>
                          <a:pt x="38" y="56"/>
                          <a:pt x="43" y="64"/>
                        </a:cubicBezTo>
                        <a:cubicBezTo>
                          <a:pt x="48" y="73"/>
                          <a:pt x="45" y="78"/>
                          <a:pt x="45" y="7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07" name="Freeform 130">
                    <a:extLst>
                      <a:ext uri="{FF2B5EF4-FFF2-40B4-BE49-F238E27FC236}">
                        <a16:creationId xmlns:a16="http://schemas.microsoft.com/office/drawing/2014/main" id="{852027B6-45D2-EFCB-73E1-14EA684FA3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05413" y="3886200"/>
                    <a:ext cx="284163" cy="260350"/>
                  </a:xfrm>
                  <a:custGeom>
                    <a:avLst/>
                    <a:gdLst>
                      <a:gd name="T0" fmla="*/ 94 w 104"/>
                      <a:gd name="T1" fmla="*/ 0 h 95"/>
                      <a:gd name="T2" fmla="*/ 65 w 104"/>
                      <a:gd name="T3" fmla="*/ 75 h 95"/>
                      <a:gd name="T4" fmla="*/ 35 w 104"/>
                      <a:gd name="T5" fmla="*/ 77 h 95"/>
                      <a:gd name="T6" fmla="*/ 82 w 104"/>
                      <a:gd name="T7" fmla="*/ 41 h 95"/>
                      <a:gd name="T8" fmla="*/ 70 w 104"/>
                      <a:gd name="T9" fmla="*/ 27 h 95"/>
                      <a:gd name="T10" fmla="*/ 70 w 104"/>
                      <a:gd name="T11" fmla="*/ 15 h 95"/>
                      <a:gd name="T12" fmla="*/ 94 w 104"/>
                      <a:gd name="T13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4" h="95">
                        <a:moveTo>
                          <a:pt x="94" y="0"/>
                        </a:moveTo>
                        <a:cubicBezTo>
                          <a:pt x="94" y="0"/>
                          <a:pt x="104" y="62"/>
                          <a:pt x="65" y="75"/>
                        </a:cubicBezTo>
                        <a:cubicBezTo>
                          <a:pt x="26" y="88"/>
                          <a:pt x="0" y="95"/>
                          <a:pt x="35" y="77"/>
                        </a:cubicBezTo>
                        <a:cubicBezTo>
                          <a:pt x="70" y="59"/>
                          <a:pt x="87" y="54"/>
                          <a:pt x="82" y="41"/>
                        </a:cubicBezTo>
                        <a:cubicBezTo>
                          <a:pt x="76" y="28"/>
                          <a:pt x="89" y="19"/>
                          <a:pt x="70" y="27"/>
                        </a:cubicBezTo>
                        <a:cubicBezTo>
                          <a:pt x="51" y="34"/>
                          <a:pt x="46" y="26"/>
                          <a:pt x="70" y="15"/>
                        </a:cubicBezTo>
                        <a:cubicBezTo>
                          <a:pt x="94" y="5"/>
                          <a:pt x="94" y="0"/>
                          <a:pt x="94" y="0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  <p:sp>
              <p:nvSpPr>
                <p:cNvPr id="782" name="Freeform 138">
                  <a:extLst>
                    <a:ext uri="{FF2B5EF4-FFF2-40B4-BE49-F238E27FC236}">
                      <a16:creationId xmlns:a16="http://schemas.microsoft.com/office/drawing/2014/main" id="{26CF9923-E167-2F7C-ACC4-207FDCEF7B2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70500" y="2982913"/>
                  <a:ext cx="192088" cy="449263"/>
                </a:xfrm>
                <a:custGeom>
                  <a:avLst/>
                  <a:gdLst>
                    <a:gd name="T0" fmla="*/ 17 w 70"/>
                    <a:gd name="T1" fmla="*/ 1 h 164"/>
                    <a:gd name="T2" fmla="*/ 33 w 70"/>
                    <a:gd name="T3" fmla="*/ 7 h 164"/>
                    <a:gd name="T4" fmla="*/ 38 w 70"/>
                    <a:gd name="T5" fmla="*/ 10 h 164"/>
                    <a:gd name="T6" fmla="*/ 47 w 70"/>
                    <a:gd name="T7" fmla="*/ 23 h 164"/>
                    <a:gd name="T8" fmla="*/ 53 w 70"/>
                    <a:gd name="T9" fmla="*/ 25 h 164"/>
                    <a:gd name="T10" fmla="*/ 70 w 70"/>
                    <a:gd name="T11" fmla="*/ 164 h 164"/>
                    <a:gd name="T12" fmla="*/ 60 w 70"/>
                    <a:gd name="T13" fmla="*/ 110 h 164"/>
                    <a:gd name="T14" fmla="*/ 54 w 70"/>
                    <a:gd name="T15" fmla="*/ 52 h 164"/>
                    <a:gd name="T16" fmla="*/ 44 w 70"/>
                    <a:gd name="T17" fmla="*/ 34 h 164"/>
                    <a:gd name="T18" fmla="*/ 18 w 70"/>
                    <a:gd name="T19" fmla="*/ 70 h 164"/>
                    <a:gd name="T20" fmla="*/ 4 w 70"/>
                    <a:gd name="T21" fmla="*/ 99 h 164"/>
                    <a:gd name="T22" fmla="*/ 16 w 70"/>
                    <a:gd name="T23" fmla="*/ 63 h 164"/>
                    <a:gd name="T24" fmla="*/ 37 w 70"/>
                    <a:gd name="T25" fmla="*/ 31 h 164"/>
                    <a:gd name="T26" fmla="*/ 41 w 70"/>
                    <a:gd name="T27" fmla="*/ 21 h 164"/>
                    <a:gd name="T28" fmla="*/ 31 w 70"/>
                    <a:gd name="T29" fmla="*/ 10 h 164"/>
                    <a:gd name="T30" fmla="*/ 16 w 70"/>
                    <a:gd name="T31" fmla="*/ 4 h 164"/>
                    <a:gd name="T32" fmla="*/ 17 w 70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0" h="164">
                      <a:moveTo>
                        <a:pt x="17" y="1"/>
                      </a:moveTo>
                      <a:cubicBezTo>
                        <a:pt x="17" y="1"/>
                        <a:pt x="32" y="7"/>
                        <a:pt x="33" y="7"/>
                      </a:cubicBezTo>
                      <a:cubicBezTo>
                        <a:pt x="35" y="7"/>
                        <a:pt x="37" y="8"/>
                        <a:pt x="38" y="10"/>
                      </a:cubicBezTo>
                      <a:cubicBezTo>
                        <a:pt x="40" y="11"/>
                        <a:pt x="44" y="22"/>
                        <a:pt x="47" y="23"/>
                      </a:cubicBezTo>
                      <a:cubicBezTo>
                        <a:pt x="50" y="24"/>
                        <a:pt x="53" y="23"/>
                        <a:pt x="53" y="25"/>
                      </a:cubicBezTo>
                      <a:cubicBezTo>
                        <a:pt x="54" y="27"/>
                        <a:pt x="70" y="164"/>
                        <a:pt x="70" y="164"/>
                      </a:cubicBezTo>
                      <a:cubicBezTo>
                        <a:pt x="70" y="164"/>
                        <a:pt x="63" y="128"/>
                        <a:pt x="60" y="110"/>
                      </a:cubicBezTo>
                      <a:cubicBezTo>
                        <a:pt x="57" y="92"/>
                        <a:pt x="58" y="63"/>
                        <a:pt x="54" y="52"/>
                      </a:cubicBezTo>
                      <a:cubicBezTo>
                        <a:pt x="51" y="41"/>
                        <a:pt x="46" y="32"/>
                        <a:pt x="44" y="34"/>
                      </a:cubicBezTo>
                      <a:cubicBezTo>
                        <a:pt x="43" y="37"/>
                        <a:pt x="35" y="32"/>
                        <a:pt x="18" y="70"/>
                      </a:cubicBezTo>
                      <a:cubicBezTo>
                        <a:pt x="0" y="108"/>
                        <a:pt x="4" y="99"/>
                        <a:pt x="4" y="99"/>
                      </a:cubicBezTo>
                      <a:cubicBezTo>
                        <a:pt x="4" y="99"/>
                        <a:pt x="5" y="80"/>
                        <a:pt x="16" y="63"/>
                      </a:cubicBezTo>
                      <a:cubicBezTo>
                        <a:pt x="28" y="46"/>
                        <a:pt x="36" y="34"/>
                        <a:pt x="37" y="31"/>
                      </a:cubicBezTo>
                      <a:cubicBezTo>
                        <a:pt x="39" y="28"/>
                        <a:pt x="44" y="29"/>
                        <a:pt x="41" y="21"/>
                      </a:cubicBezTo>
                      <a:cubicBezTo>
                        <a:pt x="38" y="12"/>
                        <a:pt x="37" y="14"/>
                        <a:pt x="31" y="10"/>
                      </a:cubicBezTo>
                      <a:cubicBezTo>
                        <a:pt x="24" y="7"/>
                        <a:pt x="18" y="6"/>
                        <a:pt x="16" y="4"/>
                      </a:cubicBezTo>
                      <a:cubicBezTo>
                        <a:pt x="15" y="1"/>
                        <a:pt x="17" y="0"/>
                        <a:pt x="17" y="0"/>
                      </a:cubicBezTo>
                    </a:path>
                  </a:pathLst>
                </a:custGeom>
                <a:solidFill>
                  <a:srgbClr val="282828"/>
                </a:solidFill>
                <a:ln w="1428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  <p:grpSp>
              <p:nvGrpSpPr>
                <p:cNvPr id="783" name="Gruppieren 521">
                  <a:extLst>
                    <a:ext uri="{FF2B5EF4-FFF2-40B4-BE49-F238E27FC236}">
                      <a16:creationId xmlns:a16="http://schemas.microsoft.com/office/drawing/2014/main" id="{DFFBC153-23AF-CE27-7141-36ABD610977F}"/>
                    </a:ext>
                  </a:extLst>
                </p:cNvPr>
                <p:cNvGrpSpPr/>
                <p:nvPr/>
              </p:nvGrpSpPr>
              <p:grpSpPr bwMode="gray">
                <a:xfrm>
                  <a:off x="4386263" y="1973263"/>
                  <a:ext cx="1322388" cy="1943100"/>
                  <a:chOff x="4386263" y="1973263"/>
                  <a:chExt cx="1322388" cy="1943100"/>
                </a:xfrm>
              </p:grpSpPr>
              <p:sp>
                <p:nvSpPr>
                  <p:cNvPr id="785" name="Freeform 108">
                    <a:extLst>
                      <a:ext uri="{FF2B5EF4-FFF2-40B4-BE49-F238E27FC236}">
                        <a16:creationId xmlns:a16="http://schemas.microsoft.com/office/drawing/2014/main" id="{98EED516-3B85-7E8E-55A7-9C1CE59F9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473700" y="2413000"/>
                    <a:ext cx="139700" cy="136525"/>
                  </a:xfrm>
                  <a:custGeom>
                    <a:avLst/>
                    <a:gdLst>
                      <a:gd name="T0" fmla="*/ 30 w 51"/>
                      <a:gd name="T1" fmla="*/ 1 h 50"/>
                      <a:gd name="T2" fmla="*/ 19 w 51"/>
                      <a:gd name="T3" fmla="*/ 13 h 50"/>
                      <a:gd name="T4" fmla="*/ 11 w 51"/>
                      <a:gd name="T5" fmla="*/ 25 h 50"/>
                      <a:gd name="T6" fmla="*/ 26 w 51"/>
                      <a:gd name="T7" fmla="*/ 29 h 50"/>
                      <a:gd name="T8" fmla="*/ 21 w 51"/>
                      <a:gd name="T9" fmla="*/ 44 h 50"/>
                      <a:gd name="T10" fmla="*/ 49 w 51"/>
                      <a:gd name="T11" fmla="*/ 27 h 50"/>
                      <a:gd name="T12" fmla="*/ 39 w 51"/>
                      <a:gd name="T13" fmla="*/ 23 h 50"/>
                      <a:gd name="T14" fmla="*/ 33 w 51"/>
                      <a:gd name="T15" fmla="*/ 6 h 50"/>
                      <a:gd name="T16" fmla="*/ 33 w 51"/>
                      <a:gd name="T17" fmla="*/ 2 h 50"/>
                      <a:gd name="T18" fmla="*/ 30 w 51"/>
                      <a:gd name="T19" fmla="*/ 0 h 50"/>
                      <a:gd name="T20" fmla="*/ 30 w 51"/>
                      <a:gd name="T21" fmla="*/ 1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1" h="50">
                        <a:moveTo>
                          <a:pt x="30" y="1"/>
                        </a:moveTo>
                        <a:cubicBezTo>
                          <a:pt x="30" y="1"/>
                          <a:pt x="22" y="8"/>
                          <a:pt x="19" y="13"/>
                        </a:cubicBezTo>
                        <a:cubicBezTo>
                          <a:pt x="16" y="19"/>
                          <a:pt x="0" y="26"/>
                          <a:pt x="11" y="25"/>
                        </a:cubicBezTo>
                        <a:cubicBezTo>
                          <a:pt x="22" y="25"/>
                          <a:pt x="31" y="14"/>
                          <a:pt x="26" y="29"/>
                        </a:cubicBezTo>
                        <a:cubicBezTo>
                          <a:pt x="21" y="44"/>
                          <a:pt x="4" y="50"/>
                          <a:pt x="21" y="44"/>
                        </a:cubicBezTo>
                        <a:cubicBezTo>
                          <a:pt x="39" y="38"/>
                          <a:pt x="51" y="27"/>
                          <a:pt x="49" y="27"/>
                        </a:cubicBezTo>
                        <a:cubicBezTo>
                          <a:pt x="48" y="27"/>
                          <a:pt x="45" y="28"/>
                          <a:pt x="39" y="23"/>
                        </a:cubicBezTo>
                        <a:cubicBezTo>
                          <a:pt x="33" y="18"/>
                          <a:pt x="32" y="9"/>
                          <a:pt x="33" y="6"/>
                        </a:cubicBezTo>
                        <a:cubicBezTo>
                          <a:pt x="33" y="6"/>
                          <a:pt x="33" y="2"/>
                          <a:pt x="33" y="2"/>
                        </a:cubicBezTo>
                        <a:cubicBezTo>
                          <a:pt x="33" y="1"/>
                          <a:pt x="31" y="0"/>
                          <a:pt x="30" y="0"/>
                        </a:cubicBezTo>
                        <a:cubicBezTo>
                          <a:pt x="29" y="0"/>
                          <a:pt x="30" y="1"/>
                          <a:pt x="30" y="1"/>
                        </a:cubicBezTo>
                        <a:close/>
                      </a:path>
                    </a:pathLst>
                  </a:custGeom>
                  <a:solidFill>
                    <a:srgbClr val="282828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86" name="Freeform 131">
                    <a:extLst>
                      <a:ext uri="{FF2B5EF4-FFF2-40B4-BE49-F238E27FC236}">
                        <a16:creationId xmlns:a16="http://schemas.microsoft.com/office/drawing/2014/main" id="{43BBA4BD-38DC-5B91-995F-6E90558CA9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4386263" y="1973263"/>
                    <a:ext cx="1322388" cy="1924050"/>
                  </a:xfrm>
                  <a:custGeom>
                    <a:avLst/>
                    <a:gdLst>
                      <a:gd name="T0" fmla="*/ 140 w 483"/>
                      <a:gd name="T1" fmla="*/ 0 h 703"/>
                      <a:gd name="T2" fmla="*/ 143 w 483"/>
                      <a:gd name="T3" fmla="*/ 0 h 703"/>
                      <a:gd name="T4" fmla="*/ 268 w 483"/>
                      <a:gd name="T5" fmla="*/ 206 h 703"/>
                      <a:gd name="T6" fmla="*/ 266 w 483"/>
                      <a:gd name="T7" fmla="*/ 22 h 703"/>
                      <a:gd name="T8" fmla="*/ 281 w 483"/>
                      <a:gd name="T9" fmla="*/ 38 h 703"/>
                      <a:gd name="T10" fmla="*/ 320 w 483"/>
                      <a:gd name="T11" fmla="*/ 58 h 703"/>
                      <a:gd name="T12" fmla="*/ 351 w 483"/>
                      <a:gd name="T13" fmla="*/ 62 h 703"/>
                      <a:gd name="T14" fmla="*/ 397 w 483"/>
                      <a:gd name="T15" fmla="*/ 82 h 703"/>
                      <a:gd name="T16" fmla="*/ 420 w 483"/>
                      <a:gd name="T17" fmla="*/ 150 h 703"/>
                      <a:gd name="T18" fmla="*/ 430 w 483"/>
                      <a:gd name="T19" fmla="*/ 162 h 703"/>
                      <a:gd name="T20" fmla="*/ 430 w 483"/>
                      <a:gd name="T21" fmla="*/ 182 h 703"/>
                      <a:gd name="T22" fmla="*/ 446 w 483"/>
                      <a:gd name="T23" fmla="*/ 188 h 703"/>
                      <a:gd name="T24" fmla="*/ 483 w 483"/>
                      <a:gd name="T25" fmla="*/ 242 h 703"/>
                      <a:gd name="T26" fmla="*/ 483 w 483"/>
                      <a:gd name="T27" fmla="*/ 244 h 703"/>
                      <a:gd name="T28" fmla="*/ 466 w 483"/>
                      <a:gd name="T29" fmla="*/ 331 h 703"/>
                      <a:gd name="T30" fmla="*/ 346 w 483"/>
                      <a:gd name="T31" fmla="*/ 355 h 703"/>
                      <a:gd name="T32" fmla="*/ 340 w 483"/>
                      <a:gd name="T33" fmla="*/ 369 h 703"/>
                      <a:gd name="T34" fmla="*/ 361 w 483"/>
                      <a:gd name="T35" fmla="*/ 377 h 703"/>
                      <a:gd name="T36" fmla="*/ 376 w 483"/>
                      <a:gd name="T37" fmla="*/ 393 h 703"/>
                      <a:gd name="T38" fmla="*/ 400 w 483"/>
                      <a:gd name="T39" fmla="*/ 685 h 703"/>
                      <a:gd name="T40" fmla="*/ 324 w 483"/>
                      <a:gd name="T41" fmla="*/ 692 h 703"/>
                      <a:gd name="T42" fmla="*/ 294 w 483"/>
                      <a:gd name="T43" fmla="*/ 617 h 703"/>
                      <a:gd name="T44" fmla="*/ 268 w 483"/>
                      <a:gd name="T45" fmla="*/ 680 h 703"/>
                      <a:gd name="T46" fmla="*/ 225 w 483"/>
                      <a:gd name="T47" fmla="*/ 702 h 703"/>
                      <a:gd name="T48" fmla="*/ 207 w 483"/>
                      <a:gd name="T49" fmla="*/ 702 h 703"/>
                      <a:gd name="T50" fmla="*/ 194 w 483"/>
                      <a:gd name="T51" fmla="*/ 702 h 703"/>
                      <a:gd name="T52" fmla="*/ 93 w 483"/>
                      <a:gd name="T53" fmla="*/ 696 h 703"/>
                      <a:gd name="T54" fmla="*/ 30 w 483"/>
                      <a:gd name="T55" fmla="*/ 690 h 703"/>
                      <a:gd name="T56" fmla="*/ 52 w 483"/>
                      <a:gd name="T57" fmla="*/ 520 h 703"/>
                      <a:gd name="T58" fmla="*/ 58 w 483"/>
                      <a:gd name="T59" fmla="*/ 459 h 703"/>
                      <a:gd name="T60" fmla="*/ 84 w 483"/>
                      <a:gd name="T61" fmla="*/ 364 h 703"/>
                      <a:gd name="T62" fmla="*/ 56 w 483"/>
                      <a:gd name="T63" fmla="*/ 357 h 703"/>
                      <a:gd name="T64" fmla="*/ 26 w 483"/>
                      <a:gd name="T65" fmla="*/ 310 h 703"/>
                      <a:gd name="T66" fmla="*/ 15 w 483"/>
                      <a:gd name="T67" fmla="*/ 254 h 703"/>
                      <a:gd name="T68" fmla="*/ 15 w 483"/>
                      <a:gd name="T69" fmla="*/ 197 h 703"/>
                      <a:gd name="T70" fmla="*/ 4 w 483"/>
                      <a:gd name="T71" fmla="*/ 162 h 703"/>
                      <a:gd name="T72" fmla="*/ 8 w 483"/>
                      <a:gd name="T73" fmla="*/ 73 h 703"/>
                      <a:gd name="T74" fmla="*/ 54 w 483"/>
                      <a:gd name="T75" fmla="*/ 51 h 703"/>
                      <a:gd name="T76" fmla="*/ 106 w 483"/>
                      <a:gd name="T77" fmla="*/ 33 h 703"/>
                      <a:gd name="T78" fmla="*/ 140 w 483"/>
                      <a:gd name="T79" fmla="*/ 0 h 703"/>
                      <a:gd name="T80" fmla="*/ 269 w 483"/>
                      <a:gd name="T81" fmla="*/ 246 h 703"/>
                      <a:gd name="T82" fmla="*/ 193 w 483"/>
                      <a:gd name="T83" fmla="*/ 246 h 703"/>
                      <a:gd name="T84" fmla="*/ 182 w 483"/>
                      <a:gd name="T85" fmla="*/ 255 h 703"/>
                      <a:gd name="T86" fmla="*/ 106 w 483"/>
                      <a:gd name="T87" fmla="*/ 270 h 703"/>
                      <a:gd name="T88" fmla="*/ 108 w 483"/>
                      <a:gd name="T89" fmla="*/ 282 h 703"/>
                      <a:gd name="T90" fmla="*/ 177 w 483"/>
                      <a:gd name="T91" fmla="*/ 284 h 703"/>
                      <a:gd name="T92" fmla="*/ 138 w 483"/>
                      <a:gd name="T93" fmla="*/ 299 h 703"/>
                      <a:gd name="T94" fmla="*/ 108 w 483"/>
                      <a:gd name="T95" fmla="*/ 324 h 703"/>
                      <a:gd name="T96" fmla="*/ 188 w 483"/>
                      <a:gd name="T97" fmla="*/ 308 h 703"/>
                      <a:gd name="T98" fmla="*/ 132 w 483"/>
                      <a:gd name="T99" fmla="*/ 348 h 703"/>
                      <a:gd name="T100" fmla="*/ 170 w 483"/>
                      <a:gd name="T101" fmla="*/ 344 h 703"/>
                      <a:gd name="T102" fmla="*/ 203 w 483"/>
                      <a:gd name="T103" fmla="*/ 329 h 703"/>
                      <a:gd name="T104" fmla="*/ 182 w 483"/>
                      <a:gd name="T105" fmla="*/ 346 h 703"/>
                      <a:gd name="T106" fmla="*/ 162 w 483"/>
                      <a:gd name="T107" fmla="*/ 366 h 703"/>
                      <a:gd name="T108" fmla="*/ 230 w 483"/>
                      <a:gd name="T109" fmla="*/ 335 h 703"/>
                      <a:gd name="T110" fmla="*/ 285 w 483"/>
                      <a:gd name="T111" fmla="*/ 308 h 703"/>
                      <a:gd name="T112" fmla="*/ 294 w 483"/>
                      <a:gd name="T113" fmla="*/ 320 h 703"/>
                      <a:gd name="T114" fmla="*/ 307 w 483"/>
                      <a:gd name="T115" fmla="*/ 317 h 703"/>
                      <a:gd name="T116" fmla="*/ 269 w 483"/>
                      <a:gd name="T117" fmla="*/ 246 h 7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83" h="703">
                        <a:moveTo>
                          <a:pt x="140" y="0"/>
                        </a:moveTo>
                        <a:cubicBezTo>
                          <a:pt x="140" y="0"/>
                          <a:pt x="141" y="0"/>
                          <a:pt x="143" y="0"/>
                        </a:cubicBezTo>
                        <a:cubicBezTo>
                          <a:pt x="199" y="54"/>
                          <a:pt x="237" y="126"/>
                          <a:pt x="268" y="206"/>
                        </a:cubicBezTo>
                        <a:cubicBezTo>
                          <a:pt x="271" y="146"/>
                          <a:pt x="280" y="76"/>
                          <a:pt x="266" y="22"/>
                        </a:cubicBezTo>
                        <a:cubicBezTo>
                          <a:pt x="274" y="24"/>
                          <a:pt x="277" y="32"/>
                          <a:pt x="281" y="38"/>
                        </a:cubicBezTo>
                        <a:cubicBezTo>
                          <a:pt x="295" y="42"/>
                          <a:pt x="306" y="54"/>
                          <a:pt x="320" y="58"/>
                        </a:cubicBezTo>
                        <a:cubicBezTo>
                          <a:pt x="331" y="61"/>
                          <a:pt x="341" y="60"/>
                          <a:pt x="351" y="62"/>
                        </a:cubicBezTo>
                        <a:cubicBezTo>
                          <a:pt x="366" y="68"/>
                          <a:pt x="376" y="80"/>
                          <a:pt x="397" y="82"/>
                        </a:cubicBezTo>
                        <a:cubicBezTo>
                          <a:pt x="408" y="101"/>
                          <a:pt x="411" y="130"/>
                          <a:pt x="420" y="150"/>
                        </a:cubicBezTo>
                        <a:cubicBezTo>
                          <a:pt x="422" y="155"/>
                          <a:pt x="424" y="161"/>
                          <a:pt x="430" y="162"/>
                        </a:cubicBezTo>
                        <a:cubicBezTo>
                          <a:pt x="428" y="167"/>
                          <a:pt x="428" y="177"/>
                          <a:pt x="430" y="182"/>
                        </a:cubicBezTo>
                        <a:cubicBezTo>
                          <a:pt x="432" y="189"/>
                          <a:pt x="443" y="184"/>
                          <a:pt x="446" y="188"/>
                        </a:cubicBezTo>
                        <a:cubicBezTo>
                          <a:pt x="453" y="212"/>
                          <a:pt x="475" y="220"/>
                          <a:pt x="483" y="242"/>
                        </a:cubicBezTo>
                        <a:cubicBezTo>
                          <a:pt x="483" y="242"/>
                          <a:pt x="483" y="243"/>
                          <a:pt x="483" y="244"/>
                        </a:cubicBezTo>
                        <a:cubicBezTo>
                          <a:pt x="481" y="276"/>
                          <a:pt x="483" y="313"/>
                          <a:pt x="466" y="331"/>
                        </a:cubicBezTo>
                        <a:cubicBezTo>
                          <a:pt x="429" y="342"/>
                          <a:pt x="387" y="348"/>
                          <a:pt x="346" y="355"/>
                        </a:cubicBezTo>
                        <a:cubicBezTo>
                          <a:pt x="344" y="359"/>
                          <a:pt x="343" y="366"/>
                          <a:pt x="340" y="369"/>
                        </a:cubicBezTo>
                        <a:cubicBezTo>
                          <a:pt x="344" y="375"/>
                          <a:pt x="356" y="374"/>
                          <a:pt x="361" y="377"/>
                        </a:cubicBezTo>
                        <a:cubicBezTo>
                          <a:pt x="366" y="382"/>
                          <a:pt x="367" y="391"/>
                          <a:pt x="376" y="393"/>
                        </a:cubicBezTo>
                        <a:cubicBezTo>
                          <a:pt x="387" y="486"/>
                          <a:pt x="403" y="584"/>
                          <a:pt x="400" y="685"/>
                        </a:cubicBezTo>
                        <a:cubicBezTo>
                          <a:pt x="382" y="694"/>
                          <a:pt x="351" y="691"/>
                          <a:pt x="324" y="692"/>
                        </a:cubicBezTo>
                        <a:cubicBezTo>
                          <a:pt x="303" y="678"/>
                          <a:pt x="304" y="643"/>
                          <a:pt x="294" y="617"/>
                        </a:cubicBezTo>
                        <a:cubicBezTo>
                          <a:pt x="289" y="642"/>
                          <a:pt x="282" y="664"/>
                          <a:pt x="268" y="680"/>
                        </a:cubicBezTo>
                        <a:cubicBezTo>
                          <a:pt x="258" y="691"/>
                          <a:pt x="244" y="699"/>
                          <a:pt x="225" y="702"/>
                        </a:cubicBezTo>
                        <a:cubicBezTo>
                          <a:pt x="219" y="702"/>
                          <a:pt x="213" y="703"/>
                          <a:pt x="207" y="702"/>
                        </a:cubicBezTo>
                        <a:cubicBezTo>
                          <a:pt x="203" y="702"/>
                          <a:pt x="199" y="702"/>
                          <a:pt x="194" y="702"/>
                        </a:cubicBezTo>
                        <a:cubicBezTo>
                          <a:pt x="162" y="699"/>
                          <a:pt x="127" y="698"/>
                          <a:pt x="93" y="696"/>
                        </a:cubicBezTo>
                        <a:cubicBezTo>
                          <a:pt x="71" y="694"/>
                          <a:pt x="50" y="693"/>
                          <a:pt x="30" y="690"/>
                        </a:cubicBezTo>
                        <a:cubicBezTo>
                          <a:pt x="31" y="633"/>
                          <a:pt x="46" y="575"/>
                          <a:pt x="52" y="520"/>
                        </a:cubicBezTo>
                        <a:cubicBezTo>
                          <a:pt x="55" y="500"/>
                          <a:pt x="53" y="478"/>
                          <a:pt x="58" y="459"/>
                        </a:cubicBezTo>
                        <a:cubicBezTo>
                          <a:pt x="65" y="427"/>
                          <a:pt x="90" y="402"/>
                          <a:pt x="84" y="364"/>
                        </a:cubicBezTo>
                        <a:cubicBezTo>
                          <a:pt x="76" y="360"/>
                          <a:pt x="66" y="358"/>
                          <a:pt x="56" y="357"/>
                        </a:cubicBezTo>
                        <a:cubicBezTo>
                          <a:pt x="56" y="339"/>
                          <a:pt x="33" y="326"/>
                          <a:pt x="26" y="310"/>
                        </a:cubicBezTo>
                        <a:cubicBezTo>
                          <a:pt x="22" y="299"/>
                          <a:pt x="16" y="275"/>
                          <a:pt x="15" y="254"/>
                        </a:cubicBezTo>
                        <a:cubicBezTo>
                          <a:pt x="15" y="233"/>
                          <a:pt x="18" y="214"/>
                          <a:pt x="15" y="197"/>
                        </a:cubicBezTo>
                        <a:cubicBezTo>
                          <a:pt x="13" y="183"/>
                          <a:pt x="6" y="173"/>
                          <a:pt x="4" y="162"/>
                        </a:cubicBezTo>
                        <a:cubicBezTo>
                          <a:pt x="2" y="137"/>
                          <a:pt x="0" y="87"/>
                          <a:pt x="8" y="73"/>
                        </a:cubicBezTo>
                        <a:cubicBezTo>
                          <a:pt x="15" y="62"/>
                          <a:pt x="42" y="55"/>
                          <a:pt x="54" y="51"/>
                        </a:cubicBezTo>
                        <a:cubicBezTo>
                          <a:pt x="72" y="44"/>
                          <a:pt x="88" y="38"/>
                          <a:pt x="106" y="33"/>
                        </a:cubicBezTo>
                        <a:cubicBezTo>
                          <a:pt x="119" y="24"/>
                          <a:pt x="130" y="13"/>
                          <a:pt x="140" y="0"/>
                        </a:cubicBezTo>
                        <a:close/>
                        <a:moveTo>
                          <a:pt x="269" y="246"/>
                        </a:moveTo>
                        <a:cubicBezTo>
                          <a:pt x="244" y="241"/>
                          <a:pt x="219" y="246"/>
                          <a:pt x="193" y="246"/>
                        </a:cubicBezTo>
                        <a:cubicBezTo>
                          <a:pt x="189" y="248"/>
                          <a:pt x="185" y="252"/>
                          <a:pt x="182" y="255"/>
                        </a:cubicBezTo>
                        <a:cubicBezTo>
                          <a:pt x="155" y="259"/>
                          <a:pt x="123" y="258"/>
                          <a:pt x="106" y="270"/>
                        </a:cubicBezTo>
                        <a:cubicBezTo>
                          <a:pt x="104" y="276"/>
                          <a:pt x="109" y="277"/>
                          <a:pt x="108" y="282"/>
                        </a:cubicBezTo>
                        <a:cubicBezTo>
                          <a:pt x="131" y="285"/>
                          <a:pt x="159" y="274"/>
                          <a:pt x="177" y="284"/>
                        </a:cubicBezTo>
                        <a:cubicBezTo>
                          <a:pt x="166" y="291"/>
                          <a:pt x="150" y="294"/>
                          <a:pt x="138" y="299"/>
                        </a:cubicBezTo>
                        <a:cubicBezTo>
                          <a:pt x="126" y="304"/>
                          <a:pt x="110" y="309"/>
                          <a:pt x="108" y="324"/>
                        </a:cubicBezTo>
                        <a:cubicBezTo>
                          <a:pt x="135" y="334"/>
                          <a:pt x="162" y="305"/>
                          <a:pt x="188" y="308"/>
                        </a:cubicBezTo>
                        <a:cubicBezTo>
                          <a:pt x="174" y="326"/>
                          <a:pt x="142" y="329"/>
                          <a:pt x="132" y="348"/>
                        </a:cubicBezTo>
                        <a:cubicBezTo>
                          <a:pt x="143" y="358"/>
                          <a:pt x="159" y="350"/>
                          <a:pt x="170" y="344"/>
                        </a:cubicBezTo>
                        <a:cubicBezTo>
                          <a:pt x="181" y="339"/>
                          <a:pt x="192" y="326"/>
                          <a:pt x="203" y="329"/>
                        </a:cubicBezTo>
                        <a:cubicBezTo>
                          <a:pt x="197" y="334"/>
                          <a:pt x="190" y="341"/>
                          <a:pt x="182" y="346"/>
                        </a:cubicBezTo>
                        <a:cubicBezTo>
                          <a:pt x="175" y="350"/>
                          <a:pt x="160" y="352"/>
                          <a:pt x="162" y="366"/>
                        </a:cubicBezTo>
                        <a:cubicBezTo>
                          <a:pt x="190" y="365"/>
                          <a:pt x="209" y="344"/>
                          <a:pt x="230" y="335"/>
                        </a:cubicBezTo>
                        <a:cubicBezTo>
                          <a:pt x="249" y="327"/>
                          <a:pt x="269" y="322"/>
                          <a:pt x="285" y="308"/>
                        </a:cubicBezTo>
                        <a:cubicBezTo>
                          <a:pt x="284" y="316"/>
                          <a:pt x="288" y="318"/>
                          <a:pt x="294" y="320"/>
                        </a:cubicBezTo>
                        <a:cubicBezTo>
                          <a:pt x="298" y="318"/>
                          <a:pt x="302" y="318"/>
                          <a:pt x="307" y="317"/>
                        </a:cubicBezTo>
                        <a:cubicBezTo>
                          <a:pt x="309" y="278"/>
                          <a:pt x="289" y="262"/>
                          <a:pt x="269" y="246"/>
                        </a:cubicBezTo>
                        <a:close/>
                      </a:path>
                    </a:pathLst>
                  </a:custGeom>
                  <a:solidFill>
                    <a:srgbClr val="2C3E50"/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87" name="Freeform 132">
                    <a:extLst>
                      <a:ext uri="{FF2B5EF4-FFF2-40B4-BE49-F238E27FC236}">
                        <a16:creationId xmlns:a16="http://schemas.microsoft.com/office/drawing/2014/main" id="{84A5E5A3-DFE6-C57E-D758-4CA28A10A0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92700" y="3084513"/>
                    <a:ext cx="63500" cy="31750"/>
                  </a:xfrm>
                  <a:custGeom>
                    <a:avLst/>
                    <a:gdLst>
                      <a:gd name="T0" fmla="*/ 23 w 23"/>
                      <a:gd name="T1" fmla="*/ 3 h 12"/>
                      <a:gd name="T2" fmla="*/ 20 w 23"/>
                      <a:gd name="T3" fmla="*/ 12 h 12"/>
                      <a:gd name="T4" fmla="*/ 13 w 23"/>
                      <a:gd name="T5" fmla="*/ 10 h 12"/>
                      <a:gd name="T6" fmla="*/ 7 w 23"/>
                      <a:gd name="T7" fmla="*/ 3 h 12"/>
                      <a:gd name="T8" fmla="*/ 21 w 23"/>
                      <a:gd name="T9" fmla="*/ 5 h 12"/>
                      <a:gd name="T10" fmla="*/ 23 w 23"/>
                      <a:gd name="T11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" h="12">
                        <a:moveTo>
                          <a:pt x="23" y="3"/>
                        </a:moveTo>
                        <a:cubicBezTo>
                          <a:pt x="23" y="8"/>
                          <a:pt x="23" y="10"/>
                          <a:pt x="20" y="12"/>
                        </a:cubicBezTo>
                        <a:cubicBezTo>
                          <a:pt x="19" y="12"/>
                          <a:pt x="17" y="12"/>
                          <a:pt x="13" y="10"/>
                        </a:cubicBezTo>
                        <a:cubicBezTo>
                          <a:pt x="0" y="4"/>
                          <a:pt x="1" y="0"/>
                          <a:pt x="7" y="3"/>
                        </a:cubicBezTo>
                        <a:cubicBezTo>
                          <a:pt x="14" y="5"/>
                          <a:pt x="21" y="10"/>
                          <a:pt x="21" y="5"/>
                        </a:cubicBezTo>
                        <a:cubicBezTo>
                          <a:pt x="21" y="1"/>
                          <a:pt x="23" y="3"/>
                          <a:pt x="23" y="3"/>
                        </a:cubicBezTo>
                        <a:close/>
                      </a:path>
                    </a:pathLst>
                  </a:custGeom>
                  <a:solidFill>
                    <a:srgbClr val="2C3E50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88" name="Freeform 133">
                    <a:extLst>
                      <a:ext uri="{FF2B5EF4-FFF2-40B4-BE49-F238E27FC236}">
                        <a16:creationId xmlns:a16="http://schemas.microsoft.com/office/drawing/2014/main" id="{C9465BF1-021D-A5DC-F7DE-6920A5CBF9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22863" y="3360738"/>
                    <a:ext cx="63500" cy="30163"/>
                  </a:xfrm>
                  <a:custGeom>
                    <a:avLst/>
                    <a:gdLst>
                      <a:gd name="T0" fmla="*/ 23 w 23"/>
                      <a:gd name="T1" fmla="*/ 3 h 11"/>
                      <a:gd name="T2" fmla="*/ 20 w 23"/>
                      <a:gd name="T3" fmla="*/ 11 h 11"/>
                      <a:gd name="T4" fmla="*/ 13 w 23"/>
                      <a:gd name="T5" fmla="*/ 9 h 11"/>
                      <a:gd name="T6" fmla="*/ 7 w 23"/>
                      <a:gd name="T7" fmla="*/ 2 h 11"/>
                      <a:gd name="T8" fmla="*/ 21 w 23"/>
                      <a:gd name="T9" fmla="*/ 5 h 11"/>
                      <a:gd name="T10" fmla="*/ 23 w 23"/>
                      <a:gd name="T11" fmla="*/ 3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" h="11">
                        <a:moveTo>
                          <a:pt x="23" y="3"/>
                        </a:moveTo>
                        <a:cubicBezTo>
                          <a:pt x="23" y="7"/>
                          <a:pt x="23" y="9"/>
                          <a:pt x="20" y="11"/>
                        </a:cubicBezTo>
                        <a:cubicBezTo>
                          <a:pt x="19" y="11"/>
                          <a:pt x="17" y="11"/>
                          <a:pt x="13" y="9"/>
                        </a:cubicBezTo>
                        <a:cubicBezTo>
                          <a:pt x="0" y="3"/>
                          <a:pt x="1" y="0"/>
                          <a:pt x="7" y="2"/>
                        </a:cubicBezTo>
                        <a:cubicBezTo>
                          <a:pt x="14" y="5"/>
                          <a:pt x="21" y="9"/>
                          <a:pt x="21" y="5"/>
                        </a:cubicBezTo>
                        <a:cubicBezTo>
                          <a:pt x="21" y="0"/>
                          <a:pt x="23" y="3"/>
                          <a:pt x="23" y="3"/>
                        </a:cubicBezTo>
                        <a:close/>
                      </a:path>
                    </a:pathLst>
                  </a:custGeom>
                  <a:solidFill>
                    <a:srgbClr val="2C3E50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89" name="Freeform 134">
                    <a:extLst>
                      <a:ext uri="{FF2B5EF4-FFF2-40B4-BE49-F238E27FC236}">
                        <a16:creationId xmlns:a16="http://schemas.microsoft.com/office/drawing/2014/main" id="{B21F474A-AC5B-F438-171D-C5D8462698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64076" y="2103062"/>
                    <a:ext cx="177800" cy="320675"/>
                  </a:xfrm>
                  <a:custGeom>
                    <a:avLst/>
                    <a:gdLst>
                      <a:gd name="T0" fmla="*/ 7 w 65"/>
                      <a:gd name="T1" fmla="*/ 0 h 117"/>
                      <a:gd name="T2" fmla="*/ 11 w 65"/>
                      <a:gd name="T3" fmla="*/ 50 h 117"/>
                      <a:gd name="T4" fmla="*/ 65 w 65"/>
                      <a:gd name="T5" fmla="*/ 113 h 117"/>
                      <a:gd name="T6" fmla="*/ 58 w 65"/>
                      <a:gd name="T7" fmla="*/ 114 h 117"/>
                      <a:gd name="T8" fmla="*/ 0 w 65"/>
                      <a:gd name="T9" fmla="*/ 56 h 117"/>
                      <a:gd name="T10" fmla="*/ 7 w 65"/>
                      <a:gd name="T11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" h="117">
                        <a:moveTo>
                          <a:pt x="7" y="0"/>
                        </a:move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65" y="113"/>
                          <a:pt x="65" y="113"/>
                          <a:pt x="65" y="113"/>
                        </a:cubicBezTo>
                        <a:cubicBezTo>
                          <a:pt x="65" y="113"/>
                          <a:pt x="63" y="117"/>
                          <a:pt x="58" y="114"/>
                        </a:cubicBezTo>
                        <a:cubicBezTo>
                          <a:pt x="52" y="110"/>
                          <a:pt x="0" y="56"/>
                          <a:pt x="0" y="56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2C3E50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90" name="Freeform 135">
                    <a:extLst>
                      <a:ext uri="{FF2B5EF4-FFF2-40B4-BE49-F238E27FC236}">
                        <a16:creationId xmlns:a16="http://schemas.microsoft.com/office/drawing/2014/main" id="{F61CB500-777C-4441-4A42-04AEEC2992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67275" y="2470150"/>
                    <a:ext cx="158750" cy="173038"/>
                  </a:xfrm>
                  <a:custGeom>
                    <a:avLst/>
                    <a:gdLst>
                      <a:gd name="T0" fmla="*/ 100 w 100"/>
                      <a:gd name="T1" fmla="*/ 107 h 109"/>
                      <a:gd name="T2" fmla="*/ 0 w 100"/>
                      <a:gd name="T3" fmla="*/ 0 h 109"/>
                      <a:gd name="T4" fmla="*/ 71 w 100"/>
                      <a:gd name="T5" fmla="*/ 109 h 109"/>
                      <a:gd name="T6" fmla="*/ 100 w 100"/>
                      <a:gd name="T7" fmla="*/ 107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0" h="109">
                        <a:moveTo>
                          <a:pt x="100" y="107"/>
                        </a:moveTo>
                        <a:lnTo>
                          <a:pt x="0" y="0"/>
                        </a:lnTo>
                        <a:lnTo>
                          <a:pt x="71" y="109"/>
                        </a:lnTo>
                        <a:lnTo>
                          <a:pt x="100" y="107"/>
                        </a:lnTo>
                        <a:close/>
                      </a:path>
                    </a:pathLst>
                  </a:custGeom>
                  <a:solidFill>
                    <a:srgbClr val="2C3E50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91" name="Freeform 136">
                    <a:extLst>
                      <a:ext uri="{FF2B5EF4-FFF2-40B4-BE49-F238E27FC236}">
                        <a16:creationId xmlns:a16="http://schemas.microsoft.com/office/drawing/2014/main" id="{9137D2B7-551F-28BA-0BDA-258A491274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36356" y="2056697"/>
                    <a:ext cx="150813" cy="350838"/>
                  </a:xfrm>
                  <a:custGeom>
                    <a:avLst/>
                    <a:gdLst>
                      <a:gd name="T0" fmla="*/ 10 w 55"/>
                      <a:gd name="T1" fmla="*/ 14 h 128"/>
                      <a:gd name="T2" fmla="*/ 55 w 55"/>
                      <a:gd name="T3" fmla="*/ 106 h 128"/>
                      <a:gd name="T4" fmla="*/ 47 w 55"/>
                      <a:gd name="T5" fmla="*/ 128 h 128"/>
                      <a:gd name="T6" fmla="*/ 47 w 55"/>
                      <a:gd name="T7" fmla="*/ 106 h 128"/>
                      <a:gd name="T8" fmla="*/ 13 w 55"/>
                      <a:gd name="T9" fmla="*/ 35 h 128"/>
                      <a:gd name="T10" fmla="*/ 1 w 55"/>
                      <a:gd name="T11" fmla="*/ 4 h 128"/>
                      <a:gd name="T12" fmla="*/ 2 w 55"/>
                      <a:gd name="T13" fmla="*/ 2 h 128"/>
                      <a:gd name="T14" fmla="*/ 10 w 55"/>
                      <a:gd name="T15" fmla="*/ 14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5" h="128">
                        <a:moveTo>
                          <a:pt x="10" y="14"/>
                        </a:moveTo>
                        <a:cubicBezTo>
                          <a:pt x="55" y="106"/>
                          <a:pt x="55" y="106"/>
                          <a:pt x="55" y="106"/>
                        </a:cubicBezTo>
                        <a:cubicBezTo>
                          <a:pt x="47" y="128"/>
                          <a:pt x="47" y="128"/>
                          <a:pt x="47" y="128"/>
                        </a:cubicBezTo>
                        <a:cubicBezTo>
                          <a:pt x="47" y="128"/>
                          <a:pt x="46" y="108"/>
                          <a:pt x="47" y="106"/>
                        </a:cubicBezTo>
                        <a:cubicBezTo>
                          <a:pt x="47" y="104"/>
                          <a:pt x="19" y="42"/>
                          <a:pt x="13" y="35"/>
                        </a:cubicBezTo>
                        <a:cubicBezTo>
                          <a:pt x="7" y="27"/>
                          <a:pt x="1" y="4"/>
                          <a:pt x="1" y="4"/>
                        </a:cubicBezTo>
                        <a:cubicBezTo>
                          <a:pt x="1" y="4"/>
                          <a:pt x="0" y="0"/>
                          <a:pt x="2" y="2"/>
                        </a:cubicBezTo>
                        <a:cubicBezTo>
                          <a:pt x="4" y="4"/>
                          <a:pt x="10" y="14"/>
                          <a:pt x="10" y="14"/>
                        </a:cubicBezTo>
                        <a:close/>
                      </a:path>
                    </a:pathLst>
                  </a:custGeom>
                  <a:solidFill>
                    <a:srgbClr val="2C3E50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92" name="Freeform 137">
                    <a:extLst>
                      <a:ext uri="{FF2B5EF4-FFF2-40B4-BE49-F238E27FC236}">
                        <a16:creationId xmlns:a16="http://schemas.microsoft.com/office/drawing/2014/main" id="{F812F5CF-C4BE-6CBF-DAD7-FFA8AD94C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41837" y="2138338"/>
                    <a:ext cx="104775" cy="439738"/>
                  </a:xfrm>
                  <a:custGeom>
                    <a:avLst/>
                    <a:gdLst>
                      <a:gd name="T0" fmla="*/ 0 w 38"/>
                      <a:gd name="T1" fmla="*/ 0 h 161"/>
                      <a:gd name="T2" fmla="*/ 28 w 38"/>
                      <a:gd name="T3" fmla="*/ 133 h 161"/>
                      <a:gd name="T4" fmla="*/ 35 w 38"/>
                      <a:gd name="T5" fmla="*/ 141 h 161"/>
                      <a:gd name="T6" fmla="*/ 27 w 38"/>
                      <a:gd name="T7" fmla="*/ 92 h 161"/>
                      <a:gd name="T8" fmla="*/ 9 w 38"/>
                      <a:gd name="T9" fmla="*/ 18 h 161"/>
                      <a:gd name="T10" fmla="*/ 0 w 38"/>
                      <a:gd name="T11" fmla="*/ 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8" h="161">
                        <a:moveTo>
                          <a:pt x="0" y="0"/>
                        </a:moveTo>
                        <a:cubicBezTo>
                          <a:pt x="0" y="0"/>
                          <a:pt x="25" y="124"/>
                          <a:pt x="28" y="133"/>
                        </a:cubicBezTo>
                        <a:cubicBezTo>
                          <a:pt x="31" y="142"/>
                          <a:pt x="38" y="161"/>
                          <a:pt x="35" y="141"/>
                        </a:cubicBezTo>
                        <a:cubicBezTo>
                          <a:pt x="32" y="120"/>
                          <a:pt x="32" y="122"/>
                          <a:pt x="27" y="92"/>
                        </a:cubicBezTo>
                        <a:cubicBezTo>
                          <a:pt x="21" y="62"/>
                          <a:pt x="12" y="28"/>
                          <a:pt x="9" y="18"/>
                        </a:cubicBezTo>
                        <a:cubicBezTo>
                          <a:pt x="6" y="7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C3E50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93" name="Freeform 139">
                    <a:extLst>
                      <a:ext uri="{FF2B5EF4-FFF2-40B4-BE49-F238E27FC236}">
                        <a16:creationId xmlns:a16="http://schemas.microsoft.com/office/drawing/2014/main" id="{40BE3637-9CC5-A08C-EEFA-FC58F7F1C4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70500" y="2982913"/>
                    <a:ext cx="192088" cy="449263"/>
                  </a:xfrm>
                  <a:custGeom>
                    <a:avLst/>
                    <a:gdLst>
                      <a:gd name="T0" fmla="*/ 17 w 70"/>
                      <a:gd name="T1" fmla="*/ 1 h 164"/>
                      <a:gd name="T2" fmla="*/ 33 w 70"/>
                      <a:gd name="T3" fmla="*/ 7 h 164"/>
                      <a:gd name="T4" fmla="*/ 38 w 70"/>
                      <a:gd name="T5" fmla="*/ 10 h 164"/>
                      <a:gd name="T6" fmla="*/ 47 w 70"/>
                      <a:gd name="T7" fmla="*/ 23 h 164"/>
                      <a:gd name="T8" fmla="*/ 53 w 70"/>
                      <a:gd name="T9" fmla="*/ 25 h 164"/>
                      <a:gd name="T10" fmla="*/ 70 w 70"/>
                      <a:gd name="T11" fmla="*/ 164 h 164"/>
                      <a:gd name="T12" fmla="*/ 60 w 70"/>
                      <a:gd name="T13" fmla="*/ 110 h 164"/>
                      <a:gd name="T14" fmla="*/ 54 w 70"/>
                      <a:gd name="T15" fmla="*/ 52 h 164"/>
                      <a:gd name="T16" fmla="*/ 44 w 70"/>
                      <a:gd name="T17" fmla="*/ 34 h 164"/>
                      <a:gd name="T18" fmla="*/ 18 w 70"/>
                      <a:gd name="T19" fmla="*/ 70 h 164"/>
                      <a:gd name="T20" fmla="*/ 4 w 70"/>
                      <a:gd name="T21" fmla="*/ 99 h 164"/>
                      <a:gd name="T22" fmla="*/ 16 w 70"/>
                      <a:gd name="T23" fmla="*/ 63 h 164"/>
                      <a:gd name="T24" fmla="*/ 37 w 70"/>
                      <a:gd name="T25" fmla="*/ 31 h 164"/>
                      <a:gd name="T26" fmla="*/ 41 w 70"/>
                      <a:gd name="T27" fmla="*/ 21 h 164"/>
                      <a:gd name="T28" fmla="*/ 31 w 70"/>
                      <a:gd name="T29" fmla="*/ 10 h 164"/>
                      <a:gd name="T30" fmla="*/ 16 w 70"/>
                      <a:gd name="T31" fmla="*/ 4 h 164"/>
                      <a:gd name="T32" fmla="*/ 17 w 70"/>
                      <a:gd name="T33" fmla="*/ 0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164">
                        <a:moveTo>
                          <a:pt x="17" y="1"/>
                        </a:moveTo>
                        <a:cubicBezTo>
                          <a:pt x="17" y="1"/>
                          <a:pt x="32" y="7"/>
                          <a:pt x="33" y="7"/>
                        </a:cubicBezTo>
                        <a:cubicBezTo>
                          <a:pt x="35" y="7"/>
                          <a:pt x="37" y="8"/>
                          <a:pt x="38" y="10"/>
                        </a:cubicBezTo>
                        <a:cubicBezTo>
                          <a:pt x="40" y="11"/>
                          <a:pt x="44" y="22"/>
                          <a:pt x="47" y="23"/>
                        </a:cubicBezTo>
                        <a:cubicBezTo>
                          <a:pt x="50" y="24"/>
                          <a:pt x="53" y="23"/>
                          <a:pt x="53" y="25"/>
                        </a:cubicBezTo>
                        <a:cubicBezTo>
                          <a:pt x="54" y="27"/>
                          <a:pt x="70" y="164"/>
                          <a:pt x="70" y="164"/>
                        </a:cubicBezTo>
                        <a:cubicBezTo>
                          <a:pt x="70" y="164"/>
                          <a:pt x="63" y="128"/>
                          <a:pt x="60" y="110"/>
                        </a:cubicBezTo>
                        <a:cubicBezTo>
                          <a:pt x="57" y="92"/>
                          <a:pt x="58" y="63"/>
                          <a:pt x="54" y="52"/>
                        </a:cubicBezTo>
                        <a:cubicBezTo>
                          <a:pt x="51" y="41"/>
                          <a:pt x="46" y="32"/>
                          <a:pt x="44" y="34"/>
                        </a:cubicBezTo>
                        <a:cubicBezTo>
                          <a:pt x="43" y="37"/>
                          <a:pt x="35" y="32"/>
                          <a:pt x="18" y="70"/>
                        </a:cubicBezTo>
                        <a:cubicBezTo>
                          <a:pt x="0" y="108"/>
                          <a:pt x="4" y="99"/>
                          <a:pt x="4" y="99"/>
                        </a:cubicBezTo>
                        <a:cubicBezTo>
                          <a:pt x="4" y="99"/>
                          <a:pt x="5" y="80"/>
                          <a:pt x="16" y="63"/>
                        </a:cubicBezTo>
                        <a:cubicBezTo>
                          <a:pt x="28" y="46"/>
                          <a:pt x="36" y="34"/>
                          <a:pt x="37" y="31"/>
                        </a:cubicBezTo>
                        <a:cubicBezTo>
                          <a:pt x="39" y="28"/>
                          <a:pt x="44" y="29"/>
                          <a:pt x="41" y="21"/>
                        </a:cubicBezTo>
                        <a:cubicBezTo>
                          <a:pt x="38" y="12"/>
                          <a:pt x="37" y="14"/>
                          <a:pt x="31" y="10"/>
                        </a:cubicBezTo>
                        <a:cubicBezTo>
                          <a:pt x="24" y="7"/>
                          <a:pt x="18" y="6"/>
                          <a:pt x="16" y="4"/>
                        </a:cubicBezTo>
                        <a:cubicBezTo>
                          <a:pt x="15" y="1"/>
                          <a:pt x="17" y="0"/>
                          <a:pt x="17" y="0"/>
                        </a:cubicBezTo>
                      </a:path>
                    </a:pathLst>
                  </a:custGeom>
                  <a:solidFill>
                    <a:srgbClr val="2C3E50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94" name="Freeform 140">
                    <a:extLst>
                      <a:ext uri="{FF2B5EF4-FFF2-40B4-BE49-F238E27FC236}">
                        <a16:creationId xmlns:a16="http://schemas.microsoft.com/office/drawing/2014/main" id="{CA2A4D9B-97DA-E369-C5D5-AE62EB290F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16450" y="2968625"/>
                    <a:ext cx="249238" cy="82550"/>
                  </a:xfrm>
                  <a:custGeom>
                    <a:avLst/>
                    <a:gdLst>
                      <a:gd name="T0" fmla="*/ 0 w 91"/>
                      <a:gd name="T1" fmla="*/ 0 h 30"/>
                      <a:gd name="T2" fmla="*/ 90 w 91"/>
                      <a:gd name="T3" fmla="*/ 23 h 30"/>
                      <a:gd name="T4" fmla="*/ 85 w 91"/>
                      <a:gd name="T5" fmla="*/ 27 h 30"/>
                      <a:gd name="T6" fmla="*/ 34 w 91"/>
                      <a:gd name="T7" fmla="*/ 15 h 30"/>
                      <a:gd name="T8" fmla="*/ 0 w 91"/>
                      <a:gd name="T9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30">
                        <a:moveTo>
                          <a:pt x="0" y="0"/>
                        </a:moveTo>
                        <a:cubicBezTo>
                          <a:pt x="90" y="23"/>
                          <a:pt x="90" y="23"/>
                          <a:pt x="90" y="23"/>
                        </a:cubicBezTo>
                        <a:cubicBezTo>
                          <a:pt x="90" y="23"/>
                          <a:pt x="91" y="30"/>
                          <a:pt x="85" y="27"/>
                        </a:cubicBezTo>
                        <a:cubicBezTo>
                          <a:pt x="80" y="24"/>
                          <a:pt x="56" y="20"/>
                          <a:pt x="34" y="15"/>
                        </a:cubicBezTo>
                        <a:cubicBezTo>
                          <a:pt x="12" y="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C3E50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95" name="Freeform 141">
                    <a:extLst>
                      <a:ext uri="{FF2B5EF4-FFF2-40B4-BE49-F238E27FC236}">
                        <a16:creationId xmlns:a16="http://schemas.microsoft.com/office/drawing/2014/main" id="{429ABE13-3C5E-A3F2-E1C1-B41848E726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213350" y="2183654"/>
                    <a:ext cx="373063" cy="517525"/>
                  </a:xfrm>
                  <a:custGeom>
                    <a:avLst/>
                    <a:gdLst>
                      <a:gd name="T0" fmla="*/ 136 w 136"/>
                      <a:gd name="T1" fmla="*/ 170 h 189"/>
                      <a:gd name="T2" fmla="*/ 105 w 136"/>
                      <a:gd name="T3" fmla="*/ 152 h 189"/>
                      <a:gd name="T4" fmla="*/ 72 w 136"/>
                      <a:gd name="T5" fmla="*/ 61 h 189"/>
                      <a:gd name="T6" fmla="*/ 53 w 136"/>
                      <a:gd name="T7" fmla="*/ 6 h 189"/>
                      <a:gd name="T8" fmla="*/ 49 w 136"/>
                      <a:gd name="T9" fmla="*/ 0 h 189"/>
                      <a:gd name="T10" fmla="*/ 69 w 136"/>
                      <a:gd name="T11" fmla="*/ 64 h 189"/>
                      <a:gd name="T12" fmla="*/ 87 w 136"/>
                      <a:gd name="T13" fmla="*/ 119 h 189"/>
                      <a:gd name="T14" fmla="*/ 85 w 136"/>
                      <a:gd name="T15" fmla="*/ 171 h 189"/>
                      <a:gd name="T16" fmla="*/ 75 w 136"/>
                      <a:gd name="T17" fmla="*/ 174 h 189"/>
                      <a:gd name="T18" fmla="*/ 59 w 136"/>
                      <a:gd name="T19" fmla="*/ 177 h 189"/>
                      <a:gd name="T20" fmla="*/ 61 w 136"/>
                      <a:gd name="T21" fmla="*/ 171 h 189"/>
                      <a:gd name="T22" fmla="*/ 68 w 136"/>
                      <a:gd name="T23" fmla="*/ 127 h 189"/>
                      <a:gd name="T24" fmla="*/ 57 w 136"/>
                      <a:gd name="T25" fmla="*/ 143 h 189"/>
                      <a:gd name="T26" fmla="*/ 56 w 136"/>
                      <a:gd name="T27" fmla="*/ 176 h 189"/>
                      <a:gd name="T28" fmla="*/ 56 w 136"/>
                      <a:gd name="T29" fmla="*/ 178 h 189"/>
                      <a:gd name="T30" fmla="*/ 0 w 136"/>
                      <a:gd name="T31" fmla="*/ 189 h 189"/>
                      <a:gd name="T32" fmla="*/ 136 w 136"/>
                      <a:gd name="T33" fmla="*/ 170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36" h="189">
                        <a:moveTo>
                          <a:pt x="136" y="170"/>
                        </a:moveTo>
                        <a:cubicBezTo>
                          <a:pt x="136" y="170"/>
                          <a:pt x="110" y="166"/>
                          <a:pt x="105" y="152"/>
                        </a:cubicBezTo>
                        <a:cubicBezTo>
                          <a:pt x="93" y="116"/>
                          <a:pt x="80" y="76"/>
                          <a:pt x="72" y="61"/>
                        </a:cubicBezTo>
                        <a:cubicBezTo>
                          <a:pt x="65" y="47"/>
                          <a:pt x="56" y="12"/>
                          <a:pt x="53" y="6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50" y="5"/>
                          <a:pt x="65" y="53"/>
                          <a:pt x="69" y="64"/>
                        </a:cubicBezTo>
                        <a:cubicBezTo>
                          <a:pt x="73" y="75"/>
                          <a:pt x="83" y="95"/>
                          <a:pt x="87" y="119"/>
                        </a:cubicBezTo>
                        <a:cubicBezTo>
                          <a:pt x="91" y="141"/>
                          <a:pt x="86" y="167"/>
                          <a:pt x="85" y="171"/>
                        </a:cubicBezTo>
                        <a:cubicBezTo>
                          <a:pt x="75" y="174"/>
                          <a:pt x="75" y="174"/>
                          <a:pt x="75" y="174"/>
                        </a:cubicBezTo>
                        <a:cubicBezTo>
                          <a:pt x="59" y="177"/>
                          <a:pt x="59" y="177"/>
                          <a:pt x="59" y="177"/>
                        </a:cubicBezTo>
                        <a:cubicBezTo>
                          <a:pt x="60" y="175"/>
                          <a:pt x="61" y="173"/>
                          <a:pt x="61" y="171"/>
                        </a:cubicBezTo>
                        <a:cubicBezTo>
                          <a:pt x="61" y="169"/>
                          <a:pt x="67" y="133"/>
                          <a:pt x="68" y="127"/>
                        </a:cubicBezTo>
                        <a:cubicBezTo>
                          <a:pt x="68" y="127"/>
                          <a:pt x="64" y="125"/>
                          <a:pt x="57" y="143"/>
                        </a:cubicBezTo>
                        <a:cubicBezTo>
                          <a:pt x="51" y="162"/>
                          <a:pt x="55" y="167"/>
                          <a:pt x="56" y="176"/>
                        </a:cubicBezTo>
                        <a:cubicBezTo>
                          <a:pt x="56" y="177"/>
                          <a:pt x="56" y="177"/>
                          <a:pt x="56" y="178"/>
                        </a:cubicBezTo>
                        <a:cubicBezTo>
                          <a:pt x="0" y="189"/>
                          <a:pt x="0" y="189"/>
                          <a:pt x="0" y="189"/>
                        </a:cubicBezTo>
                        <a:lnTo>
                          <a:pt x="136" y="170"/>
                        </a:lnTo>
                        <a:close/>
                      </a:path>
                    </a:pathLst>
                  </a:custGeom>
                  <a:solidFill>
                    <a:srgbClr val="2C3E50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96" name="Freeform 142">
                    <a:extLst>
                      <a:ext uri="{FF2B5EF4-FFF2-40B4-BE49-F238E27FC236}">
                        <a16:creationId xmlns:a16="http://schemas.microsoft.com/office/drawing/2014/main" id="{B9D07B2C-597D-501A-65CF-C0B3F30DF0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00563" y="2586038"/>
                    <a:ext cx="384175" cy="188913"/>
                  </a:xfrm>
                  <a:custGeom>
                    <a:avLst/>
                    <a:gdLst>
                      <a:gd name="T0" fmla="*/ 139 w 140"/>
                      <a:gd name="T1" fmla="*/ 30 h 69"/>
                      <a:gd name="T2" fmla="*/ 112 w 140"/>
                      <a:gd name="T3" fmla="*/ 31 h 69"/>
                      <a:gd name="T4" fmla="*/ 89 w 140"/>
                      <a:gd name="T5" fmla="*/ 30 h 69"/>
                      <a:gd name="T6" fmla="*/ 80 w 140"/>
                      <a:gd name="T7" fmla="*/ 25 h 69"/>
                      <a:gd name="T8" fmla="*/ 53 w 140"/>
                      <a:gd name="T9" fmla="*/ 0 h 69"/>
                      <a:gd name="T10" fmla="*/ 43 w 140"/>
                      <a:gd name="T11" fmla="*/ 18 h 69"/>
                      <a:gd name="T12" fmla="*/ 13 w 140"/>
                      <a:gd name="T13" fmla="*/ 29 h 69"/>
                      <a:gd name="T14" fmla="*/ 57 w 140"/>
                      <a:gd name="T15" fmla="*/ 22 h 69"/>
                      <a:gd name="T16" fmla="*/ 52 w 140"/>
                      <a:gd name="T17" fmla="*/ 36 h 69"/>
                      <a:gd name="T18" fmla="*/ 26 w 140"/>
                      <a:gd name="T19" fmla="*/ 59 h 69"/>
                      <a:gd name="T20" fmla="*/ 40 w 140"/>
                      <a:gd name="T21" fmla="*/ 51 h 69"/>
                      <a:gd name="T22" fmla="*/ 79 w 140"/>
                      <a:gd name="T23" fmla="*/ 33 h 69"/>
                      <a:gd name="T24" fmla="*/ 86 w 140"/>
                      <a:gd name="T25" fmla="*/ 31 h 69"/>
                      <a:gd name="T26" fmla="*/ 68 w 140"/>
                      <a:gd name="T27" fmla="*/ 43 h 69"/>
                      <a:gd name="T28" fmla="*/ 89 w 140"/>
                      <a:gd name="T29" fmla="*/ 36 h 69"/>
                      <a:gd name="T30" fmla="*/ 127 w 140"/>
                      <a:gd name="T31" fmla="*/ 32 h 69"/>
                      <a:gd name="T32" fmla="*/ 139 w 140"/>
                      <a:gd name="T33" fmla="*/ 3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40" h="69">
                        <a:moveTo>
                          <a:pt x="139" y="30"/>
                        </a:moveTo>
                        <a:cubicBezTo>
                          <a:pt x="138" y="30"/>
                          <a:pt x="128" y="30"/>
                          <a:pt x="112" y="31"/>
                        </a:cubicBezTo>
                        <a:cubicBezTo>
                          <a:pt x="99" y="31"/>
                          <a:pt x="92" y="30"/>
                          <a:pt x="89" y="30"/>
                        </a:cubicBezTo>
                        <a:cubicBezTo>
                          <a:pt x="90" y="29"/>
                          <a:pt x="87" y="29"/>
                          <a:pt x="80" y="25"/>
                        </a:cubicBezTo>
                        <a:cubicBezTo>
                          <a:pt x="67" y="19"/>
                          <a:pt x="53" y="0"/>
                          <a:pt x="53" y="0"/>
                        </a:cubicBezTo>
                        <a:cubicBezTo>
                          <a:pt x="53" y="0"/>
                          <a:pt x="53" y="10"/>
                          <a:pt x="43" y="18"/>
                        </a:cubicBezTo>
                        <a:cubicBezTo>
                          <a:pt x="34" y="26"/>
                          <a:pt x="26" y="24"/>
                          <a:pt x="13" y="29"/>
                        </a:cubicBezTo>
                        <a:cubicBezTo>
                          <a:pt x="0" y="33"/>
                          <a:pt x="37" y="25"/>
                          <a:pt x="57" y="22"/>
                        </a:cubicBezTo>
                        <a:cubicBezTo>
                          <a:pt x="76" y="20"/>
                          <a:pt x="59" y="26"/>
                          <a:pt x="52" y="36"/>
                        </a:cubicBezTo>
                        <a:cubicBezTo>
                          <a:pt x="45" y="45"/>
                          <a:pt x="33" y="52"/>
                          <a:pt x="26" y="59"/>
                        </a:cubicBezTo>
                        <a:cubicBezTo>
                          <a:pt x="18" y="66"/>
                          <a:pt x="26" y="69"/>
                          <a:pt x="40" y="51"/>
                        </a:cubicBezTo>
                        <a:cubicBezTo>
                          <a:pt x="55" y="33"/>
                          <a:pt x="66" y="36"/>
                          <a:pt x="79" y="33"/>
                        </a:cubicBezTo>
                        <a:cubicBezTo>
                          <a:pt x="82" y="32"/>
                          <a:pt x="84" y="31"/>
                          <a:pt x="86" y="31"/>
                        </a:cubicBezTo>
                        <a:cubicBezTo>
                          <a:pt x="84" y="32"/>
                          <a:pt x="83" y="36"/>
                          <a:pt x="68" y="43"/>
                        </a:cubicBezTo>
                        <a:cubicBezTo>
                          <a:pt x="89" y="36"/>
                          <a:pt x="89" y="36"/>
                          <a:pt x="89" y="36"/>
                        </a:cubicBezTo>
                        <a:cubicBezTo>
                          <a:pt x="127" y="32"/>
                          <a:pt x="127" y="32"/>
                          <a:pt x="127" y="32"/>
                        </a:cubicBezTo>
                        <a:cubicBezTo>
                          <a:pt x="127" y="32"/>
                          <a:pt x="140" y="30"/>
                          <a:pt x="139" y="30"/>
                        </a:cubicBezTo>
                        <a:close/>
                      </a:path>
                    </a:pathLst>
                  </a:custGeom>
                  <a:solidFill>
                    <a:srgbClr val="2C3E50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97" name="Freeform 143">
                    <a:extLst>
                      <a:ext uri="{FF2B5EF4-FFF2-40B4-BE49-F238E27FC236}">
                        <a16:creationId xmlns:a16="http://schemas.microsoft.com/office/drawing/2014/main" id="{CDA42812-63D6-14D3-7696-A2C35846B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45088" y="3590925"/>
                    <a:ext cx="61913" cy="30163"/>
                  </a:xfrm>
                  <a:custGeom>
                    <a:avLst/>
                    <a:gdLst>
                      <a:gd name="T0" fmla="*/ 23 w 23"/>
                      <a:gd name="T1" fmla="*/ 3 h 11"/>
                      <a:gd name="T2" fmla="*/ 20 w 23"/>
                      <a:gd name="T3" fmla="*/ 11 h 11"/>
                      <a:gd name="T4" fmla="*/ 13 w 23"/>
                      <a:gd name="T5" fmla="*/ 9 h 11"/>
                      <a:gd name="T6" fmla="*/ 7 w 23"/>
                      <a:gd name="T7" fmla="*/ 2 h 11"/>
                      <a:gd name="T8" fmla="*/ 21 w 23"/>
                      <a:gd name="T9" fmla="*/ 5 h 11"/>
                      <a:gd name="T10" fmla="*/ 23 w 23"/>
                      <a:gd name="T11" fmla="*/ 3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" h="11">
                        <a:moveTo>
                          <a:pt x="23" y="3"/>
                        </a:moveTo>
                        <a:cubicBezTo>
                          <a:pt x="23" y="7"/>
                          <a:pt x="23" y="9"/>
                          <a:pt x="20" y="11"/>
                        </a:cubicBezTo>
                        <a:cubicBezTo>
                          <a:pt x="19" y="11"/>
                          <a:pt x="17" y="11"/>
                          <a:pt x="13" y="9"/>
                        </a:cubicBezTo>
                        <a:cubicBezTo>
                          <a:pt x="0" y="3"/>
                          <a:pt x="1" y="0"/>
                          <a:pt x="7" y="2"/>
                        </a:cubicBezTo>
                        <a:cubicBezTo>
                          <a:pt x="14" y="5"/>
                          <a:pt x="21" y="9"/>
                          <a:pt x="21" y="5"/>
                        </a:cubicBezTo>
                        <a:cubicBezTo>
                          <a:pt x="21" y="0"/>
                          <a:pt x="23" y="3"/>
                          <a:pt x="23" y="3"/>
                        </a:cubicBezTo>
                        <a:close/>
                      </a:path>
                    </a:pathLst>
                  </a:custGeom>
                  <a:solidFill>
                    <a:srgbClr val="2C3E50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98" name="Freeform 144">
                    <a:extLst>
                      <a:ext uri="{FF2B5EF4-FFF2-40B4-BE49-F238E27FC236}">
                        <a16:creationId xmlns:a16="http://schemas.microsoft.com/office/drawing/2014/main" id="{BC6743DB-F4BD-1841-BE44-EDD54FBB39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87875" y="3530600"/>
                    <a:ext cx="339725" cy="49213"/>
                  </a:xfrm>
                  <a:custGeom>
                    <a:avLst/>
                    <a:gdLst>
                      <a:gd name="T0" fmla="*/ 0 w 124"/>
                      <a:gd name="T1" fmla="*/ 0 h 18"/>
                      <a:gd name="T2" fmla="*/ 120 w 124"/>
                      <a:gd name="T3" fmla="*/ 5 h 18"/>
                      <a:gd name="T4" fmla="*/ 121 w 124"/>
                      <a:gd name="T5" fmla="*/ 10 h 18"/>
                      <a:gd name="T6" fmla="*/ 107 w 124"/>
                      <a:gd name="T7" fmla="*/ 17 h 18"/>
                      <a:gd name="T8" fmla="*/ 6 w 124"/>
                      <a:gd name="T9" fmla="*/ 13 h 18"/>
                      <a:gd name="T10" fmla="*/ 0 w 124"/>
                      <a:gd name="T1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18">
                        <a:moveTo>
                          <a:pt x="0" y="0"/>
                        </a:moveTo>
                        <a:cubicBezTo>
                          <a:pt x="1" y="0"/>
                          <a:pt x="118" y="5"/>
                          <a:pt x="120" y="5"/>
                        </a:cubicBezTo>
                        <a:cubicBezTo>
                          <a:pt x="122" y="6"/>
                          <a:pt x="124" y="8"/>
                          <a:pt x="121" y="10"/>
                        </a:cubicBezTo>
                        <a:cubicBezTo>
                          <a:pt x="117" y="12"/>
                          <a:pt x="107" y="17"/>
                          <a:pt x="107" y="17"/>
                        </a:cubicBezTo>
                        <a:cubicBezTo>
                          <a:pt x="106" y="18"/>
                          <a:pt x="9" y="13"/>
                          <a:pt x="6" y="13"/>
                        </a:cubicBezTo>
                        <a:cubicBezTo>
                          <a:pt x="3" y="1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C3E50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799" name="Freeform 145">
                    <a:extLst>
                      <a:ext uri="{FF2B5EF4-FFF2-40B4-BE49-F238E27FC236}">
                        <a16:creationId xmlns:a16="http://schemas.microsoft.com/office/drawing/2014/main" id="{F26B09AB-392A-3150-BF70-EEACBEBD3C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86288" y="3629025"/>
                    <a:ext cx="355600" cy="193675"/>
                  </a:xfrm>
                  <a:custGeom>
                    <a:avLst/>
                    <a:gdLst>
                      <a:gd name="T0" fmla="*/ 8 w 130"/>
                      <a:gd name="T1" fmla="*/ 0 h 71"/>
                      <a:gd name="T2" fmla="*/ 6 w 130"/>
                      <a:gd name="T3" fmla="*/ 61 h 71"/>
                      <a:gd name="T4" fmla="*/ 43 w 130"/>
                      <a:gd name="T5" fmla="*/ 69 h 71"/>
                      <a:gd name="T6" fmla="*/ 103 w 130"/>
                      <a:gd name="T7" fmla="*/ 71 h 71"/>
                      <a:gd name="T8" fmla="*/ 101 w 130"/>
                      <a:gd name="T9" fmla="*/ 68 h 71"/>
                      <a:gd name="T10" fmla="*/ 22 w 130"/>
                      <a:gd name="T11" fmla="*/ 59 h 71"/>
                      <a:gd name="T12" fmla="*/ 12 w 130"/>
                      <a:gd name="T13" fmla="*/ 6 h 71"/>
                      <a:gd name="T14" fmla="*/ 8 w 130"/>
                      <a:gd name="T15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0" h="71">
                        <a:moveTo>
                          <a:pt x="8" y="0"/>
                        </a:moveTo>
                        <a:cubicBezTo>
                          <a:pt x="8" y="0"/>
                          <a:pt x="5" y="59"/>
                          <a:pt x="6" y="61"/>
                        </a:cubicBezTo>
                        <a:cubicBezTo>
                          <a:pt x="6" y="63"/>
                          <a:pt x="15" y="67"/>
                          <a:pt x="43" y="69"/>
                        </a:cubicBezTo>
                        <a:cubicBezTo>
                          <a:pt x="72" y="71"/>
                          <a:pt x="100" y="71"/>
                          <a:pt x="103" y="71"/>
                        </a:cubicBezTo>
                        <a:cubicBezTo>
                          <a:pt x="107" y="71"/>
                          <a:pt x="130" y="68"/>
                          <a:pt x="101" y="68"/>
                        </a:cubicBezTo>
                        <a:cubicBezTo>
                          <a:pt x="72" y="68"/>
                          <a:pt x="44" y="68"/>
                          <a:pt x="22" y="59"/>
                        </a:cubicBezTo>
                        <a:cubicBezTo>
                          <a:pt x="0" y="49"/>
                          <a:pt x="13" y="11"/>
                          <a:pt x="12" y="6"/>
                        </a:cubicBezTo>
                        <a:cubicBezTo>
                          <a:pt x="10" y="2"/>
                          <a:pt x="8" y="0"/>
                          <a:pt x="8" y="0"/>
                        </a:cubicBezTo>
                        <a:close/>
                      </a:path>
                    </a:pathLst>
                  </a:custGeom>
                  <a:solidFill>
                    <a:srgbClr val="2C3E50">
                      <a:lumMod val="75000"/>
                    </a:srgb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  <p:sp>
                <p:nvSpPr>
                  <p:cNvPr id="800" name="Freeform 146">
                    <a:extLst>
                      <a:ext uri="{FF2B5EF4-FFF2-40B4-BE49-F238E27FC236}">
                        <a16:creationId xmlns:a16="http://schemas.microsoft.com/office/drawing/2014/main" id="{66FB2B82-8051-0F49-3C3B-7146E05B49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41838" y="3662363"/>
                    <a:ext cx="925513" cy="254000"/>
                  </a:xfrm>
                  <a:custGeom>
                    <a:avLst/>
                    <a:gdLst>
                      <a:gd name="T0" fmla="*/ 336 w 338"/>
                      <a:gd name="T1" fmla="*/ 71 h 93"/>
                      <a:gd name="T2" fmla="*/ 305 w 338"/>
                      <a:gd name="T3" fmla="*/ 74 h 93"/>
                      <a:gd name="T4" fmla="*/ 267 w 338"/>
                      <a:gd name="T5" fmla="*/ 74 h 93"/>
                      <a:gd name="T6" fmla="*/ 248 w 338"/>
                      <a:gd name="T7" fmla="*/ 41 h 93"/>
                      <a:gd name="T8" fmla="*/ 241 w 338"/>
                      <a:gd name="T9" fmla="*/ 14 h 93"/>
                      <a:gd name="T10" fmla="*/ 236 w 338"/>
                      <a:gd name="T11" fmla="*/ 0 h 93"/>
                      <a:gd name="T12" fmla="*/ 235 w 338"/>
                      <a:gd name="T13" fmla="*/ 11 h 93"/>
                      <a:gd name="T14" fmla="*/ 221 w 338"/>
                      <a:gd name="T15" fmla="*/ 47 h 93"/>
                      <a:gd name="T16" fmla="*/ 195 w 338"/>
                      <a:gd name="T17" fmla="*/ 74 h 93"/>
                      <a:gd name="T18" fmla="*/ 122 w 338"/>
                      <a:gd name="T19" fmla="*/ 85 h 93"/>
                      <a:gd name="T20" fmla="*/ 33 w 338"/>
                      <a:gd name="T21" fmla="*/ 78 h 93"/>
                      <a:gd name="T22" fmla="*/ 3 w 338"/>
                      <a:gd name="T23" fmla="*/ 76 h 93"/>
                      <a:gd name="T24" fmla="*/ 8 w 338"/>
                      <a:gd name="T25" fmla="*/ 86 h 93"/>
                      <a:gd name="T26" fmla="*/ 77 w 338"/>
                      <a:gd name="T27" fmla="*/ 91 h 93"/>
                      <a:gd name="T28" fmla="*/ 165 w 338"/>
                      <a:gd name="T29" fmla="*/ 92 h 93"/>
                      <a:gd name="T30" fmla="*/ 226 w 338"/>
                      <a:gd name="T31" fmla="*/ 61 h 93"/>
                      <a:gd name="T32" fmla="*/ 234 w 338"/>
                      <a:gd name="T33" fmla="*/ 32 h 93"/>
                      <a:gd name="T34" fmla="*/ 244 w 338"/>
                      <a:gd name="T35" fmla="*/ 59 h 93"/>
                      <a:gd name="T36" fmla="*/ 265 w 338"/>
                      <a:gd name="T37" fmla="*/ 78 h 93"/>
                      <a:gd name="T38" fmla="*/ 305 w 338"/>
                      <a:gd name="T39" fmla="*/ 79 h 93"/>
                      <a:gd name="T40" fmla="*/ 335 w 338"/>
                      <a:gd name="T41" fmla="*/ 79 h 93"/>
                      <a:gd name="T42" fmla="*/ 336 w 338"/>
                      <a:gd name="T43" fmla="*/ 71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38" h="93">
                        <a:moveTo>
                          <a:pt x="336" y="71"/>
                        </a:moveTo>
                        <a:cubicBezTo>
                          <a:pt x="305" y="74"/>
                          <a:pt x="305" y="74"/>
                          <a:pt x="305" y="74"/>
                        </a:cubicBezTo>
                        <a:cubicBezTo>
                          <a:pt x="267" y="74"/>
                          <a:pt x="267" y="74"/>
                          <a:pt x="267" y="74"/>
                        </a:cubicBezTo>
                        <a:cubicBezTo>
                          <a:pt x="267" y="74"/>
                          <a:pt x="254" y="71"/>
                          <a:pt x="248" y="41"/>
                        </a:cubicBezTo>
                        <a:cubicBezTo>
                          <a:pt x="241" y="12"/>
                          <a:pt x="241" y="14"/>
                          <a:pt x="241" y="14"/>
                        </a:cubicBezTo>
                        <a:cubicBezTo>
                          <a:pt x="236" y="0"/>
                          <a:pt x="236" y="0"/>
                          <a:pt x="236" y="0"/>
                        </a:cubicBezTo>
                        <a:cubicBezTo>
                          <a:pt x="235" y="11"/>
                          <a:pt x="235" y="11"/>
                          <a:pt x="235" y="11"/>
                        </a:cubicBezTo>
                        <a:cubicBezTo>
                          <a:pt x="233" y="16"/>
                          <a:pt x="227" y="33"/>
                          <a:pt x="221" y="47"/>
                        </a:cubicBezTo>
                        <a:cubicBezTo>
                          <a:pt x="213" y="65"/>
                          <a:pt x="216" y="56"/>
                          <a:pt x="195" y="74"/>
                        </a:cubicBezTo>
                        <a:cubicBezTo>
                          <a:pt x="174" y="92"/>
                          <a:pt x="134" y="85"/>
                          <a:pt x="122" y="85"/>
                        </a:cubicBezTo>
                        <a:cubicBezTo>
                          <a:pt x="110" y="85"/>
                          <a:pt x="33" y="78"/>
                          <a:pt x="33" y="78"/>
                        </a:cubicBezTo>
                        <a:cubicBezTo>
                          <a:pt x="33" y="78"/>
                          <a:pt x="6" y="75"/>
                          <a:pt x="3" y="76"/>
                        </a:cubicBezTo>
                        <a:cubicBezTo>
                          <a:pt x="0" y="78"/>
                          <a:pt x="5" y="83"/>
                          <a:pt x="8" y="86"/>
                        </a:cubicBezTo>
                        <a:cubicBezTo>
                          <a:pt x="12" y="88"/>
                          <a:pt x="30" y="90"/>
                          <a:pt x="77" y="91"/>
                        </a:cubicBezTo>
                        <a:cubicBezTo>
                          <a:pt x="125" y="92"/>
                          <a:pt x="131" y="93"/>
                          <a:pt x="165" y="92"/>
                        </a:cubicBezTo>
                        <a:cubicBezTo>
                          <a:pt x="199" y="91"/>
                          <a:pt x="218" y="70"/>
                          <a:pt x="226" y="61"/>
                        </a:cubicBezTo>
                        <a:cubicBezTo>
                          <a:pt x="231" y="57"/>
                          <a:pt x="233" y="44"/>
                          <a:pt x="234" y="32"/>
                        </a:cubicBezTo>
                        <a:cubicBezTo>
                          <a:pt x="236" y="40"/>
                          <a:pt x="241" y="56"/>
                          <a:pt x="244" y="59"/>
                        </a:cubicBezTo>
                        <a:cubicBezTo>
                          <a:pt x="248" y="64"/>
                          <a:pt x="259" y="78"/>
                          <a:pt x="265" y="78"/>
                        </a:cubicBezTo>
                        <a:cubicBezTo>
                          <a:pt x="270" y="78"/>
                          <a:pt x="284" y="79"/>
                          <a:pt x="305" y="79"/>
                        </a:cubicBezTo>
                        <a:cubicBezTo>
                          <a:pt x="305" y="79"/>
                          <a:pt x="332" y="82"/>
                          <a:pt x="335" y="79"/>
                        </a:cubicBezTo>
                        <a:cubicBezTo>
                          <a:pt x="338" y="75"/>
                          <a:pt x="336" y="71"/>
                          <a:pt x="336" y="71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4288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</a:endParaRPr>
                  </a:p>
                </p:txBody>
              </p:sp>
            </p:grpSp>
            <p:sp>
              <p:nvSpPr>
                <p:cNvPr id="784" name="Freeform 147">
                  <a:extLst>
                    <a:ext uri="{FF2B5EF4-FFF2-40B4-BE49-F238E27FC236}">
                      <a16:creationId xmlns:a16="http://schemas.microsoft.com/office/drawing/2014/main" id="{46FB1E48-23D4-D778-0F44-FB45805381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64113" y="2797175"/>
                  <a:ext cx="34925" cy="11113"/>
                </a:xfrm>
                <a:custGeom>
                  <a:avLst/>
                  <a:gdLst>
                    <a:gd name="T0" fmla="*/ 5 w 13"/>
                    <a:gd name="T1" fmla="*/ 4 h 4"/>
                    <a:gd name="T2" fmla="*/ 8 w 13"/>
                    <a:gd name="T3" fmla="*/ 0 h 4"/>
                    <a:gd name="T4" fmla="*/ 5 w 1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">
                      <a:moveTo>
                        <a:pt x="5" y="4"/>
                      </a:moveTo>
                      <a:cubicBezTo>
                        <a:pt x="7" y="4"/>
                        <a:pt x="13" y="0"/>
                        <a:pt x="8" y="0"/>
                      </a:cubicBezTo>
                      <a:cubicBezTo>
                        <a:pt x="6" y="0"/>
                        <a:pt x="0" y="4"/>
                        <a:pt x="5" y="4"/>
                      </a:cubicBezTo>
                      <a:close/>
                    </a:path>
                  </a:pathLst>
                </a:custGeom>
                <a:solidFill>
                  <a:srgbClr val="CA9E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</a:endParaRPr>
                </a:p>
              </p:txBody>
            </p:sp>
          </p:grpSp>
        </p:grpSp>
      </p:grpSp>
      <p:sp>
        <p:nvSpPr>
          <p:cNvPr id="818" name="TextBox 817">
            <a:extLst>
              <a:ext uri="{FF2B5EF4-FFF2-40B4-BE49-F238E27FC236}">
                <a16:creationId xmlns:a16="http://schemas.microsoft.com/office/drawing/2014/main" id="{04BBCAA8-4231-2A5A-C6B4-35D4778F95AF}"/>
              </a:ext>
            </a:extLst>
          </p:cNvPr>
          <p:cNvSpPr txBox="1"/>
          <p:nvPr/>
        </p:nvSpPr>
        <p:spPr>
          <a:xfrm>
            <a:off x="8487628" y="5746984"/>
            <a:ext cx="123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Highly Trained BD Team</a:t>
            </a:r>
          </a:p>
        </p:txBody>
      </p:sp>
      <p:sp>
        <p:nvSpPr>
          <p:cNvPr id="821" name="TextBox 820">
            <a:extLst>
              <a:ext uri="{FF2B5EF4-FFF2-40B4-BE49-F238E27FC236}">
                <a16:creationId xmlns:a16="http://schemas.microsoft.com/office/drawing/2014/main" id="{1B20B95B-3118-0935-4C18-2C9CC9CFCE91}"/>
              </a:ext>
            </a:extLst>
          </p:cNvPr>
          <p:cNvSpPr txBox="1"/>
          <p:nvPr/>
        </p:nvSpPr>
        <p:spPr>
          <a:xfrm>
            <a:off x="9623716" y="5747434"/>
            <a:ext cx="123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Detailed</a:t>
            </a:r>
          </a:p>
          <a:p>
            <a:r>
              <a:rPr lang="en-US" sz="1200" b="1"/>
              <a:t>Processes</a:t>
            </a:r>
          </a:p>
        </p:txBody>
      </p:sp>
      <p:sp>
        <p:nvSpPr>
          <p:cNvPr id="822" name="TextBox 821">
            <a:extLst>
              <a:ext uri="{FF2B5EF4-FFF2-40B4-BE49-F238E27FC236}">
                <a16:creationId xmlns:a16="http://schemas.microsoft.com/office/drawing/2014/main" id="{4350B608-ABE2-ACAD-0906-13D36582A3B3}"/>
              </a:ext>
            </a:extLst>
          </p:cNvPr>
          <p:cNvSpPr txBox="1"/>
          <p:nvPr/>
        </p:nvSpPr>
        <p:spPr>
          <a:xfrm>
            <a:off x="10474184" y="5730868"/>
            <a:ext cx="160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Professional Subscriptions and AI</a:t>
            </a:r>
          </a:p>
        </p:txBody>
      </p:sp>
      <p:grpSp>
        <p:nvGrpSpPr>
          <p:cNvPr id="906" name="Gruppieren 105">
            <a:extLst>
              <a:ext uri="{FF2B5EF4-FFF2-40B4-BE49-F238E27FC236}">
                <a16:creationId xmlns:a16="http://schemas.microsoft.com/office/drawing/2014/main" id="{5EC2F1A7-FD74-5E2F-2FA7-3F42B929ADFB}"/>
              </a:ext>
            </a:extLst>
          </p:cNvPr>
          <p:cNvGrpSpPr/>
          <p:nvPr/>
        </p:nvGrpSpPr>
        <p:grpSpPr bwMode="gray">
          <a:xfrm>
            <a:off x="9660020" y="4755817"/>
            <a:ext cx="502874" cy="996544"/>
            <a:chOff x="747544" y="1056958"/>
            <a:chExt cx="2518760" cy="4991417"/>
          </a:xfrm>
        </p:grpSpPr>
        <p:sp>
          <p:nvSpPr>
            <p:cNvPr id="907" name="Freeform 6">
              <a:extLst>
                <a:ext uri="{FF2B5EF4-FFF2-40B4-BE49-F238E27FC236}">
                  <a16:creationId xmlns:a16="http://schemas.microsoft.com/office/drawing/2014/main" id="{D1733C2B-8821-F03A-6D8B-E27967245EA0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5063" y="5216525"/>
              <a:ext cx="2100263" cy="817563"/>
            </a:xfrm>
            <a:custGeom>
              <a:avLst/>
              <a:gdLst>
                <a:gd name="T0" fmla="*/ 1548 w 1608"/>
                <a:gd name="T1" fmla="*/ 478 h 626"/>
                <a:gd name="T2" fmla="*/ 1456 w 1608"/>
                <a:gd name="T3" fmla="*/ 276 h 626"/>
                <a:gd name="T4" fmla="*/ 1424 w 1608"/>
                <a:gd name="T5" fmla="*/ 172 h 626"/>
                <a:gd name="T6" fmla="*/ 1356 w 1608"/>
                <a:gd name="T7" fmla="*/ 32 h 626"/>
                <a:gd name="T8" fmla="*/ 1350 w 1608"/>
                <a:gd name="T9" fmla="*/ 28 h 626"/>
                <a:gd name="T10" fmla="*/ 1276 w 1608"/>
                <a:gd name="T11" fmla="*/ 0 h 626"/>
                <a:gd name="T12" fmla="*/ 1188 w 1608"/>
                <a:gd name="T13" fmla="*/ 48 h 626"/>
                <a:gd name="T14" fmla="*/ 902 w 1608"/>
                <a:gd name="T15" fmla="*/ 168 h 626"/>
                <a:gd name="T16" fmla="*/ 666 w 1608"/>
                <a:gd name="T17" fmla="*/ 276 h 626"/>
                <a:gd name="T18" fmla="*/ 418 w 1608"/>
                <a:gd name="T19" fmla="*/ 286 h 626"/>
                <a:gd name="T20" fmla="*/ 324 w 1608"/>
                <a:gd name="T21" fmla="*/ 306 h 626"/>
                <a:gd name="T22" fmla="*/ 120 w 1608"/>
                <a:gd name="T23" fmla="*/ 202 h 626"/>
                <a:gd name="T24" fmla="*/ 117 w 1608"/>
                <a:gd name="T25" fmla="*/ 220 h 626"/>
                <a:gd name="T26" fmla="*/ 106 w 1608"/>
                <a:gd name="T27" fmla="*/ 322 h 626"/>
                <a:gd name="T28" fmla="*/ 116 w 1608"/>
                <a:gd name="T29" fmla="*/ 384 h 626"/>
                <a:gd name="T30" fmla="*/ 76 w 1608"/>
                <a:gd name="T31" fmla="*/ 474 h 626"/>
                <a:gd name="T32" fmla="*/ 22 w 1608"/>
                <a:gd name="T33" fmla="*/ 566 h 626"/>
                <a:gd name="T34" fmla="*/ 16 w 1608"/>
                <a:gd name="T35" fmla="*/ 624 h 626"/>
                <a:gd name="T36" fmla="*/ 1608 w 1608"/>
                <a:gd name="T37" fmla="*/ 624 h 626"/>
                <a:gd name="T38" fmla="*/ 1548 w 1608"/>
                <a:gd name="T39" fmla="*/ 47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8" h="626">
                  <a:moveTo>
                    <a:pt x="1548" y="478"/>
                  </a:moveTo>
                  <a:cubicBezTo>
                    <a:pt x="1534" y="462"/>
                    <a:pt x="1456" y="296"/>
                    <a:pt x="1456" y="276"/>
                  </a:cubicBezTo>
                  <a:cubicBezTo>
                    <a:pt x="1456" y="256"/>
                    <a:pt x="1438" y="202"/>
                    <a:pt x="1424" y="172"/>
                  </a:cubicBezTo>
                  <a:cubicBezTo>
                    <a:pt x="1411" y="145"/>
                    <a:pt x="1382" y="54"/>
                    <a:pt x="1356" y="32"/>
                  </a:cubicBezTo>
                  <a:cubicBezTo>
                    <a:pt x="1354" y="30"/>
                    <a:pt x="1352" y="29"/>
                    <a:pt x="1350" y="28"/>
                  </a:cubicBezTo>
                  <a:cubicBezTo>
                    <a:pt x="1322" y="18"/>
                    <a:pt x="1276" y="0"/>
                    <a:pt x="1276" y="0"/>
                  </a:cubicBezTo>
                  <a:cubicBezTo>
                    <a:pt x="1276" y="0"/>
                    <a:pt x="1238" y="26"/>
                    <a:pt x="1188" y="48"/>
                  </a:cubicBezTo>
                  <a:cubicBezTo>
                    <a:pt x="1138" y="70"/>
                    <a:pt x="1048" y="90"/>
                    <a:pt x="902" y="168"/>
                  </a:cubicBezTo>
                  <a:cubicBezTo>
                    <a:pt x="756" y="246"/>
                    <a:pt x="742" y="254"/>
                    <a:pt x="666" y="276"/>
                  </a:cubicBezTo>
                  <a:cubicBezTo>
                    <a:pt x="590" y="298"/>
                    <a:pt x="540" y="308"/>
                    <a:pt x="418" y="286"/>
                  </a:cubicBezTo>
                  <a:cubicBezTo>
                    <a:pt x="418" y="286"/>
                    <a:pt x="384" y="322"/>
                    <a:pt x="324" y="306"/>
                  </a:cubicBezTo>
                  <a:cubicBezTo>
                    <a:pt x="264" y="290"/>
                    <a:pt x="164" y="286"/>
                    <a:pt x="120" y="202"/>
                  </a:cubicBezTo>
                  <a:cubicBezTo>
                    <a:pt x="120" y="202"/>
                    <a:pt x="119" y="209"/>
                    <a:pt x="117" y="220"/>
                  </a:cubicBezTo>
                  <a:cubicBezTo>
                    <a:pt x="113" y="251"/>
                    <a:pt x="106" y="315"/>
                    <a:pt x="106" y="322"/>
                  </a:cubicBezTo>
                  <a:cubicBezTo>
                    <a:pt x="106" y="332"/>
                    <a:pt x="122" y="382"/>
                    <a:pt x="116" y="384"/>
                  </a:cubicBezTo>
                  <a:cubicBezTo>
                    <a:pt x="110" y="386"/>
                    <a:pt x="84" y="460"/>
                    <a:pt x="76" y="474"/>
                  </a:cubicBezTo>
                  <a:cubicBezTo>
                    <a:pt x="68" y="488"/>
                    <a:pt x="44" y="536"/>
                    <a:pt x="22" y="566"/>
                  </a:cubicBezTo>
                  <a:cubicBezTo>
                    <a:pt x="0" y="596"/>
                    <a:pt x="8" y="622"/>
                    <a:pt x="16" y="624"/>
                  </a:cubicBezTo>
                  <a:cubicBezTo>
                    <a:pt x="24" y="626"/>
                    <a:pt x="1608" y="624"/>
                    <a:pt x="1608" y="624"/>
                  </a:cubicBezTo>
                  <a:cubicBezTo>
                    <a:pt x="1608" y="624"/>
                    <a:pt x="1562" y="494"/>
                    <a:pt x="1548" y="478"/>
                  </a:cubicBezTo>
                  <a:close/>
                </a:path>
              </a:pathLst>
            </a:custGeom>
            <a:solidFill>
              <a:srgbClr val="080808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08" name="Freeform 7">
              <a:extLst>
                <a:ext uri="{FF2B5EF4-FFF2-40B4-BE49-F238E27FC236}">
                  <a16:creationId xmlns:a16="http://schemas.microsoft.com/office/drawing/2014/main" id="{FB7608AB-8903-D1FE-5E4F-8BD5EF5E9DD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3121" y="3716338"/>
              <a:ext cx="1316417" cy="1049345"/>
            </a:xfrm>
            <a:custGeom>
              <a:avLst/>
              <a:gdLst>
                <a:gd name="T0" fmla="*/ 896 w 1015"/>
                <a:gd name="T1" fmla="*/ 637 h 810"/>
                <a:gd name="T2" fmla="*/ 638 w 1015"/>
                <a:gd name="T3" fmla="*/ 362 h 810"/>
                <a:gd name="T4" fmla="*/ 541 w 1015"/>
                <a:gd name="T5" fmla="*/ 272 h 810"/>
                <a:gd name="T6" fmla="*/ 468 w 1015"/>
                <a:gd name="T7" fmla="*/ 209 h 810"/>
                <a:gd name="T8" fmla="*/ 363 w 1015"/>
                <a:gd name="T9" fmla="*/ 111 h 810"/>
                <a:gd name="T10" fmla="*/ 204 w 1015"/>
                <a:gd name="T11" fmla="*/ 0 h 810"/>
                <a:gd name="T12" fmla="*/ 184 w 1015"/>
                <a:gd name="T13" fmla="*/ 58 h 810"/>
                <a:gd name="T14" fmla="*/ 8 w 1015"/>
                <a:gd name="T15" fmla="*/ 563 h 810"/>
                <a:gd name="T16" fmla="*/ 29 w 1015"/>
                <a:gd name="T17" fmla="*/ 618 h 810"/>
                <a:gd name="T18" fmla="*/ 338 w 1015"/>
                <a:gd name="T19" fmla="*/ 709 h 810"/>
                <a:gd name="T20" fmla="*/ 365 w 1015"/>
                <a:gd name="T21" fmla="*/ 690 h 810"/>
                <a:gd name="T22" fmla="*/ 503 w 1015"/>
                <a:gd name="T23" fmla="*/ 680 h 810"/>
                <a:gd name="T24" fmla="*/ 677 w 1015"/>
                <a:gd name="T25" fmla="*/ 721 h 810"/>
                <a:gd name="T26" fmla="*/ 725 w 1015"/>
                <a:gd name="T27" fmla="*/ 775 h 810"/>
                <a:gd name="T28" fmla="*/ 733 w 1015"/>
                <a:gd name="T29" fmla="*/ 791 h 810"/>
                <a:gd name="T30" fmla="*/ 871 w 1015"/>
                <a:gd name="T31" fmla="*/ 803 h 810"/>
                <a:gd name="T32" fmla="*/ 1000 w 1015"/>
                <a:gd name="T33" fmla="*/ 786 h 810"/>
                <a:gd name="T34" fmla="*/ 1015 w 1015"/>
                <a:gd name="T35" fmla="*/ 742 h 810"/>
                <a:gd name="T36" fmla="*/ 896 w 1015"/>
                <a:gd name="T37" fmla="*/ 637 h 810"/>
                <a:gd name="connsiteX0" fmla="*/ 8760 w 9932"/>
                <a:gd name="connsiteY0" fmla="*/ 7864 h 9925"/>
                <a:gd name="connsiteX1" fmla="*/ 6218 w 9932"/>
                <a:gd name="connsiteY1" fmla="*/ 4469 h 9925"/>
                <a:gd name="connsiteX2" fmla="*/ 5262 w 9932"/>
                <a:gd name="connsiteY2" fmla="*/ 3358 h 9925"/>
                <a:gd name="connsiteX3" fmla="*/ 4543 w 9932"/>
                <a:gd name="connsiteY3" fmla="*/ 2580 h 9925"/>
                <a:gd name="connsiteX4" fmla="*/ 3831 w 9932"/>
                <a:gd name="connsiteY4" fmla="*/ 649 h 9925"/>
                <a:gd name="connsiteX5" fmla="*/ 1942 w 9932"/>
                <a:gd name="connsiteY5" fmla="*/ 0 h 9925"/>
                <a:gd name="connsiteX6" fmla="*/ 1745 w 9932"/>
                <a:gd name="connsiteY6" fmla="*/ 716 h 9925"/>
                <a:gd name="connsiteX7" fmla="*/ 11 w 9932"/>
                <a:gd name="connsiteY7" fmla="*/ 6951 h 9925"/>
                <a:gd name="connsiteX8" fmla="*/ 218 w 9932"/>
                <a:gd name="connsiteY8" fmla="*/ 7630 h 9925"/>
                <a:gd name="connsiteX9" fmla="*/ 3262 w 9932"/>
                <a:gd name="connsiteY9" fmla="*/ 8753 h 9925"/>
                <a:gd name="connsiteX10" fmla="*/ 3528 w 9932"/>
                <a:gd name="connsiteY10" fmla="*/ 8519 h 9925"/>
                <a:gd name="connsiteX11" fmla="*/ 4888 w 9932"/>
                <a:gd name="connsiteY11" fmla="*/ 8395 h 9925"/>
                <a:gd name="connsiteX12" fmla="*/ 6602 w 9932"/>
                <a:gd name="connsiteY12" fmla="*/ 8901 h 9925"/>
                <a:gd name="connsiteX13" fmla="*/ 7075 w 9932"/>
                <a:gd name="connsiteY13" fmla="*/ 9568 h 9925"/>
                <a:gd name="connsiteX14" fmla="*/ 7154 w 9932"/>
                <a:gd name="connsiteY14" fmla="*/ 9765 h 9925"/>
                <a:gd name="connsiteX15" fmla="*/ 8513 w 9932"/>
                <a:gd name="connsiteY15" fmla="*/ 9914 h 9925"/>
                <a:gd name="connsiteX16" fmla="*/ 9784 w 9932"/>
                <a:gd name="connsiteY16" fmla="*/ 9704 h 9925"/>
                <a:gd name="connsiteX17" fmla="*/ 9932 w 9932"/>
                <a:gd name="connsiteY17" fmla="*/ 9160 h 9925"/>
                <a:gd name="connsiteX18" fmla="*/ 8760 w 9932"/>
                <a:gd name="connsiteY18" fmla="*/ 7864 h 9925"/>
                <a:gd name="connsiteX0" fmla="*/ 8819 w 9999"/>
                <a:gd name="connsiteY0" fmla="*/ 7923 h 10000"/>
                <a:gd name="connsiteX1" fmla="*/ 6260 w 9999"/>
                <a:gd name="connsiteY1" fmla="*/ 4503 h 10000"/>
                <a:gd name="connsiteX2" fmla="*/ 5297 w 9999"/>
                <a:gd name="connsiteY2" fmla="*/ 3383 h 10000"/>
                <a:gd name="connsiteX3" fmla="*/ 4989 w 9999"/>
                <a:gd name="connsiteY3" fmla="*/ 2168 h 10000"/>
                <a:gd name="connsiteX4" fmla="*/ 3856 w 9999"/>
                <a:gd name="connsiteY4" fmla="*/ 654 h 10000"/>
                <a:gd name="connsiteX5" fmla="*/ 1954 w 9999"/>
                <a:gd name="connsiteY5" fmla="*/ 0 h 10000"/>
                <a:gd name="connsiteX6" fmla="*/ 1756 w 9999"/>
                <a:gd name="connsiteY6" fmla="*/ 721 h 10000"/>
                <a:gd name="connsiteX7" fmla="*/ 10 w 9999"/>
                <a:gd name="connsiteY7" fmla="*/ 7004 h 10000"/>
                <a:gd name="connsiteX8" fmla="*/ 218 w 9999"/>
                <a:gd name="connsiteY8" fmla="*/ 7688 h 10000"/>
                <a:gd name="connsiteX9" fmla="*/ 3283 w 9999"/>
                <a:gd name="connsiteY9" fmla="*/ 8819 h 10000"/>
                <a:gd name="connsiteX10" fmla="*/ 3551 w 9999"/>
                <a:gd name="connsiteY10" fmla="*/ 8583 h 10000"/>
                <a:gd name="connsiteX11" fmla="*/ 4920 w 9999"/>
                <a:gd name="connsiteY11" fmla="*/ 8458 h 10000"/>
                <a:gd name="connsiteX12" fmla="*/ 6646 w 9999"/>
                <a:gd name="connsiteY12" fmla="*/ 8968 h 10000"/>
                <a:gd name="connsiteX13" fmla="*/ 7122 w 9999"/>
                <a:gd name="connsiteY13" fmla="*/ 9640 h 10000"/>
                <a:gd name="connsiteX14" fmla="*/ 7202 w 9999"/>
                <a:gd name="connsiteY14" fmla="*/ 9839 h 10000"/>
                <a:gd name="connsiteX15" fmla="*/ 8570 w 9999"/>
                <a:gd name="connsiteY15" fmla="*/ 9989 h 10000"/>
                <a:gd name="connsiteX16" fmla="*/ 9850 w 9999"/>
                <a:gd name="connsiteY16" fmla="*/ 9777 h 10000"/>
                <a:gd name="connsiteX17" fmla="*/ 9999 w 9999"/>
                <a:gd name="connsiteY17" fmla="*/ 9229 h 10000"/>
                <a:gd name="connsiteX18" fmla="*/ 8819 w 9999"/>
                <a:gd name="connsiteY18" fmla="*/ 7923 h 10000"/>
                <a:gd name="connsiteX0" fmla="*/ 8820 w 10000"/>
                <a:gd name="connsiteY0" fmla="*/ 7923 h 10000"/>
                <a:gd name="connsiteX1" fmla="*/ 6894 w 10000"/>
                <a:gd name="connsiteY1" fmla="*/ 4163 h 10000"/>
                <a:gd name="connsiteX2" fmla="*/ 5298 w 10000"/>
                <a:gd name="connsiteY2" fmla="*/ 3383 h 10000"/>
                <a:gd name="connsiteX3" fmla="*/ 4989 w 10000"/>
                <a:gd name="connsiteY3" fmla="*/ 2168 h 10000"/>
                <a:gd name="connsiteX4" fmla="*/ 3856 w 10000"/>
                <a:gd name="connsiteY4" fmla="*/ 654 h 10000"/>
                <a:gd name="connsiteX5" fmla="*/ 1954 w 10000"/>
                <a:gd name="connsiteY5" fmla="*/ 0 h 10000"/>
                <a:gd name="connsiteX6" fmla="*/ 1756 w 10000"/>
                <a:gd name="connsiteY6" fmla="*/ 721 h 10000"/>
                <a:gd name="connsiteX7" fmla="*/ 10 w 10000"/>
                <a:gd name="connsiteY7" fmla="*/ 7004 h 10000"/>
                <a:gd name="connsiteX8" fmla="*/ 218 w 10000"/>
                <a:gd name="connsiteY8" fmla="*/ 7688 h 10000"/>
                <a:gd name="connsiteX9" fmla="*/ 3283 w 10000"/>
                <a:gd name="connsiteY9" fmla="*/ 8819 h 10000"/>
                <a:gd name="connsiteX10" fmla="*/ 3551 w 10000"/>
                <a:gd name="connsiteY10" fmla="*/ 8583 h 10000"/>
                <a:gd name="connsiteX11" fmla="*/ 4920 w 10000"/>
                <a:gd name="connsiteY11" fmla="*/ 8458 h 10000"/>
                <a:gd name="connsiteX12" fmla="*/ 6647 w 10000"/>
                <a:gd name="connsiteY12" fmla="*/ 8968 h 10000"/>
                <a:gd name="connsiteX13" fmla="*/ 7123 w 10000"/>
                <a:gd name="connsiteY13" fmla="*/ 9640 h 10000"/>
                <a:gd name="connsiteX14" fmla="*/ 7203 w 10000"/>
                <a:gd name="connsiteY14" fmla="*/ 9839 h 10000"/>
                <a:gd name="connsiteX15" fmla="*/ 8571 w 10000"/>
                <a:gd name="connsiteY15" fmla="*/ 9989 h 10000"/>
                <a:gd name="connsiteX16" fmla="*/ 9851 w 10000"/>
                <a:gd name="connsiteY16" fmla="*/ 9777 h 10000"/>
                <a:gd name="connsiteX17" fmla="*/ 10000 w 10000"/>
                <a:gd name="connsiteY17" fmla="*/ 9229 h 10000"/>
                <a:gd name="connsiteX18" fmla="*/ 8820 w 10000"/>
                <a:gd name="connsiteY18" fmla="*/ 7923 h 10000"/>
                <a:gd name="connsiteX0" fmla="*/ 8820 w 10000"/>
                <a:gd name="connsiteY0" fmla="*/ 7923 h 10000"/>
                <a:gd name="connsiteX1" fmla="*/ 6894 w 10000"/>
                <a:gd name="connsiteY1" fmla="*/ 4163 h 10000"/>
                <a:gd name="connsiteX2" fmla="*/ 5967 w 10000"/>
                <a:gd name="connsiteY2" fmla="*/ 2770 h 10000"/>
                <a:gd name="connsiteX3" fmla="*/ 4989 w 10000"/>
                <a:gd name="connsiteY3" fmla="*/ 2168 h 10000"/>
                <a:gd name="connsiteX4" fmla="*/ 3856 w 10000"/>
                <a:gd name="connsiteY4" fmla="*/ 654 h 10000"/>
                <a:gd name="connsiteX5" fmla="*/ 1954 w 10000"/>
                <a:gd name="connsiteY5" fmla="*/ 0 h 10000"/>
                <a:gd name="connsiteX6" fmla="*/ 1756 w 10000"/>
                <a:gd name="connsiteY6" fmla="*/ 721 h 10000"/>
                <a:gd name="connsiteX7" fmla="*/ 10 w 10000"/>
                <a:gd name="connsiteY7" fmla="*/ 7004 h 10000"/>
                <a:gd name="connsiteX8" fmla="*/ 218 w 10000"/>
                <a:gd name="connsiteY8" fmla="*/ 7688 h 10000"/>
                <a:gd name="connsiteX9" fmla="*/ 3283 w 10000"/>
                <a:gd name="connsiteY9" fmla="*/ 8819 h 10000"/>
                <a:gd name="connsiteX10" fmla="*/ 3551 w 10000"/>
                <a:gd name="connsiteY10" fmla="*/ 8583 h 10000"/>
                <a:gd name="connsiteX11" fmla="*/ 4920 w 10000"/>
                <a:gd name="connsiteY11" fmla="*/ 8458 h 10000"/>
                <a:gd name="connsiteX12" fmla="*/ 6647 w 10000"/>
                <a:gd name="connsiteY12" fmla="*/ 8968 h 10000"/>
                <a:gd name="connsiteX13" fmla="*/ 7123 w 10000"/>
                <a:gd name="connsiteY13" fmla="*/ 9640 h 10000"/>
                <a:gd name="connsiteX14" fmla="*/ 7203 w 10000"/>
                <a:gd name="connsiteY14" fmla="*/ 9839 h 10000"/>
                <a:gd name="connsiteX15" fmla="*/ 8571 w 10000"/>
                <a:gd name="connsiteY15" fmla="*/ 9989 h 10000"/>
                <a:gd name="connsiteX16" fmla="*/ 9851 w 10000"/>
                <a:gd name="connsiteY16" fmla="*/ 9777 h 10000"/>
                <a:gd name="connsiteX17" fmla="*/ 10000 w 10000"/>
                <a:gd name="connsiteY17" fmla="*/ 9229 h 10000"/>
                <a:gd name="connsiteX18" fmla="*/ 8820 w 10000"/>
                <a:gd name="connsiteY18" fmla="*/ 7923 h 10000"/>
                <a:gd name="connsiteX0" fmla="*/ 9706 w 10000"/>
                <a:gd name="connsiteY0" fmla="*/ 7242 h 10000"/>
                <a:gd name="connsiteX1" fmla="*/ 6894 w 10000"/>
                <a:gd name="connsiteY1" fmla="*/ 4163 h 10000"/>
                <a:gd name="connsiteX2" fmla="*/ 5967 w 10000"/>
                <a:gd name="connsiteY2" fmla="*/ 2770 h 10000"/>
                <a:gd name="connsiteX3" fmla="*/ 4989 w 10000"/>
                <a:gd name="connsiteY3" fmla="*/ 2168 h 10000"/>
                <a:gd name="connsiteX4" fmla="*/ 3856 w 10000"/>
                <a:gd name="connsiteY4" fmla="*/ 654 h 10000"/>
                <a:gd name="connsiteX5" fmla="*/ 1954 w 10000"/>
                <a:gd name="connsiteY5" fmla="*/ 0 h 10000"/>
                <a:gd name="connsiteX6" fmla="*/ 1756 w 10000"/>
                <a:gd name="connsiteY6" fmla="*/ 721 h 10000"/>
                <a:gd name="connsiteX7" fmla="*/ 10 w 10000"/>
                <a:gd name="connsiteY7" fmla="*/ 7004 h 10000"/>
                <a:gd name="connsiteX8" fmla="*/ 218 w 10000"/>
                <a:gd name="connsiteY8" fmla="*/ 7688 h 10000"/>
                <a:gd name="connsiteX9" fmla="*/ 3283 w 10000"/>
                <a:gd name="connsiteY9" fmla="*/ 8819 h 10000"/>
                <a:gd name="connsiteX10" fmla="*/ 3551 w 10000"/>
                <a:gd name="connsiteY10" fmla="*/ 8583 h 10000"/>
                <a:gd name="connsiteX11" fmla="*/ 4920 w 10000"/>
                <a:gd name="connsiteY11" fmla="*/ 8458 h 10000"/>
                <a:gd name="connsiteX12" fmla="*/ 6647 w 10000"/>
                <a:gd name="connsiteY12" fmla="*/ 8968 h 10000"/>
                <a:gd name="connsiteX13" fmla="*/ 7123 w 10000"/>
                <a:gd name="connsiteY13" fmla="*/ 9640 h 10000"/>
                <a:gd name="connsiteX14" fmla="*/ 7203 w 10000"/>
                <a:gd name="connsiteY14" fmla="*/ 9839 h 10000"/>
                <a:gd name="connsiteX15" fmla="*/ 8571 w 10000"/>
                <a:gd name="connsiteY15" fmla="*/ 9989 h 10000"/>
                <a:gd name="connsiteX16" fmla="*/ 9851 w 10000"/>
                <a:gd name="connsiteY16" fmla="*/ 9777 h 10000"/>
                <a:gd name="connsiteX17" fmla="*/ 10000 w 10000"/>
                <a:gd name="connsiteY17" fmla="*/ 9229 h 10000"/>
                <a:gd name="connsiteX18" fmla="*/ 9706 w 10000"/>
                <a:gd name="connsiteY18" fmla="*/ 724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00" h="10000">
                  <a:moveTo>
                    <a:pt x="9706" y="7242"/>
                  </a:moveTo>
                  <a:cubicBezTo>
                    <a:pt x="9064" y="5989"/>
                    <a:pt x="7517" y="4908"/>
                    <a:pt x="6894" y="4163"/>
                  </a:cubicBezTo>
                  <a:cubicBezTo>
                    <a:pt x="6271" y="3418"/>
                    <a:pt x="6284" y="3102"/>
                    <a:pt x="5967" y="2770"/>
                  </a:cubicBezTo>
                  <a:cubicBezTo>
                    <a:pt x="5650" y="2438"/>
                    <a:pt x="5341" y="2521"/>
                    <a:pt x="4989" y="2168"/>
                  </a:cubicBezTo>
                  <a:cubicBezTo>
                    <a:pt x="4637" y="1815"/>
                    <a:pt x="4362" y="1015"/>
                    <a:pt x="3856" y="654"/>
                  </a:cubicBezTo>
                  <a:cubicBezTo>
                    <a:pt x="3350" y="293"/>
                    <a:pt x="2242" y="435"/>
                    <a:pt x="1954" y="0"/>
                  </a:cubicBezTo>
                  <a:lnTo>
                    <a:pt x="1756" y="721"/>
                  </a:lnTo>
                  <a:lnTo>
                    <a:pt x="10" y="7004"/>
                  </a:lnTo>
                  <a:cubicBezTo>
                    <a:pt x="10" y="7004"/>
                    <a:pt x="-69" y="7500"/>
                    <a:pt x="218" y="7688"/>
                  </a:cubicBezTo>
                  <a:cubicBezTo>
                    <a:pt x="446" y="7824"/>
                    <a:pt x="2331" y="8496"/>
                    <a:pt x="3283" y="8819"/>
                  </a:cubicBezTo>
                  <a:cubicBezTo>
                    <a:pt x="3383" y="8732"/>
                    <a:pt x="3482" y="8645"/>
                    <a:pt x="3551" y="8583"/>
                  </a:cubicBezTo>
                  <a:cubicBezTo>
                    <a:pt x="3739" y="8433"/>
                    <a:pt x="3670" y="8484"/>
                    <a:pt x="4920" y="8458"/>
                  </a:cubicBezTo>
                  <a:cubicBezTo>
                    <a:pt x="6181" y="8446"/>
                    <a:pt x="6469" y="8844"/>
                    <a:pt x="6647" y="8968"/>
                  </a:cubicBezTo>
                  <a:cubicBezTo>
                    <a:pt x="6825" y="9093"/>
                    <a:pt x="7044" y="9292"/>
                    <a:pt x="7123" y="9640"/>
                  </a:cubicBezTo>
                  <a:cubicBezTo>
                    <a:pt x="7144" y="9727"/>
                    <a:pt x="7173" y="9789"/>
                    <a:pt x="7203" y="9839"/>
                  </a:cubicBezTo>
                  <a:cubicBezTo>
                    <a:pt x="7649" y="9914"/>
                    <a:pt x="8105" y="9964"/>
                    <a:pt x="8571" y="9989"/>
                  </a:cubicBezTo>
                  <a:cubicBezTo>
                    <a:pt x="8571" y="9989"/>
                    <a:pt x="9771" y="10076"/>
                    <a:pt x="9851" y="9777"/>
                  </a:cubicBezTo>
                  <a:cubicBezTo>
                    <a:pt x="9901" y="9594"/>
                    <a:pt x="9950" y="9412"/>
                    <a:pt x="10000" y="9229"/>
                  </a:cubicBezTo>
                  <a:cubicBezTo>
                    <a:pt x="9673" y="8931"/>
                    <a:pt x="10132" y="7815"/>
                    <a:pt x="9706" y="7242"/>
                  </a:cubicBezTo>
                  <a:close/>
                </a:path>
              </a:pathLst>
            </a:custGeom>
            <a:solidFill>
              <a:srgbClr val="3498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09" name="Freeform 8">
              <a:extLst>
                <a:ext uri="{FF2B5EF4-FFF2-40B4-BE49-F238E27FC236}">
                  <a16:creationId xmlns:a16="http://schemas.microsoft.com/office/drawing/2014/main" id="{61B0A288-9FC3-C4EC-C268-82BE4374F836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088" y="4600575"/>
              <a:ext cx="1350963" cy="504825"/>
            </a:xfrm>
            <a:custGeom>
              <a:avLst/>
              <a:gdLst>
                <a:gd name="T0" fmla="*/ 1016 w 1034"/>
                <a:gd name="T1" fmla="*/ 113 h 387"/>
                <a:gd name="T2" fmla="*/ 1008 w 1034"/>
                <a:gd name="T3" fmla="*/ 97 h 387"/>
                <a:gd name="T4" fmla="*/ 960 w 1034"/>
                <a:gd name="T5" fmla="*/ 43 h 387"/>
                <a:gd name="T6" fmla="*/ 786 w 1034"/>
                <a:gd name="T7" fmla="*/ 2 h 387"/>
                <a:gd name="T8" fmla="*/ 648 w 1034"/>
                <a:gd name="T9" fmla="*/ 12 h 387"/>
                <a:gd name="T10" fmla="*/ 621 w 1034"/>
                <a:gd name="T11" fmla="*/ 31 h 387"/>
                <a:gd name="T12" fmla="*/ 577 w 1034"/>
                <a:gd name="T13" fmla="*/ 56 h 387"/>
                <a:gd name="T14" fmla="*/ 450 w 1034"/>
                <a:gd name="T15" fmla="*/ 68 h 387"/>
                <a:gd name="T16" fmla="*/ 301 w 1034"/>
                <a:gd name="T17" fmla="*/ 42 h 387"/>
                <a:gd name="T18" fmla="*/ 194 w 1034"/>
                <a:gd name="T19" fmla="*/ 14 h 387"/>
                <a:gd name="T20" fmla="*/ 73 w 1034"/>
                <a:gd name="T21" fmla="*/ 92 h 387"/>
                <a:gd name="T22" fmla="*/ 42 w 1034"/>
                <a:gd name="T23" fmla="*/ 148 h 387"/>
                <a:gd name="T24" fmla="*/ 0 w 1034"/>
                <a:gd name="T25" fmla="*/ 228 h 387"/>
                <a:gd name="T26" fmla="*/ 100 w 1034"/>
                <a:gd name="T27" fmla="*/ 304 h 387"/>
                <a:gd name="T28" fmla="*/ 350 w 1034"/>
                <a:gd name="T29" fmla="*/ 354 h 387"/>
                <a:gd name="T30" fmla="*/ 432 w 1034"/>
                <a:gd name="T31" fmla="*/ 332 h 387"/>
                <a:gd name="T32" fmla="*/ 509 w 1034"/>
                <a:gd name="T33" fmla="*/ 354 h 387"/>
                <a:gd name="T34" fmla="*/ 648 w 1034"/>
                <a:gd name="T35" fmla="*/ 386 h 387"/>
                <a:gd name="T36" fmla="*/ 840 w 1034"/>
                <a:gd name="T37" fmla="*/ 352 h 387"/>
                <a:gd name="T38" fmla="*/ 838 w 1034"/>
                <a:gd name="T39" fmla="*/ 308 h 387"/>
                <a:gd name="T40" fmla="*/ 894 w 1034"/>
                <a:gd name="T41" fmla="*/ 257 h 387"/>
                <a:gd name="T42" fmla="*/ 871 w 1034"/>
                <a:gd name="T43" fmla="*/ 222 h 387"/>
                <a:gd name="T44" fmla="*/ 926 w 1034"/>
                <a:gd name="T45" fmla="*/ 171 h 387"/>
                <a:gd name="T46" fmla="*/ 800 w 1034"/>
                <a:gd name="T47" fmla="*/ 116 h 387"/>
                <a:gd name="T48" fmla="*/ 803 w 1034"/>
                <a:gd name="T49" fmla="*/ 110 h 387"/>
                <a:gd name="T50" fmla="*/ 916 w 1034"/>
                <a:gd name="T51" fmla="*/ 114 h 387"/>
                <a:gd name="T52" fmla="*/ 978 w 1034"/>
                <a:gd name="T53" fmla="*/ 162 h 387"/>
                <a:gd name="T54" fmla="*/ 1029 w 1034"/>
                <a:gd name="T55" fmla="*/ 149 h 387"/>
                <a:gd name="T56" fmla="*/ 1016 w 1034"/>
                <a:gd name="T57" fmla="*/ 113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4" h="387">
                  <a:moveTo>
                    <a:pt x="1016" y="113"/>
                  </a:moveTo>
                  <a:cubicBezTo>
                    <a:pt x="1013" y="109"/>
                    <a:pt x="1010" y="104"/>
                    <a:pt x="1008" y="97"/>
                  </a:cubicBezTo>
                  <a:cubicBezTo>
                    <a:pt x="1000" y="69"/>
                    <a:pt x="978" y="53"/>
                    <a:pt x="960" y="43"/>
                  </a:cubicBezTo>
                  <a:cubicBezTo>
                    <a:pt x="942" y="33"/>
                    <a:pt x="913" y="1"/>
                    <a:pt x="786" y="2"/>
                  </a:cubicBezTo>
                  <a:cubicBezTo>
                    <a:pt x="660" y="4"/>
                    <a:pt x="667" y="0"/>
                    <a:pt x="648" y="12"/>
                  </a:cubicBezTo>
                  <a:cubicBezTo>
                    <a:pt x="641" y="17"/>
                    <a:pt x="631" y="24"/>
                    <a:pt x="621" y="31"/>
                  </a:cubicBezTo>
                  <a:cubicBezTo>
                    <a:pt x="606" y="41"/>
                    <a:pt x="590" y="51"/>
                    <a:pt x="577" y="56"/>
                  </a:cubicBezTo>
                  <a:cubicBezTo>
                    <a:pt x="556" y="66"/>
                    <a:pt x="548" y="76"/>
                    <a:pt x="450" y="68"/>
                  </a:cubicBezTo>
                  <a:cubicBezTo>
                    <a:pt x="352" y="60"/>
                    <a:pt x="326" y="56"/>
                    <a:pt x="301" y="42"/>
                  </a:cubicBezTo>
                  <a:cubicBezTo>
                    <a:pt x="276" y="27"/>
                    <a:pt x="232" y="3"/>
                    <a:pt x="194" y="14"/>
                  </a:cubicBezTo>
                  <a:cubicBezTo>
                    <a:pt x="156" y="26"/>
                    <a:pt x="112" y="34"/>
                    <a:pt x="73" y="92"/>
                  </a:cubicBezTo>
                  <a:cubicBezTo>
                    <a:pt x="34" y="149"/>
                    <a:pt x="50" y="138"/>
                    <a:pt x="42" y="148"/>
                  </a:cubicBezTo>
                  <a:cubicBezTo>
                    <a:pt x="33" y="159"/>
                    <a:pt x="7" y="226"/>
                    <a:pt x="0" y="228"/>
                  </a:cubicBezTo>
                  <a:cubicBezTo>
                    <a:pt x="0" y="228"/>
                    <a:pt x="28" y="267"/>
                    <a:pt x="100" y="304"/>
                  </a:cubicBezTo>
                  <a:cubicBezTo>
                    <a:pt x="172" y="340"/>
                    <a:pt x="221" y="378"/>
                    <a:pt x="350" y="354"/>
                  </a:cubicBezTo>
                  <a:cubicBezTo>
                    <a:pt x="350" y="354"/>
                    <a:pt x="418" y="329"/>
                    <a:pt x="432" y="332"/>
                  </a:cubicBezTo>
                  <a:cubicBezTo>
                    <a:pt x="445" y="334"/>
                    <a:pt x="473" y="339"/>
                    <a:pt x="509" y="354"/>
                  </a:cubicBezTo>
                  <a:cubicBezTo>
                    <a:pt x="545" y="368"/>
                    <a:pt x="598" y="384"/>
                    <a:pt x="648" y="386"/>
                  </a:cubicBezTo>
                  <a:cubicBezTo>
                    <a:pt x="697" y="387"/>
                    <a:pt x="829" y="377"/>
                    <a:pt x="840" y="352"/>
                  </a:cubicBezTo>
                  <a:cubicBezTo>
                    <a:pt x="852" y="326"/>
                    <a:pt x="848" y="308"/>
                    <a:pt x="838" y="308"/>
                  </a:cubicBezTo>
                  <a:cubicBezTo>
                    <a:pt x="828" y="307"/>
                    <a:pt x="898" y="300"/>
                    <a:pt x="894" y="257"/>
                  </a:cubicBezTo>
                  <a:cubicBezTo>
                    <a:pt x="894" y="257"/>
                    <a:pt x="893" y="225"/>
                    <a:pt x="871" y="222"/>
                  </a:cubicBezTo>
                  <a:cubicBezTo>
                    <a:pt x="849" y="218"/>
                    <a:pt x="930" y="232"/>
                    <a:pt x="926" y="171"/>
                  </a:cubicBezTo>
                  <a:cubicBezTo>
                    <a:pt x="926" y="171"/>
                    <a:pt x="939" y="120"/>
                    <a:pt x="800" y="116"/>
                  </a:cubicBezTo>
                  <a:cubicBezTo>
                    <a:pt x="800" y="116"/>
                    <a:pt x="736" y="109"/>
                    <a:pt x="803" y="110"/>
                  </a:cubicBezTo>
                  <a:cubicBezTo>
                    <a:pt x="870" y="110"/>
                    <a:pt x="885" y="101"/>
                    <a:pt x="916" y="114"/>
                  </a:cubicBezTo>
                  <a:cubicBezTo>
                    <a:pt x="948" y="126"/>
                    <a:pt x="965" y="157"/>
                    <a:pt x="978" y="162"/>
                  </a:cubicBezTo>
                  <a:cubicBezTo>
                    <a:pt x="990" y="166"/>
                    <a:pt x="1022" y="176"/>
                    <a:pt x="1029" y="149"/>
                  </a:cubicBezTo>
                  <a:cubicBezTo>
                    <a:pt x="1034" y="129"/>
                    <a:pt x="1024" y="125"/>
                    <a:pt x="1016" y="113"/>
                  </a:cubicBezTo>
                  <a:close/>
                </a:path>
              </a:pathLst>
            </a:custGeom>
            <a:solidFill>
              <a:srgbClr val="D2A578"/>
            </a:solidFill>
            <a:ln w="4763" cap="flat">
              <a:solidFill>
                <a:srgbClr val="D2B48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10" name="Freeform 9">
              <a:extLst>
                <a:ext uri="{FF2B5EF4-FFF2-40B4-BE49-F238E27FC236}">
                  <a16:creationId xmlns:a16="http://schemas.microsoft.com/office/drawing/2014/main" id="{D7C2CDEB-1814-46C0-44DA-CEAAB21B3E28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088" y="3716338"/>
              <a:ext cx="1695450" cy="1389063"/>
            </a:xfrm>
            <a:custGeom>
              <a:avLst/>
              <a:gdLst>
                <a:gd name="T0" fmla="*/ 1179 w 1298"/>
                <a:gd name="T1" fmla="*/ 637 h 1065"/>
                <a:gd name="T2" fmla="*/ 921 w 1298"/>
                <a:gd name="T3" fmla="*/ 362 h 1065"/>
                <a:gd name="T4" fmla="*/ 824 w 1298"/>
                <a:gd name="T5" fmla="*/ 272 h 1065"/>
                <a:gd name="T6" fmla="*/ 751 w 1298"/>
                <a:gd name="T7" fmla="*/ 209 h 1065"/>
                <a:gd name="T8" fmla="*/ 646 w 1298"/>
                <a:gd name="T9" fmla="*/ 111 h 1065"/>
                <a:gd name="T10" fmla="*/ 487 w 1298"/>
                <a:gd name="T11" fmla="*/ 0 h 1065"/>
                <a:gd name="T12" fmla="*/ 467 w 1298"/>
                <a:gd name="T13" fmla="*/ 58 h 1065"/>
                <a:gd name="T14" fmla="*/ 291 w 1298"/>
                <a:gd name="T15" fmla="*/ 563 h 1065"/>
                <a:gd name="T16" fmla="*/ 312 w 1298"/>
                <a:gd name="T17" fmla="*/ 618 h 1065"/>
                <a:gd name="T18" fmla="*/ 621 w 1298"/>
                <a:gd name="T19" fmla="*/ 709 h 1065"/>
                <a:gd name="T20" fmla="*/ 577 w 1298"/>
                <a:gd name="T21" fmla="*/ 734 h 1065"/>
                <a:gd name="T22" fmla="*/ 450 w 1298"/>
                <a:gd name="T23" fmla="*/ 746 h 1065"/>
                <a:gd name="T24" fmla="*/ 301 w 1298"/>
                <a:gd name="T25" fmla="*/ 720 h 1065"/>
                <a:gd name="T26" fmla="*/ 194 w 1298"/>
                <a:gd name="T27" fmla="*/ 692 h 1065"/>
                <a:gd name="T28" fmla="*/ 73 w 1298"/>
                <a:gd name="T29" fmla="*/ 770 h 1065"/>
                <a:gd name="T30" fmla="*/ 42 w 1298"/>
                <a:gd name="T31" fmla="*/ 826 h 1065"/>
                <a:gd name="T32" fmla="*/ 0 w 1298"/>
                <a:gd name="T33" fmla="*/ 906 h 1065"/>
                <a:gd name="T34" fmla="*/ 100 w 1298"/>
                <a:gd name="T35" fmla="*/ 982 h 1065"/>
                <a:gd name="T36" fmla="*/ 350 w 1298"/>
                <a:gd name="T37" fmla="*/ 1032 h 1065"/>
                <a:gd name="T38" fmla="*/ 432 w 1298"/>
                <a:gd name="T39" fmla="*/ 1010 h 1065"/>
                <a:gd name="T40" fmla="*/ 509 w 1298"/>
                <a:gd name="T41" fmla="*/ 1032 h 1065"/>
                <a:gd name="T42" fmla="*/ 648 w 1298"/>
                <a:gd name="T43" fmla="*/ 1064 h 1065"/>
                <a:gd name="T44" fmla="*/ 840 w 1298"/>
                <a:gd name="T45" fmla="*/ 1030 h 1065"/>
                <a:gd name="T46" fmla="*/ 838 w 1298"/>
                <a:gd name="T47" fmla="*/ 986 h 1065"/>
                <a:gd name="T48" fmla="*/ 894 w 1298"/>
                <a:gd name="T49" fmla="*/ 935 h 1065"/>
                <a:gd name="T50" fmla="*/ 871 w 1298"/>
                <a:gd name="T51" fmla="*/ 900 h 1065"/>
                <a:gd name="T52" fmla="*/ 926 w 1298"/>
                <a:gd name="T53" fmla="*/ 849 h 1065"/>
                <a:gd name="T54" fmla="*/ 800 w 1298"/>
                <a:gd name="T55" fmla="*/ 794 h 1065"/>
                <a:gd name="T56" fmla="*/ 803 w 1298"/>
                <a:gd name="T57" fmla="*/ 788 h 1065"/>
                <a:gd name="T58" fmla="*/ 916 w 1298"/>
                <a:gd name="T59" fmla="*/ 792 h 1065"/>
                <a:gd name="T60" fmla="*/ 978 w 1298"/>
                <a:gd name="T61" fmla="*/ 840 h 1065"/>
                <a:gd name="T62" fmla="*/ 1029 w 1298"/>
                <a:gd name="T63" fmla="*/ 827 h 1065"/>
                <a:gd name="T64" fmla="*/ 1016 w 1298"/>
                <a:gd name="T65" fmla="*/ 791 h 1065"/>
                <a:gd name="T66" fmla="*/ 1154 w 1298"/>
                <a:gd name="T67" fmla="*/ 803 h 1065"/>
                <a:gd name="T68" fmla="*/ 1283 w 1298"/>
                <a:gd name="T69" fmla="*/ 786 h 1065"/>
                <a:gd name="T70" fmla="*/ 1298 w 1298"/>
                <a:gd name="T71" fmla="*/ 742 h 1065"/>
                <a:gd name="T72" fmla="*/ 1179 w 1298"/>
                <a:gd name="T73" fmla="*/ 637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8" h="1065">
                  <a:moveTo>
                    <a:pt x="1179" y="637"/>
                  </a:moveTo>
                  <a:cubicBezTo>
                    <a:pt x="1179" y="637"/>
                    <a:pt x="933" y="375"/>
                    <a:pt x="921" y="362"/>
                  </a:cubicBezTo>
                  <a:cubicBezTo>
                    <a:pt x="909" y="349"/>
                    <a:pt x="858" y="288"/>
                    <a:pt x="824" y="272"/>
                  </a:cubicBezTo>
                  <a:cubicBezTo>
                    <a:pt x="824" y="272"/>
                    <a:pt x="783" y="251"/>
                    <a:pt x="751" y="209"/>
                  </a:cubicBezTo>
                  <a:cubicBezTo>
                    <a:pt x="719" y="167"/>
                    <a:pt x="689" y="136"/>
                    <a:pt x="646" y="111"/>
                  </a:cubicBezTo>
                  <a:cubicBezTo>
                    <a:pt x="609" y="90"/>
                    <a:pt x="516" y="35"/>
                    <a:pt x="487" y="0"/>
                  </a:cubicBezTo>
                  <a:cubicBezTo>
                    <a:pt x="467" y="58"/>
                    <a:pt x="467" y="58"/>
                    <a:pt x="467" y="58"/>
                  </a:cubicBezTo>
                  <a:cubicBezTo>
                    <a:pt x="291" y="563"/>
                    <a:pt x="291" y="563"/>
                    <a:pt x="291" y="563"/>
                  </a:cubicBezTo>
                  <a:cubicBezTo>
                    <a:pt x="291" y="563"/>
                    <a:pt x="283" y="603"/>
                    <a:pt x="312" y="618"/>
                  </a:cubicBezTo>
                  <a:cubicBezTo>
                    <a:pt x="335" y="629"/>
                    <a:pt x="525" y="683"/>
                    <a:pt x="621" y="709"/>
                  </a:cubicBezTo>
                  <a:cubicBezTo>
                    <a:pt x="606" y="719"/>
                    <a:pt x="590" y="729"/>
                    <a:pt x="577" y="734"/>
                  </a:cubicBezTo>
                  <a:cubicBezTo>
                    <a:pt x="556" y="744"/>
                    <a:pt x="548" y="754"/>
                    <a:pt x="450" y="746"/>
                  </a:cubicBezTo>
                  <a:cubicBezTo>
                    <a:pt x="352" y="738"/>
                    <a:pt x="326" y="734"/>
                    <a:pt x="301" y="720"/>
                  </a:cubicBezTo>
                  <a:cubicBezTo>
                    <a:pt x="276" y="705"/>
                    <a:pt x="232" y="681"/>
                    <a:pt x="194" y="692"/>
                  </a:cubicBezTo>
                  <a:cubicBezTo>
                    <a:pt x="156" y="704"/>
                    <a:pt x="112" y="712"/>
                    <a:pt x="73" y="770"/>
                  </a:cubicBezTo>
                  <a:cubicBezTo>
                    <a:pt x="34" y="827"/>
                    <a:pt x="50" y="816"/>
                    <a:pt x="42" y="826"/>
                  </a:cubicBezTo>
                  <a:cubicBezTo>
                    <a:pt x="33" y="837"/>
                    <a:pt x="7" y="904"/>
                    <a:pt x="0" y="906"/>
                  </a:cubicBezTo>
                  <a:cubicBezTo>
                    <a:pt x="0" y="906"/>
                    <a:pt x="28" y="945"/>
                    <a:pt x="100" y="982"/>
                  </a:cubicBezTo>
                  <a:cubicBezTo>
                    <a:pt x="172" y="1018"/>
                    <a:pt x="221" y="1056"/>
                    <a:pt x="350" y="1032"/>
                  </a:cubicBezTo>
                  <a:cubicBezTo>
                    <a:pt x="350" y="1032"/>
                    <a:pt x="418" y="1007"/>
                    <a:pt x="432" y="1010"/>
                  </a:cubicBezTo>
                  <a:cubicBezTo>
                    <a:pt x="445" y="1012"/>
                    <a:pt x="473" y="1017"/>
                    <a:pt x="509" y="1032"/>
                  </a:cubicBezTo>
                  <a:cubicBezTo>
                    <a:pt x="545" y="1046"/>
                    <a:pt x="598" y="1062"/>
                    <a:pt x="648" y="1064"/>
                  </a:cubicBezTo>
                  <a:cubicBezTo>
                    <a:pt x="697" y="1065"/>
                    <a:pt x="829" y="1055"/>
                    <a:pt x="840" y="1030"/>
                  </a:cubicBezTo>
                  <a:cubicBezTo>
                    <a:pt x="852" y="1004"/>
                    <a:pt x="848" y="986"/>
                    <a:pt x="838" y="986"/>
                  </a:cubicBezTo>
                  <a:cubicBezTo>
                    <a:pt x="828" y="985"/>
                    <a:pt x="898" y="978"/>
                    <a:pt x="894" y="935"/>
                  </a:cubicBezTo>
                  <a:cubicBezTo>
                    <a:pt x="894" y="935"/>
                    <a:pt x="893" y="903"/>
                    <a:pt x="871" y="900"/>
                  </a:cubicBezTo>
                  <a:cubicBezTo>
                    <a:pt x="849" y="896"/>
                    <a:pt x="930" y="910"/>
                    <a:pt x="926" y="849"/>
                  </a:cubicBezTo>
                  <a:cubicBezTo>
                    <a:pt x="926" y="849"/>
                    <a:pt x="939" y="798"/>
                    <a:pt x="800" y="794"/>
                  </a:cubicBezTo>
                  <a:cubicBezTo>
                    <a:pt x="800" y="794"/>
                    <a:pt x="736" y="787"/>
                    <a:pt x="803" y="788"/>
                  </a:cubicBezTo>
                  <a:cubicBezTo>
                    <a:pt x="870" y="788"/>
                    <a:pt x="885" y="779"/>
                    <a:pt x="916" y="792"/>
                  </a:cubicBezTo>
                  <a:cubicBezTo>
                    <a:pt x="948" y="804"/>
                    <a:pt x="965" y="835"/>
                    <a:pt x="978" y="840"/>
                  </a:cubicBezTo>
                  <a:cubicBezTo>
                    <a:pt x="990" y="844"/>
                    <a:pt x="1022" y="854"/>
                    <a:pt x="1029" y="827"/>
                  </a:cubicBezTo>
                  <a:cubicBezTo>
                    <a:pt x="1034" y="807"/>
                    <a:pt x="1024" y="803"/>
                    <a:pt x="1016" y="791"/>
                  </a:cubicBezTo>
                  <a:cubicBezTo>
                    <a:pt x="1061" y="797"/>
                    <a:pt x="1107" y="801"/>
                    <a:pt x="1154" y="803"/>
                  </a:cubicBezTo>
                  <a:cubicBezTo>
                    <a:pt x="1154" y="803"/>
                    <a:pt x="1275" y="810"/>
                    <a:pt x="1283" y="786"/>
                  </a:cubicBezTo>
                  <a:cubicBezTo>
                    <a:pt x="1298" y="742"/>
                    <a:pt x="1298" y="742"/>
                    <a:pt x="1298" y="742"/>
                  </a:cubicBezTo>
                  <a:cubicBezTo>
                    <a:pt x="1265" y="718"/>
                    <a:pt x="1222" y="683"/>
                    <a:pt x="1179" y="637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11" name="Freeform 10">
              <a:extLst>
                <a:ext uri="{FF2B5EF4-FFF2-40B4-BE49-F238E27FC236}">
                  <a16:creationId xmlns:a16="http://schemas.microsoft.com/office/drawing/2014/main" id="{26365E91-C8F3-970D-C122-EE12FAADD9B4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3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12" name="Freeform 11">
              <a:extLst>
                <a:ext uri="{FF2B5EF4-FFF2-40B4-BE49-F238E27FC236}">
                  <a16:creationId xmlns:a16="http://schemas.microsoft.com/office/drawing/2014/main" id="{5516EA53-CA62-66FB-C923-740591086F00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2613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13" name="Freeform 12">
              <a:extLst>
                <a:ext uri="{FF2B5EF4-FFF2-40B4-BE49-F238E27FC236}">
                  <a16:creationId xmlns:a16="http://schemas.microsoft.com/office/drawing/2014/main" id="{7C8CC6E2-0382-38BA-C35C-C327F1DBEB46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84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14" name="Freeform 13">
              <a:extLst>
                <a:ext uri="{FF2B5EF4-FFF2-40B4-BE49-F238E27FC236}">
                  <a16:creationId xmlns:a16="http://schemas.microsoft.com/office/drawing/2014/main" id="{DF1BD5C0-7BA1-ECC8-80EC-BE07F2AC61B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57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15" name="Freeform 14">
              <a:extLst>
                <a:ext uri="{FF2B5EF4-FFF2-40B4-BE49-F238E27FC236}">
                  <a16:creationId xmlns:a16="http://schemas.microsoft.com/office/drawing/2014/main" id="{D485F130-8998-FA1A-9491-7D4A526FE8E7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7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16" name="Freeform 15">
              <a:extLst>
                <a:ext uri="{FF2B5EF4-FFF2-40B4-BE49-F238E27FC236}">
                  <a16:creationId xmlns:a16="http://schemas.microsoft.com/office/drawing/2014/main" id="{0F89D5A9-6551-B806-3467-024C58CC6DE4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17" name="Freeform 16">
              <a:extLst>
                <a:ext uri="{FF2B5EF4-FFF2-40B4-BE49-F238E27FC236}">
                  <a16:creationId xmlns:a16="http://schemas.microsoft.com/office/drawing/2014/main" id="{4FB6D019-7CD0-8C78-14F7-B21B6765AC7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46425"/>
              <a:ext cx="0" cy="6350"/>
            </a:xfrm>
            <a:custGeom>
              <a:avLst/>
              <a:gdLst>
                <a:gd name="T0" fmla="*/ 5 h 5"/>
                <a:gd name="T1" fmla="*/ 0 h 5"/>
                <a:gd name="T2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18" name="Freeform 17">
              <a:extLst>
                <a:ext uri="{FF2B5EF4-FFF2-40B4-BE49-F238E27FC236}">
                  <a16:creationId xmlns:a16="http://schemas.microsoft.com/office/drawing/2014/main" id="{89AF5568-FEB8-3778-DF0B-7280970AD2B1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8638" y="3154363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19" name="Freeform 18">
              <a:extLst>
                <a:ext uri="{FF2B5EF4-FFF2-40B4-BE49-F238E27FC236}">
                  <a16:creationId xmlns:a16="http://schemas.microsoft.com/office/drawing/2014/main" id="{8DCA50A1-0097-B67E-252B-58ABCC96E2CD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5313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20" name="Freeform 19">
              <a:extLst>
                <a:ext uri="{FF2B5EF4-FFF2-40B4-BE49-F238E27FC236}">
                  <a16:creationId xmlns:a16="http://schemas.microsoft.com/office/drawing/2014/main" id="{776CE605-97B5-9A5C-7021-4E47F2A8A2FE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3121025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21" name="Freeform 20">
              <a:extLst>
                <a:ext uri="{FF2B5EF4-FFF2-40B4-BE49-F238E27FC236}">
                  <a16:creationId xmlns:a16="http://schemas.microsoft.com/office/drawing/2014/main" id="{879C8D2B-1025-6455-6733-17F19EEC1C66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3725"/>
              <a:ext cx="0" cy="1588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22" name="Freeform 21">
              <a:extLst>
                <a:ext uri="{FF2B5EF4-FFF2-40B4-BE49-F238E27FC236}">
                  <a16:creationId xmlns:a16="http://schemas.microsoft.com/office/drawing/2014/main" id="{685189F6-ED55-52E5-F043-7FEE67612CA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40075"/>
              <a:ext cx="0" cy="6350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0 h 5"/>
                <a:gd name="T4" fmla="*/ 0 w 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0" y="3"/>
                    <a:pt x="0" y="2"/>
                    <a:pt x="1" y="0"/>
                  </a:cubicBezTo>
                  <a:cubicBezTo>
                    <a:pt x="0" y="2"/>
                    <a:pt x="0" y="3"/>
                    <a:pt x="0" y="5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23" name="Freeform 22">
              <a:extLst>
                <a:ext uri="{FF2B5EF4-FFF2-40B4-BE49-F238E27FC236}">
                  <a16:creationId xmlns:a16="http://schemas.microsoft.com/office/drawing/2014/main" id="{D62F5678-1387-00B8-D7BF-73F38E4B33C2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6900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24" name="Freeform 23">
              <a:extLst>
                <a:ext uri="{FF2B5EF4-FFF2-40B4-BE49-F238E27FC236}">
                  <a16:creationId xmlns:a16="http://schemas.microsoft.com/office/drawing/2014/main" id="{ABEF806F-3891-8E61-DE41-5268606C12F3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8638" y="3157538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25" name="Freeform 24">
              <a:extLst>
                <a:ext uri="{FF2B5EF4-FFF2-40B4-BE49-F238E27FC236}">
                  <a16:creationId xmlns:a16="http://schemas.microsoft.com/office/drawing/2014/main" id="{34D43BA4-71B5-1CCB-4579-6FCFB334877D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52775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26" name="Freeform 25">
              <a:extLst>
                <a:ext uri="{FF2B5EF4-FFF2-40B4-BE49-F238E27FC236}">
                  <a16:creationId xmlns:a16="http://schemas.microsoft.com/office/drawing/2014/main" id="{B3DC48AB-B205-FB0C-71CE-80BC8A208540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311943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27" name="Freeform 26">
              <a:extLst>
                <a:ext uri="{FF2B5EF4-FFF2-40B4-BE49-F238E27FC236}">
                  <a16:creationId xmlns:a16="http://schemas.microsoft.com/office/drawing/2014/main" id="{1E3D9A89-198A-2ECA-CCF9-3AA5FF8BC01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055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28" name="Freeform 27">
              <a:extLst>
                <a:ext uri="{FF2B5EF4-FFF2-40B4-BE49-F238E27FC236}">
                  <a16:creationId xmlns:a16="http://schemas.microsoft.com/office/drawing/2014/main" id="{8A466C56-F8ED-3C18-E2D4-3519373101D1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2613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29" name="Freeform 28">
              <a:extLst>
                <a:ext uri="{FF2B5EF4-FFF2-40B4-BE49-F238E27FC236}">
                  <a16:creationId xmlns:a16="http://schemas.microsoft.com/office/drawing/2014/main" id="{FC72A81A-6A10-C2E6-E96F-4DD2DF9B8090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5038" y="2947988"/>
              <a:ext cx="22225" cy="4763"/>
            </a:xfrm>
            <a:custGeom>
              <a:avLst/>
              <a:gdLst>
                <a:gd name="T0" fmla="*/ 14 w 14"/>
                <a:gd name="T1" fmla="*/ 3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30" name="Freeform 29">
              <a:extLst>
                <a:ext uri="{FF2B5EF4-FFF2-40B4-BE49-F238E27FC236}">
                  <a16:creationId xmlns:a16="http://schemas.microsoft.com/office/drawing/2014/main" id="{26D03D35-611A-3AC9-DF86-945B9BD29F4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737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31" name="Freeform 30">
              <a:extLst>
                <a:ext uri="{FF2B5EF4-FFF2-40B4-BE49-F238E27FC236}">
                  <a16:creationId xmlns:a16="http://schemas.microsoft.com/office/drawing/2014/main" id="{E55B2046-524D-F4CB-FF37-48E903E6ED10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7375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32" name="Freeform 31">
              <a:extLst>
                <a:ext uri="{FF2B5EF4-FFF2-40B4-BE49-F238E27FC236}">
                  <a16:creationId xmlns:a16="http://schemas.microsoft.com/office/drawing/2014/main" id="{CE74429C-B9CA-272E-CAB8-8D0D95D6E4E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4200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33" name="Freeform 32">
              <a:extLst>
                <a:ext uri="{FF2B5EF4-FFF2-40B4-BE49-F238E27FC236}">
                  <a16:creationId xmlns:a16="http://schemas.microsoft.com/office/drawing/2014/main" id="{0A32C85F-1D51-61D0-739F-BF4708CC18E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5322" y="2836013"/>
              <a:ext cx="1438891" cy="1339111"/>
            </a:xfrm>
            <a:custGeom>
              <a:avLst/>
              <a:gdLst>
                <a:gd name="T0" fmla="*/ 1030 w 1094"/>
                <a:gd name="T1" fmla="*/ 191 h 1017"/>
                <a:gd name="T2" fmla="*/ 979 w 1094"/>
                <a:gd name="T3" fmla="*/ 179 h 1017"/>
                <a:gd name="T4" fmla="*/ 866 w 1094"/>
                <a:gd name="T5" fmla="*/ 171 h 1017"/>
                <a:gd name="T6" fmla="*/ 750 w 1094"/>
                <a:gd name="T7" fmla="*/ 160 h 1017"/>
                <a:gd name="T8" fmla="*/ 632 w 1094"/>
                <a:gd name="T9" fmla="*/ 141 h 1017"/>
                <a:gd name="T10" fmla="*/ 512 w 1094"/>
                <a:gd name="T11" fmla="*/ 123 h 1017"/>
                <a:gd name="T12" fmla="*/ 391 w 1094"/>
                <a:gd name="T13" fmla="*/ 95 h 1017"/>
                <a:gd name="T14" fmla="*/ 314 w 1094"/>
                <a:gd name="T15" fmla="*/ 77 h 1017"/>
                <a:gd name="T16" fmla="*/ 188 w 1094"/>
                <a:gd name="T17" fmla="*/ 48 h 1017"/>
                <a:gd name="T18" fmla="*/ 63 w 1094"/>
                <a:gd name="T19" fmla="*/ 19 h 1017"/>
                <a:gd name="T20" fmla="*/ 5 w 1094"/>
                <a:gd name="T21" fmla="*/ 209 h 1017"/>
                <a:gd name="T22" fmla="*/ 5 w 1094"/>
                <a:gd name="T23" fmla="*/ 211 h 1017"/>
                <a:gd name="T24" fmla="*/ 4 w 1094"/>
                <a:gd name="T25" fmla="*/ 212 h 1017"/>
                <a:gd name="T26" fmla="*/ 4 w 1094"/>
                <a:gd name="T27" fmla="*/ 214 h 1017"/>
                <a:gd name="T28" fmla="*/ 4 w 1094"/>
                <a:gd name="T29" fmla="*/ 215 h 1017"/>
                <a:gd name="T30" fmla="*/ 4 w 1094"/>
                <a:gd name="T31" fmla="*/ 217 h 1017"/>
                <a:gd name="T32" fmla="*/ 4 w 1094"/>
                <a:gd name="T33" fmla="*/ 219 h 1017"/>
                <a:gd name="T34" fmla="*/ 4 w 1094"/>
                <a:gd name="T35" fmla="*/ 222 h 1017"/>
                <a:gd name="T36" fmla="*/ 4 w 1094"/>
                <a:gd name="T37" fmla="*/ 224 h 1017"/>
                <a:gd name="T38" fmla="*/ 3 w 1094"/>
                <a:gd name="T39" fmla="*/ 234 h 1017"/>
                <a:gd name="T40" fmla="*/ 2 w 1094"/>
                <a:gd name="T41" fmla="*/ 237 h 1017"/>
                <a:gd name="T42" fmla="*/ 2 w 1094"/>
                <a:gd name="T43" fmla="*/ 246 h 1017"/>
                <a:gd name="T44" fmla="*/ 2 w 1094"/>
                <a:gd name="T45" fmla="*/ 247 h 1017"/>
                <a:gd name="T46" fmla="*/ 7 w 1094"/>
                <a:gd name="T47" fmla="*/ 391 h 1017"/>
                <a:gd name="T48" fmla="*/ 26 w 1094"/>
                <a:gd name="T49" fmla="*/ 432 h 1017"/>
                <a:gd name="T50" fmla="*/ 64 w 1094"/>
                <a:gd name="T51" fmla="*/ 441 h 1017"/>
                <a:gd name="T52" fmla="*/ 70 w 1094"/>
                <a:gd name="T53" fmla="*/ 368 h 1017"/>
                <a:gd name="T54" fmla="*/ 85 w 1094"/>
                <a:gd name="T55" fmla="*/ 209 h 1017"/>
                <a:gd name="T56" fmla="*/ 142 w 1094"/>
                <a:gd name="T57" fmla="*/ 274 h 1017"/>
                <a:gd name="T58" fmla="*/ 190 w 1094"/>
                <a:gd name="T59" fmla="*/ 445 h 1017"/>
                <a:gd name="T60" fmla="*/ 367 w 1094"/>
                <a:gd name="T61" fmla="*/ 801 h 1017"/>
                <a:gd name="T62" fmla="*/ 726 w 1094"/>
                <a:gd name="T63" fmla="*/ 1009 h 1017"/>
                <a:gd name="T64" fmla="*/ 872 w 1094"/>
                <a:gd name="T65" fmla="*/ 787 h 1017"/>
                <a:gd name="T66" fmla="*/ 1094 w 1094"/>
                <a:gd name="T67" fmla="*/ 221 h 1017"/>
                <a:gd name="connsiteX0" fmla="*/ 9723 w 9997"/>
                <a:gd name="connsiteY0" fmla="*/ 1989 h 10072"/>
                <a:gd name="connsiteX1" fmla="*/ 9412 w 9997"/>
                <a:gd name="connsiteY1" fmla="*/ 1950 h 10072"/>
                <a:gd name="connsiteX2" fmla="*/ 9366 w 9997"/>
                <a:gd name="connsiteY2" fmla="*/ 1812 h 10072"/>
                <a:gd name="connsiteX3" fmla="*/ 8946 w 9997"/>
                <a:gd name="connsiteY3" fmla="*/ 1832 h 10072"/>
                <a:gd name="connsiteX4" fmla="*/ 8397 w 9997"/>
                <a:gd name="connsiteY4" fmla="*/ 1812 h 10072"/>
                <a:gd name="connsiteX5" fmla="*/ 7913 w 9997"/>
                <a:gd name="connsiteY5" fmla="*/ 1753 h 10072"/>
                <a:gd name="connsiteX6" fmla="*/ 7328 w 9997"/>
                <a:gd name="connsiteY6" fmla="*/ 1714 h 10072"/>
                <a:gd name="connsiteX7" fmla="*/ 6853 w 9997"/>
                <a:gd name="connsiteY7" fmla="*/ 1645 h 10072"/>
                <a:gd name="connsiteX8" fmla="*/ 6249 w 9997"/>
                <a:gd name="connsiteY8" fmla="*/ 1557 h 10072"/>
                <a:gd name="connsiteX9" fmla="*/ 5774 w 9997"/>
                <a:gd name="connsiteY9" fmla="*/ 1458 h 10072"/>
                <a:gd name="connsiteX10" fmla="*/ 5134 w 9997"/>
                <a:gd name="connsiteY10" fmla="*/ 1360 h 10072"/>
                <a:gd name="connsiteX11" fmla="*/ 4677 w 9997"/>
                <a:gd name="connsiteY11" fmla="*/ 1281 h 10072"/>
                <a:gd name="connsiteX12" fmla="*/ 4010 w 9997"/>
                <a:gd name="connsiteY12" fmla="*/ 1104 h 10072"/>
                <a:gd name="connsiteX13" fmla="*/ 3571 w 9997"/>
                <a:gd name="connsiteY13" fmla="*/ 1006 h 10072"/>
                <a:gd name="connsiteX14" fmla="*/ 3023 w 9997"/>
                <a:gd name="connsiteY14" fmla="*/ 868 h 10072"/>
                <a:gd name="connsiteX15" fmla="*/ 2867 w 9997"/>
                <a:gd name="connsiteY15" fmla="*/ 829 h 10072"/>
                <a:gd name="connsiteX16" fmla="*/ 2392 w 9997"/>
                <a:gd name="connsiteY16" fmla="*/ 731 h 10072"/>
                <a:gd name="connsiteX17" fmla="*/ 1715 w 9997"/>
                <a:gd name="connsiteY17" fmla="*/ 544 h 10072"/>
                <a:gd name="connsiteX18" fmla="*/ 1118 w 9997"/>
                <a:gd name="connsiteY18" fmla="*/ 113 h 10072"/>
                <a:gd name="connsiteX19" fmla="*/ 573 w 9997"/>
                <a:gd name="connsiteY19" fmla="*/ 259 h 10072"/>
                <a:gd name="connsiteX20" fmla="*/ 43 w 9997"/>
                <a:gd name="connsiteY20" fmla="*/ 1940 h 10072"/>
                <a:gd name="connsiteX21" fmla="*/ 43 w 9997"/>
                <a:gd name="connsiteY21" fmla="*/ 2127 h 10072"/>
                <a:gd name="connsiteX22" fmla="*/ 43 w 9997"/>
                <a:gd name="connsiteY22" fmla="*/ 2137 h 10072"/>
                <a:gd name="connsiteX23" fmla="*/ 43 w 9997"/>
                <a:gd name="connsiteY23" fmla="*/ 2147 h 10072"/>
                <a:gd name="connsiteX24" fmla="*/ 34 w 9997"/>
                <a:gd name="connsiteY24" fmla="*/ 2147 h 10072"/>
                <a:gd name="connsiteX25" fmla="*/ 34 w 9997"/>
                <a:gd name="connsiteY25" fmla="*/ 2157 h 10072"/>
                <a:gd name="connsiteX26" fmla="*/ 34 w 9997"/>
                <a:gd name="connsiteY26" fmla="*/ 2166 h 10072"/>
                <a:gd name="connsiteX27" fmla="*/ 34 w 9997"/>
                <a:gd name="connsiteY27" fmla="*/ 2176 h 10072"/>
                <a:gd name="connsiteX28" fmla="*/ 34 w 9997"/>
                <a:gd name="connsiteY28" fmla="*/ 2186 h 10072"/>
                <a:gd name="connsiteX29" fmla="*/ 34 w 9997"/>
                <a:gd name="connsiteY29" fmla="*/ 2186 h 10072"/>
                <a:gd name="connsiteX30" fmla="*/ 34 w 9997"/>
                <a:gd name="connsiteY30" fmla="*/ 2206 h 10072"/>
                <a:gd name="connsiteX31" fmla="*/ 34 w 9997"/>
                <a:gd name="connsiteY31" fmla="*/ 2206 h 10072"/>
                <a:gd name="connsiteX32" fmla="*/ 34 w 9997"/>
                <a:gd name="connsiteY32" fmla="*/ 2225 h 10072"/>
                <a:gd name="connsiteX33" fmla="*/ 34 w 9997"/>
                <a:gd name="connsiteY33" fmla="*/ 2225 h 10072"/>
                <a:gd name="connsiteX34" fmla="*/ 34 w 9997"/>
                <a:gd name="connsiteY34" fmla="*/ 2245 h 10072"/>
                <a:gd name="connsiteX35" fmla="*/ 34 w 9997"/>
                <a:gd name="connsiteY35" fmla="*/ 2255 h 10072"/>
                <a:gd name="connsiteX36" fmla="*/ 34 w 9997"/>
                <a:gd name="connsiteY36" fmla="*/ 2265 h 10072"/>
                <a:gd name="connsiteX37" fmla="*/ 34 w 9997"/>
                <a:gd name="connsiteY37" fmla="*/ 2275 h 10072"/>
                <a:gd name="connsiteX38" fmla="*/ 24 w 9997"/>
                <a:gd name="connsiteY38" fmla="*/ 2324 h 10072"/>
                <a:gd name="connsiteX39" fmla="*/ 24 w 9997"/>
                <a:gd name="connsiteY39" fmla="*/ 2373 h 10072"/>
                <a:gd name="connsiteX40" fmla="*/ 24 w 9997"/>
                <a:gd name="connsiteY40" fmla="*/ 2383 h 10072"/>
                <a:gd name="connsiteX41" fmla="*/ 15 w 9997"/>
                <a:gd name="connsiteY41" fmla="*/ 2402 h 10072"/>
                <a:gd name="connsiteX42" fmla="*/ 15 w 9997"/>
                <a:gd name="connsiteY42" fmla="*/ 2412 h 10072"/>
                <a:gd name="connsiteX43" fmla="*/ 15 w 9997"/>
                <a:gd name="connsiteY43" fmla="*/ 2491 h 10072"/>
                <a:gd name="connsiteX44" fmla="*/ 15 w 9997"/>
                <a:gd name="connsiteY44" fmla="*/ 2501 h 10072"/>
                <a:gd name="connsiteX45" fmla="*/ 15 w 9997"/>
                <a:gd name="connsiteY45" fmla="*/ 2501 h 10072"/>
                <a:gd name="connsiteX46" fmla="*/ 6 w 9997"/>
                <a:gd name="connsiteY46" fmla="*/ 2815 h 10072"/>
                <a:gd name="connsiteX47" fmla="*/ 61 w 9997"/>
                <a:gd name="connsiteY47" fmla="*/ 3917 h 10072"/>
                <a:gd name="connsiteX48" fmla="*/ 134 w 9997"/>
                <a:gd name="connsiteY48" fmla="*/ 4172 h 10072"/>
                <a:gd name="connsiteX49" fmla="*/ 235 w 9997"/>
                <a:gd name="connsiteY49" fmla="*/ 4320 h 10072"/>
                <a:gd name="connsiteX50" fmla="*/ 363 w 9997"/>
                <a:gd name="connsiteY50" fmla="*/ 4575 h 10072"/>
                <a:gd name="connsiteX51" fmla="*/ 582 w 9997"/>
                <a:gd name="connsiteY51" fmla="*/ 4408 h 10072"/>
                <a:gd name="connsiteX52" fmla="*/ 692 w 9997"/>
                <a:gd name="connsiteY52" fmla="*/ 4025 h 10072"/>
                <a:gd name="connsiteX53" fmla="*/ 637 w 9997"/>
                <a:gd name="connsiteY53" fmla="*/ 3690 h 10072"/>
                <a:gd name="connsiteX54" fmla="*/ 555 w 9997"/>
                <a:gd name="connsiteY54" fmla="*/ 3130 h 10072"/>
                <a:gd name="connsiteX55" fmla="*/ 774 w 9997"/>
                <a:gd name="connsiteY55" fmla="*/ 2127 h 10072"/>
                <a:gd name="connsiteX56" fmla="*/ 1268 w 9997"/>
                <a:gd name="connsiteY56" fmla="*/ 2098 h 10072"/>
                <a:gd name="connsiteX57" fmla="*/ 1295 w 9997"/>
                <a:gd name="connsiteY57" fmla="*/ 2766 h 10072"/>
                <a:gd name="connsiteX58" fmla="*/ 1332 w 9997"/>
                <a:gd name="connsiteY58" fmla="*/ 3012 h 10072"/>
                <a:gd name="connsiteX59" fmla="*/ 1734 w 9997"/>
                <a:gd name="connsiteY59" fmla="*/ 4448 h 10072"/>
                <a:gd name="connsiteX60" fmla="*/ 2575 w 9997"/>
                <a:gd name="connsiteY60" fmla="*/ 6690 h 10072"/>
                <a:gd name="connsiteX61" fmla="*/ 3352 w 9997"/>
                <a:gd name="connsiteY61" fmla="*/ 7948 h 10072"/>
                <a:gd name="connsiteX62" fmla="*/ 6176 w 9997"/>
                <a:gd name="connsiteY62" fmla="*/ 9993 h 10072"/>
                <a:gd name="connsiteX63" fmla="*/ 6633 w 9997"/>
                <a:gd name="connsiteY63" fmla="*/ 9993 h 10072"/>
                <a:gd name="connsiteX64" fmla="*/ 7218 w 9997"/>
                <a:gd name="connsiteY64" fmla="*/ 10072 h 10072"/>
                <a:gd name="connsiteX65" fmla="*/ 7968 w 9997"/>
                <a:gd name="connsiteY65" fmla="*/ 7810 h 10072"/>
                <a:gd name="connsiteX66" fmla="*/ 9622 w 9997"/>
                <a:gd name="connsiteY66" fmla="*/ 3258 h 10072"/>
                <a:gd name="connsiteX67" fmla="*/ 9997 w 9997"/>
                <a:gd name="connsiteY67" fmla="*/ 2245 h 10072"/>
                <a:gd name="connsiteX68" fmla="*/ 9723 w 9997"/>
                <a:gd name="connsiteY68" fmla="*/ 1989 h 10072"/>
                <a:gd name="connsiteX0" fmla="*/ 9726 w 10000"/>
                <a:gd name="connsiteY0" fmla="*/ 1993 h 10018"/>
                <a:gd name="connsiteX1" fmla="*/ 9415 w 10000"/>
                <a:gd name="connsiteY1" fmla="*/ 1954 h 10018"/>
                <a:gd name="connsiteX2" fmla="*/ 9369 w 10000"/>
                <a:gd name="connsiteY2" fmla="*/ 1817 h 10018"/>
                <a:gd name="connsiteX3" fmla="*/ 8949 w 10000"/>
                <a:gd name="connsiteY3" fmla="*/ 1837 h 10018"/>
                <a:gd name="connsiteX4" fmla="*/ 8400 w 10000"/>
                <a:gd name="connsiteY4" fmla="*/ 1817 h 10018"/>
                <a:gd name="connsiteX5" fmla="*/ 7915 w 10000"/>
                <a:gd name="connsiteY5" fmla="*/ 1758 h 10018"/>
                <a:gd name="connsiteX6" fmla="*/ 7330 w 10000"/>
                <a:gd name="connsiteY6" fmla="*/ 1720 h 10018"/>
                <a:gd name="connsiteX7" fmla="*/ 6855 w 10000"/>
                <a:gd name="connsiteY7" fmla="*/ 1651 h 10018"/>
                <a:gd name="connsiteX8" fmla="*/ 6251 w 10000"/>
                <a:gd name="connsiteY8" fmla="*/ 1564 h 10018"/>
                <a:gd name="connsiteX9" fmla="*/ 5776 w 10000"/>
                <a:gd name="connsiteY9" fmla="*/ 1466 h 10018"/>
                <a:gd name="connsiteX10" fmla="*/ 5136 w 10000"/>
                <a:gd name="connsiteY10" fmla="*/ 1368 h 10018"/>
                <a:gd name="connsiteX11" fmla="*/ 4678 w 10000"/>
                <a:gd name="connsiteY11" fmla="*/ 1290 h 10018"/>
                <a:gd name="connsiteX12" fmla="*/ 4011 w 10000"/>
                <a:gd name="connsiteY12" fmla="*/ 1114 h 10018"/>
                <a:gd name="connsiteX13" fmla="*/ 3572 w 10000"/>
                <a:gd name="connsiteY13" fmla="*/ 1017 h 10018"/>
                <a:gd name="connsiteX14" fmla="*/ 3024 w 10000"/>
                <a:gd name="connsiteY14" fmla="*/ 880 h 10018"/>
                <a:gd name="connsiteX15" fmla="*/ 2868 w 10000"/>
                <a:gd name="connsiteY15" fmla="*/ 841 h 10018"/>
                <a:gd name="connsiteX16" fmla="*/ 2393 w 10000"/>
                <a:gd name="connsiteY16" fmla="*/ 744 h 10018"/>
                <a:gd name="connsiteX17" fmla="*/ 1899 w 10000"/>
                <a:gd name="connsiteY17" fmla="*/ 362 h 10018"/>
                <a:gd name="connsiteX18" fmla="*/ 1118 w 10000"/>
                <a:gd name="connsiteY18" fmla="*/ 130 h 10018"/>
                <a:gd name="connsiteX19" fmla="*/ 573 w 10000"/>
                <a:gd name="connsiteY19" fmla="*/ 275 h 10018"/>
                <a:gd name="connsiteX20" fmla="*/ 43 w 10000"/>
                <a:gd name="connsiteY20" fmla="*/ 1944 h 10018"/>
                <a:gd name="connsiteX21" fmla="*/ 43 w 10000"/>
                <a:gd name="connsiteY21" fmla="*/ 2130 h 10018"/>
                <a:gd name="connsiteX22" fmla="*/ 43 w 10000"/>
                <a:gd name="connsiteY22" fmla="*/ 2140 h 10018"/>
                <a:gd name="connsiteX23" fmla="*/ 43 w 10000"/>
                <a:gd name="connsiteY23" fmla="*/ 2150 h 10018"/>
                <a:gd name="connsiteX24" fmla="*/ 34 w 10000"/>
                <a:gd name="connsiteY24" fmla="*/ 2150 h 10018"/>
                <a:gd name="connsiteX25" fmla="*/ 34 w 10000"/>
                <a:gd name="connsiteY25" fmla="*/ 2160 h 10018"/>
                <a:gd name="connsiteX26" fmla="*/ 34 w 10000"/>
                <a:gd name="connsiteY26" fmla="*/ 2169 h 10018"/>
                <a:gd name="connsiteX27" fmla="*/ 34 w 10000"/>
                <a:gd name="connsiteY27" fmla="*/ 2178 h 10018"/>
                <a:gd name="connsiteX28" fmla="*/ 34 w 10000"/>
                <a:gd name="connsiteY28" fmla="*/ 2188 h 10018"/>
                <a:gd name="connsiteX29" fmla="*/ 34 w 10000"/>
                <a:gd name="connsiteY29" fmla="*/ 2188 h 10018"/>
                <a:gd name="connsiteX30" fmla="*/ 34 w 10000"/>
                <a:gd name="connsiteY30" fmla="*/ 2208 h 10018"/>
                <a:gd name="connsiteX31" fmla="*/ 34 w 10000"/>
                <a:gd name="connsiteY31" fmla="*/ 2208 h 10018"/>
                <a:gd name="connsiteX32" fmla="*/ 34 w 10000"/>
                <a:gd name="connsiteY32" fmla="*/ 2227 h 10018"/>
                <a:gd name="connsiteX33" fmla="*/ 34 w 10000"/>
                <a:gd name="connsiteY33" fmla="*/ 2227 h 10018"/>
                <a:gd name="connsiteX34" fmla="*/ 34 w 10000"/>
                <a:gd name="connsiteY34" fmla="*/ 2247 h 10018"/>
                <a:gd name="connsiteX35" fmla="*/ 34 w 10000"/>
                <a:gd name="connsiteY35" fmla="*/ 2257 h 10018"/>
                <a:gd name="connsiteX36" fmla="*/ 34 w 10000"/>
                <a:gd name="connsiteY36" fmla="*/ 2267 h 10018"/>
                <a:gd name="connsiteX37" fmla="*/ 34 w 10000"/>
                <a:gd name="connsiteY37" fmla="*/ 2277 h 10018"/>
                <a:gd name="connsiteX38" fmla="*/ 24 w 10000"/>
                <a:gd name="connsiteY38" fmla="*/ 2325 h 10018"/>
                <a:gd name="connsiteX39" fmla="*/ 24 w 10000"/>
                <a:gd name="connsiteY39" fmla="*/ 2374 h 10018"/>
                <a:gd name="connsiteX40" fmla="*/ 24 w 10000"/>
                <a:gd name="connsiteY40" fmla="*/ 2384 h 10018"/>
                <a:gd name="connsiteX41" fmla="*/ 15 w 10000"/>
                <a:gd name="connsiteY41" fmla="*/ 2403 h 10018"/>
                <a:gd name="connsiteX42" fmla="*/ 15 w 10000"/>
                <a:gd name="connsiteY42" fmla="*/ 2413 h 10018"/>
                <a:gd name="connsiteX43" fmla="*/ 15 w 10000"/>
                <a:gd name="connsiteY43" fmla="*/ 2491 h 10018"/>
                <a:gd name="connsiteX44" fmla="*/ 15 w 10000"/>
                <a:gd name="connsiteY44" fmla="*/ 2501 h 10018"/>
                <a:gd name="connsiteX45" fmla="*/ 15 w 10000"/>
                <a:gd name="connsiteY45" fmla="*/ 2501 h 10018"/>
                <a:gd name="connsiteX46" fmla="*/ 6 w 10000"/>
                <a:gd name="connsiteY46" fmla="*/ 2813 h 10018"/>
                <a:gd name="connsiteX47" fmla="*/ 61 w 10000"/>
                <a:gd name="connsiteY47" fmla="*/ 3907 h 10018"/>
                <a:gd name="connsiteX48" fmla="*/ 134 w 10000"/>
                <a:gd name="connsiteY48" fmla="*/ 4160 h 10018"/>
                <a:gd name="connsiteX49" fmla="*/ 235 w 10000"/>
                <a:gd name="connsiteY49" fmla="*/ 4307 h 10018"/>
                <a:gd name="connsiteX50" fmla="*/ 363 w 10000"/>
                <a:gd name="connsiteY50" fmla="*/ 4560 h 10018"/>
                <a:gd name="connsiteX51" fmla="*/ 582 w 10000"/>
                <a:gd name="connsiteY51" fmla="*/ 4394 h 10018"/>
                <a:gd name="connsiteX52" fmla="*/ 692 w 10000"/>
                <a:gd name="connsiteY52" fmla="*/ 4014 h 10018"/>
                <a:gd name="connsiteX53" fmla="*/ 637 w 10000"/>
                <a:gd name="connsiteY53" fmla="*/ 3682 h 10018"/>
                <a:gd name="connsiteX54" fmla="*/ 555 w 10000"/>
                <a:gd name="connsiteY54" fmla="*/ 3126 h 10018"/>
                <a:gd name="connsiteX55" fmla="*/ 774 w 10000"/>
                <a:gd name="connsiteY55" fmla="*/ 2130 h 10018"/>
                <a:gd name="connsiteX56" fmla="*/ 1268 w 10000"/>
                <a:gd name="connsiteY56" fmla="*/ 2101 h 10018"/>
                <a:gd name="connsiteX57" fmla="*/ 1295 w 10000"/>
                <a:gd name="connsiteY57" fmla="*/ 2764 h 10018"/>
                <a:gd name="connsiteX58" fmla="*/ 1332 w 10000"/>
                <a:gd name="connsiteY58" fmla="*/ 3008 h 10018"/>
                <a:gd name="connsiteX59" fmla="*/ 1735 w 10000"/>
                <a:gd name="connsiteY59" fmla="*/ 4434 h 10018"/>
                <a:gd name="connsiteX60" fmla="*/ 2576 w 10000"/>
                <a:gd name="connsiteY60" fmla="*/ 6660 h 10018"/>
                <a:gd name="connsiteX61" fmla="*/ 3353 w 10000"/>
                <a:gd name="connsiteY61" fmla="*/ 7909 h 10018"/>
                <a:gd name="connsiteX62" fmla="*/ 6178 w 10000"/>
                <a:gd name="connsiteY62" fmla="*/ 9940 h 10018"/>
                <a:gd name="connsiteX63" fmla="*/ 6635 w 10000"/>
                <a:gd name="connsiteY63" fmla="*/ 9940 h 10018"/>
                <a:gd name="connsiteX64" fmla="*/ 7220 w 10000"/>
                <a:gd name="connsiteY64" fmla="*/ 10018 h 10018"/>
                <a:gd name="connsiteX65" fmla="*/ 7970 w 10000"/>
                <a:gd name="connsiteY65" fmla="*/ 7772 h 10018"/>
                <a:gd name="connsiteX66" fmla="*/ 9625 w 10000"/>
                <a:gd name="connsiteY66" fmla="*/ 3253 h 10018"/>
                <a:gd name="connsiteX67" fmla="*/ 10000 w 10000"/>
                <a:gd name="connsiteY67" fmla="*/ 2247 h 10018"/>
                <a:gd name="connsiteX68" fmla="*/ 9726 w 10000"/>
                <a:gd name="connsiteY68" fmla="*/ 1993 h 10018"/>
                <a:gd name="connsiteX0" fmla="*/ 9800 w 10074"/>
                <a:gd name="connsiteY0" fmla="*/ 1993 h 10018"/>
                <a:gd name="connsiteX1" fmla="*/ 9489 w 10074"/>
                <a:gd name="connsiteY1" fmla="*/ 1954 h 10018"/>
                <a:gd name="connsiteX2" fmla="*/ 9443 w 10074"/>
                <a:gd name="connsiteY2" fmla="*/ 1817 h 10018"/>
                <a:gd name="connsiteX3" fmla="*/ 9023 w 10074"/>
                <a:gd name="connsiteY3" fmla="*/ 1837 h 10018"/>
                <a:gd name="connsiteX4" fmla="*/ 8474 w 10074"/>
                <a:gd name="connsiteY4" fmla="*/ 1817 h 10018"/>
                <a:gd name="connsiteX5" fmla="*/ 7989 w 10074"/>
                <a:gd name="connsiteY5" fmla="*/ 1758 h 10018"/>
                <a:gd name="connsiteX6" fmla="*/ 7404 w 10074"/>
                <a:gd name="connsiteY6" fmla="*/ 1720 h 10018"/>
                <a:gd name="connsiteX7" fmla="*/ 6929 w 10074"/>
                <a:gd name="connsiteY7" fmla="*/ 1651 h 10018"/>
                <a:gd name="connsiteX8" fmla="*/ 6325 w 10074"/>
                <a:gd name="connsiteY8" fmla="*/ 1564 h 10018"/>
                <a:gd name="connsiteX9" fmla="*/ 5850 w 10074"/>
                <a:gd name="connsiteY9" fmla="*/ 1466 h 10018"/>
                <a:gd name="connsiteX10" fmla="*/ 5210 w 10074"/>
                <a:gd name="connsiteY10" fmla="*/ 1368 h 10018"/>
                <a:gd name="connsiteX11" fmla="*/ 4752 w 10074"/>
                <a:gd name="connsiteY11" fmla="*/ 1290 h 10018"/>
                <a:gd name="connsiteX12" fmla="*/ 4085 w 10074"/>
                <a:gd name="connsiteY12" fmla="*/ 1114 h 10018"/>
                <a:gd name="connsiteX13" fmla="*/ 3646 w 10074"/>
                <a:gd name="connsiteY13" fmla="*/ 1017 h 10018"/>
                <a:gd name="connsiteX14" fmla="*/ 3098 w 10074"/>
                <a:gd name="connsiteY14" fmla="*/ 880 h 10018"/>
                <a:gd name="connsiteX15" fmla="*/ 2942 w 10074"/>
                <a:gd name="connsiteY15" fmla="*/ 841 h 10018"/>
                <a:gd name="connsiteX16" fmla="*/ 2467 w 10074"/>
                <a:gd name="connsiteY16" fmla="*/ 744 h 10018"/>
                <a:gd name="connsiteX17" fmla="*/ 1973 w 10074"/>
                <a:gd name="connsiteY17" fmla="*/ 362 h 10018"/>
                <a:gd name="connsiteX18" fmla="*/ 1192 w 10074"/>
                <a:gd name="connsiteY18" fmla="*/ 130 h 10018"/>
                <a:gd name="connsiteX19" fmla="*/ 647 w 10074"/>
                <a:gd name="connsiteY19" fmla="*/ 275 h 10018"/>
                <a:gd name="connsiteX20" fmla="*/ 0 w 10074"/>
                <a:gd name="connsiteY20" fmla="*/ 1748 h 10018"/>
                <a:gd name="connsiteX21" fmla="*/ 117 w 10074"/>
                <a:gd name="connsiteY21" fmla="*/ 2130 h 10018"/>
                <a:gd name="connsiteX22" fmla="*/ 117 w 10074"/>
                <a:gd name="connsiteY22" fmla="*/ 2140 h 10018"/>
                <a:gd name="connsiteX23" fmla="*/ 117 w 10074"/>
                <a:gd name="connsiteY23" fmla="*/ 2150 h 10018"/>
                <a:gd name="connsiteX24" fmla="*/ 108 w 10074"/>
                <a:gd name="connsiteY24" fmla="*/ 2150 h 10018"/>
                <a:gd name="connsiteX25" fmla="*/ 108 w 10074"/>
                <a:gd name="connsiteY25" fmla="*/ 2160 h 10018"/>
                <a:gd name="connsiteX26" fmla="*/ 108 w 10074"/>
                <a:gd name="connsiteY26" fmla="*/ 2169 h 10018"/>
                <a:gd name="connsiteX27" fmla="*/ 108 w 10074"/>
                <a:gd name="connsiteY27" fmla="*/ 2178 h 10018"/>
                <a:gd name="connsiteX28" fmla="*/ 108 w 10074"/>
                <a:gd name="connsiteY28" fmla="*/ 2188 h 10018"/>
                <a:gd name="connsiteX29" fmla="*/ 108 w 10074"/>
                <a:gd name="connsiteY29" fmla="*/ 2188 h 10018"/>
                <a:gd name="connsiteX30" fmla="*/ 108 w 10074"/>
                <a:gd name="connsiteY30" fmla="*/ 2208 h 10018"/>
                <a:gd name="connsiteX31" fmla="*/ 108 w 10074"/>
                <a:gd name="connsiteY31" fmla="*/ 2208 h 10018"/>
                <a:gd name="connsiteX32" fmla="*/ 108 w 10074"/>
                <a:gd name="connsiteY32" fmla="*/ 2227 h 10018"/>
                <a:gd name="connsiteX33" fmla="*/ 108 w 10074"/>
                <a:gd name="connsiteY33" fmla="*/ 2227 h 10018"/>
                <a:gd name="connsiteX34" fmla="*/ 108 w 10074"/>
                <a:gd name="connsiteY34" fmla="*/ 2247 h 10018"/>
                <a:gd name="connsiteX35" fmla="*/ 108 w 10074"/>
                <a:gd name="connsiteY35" fmla="*/ 2257 h 10018"/>
                <a:gd name="connsiteX36" fmla="*/ 108 w 10074"/>
                <a:gd name="connsiteY36" fmla="*/ 2267 h 10018"/>
                <a:gd name="connsiteX37" fmla="*/ 108 w 10074"/>
                <a:gd name="connsiteY37" fmla="*/ 2277 h 10018"/>
                <a:gd name="connsiteX38" fmla="*/ 98 w 10074"/>
                <a:gd name="connsiteY38" fmla="*/ 2325 h 10018"/>
                <a:gd name="connsiteX39" fmla="*/ 98 w 10074"/>
                <a:gd name="connsiteY39" fmla="*/ 2374 h 10018"/>
                <a:gd name="connsiteX40" fmla="*/ 98 w 10074"/>
                <a:gd name="connsiteY40" fmla="*/ 2384 h 10018"/>
                <a:gd name="connsiteX41" fmla="*/ 89 w 10074"/>
                <a:gd name="connsiteY41" fmla="*/ 2403 h 10018"/>
                <a:gd name="connsiteX42" fmla="*/ 89 w 10074"/>
                <a:gd name="connsiteY42" fmla="*/ 2413 h 10018"/>
                <a:gd name="connsiteX43" fmla="*/ 89 w 10074"/>
                <a:gd name="connsiteY43" fmla="*/ 2491 h 10018"/>
                <a:gd name="connsiteX44" fmla="*/ 89 w 10074"/>
                <a:gd name="connsiteY44" fmla="*/ 2501 h 10018"/>
                <a:gd name="connsiteX45" fmla="*/ 89 w 10074"/>
                <a:gd name="connsiteY45" fmla="*/ 2501 h 10018"/>
                <a:gd name="connsiteX46" fmla="*/ 80 w 10074"/>
                <a:gd name="connsiteY46" fmla="*/ 2813 h 10018"/>
                <a:gd name="connsiteX47" fmla="*/ 135 w 10074"/>
                <a:gd name="connsiteY47" fmla="*/ 3907 h 10018"/>
                <a:gd name="connsiteX48" fmla="*/ 208 w 10074"/>
                <a:gd name="connsiteY48" fmla="*/ 4160 h 10018"/>
                <a:gd name="connsiteX49" fmla="*/ 309 w 10074"/>
                <a:gd name="connsiteY49" fmla="*/ 4307 h 10018"/>
                <a:gd name="connsiteX50" fmla="*/ 437 w 10074"/>
                <a:gd name="connsiteY50" fmla="*/ 4560 h 10018"/>
                <a:gd name="connsiteX51" fmla="*/ 656 w 10074"/>
                <a:gd name="connsiteY51" fmla="*/ 4394 h 10018"/>
                <a:gd name="connsiteX52" fmla="*/ 766 w 10074"/>
                <a:gd name="connsiteY52" fmla="*/ 4014 h 10018"/>
                <a:gd name="connsiteX53" fmla="*/ 711 w 10074"/>
                <a:gd name="connsiteY53" fmla="*/ 3682 h 10018"/>
                <a:gd name="connsiteX54" fmla="*/ 629 w 10074"/>
                <a:gd name="connsiteY54" fmla="*/ 3126 h 10018"/>
                <a:gd name="connsiteX55" fmla="*/ 848 w 10074"/>
                <a:gd name="connsiteY55" fmla="*/ 2130 h 10018"/>
                <a:gd name="connsiteX56" fmla="*/ 1342 w 10074"/>
                <a:gd name="connsiteY56" fmla="*/ 2101 h 10018"/>
                <a:gd name="connsiteX57" fmla="*/ 1369 w 10074"/>
                <a:gd name="connsiteY57" fmla="*/ 2764 h 10018"/>
                <a:gd name="connsiteX58" fmla="*/ 1406 w 10074"/>
                <a:gd name="connsiteY58" fmla="*/ 3008 h 10018"/>
                <a:gd name="connsiteX59" fmla="*/ 1809 w 10074"/>
                <a:gd name="connsiteY59" fmla="*/ 4434 h 10018"/>
                <a:gd name="connsiteX60" fmla="*/ 2650 w 10074"/>
                <a:gd name="connsiteY60" fmla="*/ 6660 h 10018"/>
                <a:gd name="connsiteX61" fmla="*/ 3427 w 10074"/>
                <a:gd name="connsiteY61" fmla="*/ 7909 h 10018"/>
                <a:gd name="connsiteX62" fmla="*/ 6252 w 10074"/>
                <a:gd name="connsiteY62" fmla="*/ 9940 h 10018"/>
                <a:gd name="connsiteX63" fmla="*/ 6709 w 10074"/>
                <a:gd name="connsiteY63" fmla="*/ 9940 h 10018"/>
                <a:gd name="connsiteX64" fmla="*/ 7294 w 10074"/>
                <a:gd name="connsiteY64" fmla="*/ 10018 h 10018"/>
                <a:gd name="connsiteX65" fmla="*/ 8044 w 10074"/>
                <a:gd name="connsiteY65" fmla="*/ 7772 h 10018"/>
                <a:gd name="connsiteX66" fmla="*/ 9699 w 10074"/>
                <a:gd name="connsiteY66" fmla="*/ 3253 h 10018"/>
                <a:gd name="connsiteX67" fmla="*/ 10074 w 10074"/>
                <a:gd name="connsiteY67" fmla="*/ 2247 h 10018"/>
                <a:gd name="connsiteX68" fmla="*/ 9800 w 10074"/>
                <a:gd name="connsiteY68" fmla="*/ 1993 h 10018"/>
                <a:gd name="connsiteX0" fmla="*/ 9800 w 10074"/>
                <a:gd name="connsiteY0" fmla="*/ 1993 h 10018"/>
                <a:gd name="connsiteX1" fmla="*/ 9489 w 10074"/>
                <a:gd name="connsiteY1" fmla="*/ 1954 h 10018"/>
                <a:gd name="connsiteX2" fmla="*/ 9443 w 10074"/>
                <a:gd name="connsiteY2" fmla="*/ 1817 h 10018"/>
                <a:gd name="connsiteX3" fmla="*/ 9023 w 10074"/>
                <a:gd name="connsiteY3" fmla="*/ 1837 h 10018"/>
                <a:gd name="connsiteX4" fmla="*/ 8474 w 10074"/>
                <a:gd name="connsiteY4" fmla="*/ 1817 h 10018"/>
                <a:gd name="connsiteX5" fmla="*/ 7989 w 10074"/>
                <a:gd name="connsiteY5" fmla="*/ 1758 h 10018"/>
                <a:gd name="connsiteX6" fmla="*/ 7404 w 10074"/>
                <a:gd name="connsiteY6" fmla="*/ 1720 h 10018"/>
                <a:gd name="connsiteX7" fmla="*/ 6929 w 10074"/>
                <a:gd name="connsiteY7" fmla="*/ 1651 h 10018"/>
                <a:gd name="connsiteX8" fmla="*/ 6325 w 10074"/>
                <a:gd name="connsiteY8" fmla="*/ 1564 h 10018"/>
                <a:gd name="connsiteX9" fmla="*/ 5850 w 10074"/>
                <a:gd name="connsiteY9" fmla="*/ 1466 h 10018"/>
                <a:gd name="connsiteX10" fmla="*/ 5210 w 10074"/>
                <a:gd name="connsiteY10" fmla="*/ 1368 h 10018"/>
                <a:gd name="connsiteX11" fmla="*/ 4752 w 10074"/>
                <a:gd name="connsiteY11" fmla="*/ 1290 h 10018"/>
                <a:gd name="connsiteX12" fmla="*/ 4085 w 10074"/>
                <a:gd name="connsiteY12" fmla="*/ 1114 h 10018"/>
                <a:gd name="connsiteX13" fmla="*/ 3646 w 10074"/>
                <a:gd name="connsiteY13" fmla="*/ 1017 h 10018"/>
                <a:gd name="connsiteX14" fmla="*/ 3098 w 10074"/>
                <a:gd name="connsiteY14" fmla="*/ 880 h 10018"/>
                <a:gd name="connsiteX15" fmla="*/ 2942 w 10074"/>
                <a:gd name="connsiteY15" fmla="*/ 841 h 10018"/>
                <a:gd name="connsiteX16" fmla="*/ 2484 w 10074"/>
                <a:gd name="connsiteY16" fmla="*/ 691 h 10018"/>
                <a:gd name="connsiteX17" fmla="*/ 1973 w 10074"/>
                <a:gd name="connsiteY17" fmla="*/ 362 h 10018"/>
                <a:gd name="connsiteX18" fmla="*/ 1192 w 10074"/>
                <a:gd name="connsiteY18" fmla="*/ 130 h 10018"/>
                <a:gd name="connsiteX19" fmla="*/ 647 w 10074"/>
                <a:gd name="connsiteY19" fmla="*/ 275 h 10018"/>
                <a:gd name="connsiteX20" fmla="*/ 0 w 10074"/>
                <a:gd name="connsiteY20" fmla="*/ 1748 h 10018"/>
                <a:gd name="connsiteX21" fmla="*/ 117 w 10074"/>
                <a:gd name="connsiteY21" fmla="*/ 2130 h 10018"/>
                <a:gd name="connsiteX22" fmla="*/ 117 w 10074"/>
                <a:gd name="connsiteY22" fmla="*/ 2140 h 10018"/>
                <a:gd name="connsiteX23" fmla="*/ 117 w 10074"/>
                <a:gd name="connsiteY23" fmla="*/ 2150 h 10018"/>
                <a:gd name="connsiteX24" fmla="*/ 108 w 10074"/>
                <a:gd name="connsiteY24" fmla="*/ 2150 h 10018"/>
                <a:gd name="connsiteX25" fmla="*/ 108 w 10074"/>
                <a:gd name="connsiteY25" fmla="*/ 2160 h 10018"/>
                <a:gd name="connsiteX26" fmla="*/ 108 w 10074"/>
                <a:gd name="connsiteY26" fmla="*/ 2169 h 10018"/>
                <a:gd name="connsiteX27" fmla="*/ 108 w 10074"/>
                <a:gd name="connsiteY27" fmla="*/ 2178 h 10018"/>
                <a:gd name="connsiteX28" fmla="*/ 108 w 10074"/>
                <a:gd name="connsiteY28" fmla="*/ 2188 h 10018"/>
                <a:gd name="connsiteX29" fmla="*/ 108 w 10074"/>
                <a:gd name="connsiteY29" fmla="*/ 2188 h 10018"/>
                <a:gd name="connsiteX30" fmla="*/ 108 w 10074"/>
                <a:gd name="connsiteY30" fmla="*/ 2208 h 10018"/>
                <a:gd name="connsiteX31" fmla="*/ 108 w 10074"/>
                <a:gd name="connsiteY31" fmla="*/ 2208 h 10018"/>
                <a:gd name="connsiteX32" fmla="*/ 108 w 10074"/>
                <a:gd name="connsiteY32" fmla="*/ 2227 h 10018"/>
                <a:gd name="connsiteX33" fmla="*/ 108 w 10074"/>
                <a:gd name="connsiteY33" fmla="*/ 2227 h 10018"/>
                <a:gd name="connsiteX34" fmla="*/ 108 w 10074"/>
                <a:gd name="connsiteY34" fmla="*/ 2247 h 10018"/>
                <a:gd name="connsiteX35" fmla="*/ 108 w 10074"/>
                <a:gd name="connsiteY35" fmla="*/ 2257 h 10018"/>
                <a:gd name="connsiteX36" fmla="*/ 108 w 10074"/>
                <a:gd name="connsiteY36" fmla="*/ 2267 h 10018"/>
                <a:gd name="connsiteX37" fmla="*/ 108 w 10074"/>
                <a:gd name="connsiteY37" fmla="*/ 2277 h 10018"/>
                <a:gd name="connsiteX38" fmla="*/ 98 w 10074"/>
                <a:gd name="connsiteY38" fmla="*/ 2325 h 10018"/>
                <a:gd name="connsiteX39" fmla="*/ 98 w 10074"/>
                <a:gd name="connsiteY39" fmla="*/ 2374 h 10018"/>
                <a:gd name="connsiteX40" fmla="*/ 98 w 10074"/>
                <a:gd name="connsiteY40" fmla="*/ 2384 h 10018"/>
                <a:gd name="connsiteX41" fmla="*/ 89 w 10074"/>
                <a:gd name="connsiteY41" fmla="*/ 2403 h 10018"/>
                <a:gd name="connsiteX42" fmla="*/ 89 w 10074"/>
                <a:gd name="connsiteY42" fmla="*/ 2413 h 10018"/>
                <a:gd name="connsiteX43" fmla="*/ 89 w 10074"/>
                <a:gd name="connsiteY43" fmla="*/ 2491 h 10018"/>
                <a:gd name="connsiteX44" fmla="*/ 89 w 10074"/>
                <a:gd name="connsiteY44" fmla="*/ 2501 h 10018"/>
                <a:gd name="connsiteX45" fmla="*/ 89 w 10074"/>
                <a:gd name="connsiteY45" fmla="*/ 2501 h 10018"/>
                <a:gd name="connsiteX46" fmla="*/ 80 w 10074"/>
                <a:gd name="connsiteY46" fmla="*/ 2813 h 10018"/>
                <a:gd name="connsiteX47" fmla="*/ 135 w 10074"/>
                <a:gd name="connsiteY47" fmla="*/ 3907 h 10018"/>
                <a:gd name="connsiteX48" fmla="*/ 208 w 10074"/>
                <a:gd name="connsiteY48" fmla="*/ 4160 h 10018"/>
                <a:gd name="connsiteX49" fmla="*/ 309 w 10074"/>
                <a:gd name="connsiteY49" fmla="*/ 4307 h 10018"/>
                <a:gd name="connsiteX50" fmla="*/ 437 w 10074"/>
                <a:gd name="connsiteY50" fmla="*/ 4560 h 10018"/>
                <a:gd name="connsiteX51" fmla="*/ 656 w 10074"/>
                <a:gd name="connsiteY51" fmla="*/ 4394 h 10018"/>
                <a:gd name="connsiteX52" fmla="*/ 766 w 10074"/>
                <a:gd name="connsiteY52" fmla="*/ 4014 h 10018"/>
                <a:gd name="connsiteX53" fmla="*/ 711 w 10074"/>
                <a:gd name="connsiteY53" fmla="*/ 3682 h 10018"/>
                <a:gd name="connsiteX54" fmla="*/ 629 w 10074"/>
                <a:gd name="connsiteY54" fmla="*/ 3126 h 10018"/>
                <a:gd name="connsiteX55" fmla="*/ 848 w 10074"/>
                <a:gd name="connsiteY55" fmla="*/ 2130 h 10018"/>
                <a:gd name="connsiteX56" fmla="*/ 1342 w 10074"/>
                <a:gd name="connsiteY56" fmla="*/ 2101 h 10018"/>
                <a:gd name="connsiteX57" fmla="*/ 1369 w 10074"/>
                <a:gd name="connsiteY57" fmla="*/ 2764 h 10018"/>
                <a:gd name="connsiteX58" fmla="*/ 1406 w 10074"/>
                <a:gd name="connsiteY58" fmla="*/ 3008 h 10018"/>
                <a:gd name="connsiteX59" fmla="*/ 1809 w 10074"/>
                <a:gd name="connsiteY59" fmla="*/ 4434 h 10018"/>
                <a:gd name="connsiteX60" fmla="*/ 2650 w 10074"/>
                <a:gd name="connsiteY60" fmla="*/ 6660 h 10018"/>
                <a:gd name="connsiteX61" fmla="*/ 3427 w 10074"/>
                <a:gd name="connsiteY61" fmla="*/ 7909 h 10018"/>
                <a:gd name="connsiteX62" fmla="*/ 6252 w 10074"/>
                <a:gd name="connsiteY62" fmla="*/ 9940 h 10018"/>
                <a:gd name="connsiteX63" fmla="*/ 6709 w 10074"/>
                <a:gd name="connsiteY63" fmla="*/ 9940 h 10018"/>
                <a:gd name="connsiteX64" fmla="*/ 7294 w 10074"/>
                <a:gd name="connsiteY64" fmla="*/ 10018 h 10018"/>
                <a:gd name="connsiteX65" fmla="*/ 8044 w 10074"/>
                <a:gd name="connsiteY65" fmla="*/ 7772 h 10018"/>
                <a:gd name="connsiteX66" fmla="*/ 9699 w 10074"/>
                <a:gd name="connsiteY66" fmla="*/ 3253 h 10018"/>
                <a:gd name="connsiteX67" fmla="*/ 10074 w 10074"/>
                <a:gd name="connsiteY67" fmla="*/ 2247 h 10018"/>
                <a:gd name="connsiteX68" fmla="*/ 9800 w 10074"/>
                <a:gd name="connsiteY68" fmla="*/ 1993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074" h="10018">
                  <a:moveTo>
                    <a:pt x="9800" y="1993"/>
                  </a:moveTo>
                  <a:cubicBezTo>
                    <a:pt x="9754" y="1974"/>
                    <a:pt x="9489" y="1954"/>
                    <a:pt x="9489" y="1954"/>
                  </a:cubicBezTo>
                  <a:cubicBezTo>
                    <a:pt x="9489" y="1954"/>
                    <a:pt x="9471" y="1886"/>
                    <a:pt x="9443" y="1817"/>
                  </a:cubicBezTo>
                  <a:cubicBezTo>
                    <a:pt x="9388" y="1700"/>
                    <a:pt x="9260" y="1574"/>
                    <a:pt x="9023" y="1837"/>
                  </a:cubicBezTo>
                  <a:lnTo>
                    <a:pt x="8474" y="1817"/>
                  </a:lnTo>
                  <a:cubicBezTo>
                    <a:pt x="8474" y="1817"/>
                    <a:pt x="8318" y="1339"/>
                    <a:pt x="7989" y="1758"/>
                  </a:cubicBezTo>
                  <a:lnTo>
                    <a:pt x="7404" y="1720"/>
                  </a:lnTo>
                  <a:cubicBezTo>
                    <a:pt x="7404" y="1720"/>
                    <a:pt x="7239" y="1222"/>
                    <a:pt x="6929" y="1651"/>
                  </a:cubicBezTo>
                  <a:lnTo>
                    <a:pt x="6325" y="1564"/>
                  </a:lnTo>
                  <a:cubicBezTo>
                    <a:pt x="6325" y="1564"/>
                    <a:pt x="6234" y="1075"/>
                    <a:pt x="5850" y="1466"/>
                  </a:cubicBezTo>
                  <a:lnTo>
                    <a:pt x="5210" y="1368"/>
                  </a:lnTo>
                  <a:cubicBezTo>
                    <a:pt x="5210" y="1368"/>
                    <a:pt x="5100" y="900"/>
                    <a:pt x="4752" y="1290"/>
                  </a:cubicBezTo>
                  <a:lnTo>
                    <a:pt x="4085" y="1114"/>
                  </a:lnTo>
                  <a:cubicBezTo>
                    <a:pt x="4085" y="1114"/>
                    <a:pt x="3929" y="724"/>
                    <a:pt x="3646" y="1017"/>
                  </a:cubicBezTo>
                  <a:lnTo>
                    <a:pt x="3098" y="880"/>
                  </a:lnTo>
                  <a:cubicBezTo>
                    <a:pt x="3046" y="867"/>
                    <a:pt x="3044" y="873"/>
                    <a:pt x="2942" y="841"/>
                  </a:cubicBezTo>
                  <a:cubicBezTo>
                    <a:pt x="2840" y="810"/>
                    <a:pt x="2859" y="310"/>
                    <a:pt x="2484" y="691"/>
                  </a:cubicBezTo>
                  <a:cubicBezTo>
                    <a:pt x="1807" y="505"/>
                    <a:pt x="2188" y="456"/>
                    <a:pt x="1973" y="362"/>
                  </a:cubicBezTo>
                  <a:cubicBezTo>
                    <a:pt x="1758" y="269"/>
                    <a:pt x="1484" y="-231"/>
                    <a:pt x="1192" y="130"/>
                  </a:cubicBezTo>
                  <a:cubicBezTo>
                    <a:pt x="497" y="-46"/>
                    <a:pt x="846" y="5"/>
                    <a:pt x="647" y="275"/>
                  </a:cubicBezTo>
                  <a:cubicBezTo>
                    <a:pt x="448" y="545"/>
                    <a:pt x="0" y="1748"/>
                    <a:pt x="0" y="1748"/>
                  </a:cubicBezTo>
                  <a:cubicBezTo>
                    <a:pt x="-9" y="1836"/>
                    <a:pt x="98" y="2065"/>
                    <a:pt x="117" y="2130"/>
                  </a:cubicBezTo>
                  <a:cubicBezTo>
                    <a:pt x="136" y="2195"/>
                    <a:pt x="117" y="2137"/>
                    <a:pt x="117" y="2140"/>
                  </a:cubicBezTo>
                  <a:lnTo>
                    <a:pt x="117" y="2150"/>
                  </a:lnTo>
                  <a:lnTo>
                    <a:pt x="108" y="2150"/>
                  </a:lnTo>
                  <a:lnTo>
                    <a:pt x="108" y="2160"/>
                  </a:lnTo>
                  <a:lnTo>
                    <a:pt x="108" y="2169"/>
                  </a:lnTo>
                  <a:lnTo>
                    <a:pt x="108" y="2178"/>
                  </a:lnTo>
                  <a:lnTo>
                    <a:pt x="108" y="2188"/>
                  </a:lnTo>
                  <a:lnTo>
                    <a:pt x="108" y="2188"/>
                  </a:lnTo>
                  <a:lnTo>
                    <a:pt x="108" y="2208"/>
                  </a:lnTo>
                  <a:lnTo>
                    <a:pt x="108" y="2208"/>
                  </a:lnTo>
                  <a:lnTo>
                    <a:pt x="108" y="2227"/>
                  </a:lnTo>
                  <a:lnTo>
                    <a:pt x="108" y="2227"/>
                  </a:lnTo>
                  <a:lnTo>
                    <a:pt x="108" y="2247"/>
                  </a:lnTo>
                  <a:lnTo>
                    <a:pt x="108" y="2257"/>
                  </a:lnTo>
                  <a:lnTo>
                    <a:pt x="108" y="2267"/>
                  </a:lnTo>
                  <a:lnTo>
                    <a:pt x="108" y="2277"/>
                  </a:lnTo>
                  <a:cubicBezTo>
                    <a:pt x="98" y="2296"/>
                    <a:pt x="98" y="2306"/>
                    <a:pt x="98" y="2325"/>
                  </a:cubicBezTo>
                  <a:lnTo>
                    <a:pt x="98" y="2374"/>
                  </a:lnTo>
                  <a:lnTo>
                    <a:pt x="98" y="2384"/>
                  </a:lnTo>
                  <a:cubicBezTo>
                    <a:pt x="98" y="2394"/>
                    <a:pt x="89" y="2394"/>
                    <a:pt x="89" y="2403"/>
                  </a:cubicBezTo>
                  <a:lnTo>
                    <a:pt x="89" y="2413"/>
                  </a:lnTo>
                  <a:lnTo>
                    <a:pt x="89" y="2491"/>
                  </a:lnTo>
                  <a:lnTo>
                    <a:pt x="89" y="2501"/>
                  </a:lnTo>
                  <a:lnTo>
                    <a:pt x="89" y="2501"/>
                  </a:lnTo>
                  <a:cubicBezTo>
                    <a:pt x="71" y="2637"/>
                    <a:pt x="71" y="2774"/>
                    <a:pt x="80" y="2813"/>
                  </a:cubicBezTo>
                  <a:cubicBezTo>
                    <a:pt x="98" y="2911"/>
                    <a:pt x="135" y="3848"/>
                    <a:pt x="135" y="3907"/>
                  </a:cubicBezTo>
                  <a:cubicBezTo>
                    <a:pt x="135" y="3946"/>
                    <a:pt x="153" y="4063"/>
                    <a:pt x="208" y="4160"/>
                  </a:cubicBezTo>
                  <a:cubicBezTo>
                    <a:pt x="236" y="4219"/>
                    <a:pt x="263" y="4277"/>
                    <a:pt x="309" y="4307"/>
                  </a:cubicBezTo>
                  <a:cubicBezTo>
                    <a:pt x="418" y="4404"/>
                    <a:pt x="345" y="4570"/>
                    <a:pt x="437" y="4560"/>
                  </a:cubicBezTo>
                  <a:cubicBezTo>
                    <a:pt x="528" y="4551"/>
                    <a:pt x="528" y="4414"/>
                    <a:pt x="656" y="4394"/>
                  </a:cubicBezTo>
                  <a:cubicBezTo>
                    <a:pt x="784" y="4376"/>
                    <a:pt x="784" y="4102"/>
                    <a:pt x="766" y="4014"/>
                  </a:cubicBezTo>
                  <a:cubicBezTo>
                    <a:pt x="757" y="3975"/>
                    <a:pt x="729" y="3838"/>
                    <a:pt x="711" y="3682"/>
                  </a:cubicBezTo>
                  <a:cubicBezTo>
                    <a:pt x="674" y="3467"/>
                    <a:pt x="638" y="3204"/>
                    <a:pt x="629" y="3126"/>
                  </a:cubicBezTo>
                  <a:cubicBezTo>
                    <a:pt x="601" y="2989"/>
                    <a:pt x="537" y="2491"/>
                    <a:pt x="848" y="2130"/>
                  </a:cubicBezTo>
                  <a:cubicBezTo>
                    <a:pt x="1159" y="1768"/>
                    <a:pt x="1332" y="1895"/>
                    <a:pt x="1342" y="2101"/>
                  </a:cubicBezTo>
                  <a:cubicBezTo>
                    <a:pt x="1342" y="2237"/>
                    <a:pt x="1351" y="2540"/>
                    <a:pt x="1369" y="2764"/>
                  </a:cubicBezTo>
                  <a:cubicBezTo>
                    <a:pt x="1378" y="2871"/>
                    <a:pt x="1387" y="2970"/>
                    <a:pt x="1406" y="3008"/>
                  </a:cubicBezTo>
                  <a:cubicBezTo>
                    <a:pt x="1451" y="3145"/>
                    <a:pt x="1497" y="3770"/>
                    <a:pt x="1809" y="4434"/>
                  </a:cubicBezTo>
                  <a:cubicBezTo>
                    <a:pt x="2120" y="5097"/>
                    <a:pt x="2165" y="5010"/>
                    <a:pt x="2650" y="6660"/>
                  </a:cubicBezTo>
                  <a:cubicBezTo>
                    <a:pt x="2650" y="6660"/>
                    <a:pt x="2695" y="7186"/>
                    <a:pt x="3427" y="7909"/>
                  </a:cubicBezTo>
                  <a:cubicBezTo>
                    <a:pt x="4158" y="8632"/>
                    <a:pt x="5914" y="9745"/>
                    <a:pt x="6252" y="9940"/>
                  </a:cubicBezTo>
                  <a:lnTo>
                    <a:pt x="6709" y="9940"/>
                  </a:lnTo>
                  <a:cubicBezTo>
                    <a:pt x="7203" y="9940"/>
                    <a:pt x="7285" y="9989"/>
                    <a:pt x="7294" y="10018"/>
                  </a:cubicBezTo>
                  <a:lnTo>
                    <a:pt x="8044" y="7772"/>
                  </a:lnTo>
                  <a:lnTo>
                    <a:pt x="9699" y="3253"/>
                  </a:lnTo>
                  <a:lnTo>
                    <a:pt x="10074" y="2247"/>
                  </a:lnTo>
                  <a:cubicBezTo>
                    <a:pt x="10074" y="2247"/>
                    <a:pt x="9855" y="2003"/>
                    <a:pt x="9800" y="1993"/>
                  </a:cubicBezTo>
                  <a:close/>
                </a:path>
              </a:pathLst>
            </a:custGeom>
            <a:solidFill>
              <a:srgbClr val="3498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34" name="Freeform 33">
              <a:extLst>
                <a:ext uri="{FF2B5EF4-FFF2-40B4-BE49-F238E27FC236}">
                  <a16:creationId xmlns:a16="http://schemas.microsoft.com/office/drawing/2014/main" id="{A4E5D98D-6AE1-E7A0-D446-A4890F55551F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9951" y="2961753"/>
              <a:ext cx="1579458" cy="1928485"/>
            </a:xfrm>
            <a:custGeom>
              <a:avLst/>
              <a:gdLst>
                <a:gd name="T0" fmla="*/ 1183 w 1223"/>
                <a:gd name="T1" fmla="*/ 1192 h 1490"/>
                <a:gd name="T2" fmla="*/ 1119 w 1223"/>
                <a:gd name="T3" fmla="*/ 1151 h 1490"/>
                <a:gd name="T4" fmla="*/ 996 w 1223"/>
                <a:gd name="T5" fmla="*/ 1151 h 1490"/>
                <a:gd name="T6" fmla="*/ 965 w 1223"/>
                <a:gd name="T7" fmla="*/ 1097 h 1490"/>
                <a:gd name="T8" fmla="*/ 941 w 1223"/>
                <a:gd name="T9" fmla="*/ 1044 h 1490"/>
                <a:gd name="T10" fmla="*/ 939 w 1223"/>
                <a:gd name="T11" fmla="*/ 1033 h 1490"/>
                <a:gd name="T12" fmla="*/ 911 w 1223"/>
                <a:gd name="T13" fmla="*/ 958 h 1490"/>
                <a:gd name="T14" fmla="*/ 866 w 1223"/>
                <a:gd name="T15" fmla="*/ 921 h 1490"/>
                <a:gd name="T16" fmla="*/ 557 w 1223"/>
                <a:gd name="T17" fmla="*/ 713 h 1490"/>
                <a:gd name="T18" fmla="*/ 472 w 1223"/>
                <a:gd name="T19" fmla="*/ 585 h 1490"/>
                <a:gd name="T20" fmla="*/ 380 w 1223"/>
                <a:gd name="T21" fmla="*/ 357 h 1490"/>
                <a:gd name="T22" fmla="*/ 336 w 1223"/>
                <a:gd name="T23" fmla="*/ 211 h 1490"/>
                <a:gd name="T24" fmla="*/ 332 w 1223"/>
                <a:gd name="T25" fmla="*/ 186 h 1490"/>
                <a:gd name="T26" fmla="*/ 329 w 1223"/>
                <a:gd name="T27" fmla="*/ 118 h 1490"/>
                <a:gd name="T28" fmla="*/ 275 w 1223"/>
                <a:gd name="T29" fmla="*/ 121 h 1490"/>
                <a:gd name="T30" fmla="*/ 251 w 1223"/>
                <a:gd name="T31" fmla="*/ 223 h 1490"/>
                <a:gd name="T32" fmla="*/ 260 w 1223"/>
                <a:gd name="T33" fmla="*/ 280 h 1490"/>
                <a:gd name="T34" fmla="*/ 266 w 1223"/>
                <a:gd name="T35" fmla="*/ 314 h 1490"/>
                <a:gd name="T36" fmla="*/ 254 w 1223"/>
                <a:gd name="T37" fmla="*/ 353 h 1490"/>
                <a:gd name="T38" fmla="*/ 230 w 1223"/>
                <a:gd name="T39" fmla="*/ 370 h 1490"/>
                <a:gd name="T40" fmla="*/ 216 w 1223"/>
                <a:gd name="T41" fmla="*/ 344 h 1490"/>
                <a:gd name="T42" fmla="*/ 205 w 1223"/>
                <a:gd name="T43" fmla="*/ 329 h 1490"/>
                <a:gd name="T44" fmla="*/ 197 w 1223"/>
                <a:gd name="T45" fmla="*/ 303 h 1490"/>
                <a:gd name="T46" fmla="*/ 191 w 1223"/>
                <a:gd name="T47" fmla="*/ 191 h 1490"/>
                <a:gd name="T48" fmla="*/ 192 w 1223"/>
                <a:gd name="T49" fmla="*/ 159 h 1490"/>
                <a:gd name="T50" fmla="*/ 195 w 1223"/>
                <a:gd name="T51" fmla="*/ 121 h 1490"/>
                <a:gd name="T52" fmla="*/ 195 w 1223"/>
                <a:gd name="T53" fmla="*/ 102 h 1490"/>
                <a:gd name="T54" fmla="*/ 209 w 1223"/>
                <a:gd name="T55" fmla="*/ 42 h 1490"/>
                <a:gd name="T56" fmla="*/ 191 w 1223"/>
                <a:gd name="T57" fmla="*/ 4 h 1490"/>
                <a:gd name="T58" fmla="*/ 111 w 1223"/>
                <a:gd name="T59" fmla="*/ 156 h 1490"/>
                <a:gd name="T60" fmla="*/ 91 w 1223"/>
                <a:gd name="T61" fmla="*/ 180 h 1490"/>
                <a:gd name="T62" fmla="*/ 76 w 1223"/>
                <a:gd name="T63" fmla="*/ 186 h 1490"/>
                <a:gd name="T64" fmla="*/ 58 w 1223"/>
                <a:gd name="T65" fmla="*/ 212 h 1490"/>
                <a:gd name="T66" fmla="*/ 49 w 1223"/>
                <a:gd name="T67" fmla="*/ 263 h 1490"/>
                <a:gd name="T68" fmla="*/ 20 w 1223"/>
                <a:gd name="T69" fmla="*/ 326 h 1490"/>
                <a:gd name="T70" fmla="*/ 16 w 1223"/>
                <a:gd name="T71" fmla="*/ 402 h 1490"/>
                <a:gd name="T72" fmla="*/ 24 w 1223"/>
                <a:gd name="T73" fmla="*/ 561 h 1490"/>
                <a:gd name="T74" fmla="*/ 33 w 1223"/>
                <a:gd name="T75" fmla="*/ 577 h 1490"/>
                <a:gd name="T76" fmla="*/ 192 w 1223"/>
                <a:gd name="T77" fmla="*/ 688 h 1490"/>
                <a:gd name="T78" fmla="*/ 297 w 1223"/>
                <a:gd name="T79" fmla="*/ 786 h 1490"/>
                <a:gd name="T80" fmla="*/ 370 w 1223"/>
                <a:gd name="T81" fmla="*/ 849 h 1490"/>
                <a:gd name="T82" fmla="*/ 467 w 1223"/>
                <a:gd name="T83" fmla="*/ 939 h 1490"/>
                <a:gd name="T84" fmla="*/ 725 w 1223"/>
                <a:gd name="T85" fmla="*/ 1214 h 1490"/>
                <a:gd name="T86" fmla="*/ 844 w 1223"/>
                <a:gd name="T87" fmla="*/ 1319 h 1490"/>
                <a:gd name="T88" fmla="*/ 909 w 1223"/>
                <a:gd name="T89" fmla="*/ 1360 h 1490"/>
                <a:gd name="T90" fmla="*/ 1046 w 1223"/>
                <a:gd name="T91" fmla="*/ 1451 h 1490"/>
                <a:gd name="T92" fmla="*/ 1144 w 1223"/>
                <a:gd name="T93" fmla="*/ 1469 h 1490"/>
                <a:gd name="T94" fmla="*/ 1158 w 1223"/>
                <a:gd name="T95" fmla="*/ 1435 h 1490"/>
                <a:gd name="T96" fmla="*/ 1189 w 1223"/>
                <a:gd name="T97" fmla="*/ 1347 h 1490"/>
                <a:gd name="T98" fmla="*/ 1206 w 1223"/>
                <a:gd name="T99" fmla="*/ 1301 h 1490"/>
                <a:gd name="T100" fmla="*/ 1206 w 1223"/>
                <a:gd name="T101" fmla="*/ 1266 h 1490"/>
                <a:gd name="T102" fmla="*/ 1218 w 1223"/>
                <a:gd name="T103" fmla="*/ 1235 h 1490"/>
                <a:gd name="T104" fmla="*/ 1183 w 1223"/>
                <a:gd name="T105" fmla="*/ 1192 h 1490"/>
                <a:gd name="connsiteX0" fmla="*/ 9597 w 9890"/>
                <a:gd name="connsiteY0" fmla="*/ 7974 h 9888"/>
                <a:gd name="connsiteX1" fmla="*/ 9074 w 9890"/>
                <a:gd name="connsiteY1" fmla="*/ 7699 h 9888"/>
                <a:gd name="connsiteX2" fmla="*/ 8068 w 9890"/>
                <a:gd name="connsiteY2" fmla="*/ 7699 h 9888"/>
                <a:gd name="connsiteX3" fmla="*/ 7814 w 9890"/>
                <a:gd name="connsiteY3" fmla="*/ 7336 h 9888"/>
                <a:gd name="connsiteX4" fmla="*/ 7618 w 9890"/>
                <a:gd name="connsiteY4" fmla="*/ 6981 h 9888"/>
                <a:gd name="connsiteX5" fmla="*/ 7602 w 9890"/>
                <a:gd name="connsiteY5" fmla="*/ 6907 h 9888"/>
                <a:gd name="connsiteX6" fmla="*/ 7373 w 9890"/>
                <a:gd name="connsiteY6" fmla="*/ 6404 h 9888"/>
                <a:gd name="connsiteX7" fmla="*/ 7005 w 9890"/>
                <a:gd name="connsiteY7" fmla="*/ 6155 h 9888"/>
                <a:gd name="connsiteX8" fmla="*/ 4478 w 9890"/>
                <a:gd name="connsiteY8" fmla="*/ 4759 h 9888"/>
                <a:gd name="connsiteX9" fmla="*/ 3783 w 9890"/>
                <a:gd name="connsiteY9" fmla="*/ 3900 h 9888"/>
                <a:gd name="connsiteX10" fmla="*/ 3031 w 9890"/>
                <a:gd name="connsiteY10" fmla="*/ 2370 h 9888"/>
                <a:gd name="connsiteX11" fmla="*/ 2671 w 9890"/>
                <a:gd name="connsiteY11" fmla="*/ 1390 h 9888"/>
                <a:gd name="connsiteX12" fmla="*/ 2639 w 9890"/>
                <a:gd name="connsiteY12" fmla="*/ 1222 h 9888"/>
                <a:gd name="connsiteX13" fmla="*/ 2614 w 9890"/>
                <a:gd name="connsiteY13" fmla="*/ 766 h 9888"/>
                <a:gd name="connsiteX14" fmla="*/ 2173 w 9890"/>
                <a:gd name="connsiteY14" fmla="*/ 786 h 9888"/>
                <a:gd name="connsiteX15" fmla="*/ 1916 w 9890"/>
                <a:gd name="connsiteY15" fmla="*/ 1471 h 9888"/>
                <a:gd name="connsiteX16" fmla="*/ 2050 w 9890"/>
                <a:gd name="connsiteY16" fmla="*/ 1853 h 9888"/>
                <a:gd name="connsiteX17" fmla="*/ 2099 w 9890"/>
                <a:gd name="connsiteY17" fmla="*/ 2081 h 9888"/>
                <a:gd name="connsiteX18" fmla="*/ 2001 w 9890"/>
                <a:gd name="connsiteY18" fmla="*/ 2343 h 9888"/>
                <a:gd name="connsiteX19" fmla="*/ 1805 w 9890"/>
                <a:gd name="connsiteY19" fmla="*/ 2457 h 9888"/>
                <a:gd name="connsiteX20" fmla="*/ 1690 w 9890"/>
                <a:gd name="connsiteY20" fmla="*/ 2283 h 9888"/>
                <a:gd name="connsiteX21" fmla="*/ 1600 w 9890"/>
                <a:gd name="connsiteY21" fmla="*/ 2182 h 9888"/>
                <a:gd name="connsiteX22" fmla="*/ 1535 w 9890"/>
                <a:gd name="connsiteY22" fmla="*/ 2008 h 9888"/>
                <a:gd name="connsiteX23" fmla="*/ 1486 w 9890"/>
                <a:gd name="connsiteY23" fmla="*/ 1256 h 9888"/>
                <a:gd name="connsiteX24" fmla="*/ 1494 w 9890"/>
                <a:gd name="connsiteY24" fmla="*/ 1041 h 9888"/>
                <a:gd name="connsiteX25" fmla="*/ 1518 w 9890"/>
                <a:gd name="connsiteY25" fmla="*/ 786 h 9888"/>
                <a:gd name="connsiteX26" fmla="*/ 1518 w 9890"/>
                <a:gd name="connsiteY26" fmla="*/ 659 h 9888"/>
                <a:gd name="connsiteX27" fmla="*/ 1633 w 9890"/>
                <a:gd name="connsiteY27" fmla="*/ 256 h 9888"/>
                <a:gd name="connsiteX28" fmla="*/ 1486 w 9890"/>
                <a:gd name="connsiteY28" fmla="*/ 1 h 9888"/>
                <a:gd name="connsiteX29" fmla="*/ 832 w 9890"/>
                <a:gd name="connsiteY29" fmla="*/ 1021 h 9888"/>
                <a:gd name="connsiteX30" fmla="*/ 668 w 9890"/>
                <a:gd name="connsiteY30" fmla="*/ 1182 h 9888"/>
                <a:gd name="connsiteX31" fmla="*/ 545 w 9890"/>
                <a:gd name="connsiteY31" fmla="*/ 1222 h 9888"/>
                <a:gd name="connsiteX32" fmla="*/ 398 w 9890"/>
                <a:gd name="connsiteY32" fmla="*/ 1397 h 9888"/>
                <a:gd name="connsiteX33" fmla="*/ 325 w 9890"/>
                <a:gd name="connsiteY33" fmla="*/ 1739 h 9888"/>
                <a:gd name="connsiteX34" fmla="*/ 88 w 9890"/>
                <a:gd name="connsiteY34" fmla="*/ 2162 h 9888"/>
                <a:gd name="connsiteX35" fmla="*/ 55 w 9890"/>
                <a:gd name="connsiteY35" fmla="*/ 2672 h 9888"/>
                <a:gd name="connsiteX36" fmla="*/ 120 w 9890"/>
                <a:gd name="connsiteY36" fmla="*/ 3739 h 9888"/>
                <a:gd name="connsiteX37" fmla="*/ 194 w 9890"/>
                <a:gd name="connsiteY37" fmla="*/ 3846 h 9888"/>
                <a:gd name="connsiteX38" fmla="*/ 1494 w 9890"/>
                <a:gd name="connsiteY38" fmla="*/ 4591 h 9888"/>
                <a:gd name="connsiteX39" fmla="*/ 2352 w 9890"/>
                <a:gd name="connsiteY39" fmla="*/ 5249 h 9888"/>
                <a:gd name="connsiteX40" fmla="*/ 2949 w 9890"/>
                <a:gd name="connsiteY40" fmla="*/ 5672 h 9888"/>
                <a:gd name="connsiteX41" fmla="*/ 3742 w 9890"/>
                <a:gd name="connsiteY41" fmla="*/ 6276 h 9888"/>
                <a:gd name="connsiteX42" fmla="*/ 5852 w 9890"/>
                <a:gd name="connsiteY42" fmla="*/ 8122 h 9888"/>
                <a:gd name="connsiteX43" fmla="*/ 6825 w 9890"/>
                <a:gd name="connsiteY43" fmla="*/ 8826 h 9888"/>
                <a:gd name="connsiteX44" fmla="*/ 7357 w 9890"/>
                <a:gd name="connsiteY44" fmla="*/ 9102 h 9888"/>
                <a:gd name="connsiteX45" fmla="*/ 8477 w 9890"/>
                <a:gd name="connsiteY45" fmla="*/ 9712 h 9888"/>
                <a:gd name="connsiteX46" fmla="*/ 9278 w 9890"/>
                <a:gd name="connsiteY46" fmla="*/ 9833 h 9888"/>
                <a:gd name="connsiteX47" fmla="*/ 9393 w 9890"/>
                <a:gd name="connsiteY47" fmla="*/ 9605 h 9888"/>
                <a:gd name="connsiteX48" fmla="*/ 9646 w 9890"/>
                <a:gd name="connsiteY48" fmla="*/ 9014 h 9888"/>
                <a:gd name="connsiteX49" fmla="*/ 9785 w 9890"/>
                <a:gd name="connsiteY49" fmla="*/ 8706 h 9888"/>
                <a:gd name="connsiteX50" fmla="*/ 9785 w 9890"/>
                <a:gd name="connsiteY50" fmla="*/ 8471 h 9888"/>
                <a:gd name="connsiteX51" fmla="*/ 9883 w 9890"/>
                <a:gd name="connsiteY51" fmla="*/ 8263 h 9888"/>
                <a:gd name="connsiteX52" fmla="*/ 9597 w 9890"/>
                <a:gd name="connsiteY52" fmla="*/ 7974 h 9888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43 w 10000"/>
                <a:gd name="connsiteY13" fmla="*/ 775 h 10000"/>
                <a:gd name="connsiteX14" fmla="*/ 2197 w 10000"/>
                <a:gd name="connsiteY14" fmla="*/ 795 h 10000"/>
                <a:gd name="connsiteX15" fmla="*/ 1937 w 10000"/>
                <a:gd name="connsiteY15" fmla="*/ 1488 h 10000"/>
                <a:gd name="connsiteX16" fmla="*/ 2073 w 10000"/>
                <a:gd name="connsiteY16" fmla="*/ 1874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03 w 10000"/>
                <a:gd name="connsiteY23" fmla="*/ 1270 h 10000"/>
                <a:gd name="connsiteX24" fmla="*/ 151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37 w 10000"/>
                <a:gd name="connsiteY15" fmla="*/ 1488 h 10000"/>
                <a:gd name="connsiteX16" fmla="*/ 2073 w 10000"/>
                <a:gd name="connsiteY16" fmla="*/ 1874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03 w 10000"/>
                <a:gd name="connsiteY23" fmla="*/ 1270 h 10000"/>
                <a:gd name="connsiteX24" fmla="*/ 151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37 w 10000"/>
                <a:gd name="connsiteY15" fmla="*/ 148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03 w 10000"/>
                <a:gd name="connsiteY23" fmla="*/ 1270 h 10000"/>
                <a:gd name="connsiteX24" fmla="*/ 151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22 w 10000"/>
                <a:gd name="connsiteY15" fmla="*/ 143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03 w 10000"/>
                <a:gd name="connsiteY23" fmla="*/ 1270 h 10000"/>
                <a:gd name="connsiteX24" fmla="*/ 151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22 w 10000"/>
                <a:gd name="connsiteY15" fmla="*/ 143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03 w 10000"/>
                <a:gd name="connsiteY23" fmla="*/ 1270 h 10000"/>
                <a:gd name="connsiteX24" fmla="*/ 151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22 w 10000"/>
                <a:gd name="connsiteY15" fmla="*/ 143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63 w 10000"/>
                <a:gd name="connsiteY23" fmla="*/ 1295 h 10000"/>
                <a:gd name="connsiteX24" fmla="*/ 151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22 w 10000"/>
                <a:gd name="connsiteY15" fmla="*/ 143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63 w 10000"/>
                <a:gd name="connsiteY23" fmla="*/ 1295 h 10000"/>
                <a:gd name="connsiteX24" fmla="*/ 154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22 w 10000"/>
                <a:gd name="connsiteY15" fmla="*/ 143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78 w 10000"/>
                <a:gd name="connsiteY21" fmla="*/ 2170 h 10000"/>
                <a:gd name="connsiteX22" fmla="*/ 1552 w 10000"/>
                <a:gd name="connsiteY22" fmla="*/ 2031 h 10000"/>
                <a:gd name="connsiteX23" fmla="*/ 1563 w 10000"/>
                <a:gd name="connsiteY23" fmla="*/ 1295 h 10000"/>
                <a:gd name="connsiteX24" fmla="*/ 154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22 w 10000"/>
                <a:gd name="connsiteY15" fmla="*/ 143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55 w 10000"/>
                <a:gd name="connsiteY19" fmla="*/ 2435 h 10000"/>
                <a:gd name="connsiteX20" fmla="*/ 1709 w 10000"/>
                <a:gd name="connsiteY20" fmla="*/ 2309 h 10000"/>
                <a:gd name="connsiteX21" fmla="*/ 1678 w 10000"/>
                <a:gd name="connsiteY21" fmla="*/ 2170 h 10000"/>
                <a:gd name="connsiteX22" fmla="*/ 1552 w 10000"/>
                <a:gd name="connsiteY22" fmla="*/ 2031 h 10000"/>
                <a:gd name="connsiteX23" fmla="*/ 1563 w 10000"/>
                <a:gd name="connsiteY23" fmla="*/ 1295 h 10000"/>
                <a:gd name="connsiteX24" fmla="*/ 154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114 h 10050"/>
                <a:gd name="connsiteX1" fmla="*/ 9175 w 10000"/>
                <a:gd name="connsiteY1" fmla="*/ 7836 h 10050"/>
                <a:gd name="connsiteX2" fmla="*/ 8158 w 10000"/>
                <a:gd name="connsiteY2" fmla="*/ 7836 h 10050"/>
                <a:gd name="connsiteX3" fmla="*/ 7901 w 10000"/>
                <a:gd name="connsiteY3" fmla="*/ 7469 h 10050"/>
                <a:gd name="connsiteX4" fmla="*/ 7703 w 10000"/>
                <a:gd name="connsiteY4" fmla="*/ 7110 h 10050"/>
                <a:gd name="connsiteX5" fmla="*/ 7687 w 10000"/>
                <a:gd name="connsiteY5" fmla="*/ 7035 h 10050"/>
                <a:gd name="connsiteX6" fmla="*/ 7455 w 10000"/>
                <a:gd name="connsiteY6" fmla="*/ 6527 h 10050"/>
                <a:gd name="connsiteX7" fmla="*/ 7083 w 10000"/>
                <a:gd name="connsiteY7" fmla="*/ 6275 h 10050"/>
                <a:gd name="connsiteX8" fmla="*/ 4528 w 10000"/>
                <a:gd name="connsiteY8" fmla="*/ 4863 h 10050"/>
                <a:gd name="connsiteX9" fmla="*/ 3825 w 10000"/>
                <a:gd name="connsiteY9" fmla="*/ 3994 h 10050"/>
                <a:gd name="connsiteX10" fmla="*/ 3065 w 10000"/>
                <a:gd name="connsiteY10" fmla="*/ 2447 h 10050"/>
                <a:gd name="connsiteX11" fmla="*/ 2701 w 10000"/>
                <a:gd name="connsiteY11" fmla="*/ 1456 h 10050"/>
                <a:gd name="connsiteX12" fmla="*/ 2668 w 10000"/>
                <a:gd name="connsiteY12" fmla="*/ 1286 h 10050"/>
                <a:gd name="connsiteX13" fmla="*/ 2658 w 10000"/>
                <a:gd name="connsiteY13" fmla="*/ 726 h 10050"/>
                <a:gd name="connsiteX14" fmla="*/ 2197 w 10000"/>
                <a:gd name="connsiteY14" fmla="*/ 845 h 10050"/>
                <a:gd name="connsiteX15" fmla="*/ 1922 w 10000"/>
                <a:gd name="connsiteY15" fmla="*/ 1488 h 10050"/>
                <a:gd name="connsiteX16" fmla="*/ 2043 w 10000"/>
                <a:gd name="connsiteY16" fmla="*/ 1887 h 10050"/>
                <a:gd name="connsiteX17" fmla="*/ 2122 w 10000"/>
                <a:gd name="connsiteY17" fmla="*/ 2155 h 10050"/>
                <a:gd name="connsiteX18" fmla="*/ 2023 w 10000"/>
                <a:gd name="connsiteY18" fmla="*/ 2420 h 10050"/>
                <a:gd name="connsiteX19" fmla="*/ 1855 w 10000"/>
                <a:gd name="connsiteY19" fmla="*/ 2485 h 10050"/>
                <a:gd name="connsiteX20" fmla="*/ 1709 w 10000"/>
                <a:gd name="connsiteY20" fmla="*/ 2359 h 10050"/>
                <a:gd name="connsiteX21" fmla="*/ 1678 w 10000"/>
                <a:gd name="connsiteY21" fmla="*/ 2220 h 10050"/>
                <a:gd name="connsiteX22" fmla="*/ 1552 w 10000"/>
                <a:gd name="connsiteY22" fmla="*/ 2081 h 10050"/>
                <a:gd name="connsiteX23" fmla="*/ 1563 w 10000"/>
                <a:gd name="connsiteY23" fmla="*/ 1345 h 10050"/>
                <a:gd name="connsiteX24" fmla="*/ 1541 w 10000"/>
                <a:gd name="connsiteY24" fmla="*/ 1103 h 10050"/>
                <a:gd name="connsiteX25" fmla="*/ 1535 w 10000"/>
                <a:gd name="connsiteY25" fmla="*/ 845 h 10050"/>
                <a:gd name="connsiteX26" fmla="*/ 1535 w 10000"/>
                <a:gd name="connsiteY26" fmla="*/ 716 h 10050"/>
                <a:gd name="connsiteX27" fmla="*/ 1651 w 10000"/>
                <a:gd name="connsiteY27" fmla="*/ 309 h 10050"/>
                <a:gd name="connsiteX28" fmla="*/ 1503 w 10000"/>
                <a:gd name="connsiteY28" fmla="*/ 51 h 10050"/>
                <a:gd name="connsiteX29" fmla="*/ 796 w 10000"/>
                <a:gd name="connsiteY29" fmla="*/ 1033 h 10050"/>
                <a:gd name="connsiteX30" fmla="*/ 675 w 10000"/>
                <a:gd name="connsiteY30" fmla="*/ 1245 h 10050"/>
                <a:gd name="connsiteX31" fmla="*/ 551 w 10000"/>
                <a:gd name="connsiteY31" fmla="*/ 1286 h 10050"/>
                <a:gd name="connsiteX32" fmla="*/ 402 w 10000"/>
                <a:gd name="connsiteY32" fmla="*/ 1463 h 10050"/>
                <a:gd name="connsiteX33" fmla="*/ 329 w 10000"/>
                <a:gd name="connsiteY33" fmla="*/ 1809 h 10050"/>
                <a:gd name="connsiteX34" fmla="*/ 89 w 10000"/>
                <a:gd name="connsiteY34" fmla="*/ 2236 h 10050"/>
                <a:gd name="connsiteX35" fmla="*/ 56 w 10000"/>
                <a:gd name="connsiteY35" fmla="*/ 2752 h 10050"/>
                <a:gd name="connsiteX36" fmla="*/ 121 w 10000"/>
                <a:gd name="connsiteY36" fmla="*/ 3831 h 10050"/>
                <a:gd name="connsiteX37" fmla="*/ 196 w 10000"/>
                <a:gd name="connsiteY37" fmla="*/ 3940 h 10050"/>
                <a:gd name="connsiteX38" fmla="*/ 1511 w 10000"/>
                <a:gd name="connsiteY38" fmla="*/ 4693 h 10050"/>
                <a:gd name="connsiteX39" fmla="*/ 2378 w 10000"/>
                <a:gd name="connsiteY39" fmla="*/ 5358 h 10050"/>
                <a:gd name="connsiteX40" fmla="*/ 2982 w 10000"/>
                <a:gd name="connsiteY40" fmla="*/ 5786 h 10050"/>
                <a:gd name="connsiteX41" fmla="*/ 3784 w 10000"/>
                <a:gd name="connsiteY41" fmla="*/ 6397 h 10050"/>
                <a:gd name="connsiteX42" fmla="*/ 5917 w 10000"/>
                <a:gd name="connsiteY42" fmla="*/ 8264 h 10050"/>
                <a:gd name="connsiteX43" fmla="*/ 6901 w 10000"/>
                <a:gd name="connsiteY43" fmla="*/ 8976 h 10050"/>
                <a:gd name="connsiteX44" fmla="*/ 7439 w 10000"/>
                <a:gd name="connsiteY44" fmla="*/ 9255 h 10050"/>
                <a:gd name="connsiteX45" fmla="*/ 8571 w 10000"/>
                <a:gd name="connsiteY45" fmla="*/ 9872 h 10050"/>
                <a:gd name="connsiteX46" fmla="*/ 9381 w 10000"/>
                <a:gd name="connsiteY46" fmla="*/ 9994 h 10050"/>
                <a:gd name="connsiteX47" fmla="*/ 9497 w 10000"/>
                <a:gd name="connsiteY47" fmla="*/ 9764 h 10050"/>
                <a:gd name="connsiteX48" fmla="*/ 9753 w 10000"/>
                <a:gd name="connsiteY48" fmla="*/ 9166 h 10050"/>
                <a:gd name="connsiteX49" fmla="*/ 9894 w 10000"/>
                <a:gd name="connsiteY49" fmla="*/ 8855 h 10050"/>
                <a:gd name="connsiteX50" fmla="*/ 9894 w 10000"/>
                <a:gd name="connsiteY50" fmla="*/ 8617 h 10050"/>
                <a:gd name="connsiteX51" fmla="*/ 9993 w 10000"/>
                <a:gd name="connsiteY51" fmla="*/ 8407 h 10050"/>
                <a:gd name="connsiteX52" fmla="*/ 9704 w 10000"/>
                <a:gd name="connsiteY52" fmla="*/ 8114 h 10050"/>
                <a:gd name="connsiteX0" fmla="*/ 9704 w 10000"/>
                <a:gd name="connsiteY0" fmla="*/ 8093 h 10029"/>
                <a:gd name="connsiteX1" fmla="*/ 9175 w 10000"/>
                <a:gd name="connsiteY1" fmla="*/ 7815 h 10029"/>
                <a:gd name="connsiteX2" fmla="*/ 8158 w 10000"/>
                <a:gd name="connsiteY2" fmla="*/ 7815 h 10029"/>
                <a:gd name="connsiteX3" fmla="*/ 7901 w 10000"/>
                <a:gd name="connsiteY3" fmla="*/ 7448 h 10029"/>
                <a:gd name="connsiteX4" fmla="*/ 7703 w 10000"/>
                <a:gd name="connsiteY4" fmla="*/ 7089 h 10029"/>
                <a:gd name="connsiteX5" fmla="*/ 7687 w 10000"/>
                <a:gd name="connsiteY5" fmla="*/ 7014 h 10029"/>
                <a:gd name="connsiteX6" fmla="*/ 7455 w 10000"/>
                <a:gd name="connsiteY6" fmla="*/ 6506 h 10029"/>
                <a:gd name="connsiteX7" fmla="*/ 7083 w 10000"/>
                <a:gd name="connsiteY7" fmla="*/ 6254 h 10029"/>
                <a:gd name="connsiteX8" fmla="*/ 4528 w 10000"/>
                <a:gd name="connsiteY8" fmla="*/ 4842 h 10029"/>
                <a:gd name="connsiteX9" fmla="*/ 3825 w 10000"/>
                <a:gd name="connsiteY9" fmla="*/ 3973 h 10029"/>
                <a:gd name="connsiteX10" fmla="*/ 3065 w 10000"/>
                <a:gd name="connsiteY10" fmla="*/ 2426 h 10029"/>
                <a:gd name="connsiteX11" fmla="*/ 2701 w 10000"/>
                <a:gd name="connsiteY11" fmla="*/ 1435 h 10029"/>
                <a:gd name="connsiteX12" fmla="*/ 2668 w 10000"/>
                <a:gd name="connsiteY12" fmla="*/ 1265 h 10029"/>
                <a:gd name="connsiteX13" fmla="*/ 2658 w 10000"/>
                <a:gd name="connsiteY13" fmla="*/ 705 h 10029"/>
                <a:gd name="connsiteX14" fmla="*/ 2197 w 10000"/>
                <a:gd name="connsiteY14" fmla="*/ 824 h 10029"/>
                <a:gd name="connsiteX15" fmla="*/ 1922 w 10000"/>
                <a:gd name="connsiteY15" fmla="*/ 1467 h 10029"/>
                <a:gd name="connsiteX16" fmla="*/ 2043 w 10000"/>
                <a:gd name="connsiteY16" fmla="*/ 1866 h 10029"/>
                <a:gd name="connsiteX17" fmla="*/ 2122 w 10000"/>
                <a:gd name="connsiteY17" fmla="*/ 2134 h 10029"/>
                <a:gd name="connsiteX18" fmla="*/ 2023 w 10000"/>
                <a:gd name="connsiteY18" fmla="*/ 2399 h 10029"/>
                <a:gd name="connsiteX19" fmla="*/ 1855 w 10000"/>
                <a:gd name="connsiteY19" fmla="*/ 2464 h 10029"/>
                <a:gd name="connsiteX20" fmla="*/ 1709 w 10000"/>
                <a:gd name="connsiteY20" fmla="*/ 2338 h 10029"/>
                <a:gd name="connsiteX21" fmla="*/ 1678 w 10000"/>
                <a:gd name="connsiteY21" fmla="*/ 2199 h 10029"/>
                <a:gd name="connsiteX22" fmla="*/ 1552 w 10000"/>
                <a:gd name="connsiteY22" fmla="*/ 2060 h 10029"/>
                <a:gd name="connsiteX23" fmla="*/ 1563 w 10000"/>
                <a:gd name="connsiteY23" fmla="*/ 1324 h 10029"/>
                <a:gd name="connsiteX24" fmla="*/ 1541 w 10000"/>
                <a:gd name="connsiteY24" fmla="*/ 1082 h 10029"/>
                <a:gd name="connsiteX25" fmla="*/ 1535 w 10000"/>
                <a:gd name="connsiteY25" fmla="*/ 824 h 10029"/>
                <a:gd name="connsiteX26" fmla="*/ 1535 w 10000"/>
                <a:gd name="connsiteY26" fmla="*/ 695 h 10029"/>
                <a:gd name="connsiteX27" fmla="*/ 1651 w 10000"/>
                <a:gd name="connsiteY27" fmla="*/ 288 h 10029"/>
                <a:gd name="connsiteX28" fmla="*/ 1503 w 10000"/>
                <a:gd name="connsiteY28" fmla="*/ 30 h 10029"/>
                <a:gd name="connsiteX29" fmla="*/ 796 w 10000"/>
                <a:gd name="connsiteY29" fmla="*/ 1012 h 10029"/>
                <a:gd name="connsiteX30" fmla="*/ 675 w 10000"/>
                <a:gd name="connsiteY30" fmla="*/ 1224 h 10029"/>
                <a:gd name="connsiteX31" fmla="*/ 551 w 10000"/>
                <a:gd name="connsiteY31" fmla="*/ 1265 h 10029"/>
                <a:gd name="connsiteX32" fmla="*/ 402 w 10000"/>
                <a:gd name="connsiteY32" fmla="*/ 1442 h 10029"/>
                <a:gd name="connsiteX33" fmla="*/ 329 w 10000"/>
                <a:gd name="connsiteY33" fmla="*/ 1788 h 10029"/>
                <a:gd name="connsiteX34" fmla="*/ 89 w 10000"/>
                <a:gd name="connsiteY34" fmla="*/ 2215 h 10029"/>
                <a:gd name="connsiteX35" fmla="*/ 56 w 10000"/>
                <a:gd name="connsiteY35" fmla="*/ 2731 h 10029"/>
                <a:gd name="connsiteX36" fmla="*/ 121 w 10000"/>
                <a:gd name="connsiteY36" fmla="*/ 3810 h 10029"/>
                <a:gd name="connsiteX37" fmla="*/ 196 w 10000"/>
                <a:gd name="connsiteY37" fmla="*/ 3919 h 10029"/>
                <a:gd name="connsiteX38" fmla="*/ 1511 w 10000"/>
                <a:gd name="connsiteY38" fmla="*/ 4672 h 10029"/>
                <a:gd name="connsiteX39" fmla="*/ 2378 w 10000"/>
                <a:gd name="connsiteY39" fmla="*/ 5337 h 10029"/>
                <a:gd name="connsiteX40" fmla="*/ 2982 w 10000"/>
                <a:gd name="connsiteY40" fmla="*/ 5765 h 10029"/>
                <a:gd name="connsiteX41" fmla="*/ 3784 w 10000"/>
                <a:gd name="connsiteY41" fmla="*/ 6376 h 10029"/>
                <a:gd name="connsiteX42" fmla="*/ 5917 w 10000"/>
                <a:gd name="connsiteY42" fmla="*/ 8243 h 10029"/>
                <a:gd name="connsiteX43" fmla="*/ 6901 w 10000"/>
                <a:gd name="connsiteY43" fmla="*/ 8955 h 10029"/>
                <a:gd name="connsiteX44" fmla="*/ 7439 w 10000"/>
                <a:gd name="connsiteY44" fmla="*/ 9234 h 10029"/>
                <a:gd name="connsiteX45" fmla="*/ 8571 w 10000"/>
                <a:gd name="connsiteY45" fmla="*/ 9851 h 10029"/>
                <a:gd name="connsiteX46" fmla="*/ 9381 w 10000"/>
                <a:gd name="connsiteY46" fmla="*/ 9973 h 10029"/>
                <a:gd name="connsiteX47" fmla="*/ 9497 w 10000"/>
                <a:gd name="connsiteY47" fmla="*/ 9743 h 10029"/>
                <a:gd name="connsiteX48" fmla="*/ 9753 w 10000"/>
                <a:gd name="connsiteY48" fmla="*/ 9145 h 10029"/>
                <a:gd name="connsiteX49" fmla="*/ 9894 w 10000"/>
                <a:gd name="connsiteY49" fmla="*/ 8834 h 10029"/>
                <a:gd name="connsiteX50" fmla="*/ 9894 w 10000"/>
                <a:gd name="connsiteY50" fmla="*/ 8596 h 10029"/>
                <a:gd name="connsiteX51" fmla="*/ 9993 w 10000"/>
                <a:gd name="connsiteY51" fmla="*/ 8386 h 10029"/>
                <a:gd name="connsiteX52" fmla="*/ 9704 w 10000"/>
                <a:gd name="connsiteY52" fmla="*/ 8093 h 10029"/>
                <a:gd name="connsiteX0" fmla="*/ 9704 w 10000"/>
                <a:gd name="connsiteY0" fmla="*/ 8093 h 10029"/>
                <a:gd name="connsiteX1" fmla="*/ 9175 w 10000"/>
                <a:gd name="connsiteY1" fmla="*/ 7815 h 10029"/>
                <a:gd name="connsiteX2" fmla="*/ 8158 w 10000"/>
                <a:gd name="connsiteY2" fmla="*/ 7815 h 10029"/>
                <a:gd name="connsiteX3" fmla="*/ 7901 w 10000"/>
                <a:gd name="connsiteY3" fmla="*/ 7448 h 10029"/>
                <a:gd name="connsiteX4" fmla="*/ 7703 w 10000"/>
                <a:gd name="connsiteY4" fmla="*/ 7089 h 10029"/>
                <a:gd name="connsiteX5" fmla="*/ 7687 w 10000"/>
                <a:gd name="connsiteY5" fmla="*/ 7014 h 10029"/>
                <a:gd name="connsiteX6" fmla="*/ 7455 w 10000"/>
                <a:gd name="connsiteY6" fmla="*/ 6506 h 10029"/>
                <a:gd name="connsiteX7" fmla="*/ 7083 w 10000"/>
                <a:gd name="connsiteY7" fmla="*/ 6254 h 10029"/>
                <a:gd name="connsiteX8" fmla="*/ 4528 w 10000"/>
                <a:gd name="connsiteY8" fmla="*/ 4842 h 10029"/>
                <a:gd name="connsiteX9" fmla="*/ 3825 w 10000"/>
                <a:gd name="connsiteY9" fmla="*/ 3973 h 10029"/>
                <a:gd name="connsiteX10" fmla="*/ 3065 w 10000"/>
                <a:gd name="connsiteY10" fmla="*/ 2426 h 10029"/>
                <a:gd name="connsiteX11" fmla="*/ 2701 w 10000"/>
                <a:gd name="connsiteY11" fmla="*/ 1435 h 10029"/>
                <a:gd name="connsiteX12" fmla="*/ 2668 w 10000"/>
                <a:gd name="connsiteY12" fmla="*/ 1265 h 10029"/>
                <a:gd name="connsiteX13" fmla="*/ 2658 w 10000"/>
                <a:gd name="connsiteY13" fmla="*/ 705 h 10029"/>
                <a:gd name="connsiteX14" fmla="*/ 2182 w 10000"/>
                <a:gd name="connsiteY14" fmla="*/ 787 h 10029"/>
                <a:gd name="connsiteX15" fmla="*/ 1922 w 10000"/>
                <a:gd name="connsiteY15" fmla="*/ 1467 h 10029"/>
                <a:gd name="connsiteX16" fmla="*/ 2043 w 10000"/>
                <a:gd name="connsiteY16" fmla="*/ 1866 h 10029"/>
                <a:gd name="connsiteX17" fmla="*/ 2122 w 10000"/>
                <a:gd name="connsiteY17" fmla="*/ 2134 h 10029"/>
                <a:gd name="connsiteX18" fmla="*/ 2023 w 10000"/>
                <a:gd name="connsiteY18" fmla="*/ 2399 h 10029"/>
                <a:gd name="connsiteX19" fmla="*/ 1855 w 10000"/>
                <a:gd name="connsiteY19" fmla="*/ 2464 h 10029"/>
                <a:gd name="connsiteX20" fmla="*/ 1709 w 10000"/>
                <a:gd name="connsiteY20" fmla="*/ 2338 h 10029"/>
                <a:gd name="connsiteX21" fmla="*/ 1678 w 10000"/>
                <a:gd name="connsiteY21" fmla="*/ 2199 h 10029"/>
                <a:gd name="connsiteX22" fmla="*/ 1552 w 10000"/>
                <a:gd name="connsiteY22" fmla="*/ 2060 h 10029"/>
                <a:gd name="connsiteX23" fmla="*/ 1563 w 10000"/>
                <a:gd name="connsiteY23" fmla="*/ 1324 h 10029"/>
                <a:gd name="connsiteX24" fmla="*/ 1541 w 10000"/>
                <a:gd name="connsiteY24" fmla="*/ 1082 h 10029"/>
                <a:gd name="connsiteX25" fmla="*/ 1535 w 10000"/>
                <a:gd name="connsiteY25" fmla="*/ 824 h 10029"/>
                <a:gd name="connsiteX26" fmla="*/ 1535 w 10000"/>
                <a:gd name="connsiteY26" fmla="*/ 695 h 10029"/>
                <a:gd name="connsiteX27" fmla="*/ 1651 w 10000"/>
                <a:gd name="connsiteY27" fmla="*/ 288 h 10029"/>
                <a:gd name="connsiteX28" fmla="*/ 1503 w 10000"/>
                <a:gd name="connsiteY28" fmla="*/ 30 h 10029"/>
                <a:gd name="connsiteX29" fmla="*/ 796 w 10000"/>
                <a:gd name="connsiteY29" fmla="*/ 1012 h 10029"/>
                <a:gd name="connsiteX30" fmla="*/ 675 w 10000"/>
                <a:gd name="connsiteY30" fmla="*/ 1224 h 10029"/>
                <a:gd name="connsiteX31" fmla="*/ 551 w 10000"/>
                <a:gd name="connsiteY31" fmla="*/ 1265 h 10029"/>
                <a:gd name="connsiteX32" fmla="*/ 402 w 10000"/>
                <a:gd name="connsiteY32" fmla="*/ 1442 h 10029"/>
                <a:gd name="connsiteX33" fmla="*/ 329 w 10000"/>
                <a:gd name="connsiteY33" fmla="*/ 1788 h 10029"/>
                <a:gd name="connsiteX34" fmla="*/ 89 w 10000"/>
                <a:gd name="connsiteY34" fmla="*/ 2215 h 10029"/>
                <a:gd name="connsiteX35" fmla="*/ 56 w 10000"/>
                <a:gd name="connsiteY35" fmla="*/ 2731 h 10029"/>
                <a:gd name="connsiteX36" fmla="*/ 121 w 10000"/>
                <a:gd name="connsiteY36" fmla="*/ 3810 h 10029"/>
                <a:gd name="connsiteX37" fmla="*/ 196 w 10000"/>
                <a:gd name="connsiteY37" fmla="*/ 3919 h 10029"/>
                <a:gd name="connsiteX38" fmla="*/ 1511 w 10000"/>
                <a:gd name="connsiteY38" fmla="*/ 4672 h 10029"/>
                <a:gd name="connsiteX39" fmla="*/ 2378 w 10000"/>
                <a:gd name="connsiteY39" fmla="*/ 5337 h 10029"/>
                <a:gd name="connsiteX40" fmla="*/ 2982 w 10000"/>
                <a:gd name="connsiteY40" fmla="*/ 5765 h 10029"/>
                <a:gd name="connsiteX41" fmla="*/ 3784 w 10000"/>
                <a:gd name="connsiteY41" fmla="*/ 6376 h 10029"/>
                <a:gd name="connsiteX42" fmla="*/ 5917 w 10000"/>
                <a:gd name="connsiteY42" fmla="*/ 8243 h 10029"/>
                <a:gd name="connsiteX43" fmla="*/ 6901 w 10000"/>
                <a:gd name="connsiteY43" fmla="*/ 8955 h 10029"/>
                <a:gd name="connsiteX44" fmla="*/ 7439 w 10000"/>
                <a:gd name="connsiteY44" fmla="*/ 9234 h 10029"/>
                <a:gd name="connsiteX45" fmla="*/ 8571 w 10000"/>
                <a:gd name="connsiteY45" fmla="*/ 9851 h 10029"/>
                <a:gd name="connsiteX46" fmla="*/ 9381 w 10000"/>
                <a:gd name="connsiteY46" fmla="*/ 9973 h 10029"/>
                <a:gd name="connsiteX47" fmla="*/ 9497 w 10000"/>
                <a:gd name="connsiteY47" fmla="*/ 9743 h 10029"/>
                <a:gd name="connsiteX48" fmla="*/ 9753 w 10000"/>
                <a:gd name="connsiteY48" fmla="*/ 9145 h 10029"/>
                <a:gd name="connsiteX49" fmla="*/ 9894 w 10000"/>
                <a:gd name="connsiteY49" fmla="*/ 8834 h 10029"/>
                <a:gd name="connsiteX50" fmla="*/ 9894 w 10000"/>
                <a:gd name="connsiteY50" fmla="*/ 8596 h 10029"/>
                <a:gd name="connsiteX51" fmla="*/ 9993 w 10000"/>
                <a:gd name="connsiteY51" fmla="*/ 8386 h 10029"/>
                <a:gd name="connsiteX52" fmla="*/ 9704 w 10000"/>
                <a:gd name="connsiteY52" fmla="*/ 8093 h 1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000" h="10029">
                  <a:moveTo>
                    <a:pt x="9704" y="8093"/>
                  </a:moveTo>
                  <a:cubicBezTo>
                    <a:pt x="9514" y="8005"/>
                    <a:pt x="9456" y="7863"/>
                    <a:pt x="9175" y="7815"/>
                  </a:cubicBezTo>
                  <a:cubicBezTo>
                    <a:pt x="8894" y="7768"/>
                    <a:pt x="8323" y="7788"/>
                    <a:pt x="8158" y="7815"/>
                  </a:cubicBezTo>
                  <a:cubicBezTo>
                    <a:pt x="7992" y="7843"/>
                    <a:pt x="8017" y="7638"/>
                    <a:pt x="7901" y="7448"/>
                  </a:cubicBezTo>
                  <a:cubicBezTo>
                    <a:pt x="7802" y="7292"/>
                    <a:pt x="7736" y="7197"/>
                    <a:pt x="7703" y="7089"/>
                  </a:cubicBezTo>
                  <a:cubicBezTo>
                    <a:pt x="7695" y="7062"/>
                    <a:pt x="7687" y="7042"/>
                    <a:pt x="7687" y="7014"/>
                  </a:cubicBezTo>
                  <a:cubicBezTo>
                    <a:pt x="7653" y="6865"/>
                    <a:pt x="7554" y="6729"/>
                    <a:pt x="7455" y="6506"/>
                  </a:cubicBezTo>
                  <a:cubicBezTo>
                    <a:pt x="7356" y="6281"/>
                    <a:pt x="7083" y="6254"/>
                    <a:pt x="7083" y="6254"/>
                  </a:cubicBezTo>
                  <a:cubicBezTo>
                    <a:pt x="6777" y="6118"/>
                    <a:pt x="5190" y="5345"/>
                    <a:pt x="4528" y="4842"/>
                  </a:cubicBezTo>
                  <a:cubicBezTo>
                    <a:pt x="3867" y="4340"/>
                    <a:pt x="3825" y="3973"/>
                    <a:pt x="3825" y="3973"/>
                  </a:cubicBezTo>
                  <a:cubicBezTo>
                    <a:pt x="3387" y="2826"/>
                    <a:pt x="3346" y="2887"/>
                    <a:pt x="3065" y="2426"/>
                  </a:cubicBezTo>
                  <a:cubicBezTo>
                    <a:pt x="2784" y="1965"/>
                    <a:pt x="2742" y="1530"/>
                    <a:pt x="2701" y="1435"/>
                  </a:cubicBezTo>
                  <a:cubicBezTo>
                    <a:pt x="2685" y="1407"/>
                    <a:pt x="2676" y="1340"/>
                    <a:pt x="2668" y="1265"/>
                  </a:cubicBezTo>
                  <a:cubicBezTo>
                    <a:pt x="2651" y="1109"/>
                    <a:pt x="2658" y="800"/>
                    <a:pt x="2658" y="705"/>
                  </a:cubicBezTo>
                  <a:cubicBezTo>
                    <a:pt x="2590" y="587"/>
                    <a:pt x="2305" y="660"/>
                    <a:pt x="2182" y="787"/>
                  </a:cubicBezTo>
                  <a:cubicBezTo>
                    <a:pt x="2059" y="914"/>
                    <a:pt x="1913" y="1050"/>
                    <a:pt x="1922" y="1467"/>
                  </a:cubicBezTo>
                  <a:cubicBezTo>
                    <a:pt x="1931" y="1520"/>
                    <a:pt x="2009" y="1717"/>
                    <a:pt x="2043" y="1866"/>
                  </a:cubicBezTo>
                  <a:cubicBezTo>
                    <a:pt x="2059" y="1975"/>
                    <a:pt x="2114" y="2107"/>
                    <a:pt x="2122" y="2134"/>
                  </a:cubicBezTo>
                  <a:cubicBezTo>
                    <a:pt x="2139" y="2195"/>
                    <a:pt x="2067" y="2344"/>
                    <a:pt x="2023" y="2399"/>
                  </a:cubicBezTo>
                  <a:cubicBezTo>
                    <a:pt x="1979" y="2454"/>
                    <a:pt x="1937" y="2458"/>
                    <a:pt x="1855" y="2464"/>
                  </a:cubicBezTo>
                  <a:cubicBezTo>
                    <a:pt x="1772" y="2471"/>
                    <a:pt x="1808" y="2406"/>
                    <a:pt x="1709" y="2338"/>
                  </a:cubicBezTo>
                  <a:cubicBezTo>
                    <a:pt x="1667" y="2318"/>
                    <a:pt x="1703" y="2239"/>
                    <a:pt x="1678" y="2199"/>
                  </a:cubicBezTo>
                  <a:cubicBezTo>
                    <a:pt x="1628" y="2131"/>
                    <a:pt x="1571" y="2206"/>
                    <a:pt x="1552" y="2060"/>
                  </a:cubicBezTo>
                  <a:cubicBezTo>
                    <a:pt x="1533" y="1914"/>
                    <a:pt x="1579" y="1392"/>
                    <a:pt x="1563" y="1324"/>
                  </a:cubicBezTo>
                  <a:cubicBezTo>
                    <a:pt x="1554" y="1297"/>
                    <a:pt x="1524" y="1177"/>
                    <a:pt x="1541" y="1082"/>
                  </a:cubicBezTo>
                  <a:cubicBezTo>
                    <a:pt x="1549" y="974"/>
                    <a:pt x="1536" y="888"/>
                    <a:pt x="1535" y="824"/>
                  </a:cubicBezTo>
                  <a:cubicBezTo>
                    <a:pt x="1534" y="760"/>
                    <a:pt x="1527" y="756"/>
                    <a:pt x="1535" y="695"/>
                  </a:cubicBezTo>
                  <a:cubicBezTo>
                    <a:pt x="1535" y="593"/>
                    <a:pt x="1560" y="458"/>
                    <a:pt x="1651" y="288"/>
                  </a:cubicBezTo>
                  <a:cubicBezTo>
                    <a:pt x="1792" y="3"/>
                    <a:pt x="1706" y="-41"/>
                    <a:pt x="1503" y="30"/>
                  </a:cubicBezTo>
                  <a:cubicBezTo>
                    <a:pt x="1326" y="92"/>
                    <a:pt x="862" y="788"/>
                    <a:pt x="796" y="1012"/>
                  </a:cubicBezTo>
                  <a:cubicBezTo>
                    <a:pt x="730" y="1235"/>
                    <a:pt x="716" y="1182"/>
                    <a:pt x="675" y="1224"/>
                  </a:cubicBezTo>
                  <a:cubicBezTo>
                    <a:pt x="634" y="1266"/>
                    <a:pt x="584" y="1245"/>
                    <a:pt x="551" y="1265"/>
                  </a:cubicBezTo>
                  <a:cubicBezTo>
                    <a:pt x="485" y="1299"/>
                    <a:pt x="436" y="1367"/>
                    <a:pt x="402" y="1442"/>
                  </a:cubicBezTo>
                  <a:cubicBezTo>
                    <a:pt x="329" y="1598"/>
                    <a:pt x="329" y="1788"/>
                    <a:pt x="329" y="1788"/>
                  </a:cubicBezTo>
                  <a:cubicBezTo>
                    <a:pt x="6" y="1937"/>
                    <a:pt x="80" y="2113"/>
                    <a:pt x="89" y="2215"/>
                  </a:cubicBezTo>
                  <a:cubicBezTo>
                    <a:pt x="97" y="2318"/>
                    <a:pt x="56" y="2731"/>
                    <a:pt x="56" y="2731"/>
                  </a:cubicBezTo>
                  <a:cubicBezTo>
                    <a:pt x="-77" y="3112"/>
                    <a:pt x="64" y="3593"/>
                    <a:pt x="121" y="3810"/>
                  </a:cubicBezTo>
                  <a:cubicBezTo>
                    <a:pt x="129" y="3845"/>
                    <a:pt x="155" y="3878"/>
                    <a:pt x="196" y="3919"/>
                  </a:cubicBezTo>
                  <a:cubicBezTo>
                    <a:pt x="436" y="4156"/>
                    <a:pt x="1204" y="4530"/>
                    <a:pt x="1511" y="4672"/>
                  </a:cubicBezTo>
                  <a:cubicBezTo>
                    <a:pt x="1867" y="4842"/>
                    <a:pt x="2114" y="5052"/>
                    <a:pt x="2378" y="5337"/>
                  </a:cubicBezTo>
                  <a:cubicBezTo>
                    <a:pt x="2643" y="5623"/>
                    <a:pt x="2982" y="5765"/>
                    <a:pt x="2982" y="5765"/>
                  </a:cubicBezTo>
                  <a:cubicBezTo>
                    <a:pt x="3263" y="5873"/>
                    <a:pt x="3685" y="6288"/>
                    <a:pt x="3784" y="6376"/>
                  </a:cubicBezTo>
                  <a:lnTo>
                    <a:pt x="5917" y="8243"/>
                  </a:lnTo>
                  <a:cubicBezTo>
                    <a:pt x="6273" y="8554"/>
                    <a:pt x="6628" y="8792"/>
                    <a:pt x="6901" y="8955"/>
                  </a:cubicBezTo>
                  <a:cubicBezTo>
                    <a:pt x="7223" y="9145"/>
                    <a:pt x="7439" y="9234"/>
                    <a:pt x="7439" y="9234"/>
                  </a:cubicBezTo>
                  <a:cubicBezTo>
                    <a:pt x="7703" y="9355"/>
                    <a:pt x="8174" y="9587"/>
                    <a:pt x="8571" y="9851"/>
                  </a:cubicBezTo>
                  <a:cubicBezTo>
                    <a:pt x="8968" y="10116"/>
                    <a:pt x="9282" y="10021"/>
                    <a:pt x="9381" y="9973"/>
                  </a:cubicBezTo>
                  <a:cubicBezTo>
                    <a:pt x="9480" y="9926"/>
                    <a:pt x="9480" y="9831"/>
                    <a:pt x="9497" y="9743"/>
                  </a:cubicBezTo>
                  <a:cubicBezTo>
                    <a:pt x="9514" y="9655"/>
                    <a:pt x="9704" y="9247"/>
                    <a:pt x="9753" y="9145"/>
                  </a:cubicBezTo>
                  <a:cubicBezTo>
                    <a:pt x="9803" y="9044"/>
                    <a:pt x="9844" y="8867"/>
                    <a:pt x="9894" y="8834"/>
                  </a:cubicBezTo>
                  <a:cubicBezTo>
                    <a:pt x="9943" y="8799"/>
                    <a:pt x="9919" y="8650"/>
                    <a:pt x="9894" y="8596"/>
                  </a:cubicBezTo>
                  <a:cubicBezTo>
                    <a:pt x="9869" y="8541"/>
                    <a:pt x="9993" y="8386"/>
                    <a:pt x="9993" y="8386"/>
                  </a:cubicBezTo>
                  <a:cubicBezTo>
                    <a:pt x="10034" y="8216"/>
                    <a:pt x="9894" y="8181"/>
                    <a:pt x="9704" y="8093"/>
                  </a:cubicBezTo>
                  <a:close/>
                </a:path>
              </a:pathLst>
            </a:custGeom>
            <a:solidFill>
              <a:srgbClr val="D2A578"/>
            </a:solidFill>
            <a:ln w="4763" cap="flat">
              <a:solidFill>
                <a:srgbClr val="D2B48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35" name="Freeform 34">
              <a:extLst>
                <a:ext uri="{FF2B5EF4-FFF2-40B4-BE49-F238E27FC236}">
                  <a16:creationId xmlns:a16="http://schemas.microsoft.com/office/drawing/2014/main" id="{48C06D9A-D7DE-B203-9490-FB6A51F0FEB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7544" y="2597150"/>
              <a:ext cx="2518760" cy="3024255"/>
            </a:xfrm>
            <a:custGeom>
              <a:avLst/>
              <a:gdLst>
                <a:gd name="T0" fmla="*/ 1910 w 1948"/>
                <a:gd name="T1" fmla="*/ 1545 h 2329"/>
                <a:gd name="T2" fmla="*/ 1900 w 1948"/>
                <a:gd name="T3" fmla="*/ 1215 h 2329"/>
                <a:gd name="T4" fmla="*/ 1870 w 1948"/>
                <a:gd name="T5" fmla="*/ 517 h 2329"/>
                <a:gd name="T6" fmla="*/ 1605 w 1948"/>
                <a:gd name="T7" fmla="*/ 1207 h 2329"/>
                <a:gd name="T8" fmla="*/ 1591 w 1948"/>
                <a:gd name="T9" fmla="*/ 1377 h 2329"/>
                <a:gd name="T10" fmla="*/ 1745 w 1948"/>
                <a:gd name="T11" fmla="*/ 1431 h 2329"/>
                <a:gd name="T12" fmla="*/ 1844 w 1948"/>
                <a:gd name="T13" fmla="*/ 1515 h 2329"/>
                <a:gd name="T14" fmla="*/ 1832 w 1948"/>
                <a:gd name="T15" fmla="*/ 1581 h 2329"/>
                <a:gd name="T16" fmla="*/ 1784 w 1948"/>
                <a:gd name="T17" fmla="*/ 1715 h 2329"/>
                <a:gd name="T18" fmla="*/ 1672 w 1948"/>
                <a:gd name="T19" fmla="*/ 1731 h 2329"/>
                <a:gd name="T20" fmla="*/ 1470 w 1948"/>
                <a:gd name="T21" fmla="*/ 1599 h 2329"/>
                <a:gd name="T22" fmla="*/ 1326 w 1948"/>
                <a:gd name="T23" fmla="*/ 1660 h 2329"/>
                <a:gd name="T24" fmla="*/ 1201 w 1948"/>
                <a:gd name="T25" fmla="*/ 1684 h 2329"/>
                <a:gd name="T26" fmla="*/ 1088 w 1948"/>
                <a:gd name="T27" fmla="*/ 1649 h 2329"/>
                <a:gd name="T28" fmla="*/ 972 w 1948"/>
                <a:gd name="T29" fmla="*/ 1651 h 2329"/>
                <a:gd name="T30" fmla="*/ 1043 w 1948"/>
                <a:gd name="T31" fmla="*/ 1757 h 2329"/>
                <a:gd name="T32" fmla="*/ 1010 w 1948"/>
                <a:gd name="T33" fmla="*/ 1843 h 2329"/>
                <a:gd name="T34" fmla="*/ 820 w 1948"/>
                <a:gd name="T35" fmla="*/ 1921 h 2329"/>
                <a:gd name="T36" fmla="*/ 604 w 1948"/>
                <a:gd name="T37" fmla="*/ 1867 h 2329"/>
                <a:gd name="T38" fmla="*/ 272 w 1948"/>
                <a:gd name="T39" fmla="*/ 1839 h 2329"/>
                <a:gd name="T40" fmla="*/ 214 w 1948"/>
                <a:gd name="T41" fmla="*/ 1683 h 2329"/>
                <a:gd name="T42" fmla="*/ 366 w 1948"/>
                <a:gd name="T43" fmla="*/ 1549 h 2329"/>
                <a:gd name="T44" fmla="*/ 622 w 1948"/>
                <a:gd name="T45" fmla="*/ 1603 h 2329"/>
                <a:gd name="T46" fmla="*/ 793 w 1948"/>
                <a:gd name="T47" fmla="*/ 1566 h 2329"/>
                <a:gd name="T48" fmla="*/ 463 w 1948"/>
                <a:gd name="T49" fmla="*/ 1420 h 2329"/>
                <a:gd name="T50" fmla="*/ 659 w 1948"/>
                <a:gd name="T51" fmla="*/ 857 h 2329"/>
                <a:gd name="T52" fmla="*/ 642 w 1948"/>
                <a:gd name="T53" fmla="*/ 682 h 2329"/>
                <a:gd name="T54" fmla="*/ 675 w 1948"/>
                <a:gd name="T55" fmla="*/ 543 h 2329"/>
                <a:gd name="T56" fmla="*/ 702 w 1948"/>
                <a:gd name="T57" fmla="*/ 466 h 2329"/>
                <a:gd name="T58" fmla="*/ 734 w 1948"/>
                <a:gd name="T59" fmla="*/ 391 h 2329"/>
                <a:gd name="T60" fmla="*/ 704 w 1948"/>
                <a:gd name="T61" fmla="*/ 249 h 2329"/>
                <a:gd name="T62" fmla="*/ 778 w 1948"/>
                <a:gd name="T63" fmla="*/ 113 h 2329"/>
                <a:gd name="T64" fmla="*/ 715 w 1948"/>
                <a:gd name="T65" fmla="*/ 29 h 2329"/>
                <a:gd name="T66" fmla="*/ 554 w 1948"/>
                <a:gd name="T67" fmla="*/ 167 h 2329"/>
                <a:gd name="T68" fmla="*/ 406 w 1948"/>
                <a:gd name="T69" fmla="*/ 281 h 2329"/>
                <a:gd name="T70" fmla="*/ 274 w 1948"/>
                <a:gd name="T71" fmla="*/ 509 h 2329"/>
                <a:gd name="T72" fmla="*/ 240 w 1948"/>
                <a:gd name="T73" fmla="*/ 765 h 2329"/>
                <a:gd name="T74" fmla="*/ 202 w 1948"/>
                <a:gd name="T75" fmla="*/ 1067 h 2329"/>
                <a:gd name="T76" fmla="*/ 152 w 1948"/>
                <a:gd name="T77" fmla="*/ 1379 h 2329"/>
                <a:gd name="T78" fmla="*/ 134 w 1948"/>
                <a:gd name="T79" fmla="*/ 1587 h 2329"/>
                <a:gd name="T80" fmla="*/ 14 w 1948"/>
                <a:gd name="T81" fmla="*/ 1977 h 2329"/>
                <a:gd name="T82" fmla="*/ 348 w 1948"/>
                <a:gd name="T83" fmla="*/ 1883 h 2329"/>
                <a:gd name="T84" fmla="*/ 444 w 1948"/>
                <a:gd name="T85" fmla="*/ 2047 h 2329"/>
                <a:gd name="T86" fmla="*/ 430 w 1948"/>
                <a:gd name="T87" fmla="*/ 2209 h 2329"/>
                <a:gd name="T88" fmla="*/ 728 w 1948"/>
                <a:gd name="T89" fmla="*/ 2293 h 2329"/>
                <a:gd name="T90" fmla="*/ 1212 w 1948"/>
                <a:gd name="T91" fmla="*/ 2175 h 2329"/>
                <a:gd name="T92" fmla="*/ 1586 w 1948"/>
                <a:gd name="T93" fmla="*/ 2007 h 2329"/>
                <a:gd name="T94" fmla="*/ 1666 w 1948"/>
                <a:gd name="T95" fmla="*/ 2039 h 2329"/>
                <a:gd name="T96" fmla="*/ 1624 w 1948"/>
                <a:gd name="T97" fmla="*/ 1909 h 2329"/>
                <a:gd name="T98" fmla="*/ 1724 w 1948"/>
                <a:gd name="T99" fmla="*/ 1913 h 2329"/>
                <a:gd name="T100" fmla="*/ 1890 w 1948"/>
                <a:gd name="T101" fmla="*/ 1773 h 2329"/>
                <a:gd name="connsiteX0" fmla="*/ 9511 w 9904"/>
                <a:gd name="connsiteY0" fmla="*/ 7123 h 9948"/>
                <a:gd name="connsiteX1" fmla="*/ 9737 w 9904"/>
                <a:gd name="connsiteY1" fmla="*/ 6634 h 9948"/>
                <a:gd name="connsiteX2" fmla="*/ 9901 w 9904"/>
                <a:gd name="connsiteY2" fmla="*/ 5775 h 9948"/>
                <a:gd name="connsiteX3" fmla="*/ 9686 w 9904"/>
                <a:gd name="connsiteY3" fmla="*/ 5217 h 9948"/>
                <a:gd name="connsiteX4" fmla="*/ 9603 w 9904"/>
                <a:gd name="connsiteY4" fmla="*/ 3010 h 9948"/>
                <a:gd name="connsiteX5" fmla="*/ 9532 w 9904"/>
                <a:gd name="connsiteY5" fmla="*/ 2220 h 9948"/>
                <a:gd name="connsiteX6" fmla="*/ 9526 w 9904"/>
                <a:gd name="connsiteY6" fmla="*/ 2216 h 9948"/>
                <a:gd name="connsiteX7" fmla="*/ 8171 w 9904"/>
                <a:gd name="connsiteY7" fmla="*/ 5182 h 9948"/>
                <a:gd name="connsiteX8" fmla="*/ 7612 w 9904"/>
                <a:gd name="connsiteY8" fmla="*/ 5157 h 9948"/>
                <a:gd name="connsiteX9" fmla="*/ 8099 w 9904"/>
                <a:gd name="connsiteY9" fmla="*/ 5912 h 9948"/>
                <a:gd name="connsiteX10" fmla="*/ 8258 w 9904"/>
                <a:gd name="connsiteY10" fmla="*/ 6144 h 9948"/>
                <a:gd name="connsiteX11" fmla="*/ 8890 w 9904"/>
                <a:gd name="connsiteY11" fmla="*/ 6144 h 9948"/>
                <a:gd name="connsiteX12" fmla="*/ 9218 w 9904"/>
                <a:gd name="connsiteY12" fmla="*/ 6320 h 9948"/>
                <a:gd name="connsiteX13" fmla="*/ 9398 w 9904"/>
                <a:gd name="connsiteY13" fmla="*/ 6505 h 9948"/>
                <a:gd name="connsiteX14" fmla="*/ 9337 w 9904"/>
                <a:gd name="connsiteY14" fmla="*/ 6638 h 9948"/>
                <a:gd name="connsiteX15" fmla="*/ 9337 w 9904"/>
                <a:gd name="connsiteY15" fmla="*/ 6788 h 9948"/>
                <a:gd name="connsiteX16" fmla="*/ 9249 w 9904"/>
                <a:gd name="connsiteY16" fmla="*/ 6986 h 9948"/>
                <a:gd name="connsiteX17" fmla="*/ 9090 w 9904"/>
                <a:gd name="connsiteY17" fmla="*/ 7364 h 9948"/>
                <a:gd name="connsiteX18" fmla="*/ 9018 w 9904"/>
                <a:gd name="connsiteY18" fmla="*/ 7510 h 9948"/>
                <a:gd name="connsiteX19" fmla="*/ 8515 w 9904"/>
                <a:gd name="connsiteY19" fmla="*/ 7432 h 9948"/>
                <a:gd name="connsiteX20" fmla="*/ 7812 w 9904"/>
                <a:gd name="connsiteY20" fmla="*/ 7042 h 9948"/>
                <a:gd name="connsiteX21" fmla="*/ 7478 w 9904"/>
                <a:gd name="connsiteY21" fmla="*/ 6866 h 9948"/>
                <a:gd name="connsiteX22" fmla="*/ 7401 w 9904"/>
                <a:gd name="connsiteY22" fmla="*/ 7055 h 9948"/>
                <a:gd name="connsiteX23" fmla="*/ 6739 w 9904"/>
                <a:gd name="connsiteY23" fmla="*/ 7128 h 9948"/>
                <a:gd name="connsiteX24" fmla="*/ 6031 w 9904"/>
                <a:gd name="connsiteY24" fmla="*/ 7076 h 9948"/>
                <a:gd name="connsiteX25" fmla="*/ 6097 w 9904"/>
                <a:gd name="connsiteY25" fmla="*/ 7231 h 9948"/>
                <a:gd name="connsiteX26" fmla="*/ 5835 w 9904"/>
                <a:gd name="connsiteY26" fmla="*/ 7286 h 9948"/>
                <a:gd name="connsiteX27" fmla="*/ 5517 w 9904"/>
                <a:gd name="connsiteY27" fmla="*/ 7080 h 9948"/>
                <a:gd name="connsiteX28" fmla="*/ 4937 w 9904"/>
                <a:gd name="connsiteY28" fmla="*/ 7063 h 9948"/>
                <a:gd name="connsiteX29" fmla="*/ 4922 w 9904"/>
                <a:gd name="connsiteY29" fmla="*/ 7089 h 9948"/>
                <a:gd name="connsiteX30" fmla="*/ 5569 w 9904"/>
                <a:gd name="connsiteY30" fmla="*/ 7325 h 9948"/>
                <a:gd name="connsiteX31" fmla="*/ 5286 w 9904"/>
                <a:gd name="connsiteY31" fmla="*/ 7544 h 9948"/>
                <a:gd name="connsiteX32" fmla="*/ 5404 w 9904"/>
                <a:gd name="connsiteY32" fmla="*/ 7694 h 9948"/>
                <a:gd name="connsiteX33" fmla="*/ 5117 w 9904"/>
                <a:gd name="connsiteY33" fmla="*/ 7913 h 9948"/>
                <a:gd name="connsiteX34" fmla="*/ 5127 w 9904"/>
                <a:gd name="connsiteY34" fmla="*/ 8102 h 9948"/>
                <a:gd name="connsiteX35" fmla="*/ 4141 w 9904"/>
                <a:gd name="connsiteY35" fmla="*/ 8248 h 9948"/>
                <a:gd name="connsiteX36" fmla="*/ 3428 w 9904"/>
                <a:gd name="connsiteY36" fmla="*/ 8111 h 9948"/>
                <a:gd name="connsiteX37" fmla="*/ 3033 w 9904"/>
                <a:gd name="connsiteY37" fmla="*/ 8016 h 9948"/>
                <a:gd name="connsiteX38" fmla="*/ 2612 w 9904"/>
                <a:gd name="connsiteY38" fmla="*/ 8111 h 9948"/>
                <a:gd name="connsiteX39" fmla="*/ 1328 w 9904"/>
                <a:gd name="connsiteY39" fmla="*/ 7896 h 9948"/>
                <a:gd name="connsiteX40" fmla="*/ 815 w 9904"/>
                <a:gd name="connsiteY40" fmla="*/ 7570 h 9948"/>
                <a:gd name="connsiteX41" fmla="*/ 1031 w 9904"/>
                <a:gd name="connsiteY41" fmla="*/ 7226 h 9948"/>
                <a:gd name="connsiteX42" fmla="*/ 1190 w 9904"/>
                <a:gd name="connsiteY42" fmla="*/ 6986 h 9948"/>
                <a:gd name="connsiteX43" fmla="*/ 1811 w 9904"/>
                <a:gd name="connsiteY43" fmla="*/ 6651 h 9948"/>
                <a:gd name="connsiteX44" fmla="*/ 2360 w 9904"/>
                <a:gd name="connsiteY44" fmla="*/ 6771 h 9948"/>
                <a:gd name="connsiteX45" fmla="*/ 3125 w 9904"/>
                <a:gd name="connsiteY45" fmla="*/ 6883 h 9948"/>
                <a:gd name="connsiteX46" fmla="*/ 3777 w 9904"/>
                <a:gd name="connsiteY46" fmla="*/ 6831 h 9948"/>
                <a:gd name="connsiteX47" fmla="*/ 4003 w 9904"/>
                <a:gd name="connsiteY47" fmla="*/ 6724 h 9948"/>
                <a:gd name="connsiteX48" fmla="*/ 2417 w 9904"/>
                <a:gd name="connsiteY48" fmla="*/ 6333 h 9948"/>
                <a:gd name="connsiteX49" fmla="*/ 2309 w 9904"/>
                <a:gd name="connsiteY49" fmla="*/ 6097 h 9948"/>
                <a:gd name="connsiteX50" fmla="*/ 3212 w 9904"/>
                <a:gd name="connsiteY50" fmla="*/ 3929 h 9948"/>
                <a:gd name="connsiteX51" fmla="*/ 3315 w 9904"/>
                <a:gd name="connsiteY51" fmla="*/ 3680 h 9948"/>
                <a:gd name="connsiteX52" fmla="*/ 3269 w 9904"/>
                <a:gd name="connsiteY52" fmla="*/ 3611 h 9948"/>
                <a:gd name="connsiteX53" fmla="*/ 3228 w 9904"/>
                <a:gd name="connsiteY53" fmla="*/ 2928 h 9948"/>
                <a:gd name="connsiteX54" fmla="*/ 3248 w 9904"/>
                <a:gd name="connsiteY54" fmla="*/ 2602 h 9948"/>
                <a:gd name="connsiteX55" fmla="*/ 3397 w 9904"/>
                <a:gd name="connsiteY55" fmla="*/ 2331 h 9948"/>
                <a:gd name="connsiteX56" fmla="*/ 3443 w 9904"/>
                <a:gd name="connsiteY56" fmla="*/ 2112 h 9948"/>
                <a:gd name="connsiteX57" fmla="*/ 3536 w 9904"/>
                <a:gd name="connsiteY57" fmla="*/ 2001 h 9948"/>
                <a:gd name="connsiteX58" fmla="*/ 3695 w 9904"/>
                <a:gd name="connsiteY58" fmla="*/ 1908 h 9948"/>
                <a:gd name="connsiteX59" fmla="*/ 3700 w 9904"/>
                <a:gd name="connsiteY59" fmla="*/ 1679 h 9948"/>
                <a:gd name="connsiteX60" fmla="*/ 3556 w 9904"/>
                <a:gd name="connsiteY60" fmla="*/ 1353 h 9948"/>
                <a:gd name="connsiteX61" fmla="*/ 3546 w 9904"/>
                <a:gd name="connsiteY61" fmla="*/ 1069 h 9948"/>
                <a:gd name="connsiteX62" fmla="*/ 3690 w 9904"/>
                <a:gd name="connsiteY62" fmla="*/ 829 h 9948"/>
                <a:gd name="connsiteX63" fmla="*/ 3926 w 9904"/>
                <a:gd name="connsiteY63" fmla="*/ 485 h 9948"/>
                <a:gd name="connsiteX64" fmla="*/ 4039 w 9904"/>
                <a:gd name="connsiteY64" fmla="*/ 0 h 9948"/>
                <a:gd name="connsiteX65" fmla="*/ 3602 w 9904"/>
                <a:gd name="connsiteY65" fmla="*/ 125 h 9948"/>
                <a:gd name="connsiteX66" fmla="*/ 3310 w 9904"/>
                <a:gd name="connsiteY66" fmla="*/ 313 h 9948"/>
                <a:gd name="connsiteX67" fmla="*/ 2776 w 9904"/>
                <a:gd name="connsiteY67" fmla="*/ 717 h 9948"/>
                <a:gd name="connsiteX68" fmla="*/ 2684 w 9904"/>
                <a:gd name="connsiteY68" fmla="*/ 966 h 9948"/>
                <a:gd name="connsiteX69" fmla="*/ 2016 w 9904"/>
                <a:gd name="connsiteY69" fmla="*/ 1207 h 9948"/>
                <a:gd name="connsiteX70" fmla="*/ 1523 w 9904"/>
                <a:gd name="connsiteY70" fmla="*/ 1730 h 9948"/>
                <a:gd name="connsiteX71" fmla="*/ 1339 w 9904"/>
                <a:gd name="connsiteY71" fmla="*/ 2185 h 9948"/>
                <a:gd name="connsiteX72" fmla="*/ 1277 w 9904"/>
                <a:gd name="connsiteY72" fmla="*/ 2726 h 9948"/>
                <a:gd name="connsiteX73" fmla="*/ 1164 w 9904"/>
                <a:gd name="connsiteY73" fmla="*/ 3285 h 9948"/>
                <a:gd name="connsiteX74" fmla="*/ 1051 w 9904"/>
                <a:gd name="connsiteY74" fmla="*/ 3826 h 9948"/>
                <a:gd name="connsiteX75" fmla="*/ 969 w 9904"/>
                <a:gd name="connsiteY75" fmla="*/ 4581 h 9948"/>
                <a:gd name="connsiteX76" fmla="*/ 825 w 9904"/>
                <a:gd name="connsiteY76" fmla="*/ 5466 h 9948"/>
                <a:gd name="connsiteX77" fmla="*/ 712 w 9904"/>
                <a:gd name="connsiteY77" fmla="*/ 5921 h 9948"/>
                <a:gd name="connsiteX78" fmla="*/ 620 w 9904"/>
                <a:gd name="connsiteY78" fmla="*/ 6187 h 9948"/>
                <a:gd name="connsiteX79" fmla="*/ 620 w 9904"/>
                <a:gd name="connsiteY79" fmla="*/ 6814 h 9948"/>
                <a:gd name="connsiteX80" fmla="*/ 517 w 9904"/>
                <a:gd name="connsiteY80" fmla="*/ 7501 h 9948"/>
                <a:gd name="connsiteX81" fmla="*/ 4 w 9904"/>
                <a:gd name="connsiteY81" fmla="*/ 8489 h 9948"/>
                <a:gd name="connsiteX82" fmla="*/ 1123 w 9904"/>
                <a:gd name="connsiteY82" fmla="*/ 8429 h 9948"/>
                <a:gd name="connsiteX83" fmla="*/ 1718 w 9904"/>
                <a:gd name="connsiteY83" fmla="*/ 8085 h 9948"/>
                <a:gd name="connsiteX84" fmla="*/ 2314 w 9904"/>
                <a:gd name="connsiteY84" fmla="*/ 8154 h 9948"/>
                <a:gd name="connsiteX85" fmla="*/ 2211 w 9904"/>
                <a:gd name="connsiteY85" fmla="*/ 8789 h 9948"/>
                <a:gd name="connsiteX86" fmla="*/ 2124 w 9904"/>
                <a:gd name="connsiteY86" fmla="*/ 9562 h 9948"/>
                <a:gd name="connsiteX87" fmla="*/ 2139 w 9904"/>
                <a:gd name="connsiteY87" fmla="*/ 9485 h 9948"/>
                <a:gd name="connsiteX88" fmla="*/ 3187 w 9904"/>
                <a:gd name="connsiteY88" fmla="*/ 9931 h 9948"/>
                <a:gd name="connsiteX89" fmla="*/ 3669 w 9904"/>
                <a:gd name="connsiteY89" fmla="*/ 9845 h 9948"/>
                <a:gd name="connsiteX90" fmla="*/ 4942 w 9904"/>
                <a:gd name="connsiteY90" fmla="*/ 9802 h 9948"/>
                <a:gd name="connsiteX91" fmla="*/ 6154 w 9904"/>
                <a:gd name="connsiteY91" fmla="*/ 9339 h 9948"/>
                <a:gd name="connsiteX92" fmla="*/ 7622 w 9904"/>
                <a:gd name="connsiteY92" fmla="*/ 8824 h 9948"/>
                <a:gd name="connsiteX93" fmla="*/ 8074 w 9904"/>
                <a:gd name="connsiteY93" fmla="*/ 8617 h 9948"/>
                <a:gd name="connsiteX94" fmla="*/ 8454 w 9904"/>
                <a:gd name="connsiteY94" fmla="*/ 8738 h 9948"/>
                <a:gd name="connsiteX95" fmla="*/ 8484 w 9904"/>
                <a:gd name="connsiteY95" fmla="*/ 8755 h 9948"/>
                <a:gd name="connsiteX96" fmla="*/ 8412 w 9904"/>
                <a:gd name="connsiteY96" fmla="*/ 8540 h 9948"/>
                <a:gd name="connsiteX97" fmla="*/ 8269 w 9904"/>
                <a:gd name="connsiteY97" fmla="*/ 8197 h 9948"/>
                <a:gd name="connsiteX98" fmla="*/ 8330 w 9904"/>
                <a:gd name="connsiteY98" fmla="*/ 8051 h 9948"/>
                <a:gd name="connsiteX99" fmla="*/ 8782 w 9904"/>
                <a:gd name="connsiteY99" fmla="*/ 8214 h 9948"/>
                <a:gd name="connsiteX100" fmla="*/ 9850 w 9904"/>
                <a:gd name="connsiteY100" fmla="*/ 8171 h 9948"/>
                <a:gd name="connsiteX101" fmla="*/ 9634 w 9904"/>
                <a:gd name="connsiteY101" fmla="*/ 7613 h 9948"/>
                <a:gd name="connsiteX102" fmla="*/ 9511 w 9904"/>
                <a:gd name="connsiteY102" fmla="*/ 7123 h 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904" h="9948">
                  <a:moveTo>
                    <a:pt x="9511" y="7123"/>
                  </a:moveTo>
                  <a:cubicBezTo>
                    <a:pt x="9573" y="7080"/>
                    <a:pt x="9727" y="6702"/>
                    <a:pt x="9737" y="6634"/>
                  </a:cubicBezTo>
                  <a:cubicBezTo>
                    <a:pt x="9747" y="6565"/>
                    <a:pt x="9932" y="5904"/>
                    <a:pt x="9901" y="5775"/>
                  </a:cubicBezTo>
                  <a:cubicBezTo>
                    <a:pt x="9870" y="5646"/>
                    <a:pt x="9686" y="5346"/>
                    <a:pt x="9686" y="5217"/>
                  </a:cubicBezTo>
                  <a:cubicBezTo>
                    <a:pt x="9686" y="5088"/>
                    <a:pt x="9624" y="3122"/>
                    <a:pt x="9603" y="3010"/>
                  </a:cubicBezTo>
                  <a:cubicBezTo>
                    <a:pt x="9583" y="2898"/>
                    <a:pt x="9532" y="2220"/>
                    <a:pt x="9532" y="2220"/>
                  </a:cubicBezTo>
                  <a:cubicBezTo>
                    <a:pt x="9532" y="2220"/>
                    <a:pt x="9526" y="2220"/>
                    <a:pt x="9526" y="2216"/>
                  </a:cubicBezTo>
                  <a:lnTo>
                    <a:pt x="8171" y="5182"/>
                  </a:lnTo>
                  <a:lnTo>
                    <a:pt x="7612" y="5157"/>
                  </a:lnTo>
                  <a:cubicBezTo>
                    <a:pt x="7848" y="5157"/>
                    <a:pt x="8002" y="5809"/>
                    <a:pt x="8099" y="5912"/>
                  </a:cubicBezTo>
                  <a:cubicBezTo>
                    <a:pt x="8197" y="6020"/>
                    <a:pt x="8156" y="6161"/>
                    <a:pt x="8258" y="6144"/>
                  </a:cubicBezTo>
                  <a:cubicBezTo>
                    <a:pt x="8361" y="6127"/>
                    <a:pt x="8715" y="6114"/>
                    <a:pt x="8890" y="6144"/>
                  </a:cubicBezTo>
                  <a:cubicBezTo>
                    <a:pt x="9064" y="6174"/>
                    <a:pt x="9100" y="6264"/>
                    <a:pt x="9218" y="6320"/>
                  </a:cubicBezTo>
                  <a:cubicBezTo>
                    <a:pt x="9337" y="6376"/>
                    <a:pt x="9424" y="6398"/>
                    <a:pt x="9398" y="6505"/>
                  </a:cubicBezTo>
                  <a:cubicBezTo>
                    <a:pt x="9398" y="6505"/>
                    <a:pt x="9321" y="6604"/>
                    <a:pt x="9337" y="6638"/>
                  </a:cubicBezTo>
                  <a:cubicBezTo>
                    <a:pt x="9352" y="6672"/>
                    <a:pt x="9367" y="6767"/>
                    <a:pt x="9337" y="6788"/>
                  </a:cubicBezTo>
                  <a:cubicBezTo>
                    <a:pt x="9306" y="6810"/>
                    <a:pt x="9280" y="6921"/>
                    <a:pt x="9249" y="6986"/>
                  </a:cubicBezTo>
                  <a:cubicBezTo>
                    <a:pt x="9218" y="7050"/>
                    <a:pt x="9100" y="7308"/>
                    <a:pt x="9090" y="7364"/>
                  </a:cubicBezTo>
                  <a:cubicBezTo>
                    <a:pt x="9080" y="7419"/>
                    <a:pt x="9080" y="7480"/>
                    <a:pt x="9018" y="7510"/>
                  </a:cubicBezTo>
                  <a:cubicBezTo>
                    <a:pt x="8957" y="7540"/>
                    <a:pt x="8762" y="7600"/>
                    <a:pt x="8515" y="7432"/>
                  </a:cubicBezTo>
                  <a:cubicBezTo>
                    <a:pt x="8269" y="7265"/>
                    <a:pt x="7976" y="7119"/>
                    <a:pt x="7812" y="7042"/>
                  </a:cubicBezTo>
                  <a:cubicBezTo>
                    <a:pt x="7812" y="7042"/>
                    <a:pt x="7678" y="6986"/>
                    <a:pt x="7478" y="6866"/>
                  </a:cubicBezTo>
                  <a:lnTo>
                    <a:pt x="7401" y="7055"/>
                  </a:lnTo>
                  <a:cubicBezTo>
                    <a:pt x="7360" y="7158"/>
                    <a:pt x="6739" y="7128"/>
                    <a:pt x="6739" y="7128"/>
                  </a:cubicBezTo>
                  <a:cubicBezTo>
                    <a:pt x="6498" y="7119"/>
                    <a:pt x="6262" y="7102"/>
                    <a:pt x="6031" y="7076"/>
                  </a:cubicBezTo>
                  <a:cubicBezTo>
                    <a:pt x="6072" y="7128"/>
                    <a:pt x="6123" y="7145"/>
                    <a:pt x="6097" y="7231"/>
                  </a:cubicBezTo>
                  <a:cubicBezTo>
                    <a:pt x="6061" y="7347"/>
                    <a:pt x="5897" y="7304"/>
                    <a:pt x="5835" y="7286"/>
                  </a:cubicBezTo>
                  <a:cubicBezTo>
                    <a:pt x="5769" y="7265"/>
                    <a:pt x="5681" y="7132"/>
                    <a:pt x="5517" y="7080"/>
                  </a:cubicBezTo>
                  <a:cubicBezTo>
                    <a:pt x="5358" y="7024"/>
                    <a:pt x="5281" y="7063"/>
                    <a:pt x="4937" y="7063"/>
                  </a:cubicBezTo>
                  <a:cubicBezTo>
                    <a:pt x="4593" y="7059"/>
                    <a:pt x="4922" y="7089"/>
                    <a:pt x="4922" y="7089"/>
                  </a:cubicBezTo>
                  <a:cubicBezTo>
                    <a:pt x="5635" y="7106"/>
                    <a:pt x="5569" y="7325"/>
                    <a:pt x="5569" y="7325"/>
                  </a:cubicBezTo>
                  <a:cubicBezTo>
                    <a:pt x="5589" y="7587"/>
                    <a:pt x="5173" y="7527"/>
                    <a:pt x="5286" y="7544"/>
                  </a:cubicBezTo>
                  <a:cubicBezTo>
                    <a:pt x="5399" y="7557"/>
                    <a:pt x="5404" y="7694"/>
                    <a:pt x="5404" y="7694"/>
                  </a:cubicBezTo>
                  <a:cubicBezTo>
                    <a:pt x="5425" y="7879"/>
                    <a:pt x="5065" y="7909"/>
                    <a:pt x="5117" y="7913"/>
                  </a:cubicBezTo>
                  <a:cubicBezTo>
                    <a:pt x="5168" y="7913"/>
                    <a:pt x="5189" y="7991"/>
                    <a:pt x="5127" y="8102"/>
                  </a:cubicBezTo>
                  <a:cubicBezTo>
                    <a:pt x="5071" y="8210"/>
                    <a:pt x="4393" y="8252"/>
                    <a:pt x="4141" y="8248"/>
                  </a:cubicBezTo>
                  <a:cubicBezTo>
                    <a:pt x="3885" y="8240"/>
                    <a:pt x="3613" y="8171"/>
                    <a:pt x="3428" y="8111"/>
                  </a:cubicBezTo>
                  <a:cubicBezTo>
                    <a:pt x="3243" y="8046"/>
                    <a:pt x="3099" y="8025"/>
                    <a:pt x="3033" y="8016"/>
                  </a:cubicBezTo>
                  <a:cubicBezTo>
                    <a:pt x="2961" y="8003"/>
                    <a:pt x="2612" y="8111"/>
                    <a:pt x="2612" y="8111"/>
                  </a:cubicBezTo>
                  <a:cubicBezTo>
                    <a:pt x="1949" y="8214"/>
                    <a:pt x="1698" y="8051"/>
                    <a:pt x="1328" y="7896"/>
                  </a:cubicBezTo>
                  <a:cubicBezTo>
                    <a:pt x="959" y="7737"/>
                    <a:pt x="815" y="7570"/>
                    <a:pt x="815" y="7570"/>
                  </a:cubicBezTo>
                  <a:cubicBezTo>
                    <a:pt x="851" y="7561"/>
                    <a:pt x="984" y="7274"/>
                    <a:pt x="1031" y="7226"/>
                  </a:cubicBezTo>
                  <a:cubicBezTo>
                    <a:pt x="1072" y="7183"/>
                    <a:pt x="989" y="7231"/>
                    <a:pt x="1190" y="6986"/>
                  </a:cubicBezTo>
                  <a:cubicBezTo>
                    <a:pt x="1390" y="6737"/>
                    <a:pt x="1616" y="6702"/>
                    <a:pt x="1811" y="6651"/>
                  </a:cubicBezTo>
                  <a:cubicBezTo>
                    <a:pt x="2006" y="6604"/>
                    <a:pt x="2232" y="6707"/>
                    <a:pt x="2360" y="6771"/>
                  </a:cubicBezTo>
                  <a:cubicBezTo>
                    <a:pt x="2488" y="6831"/>
                    <a:pt x="2622" y="6848"/>
                    <a:pt x="3125" y="6883"/>
                  </a:cubicBezTo>
                  <a:cubicBezTo>
                    <a:pt x="3628" y="6917"/>
                    <a:pt x="3669" y="6874"/>
                    <a:pt x="3777" y="6831"/>
                  </a:cubicBezTo>
                  <a:cubicBezTo>
                    <a:pt x="3844" y="6810"/>
                    <a:pt x="3926" y="6767"/>
                    <a:pt x="4003" y="6724"/>
                  </a:cubicBezTo>
                  <a:cubicBezTo>
                    <a:pt x="3510" y="6612"/>
                    <a:pt x="2535" y="6380"/>
                    <a:pt x="2417" y="6333"/>
                  </a:cubicBezTo>
                  <a:cubicBezTo>
                    <a:pt x="2268" y="6269"/>
                    <a:pt x="2309" y="6097"/>
                    <a:pt x="2309" y="6097"/>
                  </a:cubicBezTo>
                  <a:lnTo>
                    <a:pt x="3212" y="3929"/>
                  </a:lnTo>
                  <a:lnTo>
                    <a:pt x="3315" y="3680"/>
                  </a:lnTo>
                  <a:cubicBezTo>
                    <a:pt x="3289" y="3654"/>
                    <a:pt x="3274" y="3632"/>
                    <a:pt x="3269" y="3611"/>
                  </a:cubicBezTo>
                  <a:cubicBezTo>
                    <a:pt x="3233" y="3474"/>
                    <a:pt x="3146" y="3169"/>
                    <a:pt x="3228" y="2928"/>
                  </a:cubicBezTo>
                  <a:cubicBezTo>
                    <a:pt x="3228" y="2928"/>
                    <a:pt x="3253" y="2666"/>
                    <a:pt x="3248" y="2602"/>
                  </a:cubicBezTo>
                  <a:cubicBezTo>
                    <a:pt x="3243" y="2538"/>
                    <a:pt x="3197" y="2426"/>
                    <a:pt x="3397" y="2331"/>
                  </a:cubicBezTo>
                  <a:cubicBezTo>
                    <a:pt x="3397" y="2331"/>
                    <a:pt x="3397" y="2211"/>
                    <a:pt x="3443" y="2112"/>
                  </a:cubicBezTo>
                  <a:cubicBezTo>
                    <a:pt x="3464" y="2065"/>
                    <a:pt x="3494" y="2035"/>
                    <a:pt x="3536" y="2001"/>
                  </a:cubicBezTo>
                  <a:cubicBezTo>
                    <a:pt x="3578" y="1967"/>
                    <a:pt x="3690" y="1916"/>
                    <a:pt x="3695" y="1908"/>
                  </a:cubicBezTo>
                  <a:cubicBezTo>
                    <a:pt x="3705" y="1822"/>
                    <a:pt x="3723" y="1771"/>
                    <a:pt x="3700" y="1679"/>
                  </a:cubicBezTo>
                  <a:cubicBezTo>
                    <a:pt x="3677" y="1587"/>
                    <a:pt x="3597" y="1413"/>
                    <a:pt x="3556" y="1353"/>
                  </a:cubicBezTo>
                  <a:cubicBezTo>
                    <a:pt x="3515" y="1292"/>
                    <a:pt x="3495" y="1198"/>
                    <a:pt x="3546" y="1069"/>
                  </a:cubicBezTo>
                  <a:cubicBezTo>
                    <a:pt x="3597" y="940"/>
                    <a:pt x="3659" y="915"/>
                    <a:pt x="3690" y="829"/>
                  </a:cubicBezTo>
                  <a:cubicBezTo>
                    <a:pt x="3721" y="743"/>
                    <a:pt x="3885" y="545"/>
                    <a:pt x="3926" y="485"/>
                  </a:cubicBezTo>
                  <a:cubicBezTo>
                    <a:pt x="3962" y="434"/>
                    <a:pt x="4039" y="258"/>
                    <a:pt x="4039" y="0"/>
                  </a:cubicBezTo>
                  <a:cubicBezTo>
                    <a:pt x="3921" y="69"/>
                    <a:pt x="3762" y="103"/>
                    <a:pt x="3602" y="125"/>
                  </a:cubicBezTo>
                  <a:cubicBezTo>
                    <a:pt x="3505" y="180"/>
                    <a:pt x="3407" y="245"/>
                    <a:pt x="3310" y="313"/>
                  </a:cubicBezTo>
                  <a:cubicBezTo>
                    <a:pt x="2971" y="562"/>
                    <a:pt x="2817" y="666"/>
                    <a:pt x="2776" y="717"/>
                  </a:cubicBezTo>
                  <a:cubicBezTo>
                    <a:pt x="2735" y="769"/>
                    <a:pt x="2745" y="923"/>
                    <a:pt x="2684" y="966"/>
                  </a:cubicBezTo>
                  <a:cubicBezTo>
                    <a:pt x="2622" y="1009"/>
                    <a:pt x="2119" y="1112"/>
                    <a:pt x="2016" y="1207"/>
                  </a:cubicBezTo>
                  <a:cubicBezTo>
                    <a:pt x="1914" y="1301"/>
                    <a:pt x="1688" y="1318"/>
                    <a:pt x="1523" y="1730"/>
                  </a:cubicBezTo>
                  <a:cubicBezTo>
                    <a:pt x="1359" y="2143"/>
                    <a:pt x="1441" y="1997"/>
                    <a:pt x="1339" y="2185"/>
                  </a:cubicBezTo>
                  <a:cubicBezTo>
                    <a:pt x="1236" y="2374"/>
                    <a:pt x="1328" y="2546"/>
                    <a:pt x="1277" y="2726"/>
                  </a:cubicBezTo>
                  <a:cubicBezTo>
                    <a:pt x="1226" y="2907"/>
                    <a:pt x="1185" y="3070"/>
                    <a:pt x="1164" y="3285"/>
                  </a:cubicBezTo>
                  <a:cubicBezTo>
                    <a:pt x="1143" y="3499"/>
                    <a:pt x="1133" y="3611"/>
                    <a:pt x="1051" y="3826"/>
                  </a:cubicBezTo>
                  <a:cubicBezTo>
                    <a:pt x="969" y="4040"/>
                    <a:pt x="948" y="4307"/>
                    <a:pt x="969" y="4581"/>
                  </a:cubicBezTo>
                  <a:cubicBezTo>
                    <a:pt x="989" y="4856"/>
                    <a:pt x="887" y="5371"/>
                    <a:pt x="825" y="5466"/>
                  </a:cubicBezTo>
                  <a:cubicBezTo>
                    <a:pt x="764" y="5560"/>
                    <a:pt x="702" y="5869"/>
                    <a:pt x="712" y="5921"/>
                  </a:cubicBezTo>
                  <a:cubicBezTo>
                    <a:pt x="723" y="5973"/>
                    <a:pt x="620" y="6024"/>
                    <a:pt x="620" y="6187"/>
                  </a:cubicBezTo>
                  <a:cubicBezTo>
                    <a:pt x="620" y="6350"/>
                    <a:pt x="610" y="6660"/>
                    <a:pt x="620" y="6814"/>
                  </a:cubicBezTo>
                  <a:cubicBezTo>
                    <a:pt x="630" y="6969"/>
                    <a:pt x="527" y="7450"/>
                    <a:pt x="517" y="7501"/>
                  </a:cubicBezTo>
                  <a:cubicBezTo>
                    <a:pt x="507" y="7553"/>
                    <a:pt x="76" y="8429"/>
                    <a:pt x="4" y="8489"/>
                  </a:cubicBezTo>
                  <a:cubicBezTo>
                    <a:pt x="-68" y="8549"/>
                    <a:pt x="877" y="8557"/>
                    <a:pt x="1123" y="8429"/>
                  </a:cubicBezTo>
                  <a:cubicBezTo>
                    <a:pt x="1369" y="8300"/>
                    <a:pt x="1718" y="8085"/>
                    <a:pt x="1718" y="8085"/>
                  </a:cubicBezTo>
                  <a:cubicBezTo>
                    <a:pt x="1718" y="8085"/>
                    <a:pt x="2232" y="8171"/>
                    <a:pt x="2314" y="8154"/>
                  </a:cubicBezTo>
                  <a:cubicBezTo>
                    <a:pt x="2396" y="8137"/>
                    <a:pt x="2222" y="8257"/>
                    <a:pt x="2211" y="8789"/>
                  </a:cubicBezTo>
                  <a:cubicBezTo>
                    <a:pt x="2201" y="9236"/>
                    <a:pt x="2062" y="9356"/>
                    <a:pt x="2124" y="9562"/>
                  </a:cubicBezTo>
                  <a:cubicBezTo>
                    <a:pt x="2134" y="9515"/>
                    <a:pt x="2139" y="9485"/>
                    <a:pt x="2139" y="9485"/>
                  </a:cubicBezTo>
                  <a:cubicBezTo>
                    <a:pt x="2365" y="9845"/>
                    <a:pt x="2879" y="9863"/>
                    <a:pt x="3187" y="9931"/>
                  </a:cubicBezTo>
                  <a:cubicBezTo>
                    <a:pt x="3495" y="10000"/>
                    <a:pt x="3669" y="9845"/>
                    <a:pt x="3669" y="9845"/>
                  </a:cubicBezTo>
                  <a:cubicBezTo>
                    <a:pt x="4295" y="9940"/>
                    <a:pt x="4552" y="9897"/>
                    <a:pt x="4942" y="9802"/>
                  </a:cubicBezTo>
                  <a:cubicBezTo>
                    <a:pt x="5332" y="9708"/>
                    <a:pt x="5404" y="9674"/>
                    <a:pt x="6154" y="9339"/>
                  </a:cubicBezTo>
                  <a:cubicBezTo>
                    <a:pt x="6903" y="9004"/>
                    <a:pt x="7365" y="8918"/>
                    <a:pt x="7622" y="8824"/>
                  </a:cubicBezTo>
                  <a:cubicBezTo>
                    <a:pt x="7879" y="8729"/>
                    <a:pt x="8074" y="8617"/>
                    <a:pt x="8074" y="8617"/>
                  </a:cubicBezTo>
                  <a:cubicBezTo>
                    <a:pt x="8074" y="8617"/>
                    <a:pt x="8310" y="8695"/>
                    <a:pt x="8454" y="8738"/>
                  </a:cubicBezTo>
                  <a:cubicBezTo>
                    <a:pt x="8464" y="8742"/>
                    <a:pt x="8474" y="8746"/>
                    <a:pt x="8484" y="8755"/>
                  </a:cubicBezTo>
                  <a:cubicBezTo>
                    <a:pt x="8469" y="8669"/>
                    <a:pt x="8443" y="8574"/>
                    <a:pt x="8412" y="8540"/>
                  </a:cubicBezTo>
                  <a:cubicBezTo>
                    <a:pt x="8351" y="8471"/>
                    <a:pt x="8269" y="8240"/>
                    <a:pt x="8269" y="8197"/>
                  </a:cubicBezTo>
                  <a:cubicBezTo>
                    <a:pt x="8269" y="8154"/>
                    <a:pt x="8330" y="8051"/>
                    <a:pt x="8330" y="8051"/>
                  </a:cubicBezTo>
                  <a:cubicBezTo>
                    <a:pt x="8330" y="8051"/>
                    <a:pt x="8515" y="8179"/>
                    <a:pt x="8782" y="8214"/>
                  </a:cubicBezTo>
                  <a:cubicBezTo>
                    <a:pt x="9049" y="8248"/>
                    <a:pt x="9850" y="8171"/>
                    <a:pt x="9850" y="8171"/>
                  </a:cubicBezTo>
                  <a:cubicBezTo>
                    <a:pt x="9850" y="8171"/>
                    <a:pt x="9696" y="7750"/>
                    <a:pt x="9634" y="7613"/>
                  </a:cubicBezTo>
                  <a:cubicBezTo>
                    <a:pt x="9573" y="7475"/>
                    <a:pt x="9449" y="7166"/>
                    <a:pt x="9511" y="7123"/>
                  </a:cubicBezTo>
                  <a:close/>
                </a:path>
              </a:pathLst>
            </a:custGeom>
            <a:solidFill>
              <a:srgbClr val="DAE3E8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36" name="Rectangle 35">
              <a:extLst>
                <a:ext uri="{FF2B5EF4-FFF2-40B4-BE49-F238E27FC236}">
                  <a16:creationId xmlns:a16="http://schemas.microsoft.com/office/drawing/2014/main" id="{82CEA3FF-AFC9-B84A-9C05-DE0D1661E6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43050" y="2481263"/>
              <a:ext cx="1588" cy="6350"/>
            </a:xfrm>
            <a:prstGeom prst="rect">
              <a:avLst/>
            </a:pr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37" name="Freeform 36">
              <a:extLst>
                <a:ext uri="{FF2B5EF4-FFF2-40B4-BE49-F238E27FC236}">
                  <a16:creationId xmlns:a16="http://schemas.microsoft.com/office/drawing/2014/main" id="{5D4692A0-396C-414E-21B2-B4653DC44498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3960" y="1314768"/>
              <a:ext cx="906353" cy="1918132"/>
            </a:xfrm>
            <a:custGeom>
              <a:avLst/>
              <a:gdLst>
                <a:gd name="T0" fmla="*/ 672 w 701"/>
                <a:gd name="T1" fmla="*/ 512 h 1460"/>
                <a:gd name="T2" fmla="*/ 629 w 701"/>
                <a:gd name="T3" fmla="*/ 430 h 1460"/>
                <a:gd name="T4" fmla="*/ 621 w 701"/>
                <a:gd name="T5" fmla="*/ 496 h 1460"/>
                <a:gd name="T6" fmla="*/ 611 w 701"/>
                <a:gd name="T7" fmla="*/ 395 h 1460"/>
                <a:gd name="T8" fmla="*/ 563 w 701"/>
                <a:gd name="T9" fmla="*/ 315 h 1460"/>
                <a:gd name="T10" fmla="*/ 389 w 701"/>
                <a:gd name="T11" fmla="*/ 112 h 1460"/>
                <a:gd name="T12" fmla="*/ 376 w 701"/>
                <a:gd name="T13" fmla="*/ 11 h 1460"/>
                <a:gd name="T14" fmla="*/ 312 w 701"/>
                <a:gd name="T15" fmla="*/ 22 h 1460"/>
                <a:gd name="T16" fmla="*/ 155 w 701"/>
                <a:gd name="T17" fmla="*/ 62 h 1460"/>
                <a:gd name="T18" fmla="*/ 112 w 701"/>
                <a:gd name="T19" fmla="*/ 155 h 1460"/>
                <a:gd name="T20" fmla="*/ 43 w 701"/>
                <a:gd name="T21" fmla="*/ 326 h 1460"/>
                <a:gd name="T22" fmla="*/ 19 w 701"/>
                <a:gd name="T23" fmla="*/ 486 h 1460"/>
                <a:gd name="T24" fmla="*/ 8 w 701"/>
                <a:gd name="T25" fmla="*/ 643 h 1460"/>
                <a:gd name="T26" fmla="*/ 131 w 701"/>
                <a:gd name="T27" fmla="*/ 851 h 1460"/>
                <a:gd name="T28" fmla="*/ 141 w 701"/>
                <a:gd name="T29" fmla="*/ 970 h 1460"/>
                <a:gd name="T30" fmla="*/ 145 w 701"/>
                <a:gd name="T31" fmla="*/ 968 h 1460"/>
                <a:gd name="T32" fmla="*/ 145 w 701"/>
                <a:gd name="T33" fmla="*/ 991 h 1460"/>
                <a:gd name="T34" fmla="*/ 123 w 701"/>
                <a:gd name="T35" fmla="*/ 1104 h 1460"/>
                <a:gd name="T36" fmla="*/ 77 w 701"/>
                <a:gd name="T37" fmla="*/ 1184 h 1460"/>
                <a:gd name="T38" fmla="*/ 49 w 701"/>
                <a:gd name="T39" fmla="*/ 1240 h 1460"/>
                <a:gd name="T40" fmla="*/ 51 w 701"/>
                <a:gd name="T41" fmla="*/ 1306 h 1460"/>
                <a:gd name="T42" fmla="*/ 79 w 701"/>
                <a:gd name="T43" fmla="*/ 1382 h 1460"/>
                <a:gd name="T44" fmla="*/ 47 w 701"/>
                <a:gd name="T45" fmla="*/ 1450 h 1460"/>
                <a:gd name="T46" fmla="*/ 47 w 701"/>
                <a:gd name="T47" fmla="*/ 1457 h 1460"/>
                <a:gd name="T48" fmla="*/ 62 w 701"/>
                <a:gd name="T49" fmla="*/ 1451 h 1460"/>
                <a:gd name="T50" fmla="*/ 82 w 701"/>
                <a:gd name="T51" fmla="*/ 1427 h 1460"/>
                <a:gd name="T52" fmla="*/ 162 w 701"/>
                <a:gd name="T53" fmla="*/ 1275 h 1460"/>
                <a:gd name="T54" fmla="*/ 180 w 701"/>
                <a:gd name="T55" fmla="*/ 1313 h 1460"/>
                <a:gd name="T56" fmla="*/ 166 w 701"/>
                <a:gd name="T57" fmla="*/ 1373 h 1460"/>
                <a:gd name="T58" fmla="*/ 224 w 701"/>
                <a:gd name="T59" fmla="*/ 1202 h 1460"/>
                <a:gd name="T60" fmla="*/ 300 w 701"/>
                <a:gd name="T61" fmla="*/ 1220 h 1460"/>
                <a:gd name="T62" fmla="*/ 349 w 701"/>
                <a:gd name="T63" fmla="*/ 1231 h 1460"/>
                <a:gd name="T64" fmla="*/ 423 w 701"/>
                <a:gd name="T65" fmla="*/ 1250 h 1460"/>
                <a:gd name="T66" fmla="*/ 441 w 701"/>
                <a:gd name="T67" fmla="*/ 1230 h 1460"/>
                <a:gd name="T68" fmla="*/ 427 w 701"/>
                <a:gd name="T69" fmla="*/ 1170 h 1460"/>
                <a:gd name="T70" fmla="*/ 443 w 701"/>
                <a:gd name="T71" fmla="*/ 1050 h 1460"/>
                <a:gd name="T72" fmla="*/ 519 w 701"/>
                <a:gd name="T73" fmla="*/ 976 h 1460"/>
                <a:gd name="T74" fmla="*/ 524 w 701"/>
                <a:gd name="T75" fmla="*/ 967 h 1460"/>
                <a:gd name="T76" fmla="*/ 579 w 701"/>
                <a:gd name="T77" fmla="*/ 896 h 1460"/>
                <a:gd name="T78" fmla="*/ 603 w 701"/>
                <a:gd name="T79" fmla="*/ 857 h 1460"/>
                <a:gd name="T80" fmla="*/ 613 w 701"/>
                <a:gd name="T81" fmla="*/ 774 h 1460"/>
                <a:gd name="T82" fmla="*/ 701 w 701"/>
                <a:gd name="T83" fmla="*/ 566 h 1460"/>
                <a:gd name="T84" fmla="*/ 672 w 701"/>
                <a:gd name="T85" fmla="*/ 512 h 1460"/>
                <a:gd name="connsiteX0" fmla="*/ 9498 w 9912"/>
                <a:gd name="connsiteY0" fmla="*/ 3447 h 9991"/>
                <a:gd name="connsiteX1" fmla="*/ 8885 w 9912"/>
                <a:gd name="connsiteY1" fmla="*/ 2885 h 9991"/>
                <a:gd name="connsiteX2" fmla="*/ 8771 w 9912"/>
                <a:gd name="connsiteY2" fmla="*/ 3337 h 9991"/>
                <a:gd name="connsiteX3" fmla="*/ 8628 w 9912"/>
                <a:gd name="connsiteY3" fmla="*/ 2645 h 9991"/>
                <a:gd name="connsiteX4" fmla="*/ 7943 w 9912"/>
                <a:gd name="connsiteY4" fmla="*/ 2098 h 9991"/>
                <a:gd name="connsiteX5" fmla="*/ 5461 w 9912"/>
                <a:gd name="connsiteY5" fmla="*/ 707 h 9991"/>
                <a:gd name="connsiteX6" fmla="*/ 5276 w 9912"/>
                <a:gd name="connsiteY6" fmla="*/ 15 h 9991"/>
                <a:gd name="connsiteX7" fmla="*/ 4363 w 9912"/>
                <a:gd name="connsiteY7" fmla="*/ 91 h 9991"/>
                <a:gd name="connsiteX8" fmla="*/ 2123 w 9912"/>
                <a:gd name="connsiteY8" fmla="*/ 365 h 9991"/>
                <a:gd name="connsiteX9" fmla="*/ 1510 w 9912"/>
                <a:gd name="connsiteY9" fmla="*/ 1002 h 9991"/>
                <a:gd name="connsiteX10" fmla="*/ 525 w 9912"/>
                <a:gd name="connsiteY10" fmla="*/ 2173 h 9991"/>
                <a:gd name="connsiteX11" fmla="*/ 183 w 9912"/>
                <a:gd name="connsiteY11" fmla="*/ 3269 h 9991"/>
                <a:gd name="connsiteX12" fmla="*/ 26 w 9912"/>
                <a:gd name="connsiteY12" fmla="*/ 4344 h 9991"/>
                <a:gd name="connsiteX13" fmla="*/ 1781 w 9912"/>
                <a:gd name="connsiteY13" fmla="*/ 5769 h 9991"/>
                <a:gd name="connsiteX14" fmla="*/ 1923 w 9912"/>
                <a:gd name="connsiteY14" fmla="*/ 6584 h 9991"/>
                <a:gd name="connsiteX15" fmla="*/ 1980 w 9912"/>
                <a:gd name="connsiteY15" fmla="*/ 6570 h 9991"/>
                <a:gd name="connsiteX16" fmla="*/ 1980 w 9912"/>
                <a:gd name="connsiteY16" fmla="*/ 6728 h 9991"/>
                <a:gd name="connsiteX17" fmla="*/ 1667 w 9912"/>
                <a:gd name="connsiteY17" fmla="*/ 7502 h 9991"/>
                <a:gd name="connsiteX18" fmla="*/ 1010 w 9912"/>
                <a:gd name="connsiteY18" fmla="*/ 8050 h 9991"/>
                <a:gd name="connsiteX19" fmla="*/ 611 w 9912"/>
                <a:gd name="connsiteY19" fmla="*/ 8433 h 9991"/>
                <a:gd name="connsiteX20" fmla="*/ 640 w 9912"/>
                <a:gd name="connsiteY20" fmla="*/ 8885 h 9991"/>
                <a:gd name="connsiteX21" fmla="*/ 1039 w 9912"/>
                <a:gd name="connsiteY21" fmla="*/ 9406 h 9991"/>
                <a:gd name="connsiteX22" fmla="*/ 582 w 9912"/>
                <a:gd name="connsiteY22" fmla="*/ 9872 h 9991"/>
                <a:gd name="connsiteX23" fmla="*/ 582 w 9912"/>
                <a:gd name="connsiteY23" fmla="*/ 9919 h 9991"/>
                <a:gd name="connsiteX24" fmla="*/ 900 w 9912"/>
                <a:gd name="connsiteY24" fmla="*/ 9991 h 9991"/>
                <a:gd name="connsiteX25" fmla="*/ 1082 w 9912"/>
                <a:gd name="connsiteY25" fmla="*/ 9714 h 9991"/>
                <a:gd name="connsiteX26" fmla="*/ 2223 w 9912"/>
                <a:gd name="connsiteY26" fmla="*/ 8673 h 9991"/>
                <a:gd name="connsiteX27" fmla="*/ 2480 w 9912"/>
                <a:gd name="connsiteY27" fmla="*/ 8933 h 9991"/>
                <a:gd name="connsiteX28" fmla="*/ 2280 w 9912"/>
                <a:gd name="connsiteY28" fmla="*/ 9344 h 9991"/>
                <a:gd name="connsiteX29" fmla="*/ 3107 w 9912"/>
                <a:gd name="connsiteY29" fmla="*/ 8173 h 9991"/>
                <a:gd name="connsiteX30" fmla="*/ 4192 w 9912"/>
                <a:gd name="connsiteY30" fmla="*/ 8296 h 9991"/>
                <a:gd name="connsiteX31" fmla="*/ 4891 w 9912"/>
                <a:gd name="connsiteY31" fmla="*/ 8372 h 9991"/>
                <a:gd name="connsiteX32" fmla="*/ 5946 w 9912"/>
                <a:gd name="connsiteY32" fmla="*/ 8502 h 9991"/>
                <a:gd name="connsiteX33" fmla="*/ 6203 w 9912"/>
                <a:gd name="connsiteY33" fmla="*/ 8365 h 9991"/>
                <a:gd name="connsiteX34" fmla="*/ 6003 w 9912"/>
                <a:gd name="connsiteY34" fmla="*/ 7954 h 9991"/>
                <a:gd name="connsiteX35" fmla="*/ 6232 w 9912"/>
                <a:gd name="connsiteY35" fmla="*/ 7132 h 9991"/>
                <a:gd name="connsiteX36" fmla="*/ 7316 w 9912"/>
                <a:gd name="connsiteY36" fmla="*/ 6625 h 9991"/>
                <a:gd name="connsiteX37" fmla="*/ 7387 w 9912"/>
                <a:gd name="connsiteY37" fmla="*/ 6563 h 9991"/>
                <a:gd name="connsiteX38" fmla="*/ 8172 w 9912"/>
                <a:gd name="connsiteY38" fmla="*/ 6077 h 9991"/>
                <a:gd name="connsiteX39" fmla="*/ 8514 w 9912"/>
                <a:gd name="connsiteY39" fmla="*/ 5810 h 9991"/>
                <a:gd name="connsiteX40" fmla="*/ 8657 w 9912"/>
                <a:gd name="connsiteY40" fmla="*/ 5241 h 9991"/>
                <a:gd name="connsiteX41" fmla="*/ 9912 w 9912"/>
                <a:gd name="connsiteY41" fmla="*/ 3817 h 9991"/>
                <a:gd name="connsiteX42" fmla="*/ 9498 w 9912"/>
                <a:gd name="connsiteY42" fmla="*/ 3447 h 9991"/>
                <a:gd name="connsiteX0" fmla="*/ 9582 w 10000"/>
                <a:gd name="connsiteY0" fmla="*/ 3450 h 10078"/>
                <a:gd name="connsiteX1" fmla="*/ 8964 w 10000"/>
                <a:gd name="connsiteY1" fmla="*/ 2888 h 10078"/>
                <a:gd name="connsiteX2" fmla="*/ 8849 w 10000"/>
                <a:gd name="connsiteY2" fmla="*/ 3340 h 10078"/>
                <a:gd name="connsiteX3" fmla="*/ 8705 w 10000"/>
                <a:gd name="connsiteY3" fmla="*/ 2647 h 10078"/>
                <a:gd name="connsiteX4" fmla="*/ 8014 w 10000"/>
                <a:gd name="connsiteY4" fmla="*/ 2100 h 10078"/>
                <a:gd name="connsiteX5" fmla="*/ 5509 w 10000"/>
                <a:gd name="connsiteY5" fmla="*/ 708 h 10078"/>
                <a:gd name="connsiteX6" fmla="*/ 5323 w 10000"/>
                <a:gd name="connsiteY6" fmla="*/ 15 h 10078"/>
                <a:gd name="connsiteX7" fmla="*/ 4402 w 10000"/>
                <a:gd name="connsiteY7" fmla="*/ 91 h 10078"/>
                <a:gd name="connsiteX8" fmla="*/ 2142 w 10000"/>
                <a:gd name="connsiteY8" fmla="*/ 365 h 10078"/>
                <a:gd name="connsiteX9" fmla="*/ 1523 w 10000"/>
                <a:gd name="connsiteY9" fmla="*/ 1003 h 10078"/>
                <a:gd name="connsiteX10" fmla="*/ 530 w 10000"/>
                <a:gd name="connsiteY10" fmla="*/ 2175 h 10078"/>
                <a:gd name="connsiteX11" fmla="*/ 185 w 10000"/>
                <a:gd name="connsiteY11" fmla="*/ 3272 h 10078"/>
                <a:gd name="connsiteX12" fmla="*/ 26 w 10000"/>
                <a:gd name="connsiteY12" fmla="*/ 4348 h 10078"/>
                <a:gd name="connsiteX13" fmla="*/ 1797 w 10000"/>
                <a:gd name="connsiteY13" fmla="*/ 5774 h 10078"/>
                <a:gd name="connsiteX14" fmla="*/ 1940 w 10000"/>
                <a:gd name="connsiteY14" fmla="*/ 6590 h 10078"/>
                <a:gd name="connsiteX15" fmla="*/ 1998 w 10000"/>
                <a:gd name="connsiteY15" fmla="*/ 6576 h 10078"/>
                <a:gd name="connsiteX16" fmla="*/ 1998 w 10000"/>
                <a:gd name="connsiteY16" fmla="*/ 6734 h 10078"/>
                <a:gd name="connsiteX17" fmla="*/ 1682 w 10000"/>
                <a:gd name="connsiteY17" fmla="*/ 7509 h 10078"/>
                <a:gd name="connsiteX18" fmla="*/ 1019 w 10000"/>
                <a:gd name="connsiteY18" fmla="*/ 8057 h 10078"/>
                <a:gd name="connsiteX19" fmla="*/ 616 w 10000"/>
                <a:gd name="connsiteY19" fmla="*/ 8441 h 10078"/>
                <a:gd name="connsiteX20" fmla="*/ 646 w 10000"/>
                <a:gd name="connsiteY20" fmla="*/ 8893 h 10078"/>
                <a:gd name="connsiteX21" fmla="*/ 1048 w 10000"/>
                <a:gd name="connsiteY21" fmla="*/ 9414 h 10078"/>
                <a:gd name="connsiteX22" fmla="*/ 587 w 10000"/>
                <a:gd name="connsiteY22" fmla="*/ 9881 h 10078"/>
                <a:gd name="connsiteX23" fmla="*/ 561 w 10000"/>
                <a:gd name="connsiteY23" fmla="*/ 10078 h 10078"/>
                <a:gd name="connsiteX24" fmla="*/ 908 w 10000"/>
                <a:gd name="connsiteY24" fmla="*/ 10000 h 10078"/>
                <a:gd name="connsiteX25" fmla="*/ 1092 w 10000"/>
                <a:gd name="connsiteY25" fmla="*/ 9723 h 10078"/>
                <a:gd name="connsiteX26" fmla="*/ 2243 w 10000"/>
                <a:gd name="connsiteY26" fmla="*/ 8681 h 10078"/>
                <a:gd name="connsiteX27" fmla="*/ 2502 w 10000"/>
                <a:gd name="connsiteY27" fmla="*/ 8941 h 10078"/>
                <a:gd name="connsiteX28" fmla="*/ 2300 w 10000"/>
                <a:gd name="connsiteY28" fmla="*/ 9352 h 10078"/>
                <a:gd name="connsiteX29" fmla="*/ 3135 w 10000"/>
                <a:gd name="connsiteY29" fmla="*/ 8180 h 10078"/>
                <a:gd name="connsiteX30" fmla="*/ 4229 w 10000"/>
                <a:gd name="connsiteY30" fmla="*/ 8303 h 10078"/>
                <a:gd name="connsiteX31" fmla="*/ 4934 w 10000"/>
                <a:gd name="connsiteY31" fmla="*/ 8380 h 10078"/>
                <a:gd name="connsiteX32" fmla="*/ 5999 w 10000"/>
                <a:gd name="connsiteY32" fmla="*/ 8510 h 10078"/>
                <a:gd name="connsiteX33" fmla="*/ 6258 w 10000"/>
                <a:gd name="connsiteY33" fmla="*/ 8373 h 10078"/>
                <a:gd name="connsiteX34" fmla="*/ 6056 w 10000"/>
                <a:gd name="connsiteY34" fmla="*/ 7961 h 10078"/>
                <a:gd name="connsiteX35" fmla="*/ 6287 w 10000"/>
                <a:gd name="connsiteY35" fmla="*/ 7138 h 10078"/>
                <a:gd name="connsiteX36" fmla="*/ 7381 w 10000"/>
                <a:gd name="connsiteY36" fmla="*/ 6631 h 10078"/>
                <a:gd name="connsiteX37" fmla="*/ 7453 w 10000"/>
                <a:gd name="connsiteY37" fmla="*/ 6569 h 10078"/>
                <a:gd name="connsiteX38" fmla="*/ 8245 w 10000"/>
                <a:gd name="connsiteY38" fmla="*/ 6082 h 10078"/>
                <a:gd name="connsiteX39" fmla="*/ 8590 w 10000"/>
                <a:gd name="connsiteY39" fmla="*/ 5815 h 10078"/>
                <a:gd name="connsiteX40" fmla="*/ 8734 w 10000"/>
                <a:gd name="connsiteY40" fmla="*/ 5246 h 10078"/>
                <a:gd name="connsiteX41" fmla="*/ 10000 w 10000"/>
                <a:gd name="connsiteY41" fmla="*/ 3820 h 10078"/>
                <a:gd name="connsiteX42" fmla="*/ 9582 w 10000"/>
                <a:gd name="connsiteY42" fmla="*/ 3450 h 1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00" h="10078">
                  <a:moveTo>
                    <a:pt x="9582" y="3450"/>
                  </a:moveTo>
                  <a:cubicBezTo>
                    <a:pt x="9352" y="3381"/>
                    <a:pt x="9007" y="3142"/>
                    <a:pt x="8964" y="2888"/>
                  </a:cubicBezTo>
                  <a:cubicBezTo>
                    <a:pt x="8935" y="2627"/>
                    <a:pt x="8849" y="3272"/>
                    <a:pt x="8849" y="3340"/>
                  </a:cubicBezTo>
                  <a:cubicBezTo>
                    <a:pt x="8849" y="3416"/>
                    <a:pt x="8705" y="3107"/>
                    <a:pt x="8705" y="2647"/>
                  </a:cubicBezTo>
                  <a:cubicBezTo>
                    <a:pt x="8705" y="2189"/>
                    <a:pt x="8014" y="2100"/>
                    <a:pt x="8014" y="2100"/>
                  </a:cubicBezTo>
                  <a:cubicBezTo>
                    <a:pt x="8014" y="2100"/>
                    <a:pt x="5898" y="1660"/>
                    <a:pt x="5509" y="708"/>
                  </a:cubicBezTo>
                  <a:cubicBezTo>
                    <a:pt x="5509" y="708"/>
                    <a:pt x="5438" y="70"/>
                    <a:pt x="5323" y="15"/>
                  </a:cubicBezTo>
                  <a:cubicBezTo>
                    <a:pt x="5208" y="-39"/>
                    <a:pt x="4632" y="70"/>
                    <a:pt x="4402" y="91"/>
                  </a:cubicBezTo>
                  <a:cubicBezTo>
                    <a:pt x="4172" y="104"/>
                    <a:pt x="2631" y="-60"/>
                    <a:pt x="2142" y="365"/>
                  </a:cubicBezTo>
                  <a:cubicBezTo>
                    <a:pt x="1638" y="783"/>
                    <a:pt x="1567" y="804"/>
                    <a:pt x="1523" y="1003"/>
                  </a:cubicBezTo>
                  <a:cubicBezTo>
                    <a:pt x="1480" y="1201"/>
                    <a:pt x="876" y="1901"/>
                    <a:pt x="530" y="2175"/>
                  </a:cubicBezTo>
                  <a:cubicBezTo>
                    <a:pt x="185" y="2449"/>
                    <a:pt x="141" y="3087"/>
                    <a:pt x="185" y="3272"/>
                  </a:cubicBezTo>
                  <a:cubicBezTo>
                    <a:pt x="214" y="3450"/>
                    <a:pt x="-89" y="4129"/>
                    <a:pt x="26" y="4348"/>
                  </a:cubicBezTo>
                  <a:cubicBezTo>
                    <a:pt x="141" y="4567"/>
                    <a:pt x="256" y="4985"/>
                    <a:pt x="1797" y="5774"/>
                  </a:cubicBezTo>
                  <a:cubicBezTo>
                    <a:pt x="1797" y="5774"/>
                    <a:pt x="2027" y="6213"/>
                    <a:pt x="1940" y="6590"/>
                  </a:cubicBezTo>
                  <a:cubicBezTo>
                    <a:pt x="1959" y="6585"/>
                    <a:pt x="1979" y="6581"/>
                    <a:pt x="1998" y="6576"/>
                  </a:cubicBezTo>
                  <a:lnTo>
                    <a:pt x="1998" y="6734"/>
                  </a:lnTo>
                  <a:cubicBezTo>
                    <a:pt x="1998" y="7145"/>
                    <a:pt x="1782" y="7426"/>
                    <a:pt x="1682" y="7509"/>
                  </a:cubicBezTo>
                  <a:cubicBezTo>
                    <a:pt x="1567" y="7605"/>
                    <a:pt x="1106" y="7920"/>
                    <a:pt x="1019" y="8057"/>
                  </a:cubicBezTo>
                  <a:cubicBezTo>
                    <a:pt x="933" y="8194"/>
                    <a:pt x="761" y="8235"/>
                    <a:pt x="616" y="8441"/>
                  </a:cubicBezTo>
                  <a:cubicBezTo>
                    <a:pt x="472" y="8647"/>
                    <a:pt x="530" y="8797"/>
                    <a:pt x="646" y="8893"/>
                  </a:cubicBezTo>
                  <a:cubicBezTo>
                    <a:pt x="761" y="8989"/>
                    <a:pt x="1019" y="9373"/>
                    <a:pt x="1048" y="9414"/>
                  </a:cubicBezTo>
                  <a:cubicBezTo>
                    <a:pt x="1076" y="9456"/>
                    <a:pt x="616" y="9744"/>
                    <a:pt x="587" y="9881"/>
                  </a:cubicBezTo>
                  <a:cubicBezTo>
                    <a:pt x="573" y="9894"/>
                    <a:pt x="561" y="10058"/>
                    <a:pt x="561" y="10078"/>
                  </a:cubicBezTo>
                  <a:cubicBezTo>
                    <a:pt x="620" y="10058"/>
                    <a:pt x="820" y="10059"/>
                    <a:pt x="908" y="10000"/>
                  </a:cubicBezTo>
                  <a:cubicBezTo>
                    <a:pt x="996" y="9941"/>
                    <a:pt x="870" y="9943"/>
                    <a:pt x="1092" y="9723"/>
                  </a:cubicBezTo>
                  <a:cubicBezTo>
                    <a:pt x="1315" y="9503"/>
                    <a:pt x="1753" y="8832"/>
                    <a:pt x="2243" y="8681"/>
                  </a:cubicBezTo>
                  <a:cubicBezTo>
                    <a:pt x="2243" y="8681"/>
                    <a:pt x="2746" y="8653"/>
                    <a:pt x="2502" y="8941"/>
                  </a:cubicBezTo>
                  <a:cubicBezTo>
                    <a:pt x="2344" y="9112"/>
                    <a:pt x="2300" y="9249"/>
                    <a:pt x="2300" y="9352"/>
                  </a:cubicBezTo>
                  <a:lnTo>
                    <a:pt x="3135" y="8180"/>
                  </a:lnTo>
                  <a:lnTo>
                    <a:pt x="4229" y="8303"/>
                  </a:lnTo>
                  <a:cubicBezTo>
                    <a:pt x="4689" y="8050"/>
                    <a:pt x="4934" y="8380"/>
                    <a:pt x="4934" y="8380"/>
                  </a:cubicBezTo>
                  <a:lnTo>
                    <a:pt x="5999" y="8510"/>
                  </a:lnTo>
                  <a:cubicBezTo>
                    <a:pt x="5999" y="8510"/>
                    <a:pt x="6171" y="8427"/>
                    <a:pt x="6258" y="8373"/>
                  </a:cubicBezTo>
                  <a:cubicBezTo>
                    <a:pt x="6345" y="8317"/>
                    <a:pt x="6056" y="7961"/>
                    <a:pt x="6056" y="7961"/>
                  </a:cubicBezTo>
                  <a:cubicBezTo>
                    <a:pt x="5999" y="7440"/>
                    <a:pt x="6143" y="7276"/>
                    <a:pt x="6287" y="7138"/>
                  </a:cubicBezTo>
                  <a:cubicBezTo>
                    <a:pt x="6431" y="7001"/>
                    <a:pt x="7064" y="6878"/>
                    <a:pt x="7381" y="6631"/>
                  </a:cubicBezTo>
                  <a:cubicBezTo>
                    <a:pt x="7395" y="6610"/>
                    <a:pt x="7424" y="6590"/>
                    <a:pt x="7453" y="6569"/>
                  </a:cubicBezTo>
                  <a:cubicBezTo>
                    <a:pt x="7740" y="6357"/>
                    <a:pt x="8029" y="6206"/>
                    <a:pt x="8245" y="6082"/>
                  </a:cubicBezTo>
                  <a:cubicBezTo>
                    <a:pt x="8374" y="6000"/>
                    <a:pt x="8503" y="5890"/>
                    <a:pt x="8590" y="5815"/>
                  </a:cubicBezTo>
                  <a:cubicBezTo>
                    <a:pt x="8619" y="5623"/>
                    <a:pt x="8676" y="5404"/>
                    <a:pt x="8734" y="5246"/>
                  </a:cubicBezTo>
                  <a:cubicBezTo>
                    <a:pt x="8849" y="4917"/>
                    <a:pt x="9697" y="4108"/>
                    <a:pt x="10000" y="3820"/>
                  </a:cubicBezTo>
                  <a:cubicBezTo>
                    <a:pt x="10000" y="3820"/>
                    <a:pt x="9813" y="3525"/>
                    <a:pt x="9582" y="3450"/>
                  </a:cubicBezTo>
                  <a:close/>
                </a:path>
              </a:pathLst>
            </a:custGeom>
            <a:solidFill>
              <a:srgbClr val="D2A578"/>
            </a:solidFill>
            <a:ln w="4763" cap="flat">
              <a:solidFill>
                <a:srgbClr val="D2B48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38" name="Freeform 37">
              <a:extLst>
                <a:ext uri="{FF2B5EF4-FFF2-40B4-BE49-F238E27FC236}">
                  <a16:creationId xmlns:a16="http://schemas.microsoft.com/office/drawing/2014/main" id="{B2164808-E0F5-F445-FEF5-537408A1DFEF}"/>
                </a:ext>
              </a:extLst>
            </p:cNvPr>
            <p:cNvSpPr>
              <a:spLocks/>
            </p:cNvSpPr>
            <p:nvPr/>
          </p:nvSpPr>
          <p:spPr bwMode="gray">
            <a:xfrm>
              <a:off x="2138363" y="2405063"/>
              <a:ext cx="995363" cy="676275"/>
            </a:xfrm>
            <a:custGeom>
              <a:avLst/>
              <a:gdLst>
                <a:gd name="T0" fmla="*/ 736 w 763"/>
                <a:gd name="T1" fmla="*/ 416 h 518"/>
                <a:gd name="T2" fmla="*/ 656 w 763"/>
                <a:gd name="T3" fmla="*/ 280 h 518"/>
                <a:gd name="T4" fmla="*/ 548 w 763"/>
                <a:gd name="T5" fmla="*/ 234 h 518"/>
                <a:gd name="T6" fmla="*/ 394 w 763"/>
                <a:gd name="T7" fmla="*/ 194 h 518"/>
                <a:gd name="T8" fmla="*/ 331 w 763"/>
                <a:gd name="T9" fmla="*/ 192 h 518"/>
                <a:gd name="T10" fmla="*/ 308 w 763"/>
                <a:gd name="T11" fmla="*/ 186 h 518"/>
                <a:gd name="T12" fmla="*/ 286 w 763"/>
                <a:gd name="T13" fmla="*/ 130 h 518"/>
                <a:gd name="T14" fmla="*/ 234 w 763"/>
                <a:gd name="T15" fmla="*/ 66 h 518"/>
                <a:gd name="T16" fmla="*/ 212 w 763"/>
                <a:gd name="T17" fmla="*/ 30 h 518"/>
                <a:gd name="T18" fmla="*/ 186 w 763"/>
                <a:gd name="T19" fmla="*/ 0 h 518"/>
                <a:gd name="T20" fmla="*/ 180 w 763"/>
                <a:gd name="T21" fmla="*/ 13 h 518"/>
                <a:gd name="T22" fmla="*/ 156 w 763"/>
                <a:gd name="T23" fmla="*/ 52 h 518"/>
                <a:gd name="T24" fmla="*/ 101 w 763"/>
                <a:gd name="T25" fmla="*/ 123 h 518"/>
                <a:gd name="T26" fmla="*/ 96 w 763"/>
                <a:gd name="T27" fmla="*/ 132 h 518"/>
                <a:gd name="T28" fmla="*/ 20 w 763"/>
                <a:gd name="T29" fmla="*/ 206 h 518"/>
                <a:gd name="T30" fmla="*/ 4 w 763"/>
                <a:gd name="T31" fmla="*/ 326 h 518"/>
                <a:gd name="T32" fmla="*/ 18 w 763"/>
                <a:gd name="T33" fmla="*/ 386 h 518"/>
                <a:gd name="T34" fmla="*/ 0 w 763"/>
                <a:gd name="T35" fmla="*/ 406 h 518"/>
                <a:gd name="T36" fmla="*/ 52 w 763"/>
                <a:gd name="T37" fmla="*/ 416 h 518"/>
                <a:gd name="T38" fmla="*/ 69 w 763"/>
                <a:gd name="T39" fmla="*/ 420 h 518"/>
                <a:gd name="T40" fmla="*/ 129 w 763"/>
                <a:gd name="T41" fmla="*/ 434 h 518"/>
                <a:gd name="T42" fmla="*/ 177 w 763"/>
                <a:gd name="T43" fmla="*/ 444 h 518"/>
                <a:gd name="T44" fmla="*/ 250 w 763"/>
                <a:gd name="T45" fmla="*/ 462 h 518"/>
                <a:gd name="T46" fmla="*/ 300 w 763"/>
                <a:gd name="T47" fmla="*/ 470 h 518"/>
                <a:gd name="T48" fmla="*/ 370 w 763"/>
                <a:gd name="T49" fmla="*/ 480 h 518"/>
                <a:gd name="T50" fmla="*/ 422 w 763"/>
                <a:gd name="T51" fmla="*/ 490 h 518"/>
                <a:gd name="T52" fmla="*/ 488 w 763"/>
                <a:gd name="T53" fmla="*/ 499 h 518"/>
                <a:gd name="T54" fmla="*/ 540 w 763"/>
                <a:gd name="T55" fmla="*/ 506 h 518"/>
                <a:gd name="T56" fmla="*/ 604 w 763"/>
                <a:gd name="T57" fmla="*/ 510 h 518"/>
                <a:gd name="T58" fmla="*/ 657 w 763"/>
                <a:gd name="T59" fmla="*/ 516 h 518"/>
                <a:gd name="T60" fmla="*/ 717 w 763"/>
                <a:gd name="T61" fmla="*/ 518 h 518"/>
                <a:gd name="T62" fmla="*/ 763 w 763"/>
                <a:gd name="T63" fmla="*/ 516 h 518"/>
                <a:gd name="T64" fmla="*/ 736 w 763"/>
                <a:gd name="T65" fmla="*/ 416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518">
                  <a:moveTo>
                    <a:pt x="736" y="416"/>
                  </a:moveTo>
                  <a:cubicBezTo>
                    <a:pt x="720" y="394"/>
                    <a:pt x="670" y="294"/>
                    <a:pt x="656" y="280"/>
                  </a:cubicBezTo>
                  <a:cubicBezTo>
                    <a:pt x="642" y="266"/>
                    <a:pt x="572" y="246"/>
                    <a:pt x="548" y="234"/>
                  </a:cubicBezTo>
                  <a:cubicBezTo>
                    <a:pt x="524" y="222"/>
                    <a:pt x="472" y="194"/>
                    <a:pt x="394" y="194"/>
                  </a:cubicBezTo>
                  <a:cubicBezTo>
                    <a:pt x="364" y="194"/>
                    <a:pt x="344" y="193"/>
                    <a:pt x="331" y="192"/>
                  </a:cubicBezTo>
                  <a:cubicBezTo>
                    <a:pt x="311" y="189"/>
                    <a:pt x="308" y="186"/>
                    <a:pt x="308" y="186"/>
                  </a:cubicBezTo>
                  <a:cubicBezTo>
                    <a:pt x="308" y="186"/>
                    <a:pt x="296" y="146"/>
                    <a:pt x="286" y="130"/>
                  </a:cubicBezTo>
                  <a:cubicBezTo>
                    <a:pt x="276" y="114"/>
                    <a:pt x="246" y="68"/>
                    <a:pt x="234" y="66"/>
                  </a:cubicBezTo>
                  <a:cubicBezTo>
                    <a:pt x="222" y="64"/>
                    <a:pt x="220" y="40"/>
                    <a:pt x="212" y="30"/>
                  </a:cubicBezTo>
                  <a:cubicBezTo>
                    <a:pt x="204" y="20"/>
                    <a:pt x="186" y="0"/>
                    <a:pt x="186" y="0"/>
                  </a:cubicBezTo>
                  <a:cubicBezTo>
                    <a:pt x="186" y="0"/>
                    <a:pt x="183" y="5"/>
                    <a:pt x="180" y="13"/>
                  </a:cubicBezTo>
                  <a:cubicBezTo>
                    <a:pt x="174" y="24"/>
                    <a:pt x="165" y="40"/>
                    <a:pt x="156" y="52"/>
                  </a:cubicBezTo>
                  <a:cubicBezTo>
                    <a:pt x="141" y="70"/>
                    <a:pt x="121" y="92"/>
                    <a:pt x="101" y="123"/>
                  </a:cubicBezTo>
                  <a:cubicBezTo>
                    <a:pt x="99" y="126"/>
                    <a:pt x="97" y="129"/>
                    <a:pt x="96" y="132"/>
                  </a:cubicBezTo>
                  <a:cubicBezTo>
                    <a:pt x="74" y="168"/>
                    <a:pt x="30" y="186"/>
                    <a:pt x="20" y="206"/>
                  </a:cubicBezTo>
                  <a:cubicBezTo>
                    <a:pt x="10" y="226"/>
                    <a:pt x="0" y="250"/>
                    <a:pt x="4" y="326"/>
                  </a:cubicBezTo>
                  <a:cubicBezTo>
                    <a:pt x="4" y="326"/>
                    <a:pt x="24" y="378"/>
                    <a:pt x="18" y="386"/>
                  </a:cubicBezTo>
                  <a:cubicBezTo>
                    <a:pt x="12" y="394"/>
                    <a:pt x="0" y="406"/>
                    <a:pt x="0" y="406"/>
                  </a:cubicBezTo>
                  <a:cubicBezTo>
                    <a:pt x="41" y="367"/>
                    <a:pt x="52" y="416"/>
                    <a:pt x="52" y="416"/>
                  </a:cubicBezTo>
                  <a:cubicBezTo>
                    <a:pt x="69" y="420"/>
                    <a:pt x="69" y="420"/>
                    <a:pt x="69" y="420"/>
                  </a:cubicBezTo>
                  <a:cubicBezTo>
                    <a:pt x="129" y="434"/>
                    <a:pt x="129" y="434"/>
                    <a:pt x="129" y="434"/>
                  </a:cubicBezTo>
                  <a:cubicBezTo>
                    <a:pt x="160" y="404"/>
                    <a:pt x="177" y="444"/>
                    <a:pt x="177" y="444"/>
                  </a:cubicBezTo>
                  <a:cubicBezTo>
                    <a:pt x="250" y="462"/>
                    <a:pt x="250" y="462"/>
                    <a:pt x="250" y="462"/>
                  </a:cubicBezTo>
                  <a:cubicBezTo>
                    <a:pt x="288" y="422"/>
                    <a:pt x="300" y="470"/>
                    <a:pt x="300" y="470"/>
                  </a:cubicBezTo>
                  <a:cubicBezTo>
                    <a:pt x="370" y="480"/>
                    <a:pt x="370" y="480"/>
                    <a:pt x="370" y="480"/>
                  </a:cubicBezTo>
                  <a:cubicBezTo>
                    <a:pt x="412" y="440"/>
                    <a:pt x="422" y="490"/>
                    <a:pt x="422" y="490"/>
                  </a:cubicBezTo>
                  <a:cubicBezTo>
                    <a:pt x="488" y="499"/>
                    <a:pt x="488" y="499"/>
                    <a:pt x="488" y="499"/>
                  </a:cubicBezTo>
                  <a:cubicBezTo>
                    <a:pt x="522" y="455"/>
                    <a:pt x="540" y="506"/>
                    <a:pt x="540" y="506"/>
                  </a:cubicBezTo>
                  <a:cubicBezTo>
                    <a:pt x="604" y="510"/>
                    <a:pt x="604" y="510"/>
                    <a:pt x="604" y="510"/>
                  </a:cubicBezTo>
                  <a:cubicBezTo>
                    <a:pt x="640" y="467"/>
                    <a:pt x="657" y="516"/>
                    <a:pt x="657" y="516"/>
                  </a:cubicBezTo>
                  <a:cubicBezTo>
                    <a:pt x="717" y="518"/>
                    <a:pt x="717" y="518"/>
                    <a:pt x="717" y="518"/>
                  </a:cubicBezTo>
                  <a:cubicBezTo>
                    <a:pt x="743" y="491"/>
                    <a:pt x="757" y="504"/>
                    <a:pt x="763" y="516"/>
                  </a:cubicBezTo>
                  <a:cubicBezTo>
                    <a:pt x="753" y="469"/>
                    <a:pt x="742" y="425"/>
                    <a:pt x="736" y="416"/>
                  </a:cubicBezTo>
                  <a:close/>
                </a:path>
              </a:pathLst>
            </a:custGeom>
            <a:solidFill>
              <a:srgbClr val="DAE3E8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39" name="Freeform 38">
              <a:extLst>
                <a:ext uri="{FF2B5EF4-FFF2-40B4-BE49-F238E27FC236}">
                  <a16:creationId xmlns:a16="http://schemas.microsoft.com/office/drawing/2014/main" id="{CFE62558-B184-1155-2648-F291C82D2E77}"/>
                </a:ext>
              </a:extLst>
            </p:cNvPr>
            <p:cNvSpPr>
              <a:spLocks/>
            </p:cNvSpPr>
            <p:nvPr/>
          </p:nvSpPr>
          <p:spPr bwMode="gray">
            <a:xfrm>
              <a:off x="1379538" y="1056958"/>
              <a:ext cx="1441768" cy="1591133"/>
            </a:xfrm>
            <a:custGeom>
              <a:avLst/>
              <a:gdLst>
                <a:gd name="T0" fmla="*/ 1110 w 1115"/>
                <a:gd name="T1" fmla="*/ 888 h 1230"/>
                <a:gd name="T2" fmla="*/ 1062 w 1115"/>
                <a:gd name="T3" fmla="*/ 773 h 1230"/>
                <a:gd name="T4" fmla="*/ 1086 w 1115"/>
                <a:gd name="T5" fmla="*/ 794 h 1230"/>
                <a:gd name="T6" fmla="*/ 1051 w 1115"/>
                <a:gd name="T7" fmla="*/ 701 h 1230"/>
                <a:gd name="T8" fmla="*/ 1059 w 1115"/>
                <a:gd name="T9" fmla="*/ 610 h 1230"/>
                <a:gd name="T10" fmla="*/ 1064 w 1115"/>
                <a:gd name="T11" fmla="*/ 520 h 1230"/>
                <a:gd name="T12" fmla="*/ 1016 w 1115"/>
                <a:gd name="T13" fmla="*/ 365 h 1230"/>
                <a:gd name="T14" fmla="*/ 715 w 1115"/>
                <a:gd name="T15" fmla="*/ 29 h 1230"/>
                <a:gd name="T16" fmla="*/ 590 w 1115"/>
                <a:gd name="T17" fmla="*/ 29 h 1230"/>
                <a:gd name="T18" fmla="*/ 523 w 1115"/>
                <a:gd name="T19" fmla="*/ 8 h 1230"/>
                <a:gd name="T20" fmla="*/ 323 w 1115"/>
                <a:gd name="T21" fmla="*/ 98 h 1230"/>
                <a:gd name="T22" fmla="*/ 179 w 1115"/>
                <a:gd name="T23" fmla="*/ 274 h 1230"/>
                <a:gd name="T24" fmla="*/ 115 w 1115"/>
                <a:gd name="T25" fmla="*/ 490 h 1230"/>
                <a:gd name="T26" fmla="*/ 96 w 1115"/>
                <a:gd name="T27" fmla="*/ 546 h 1230"/>
                <a:gd name="T28" fmla="*/ 64 w 1115"/>
                <a:gd name="T29" fmla="*/ 653 h 1230"/>
                <a:gd name="T30" fmla="*/ 35 w 1115"/>
                <a:gd name="T31" fmla="*/ 792 h 1230"/>
                <a:gd name="T32" fmla="*/ 72 w 1115"/>
                <a:gd name="T33" fmla="*/ 1005 h 1230"/>
                <a:gd name="T34" fmla="*/ 131 w 1115"/>
                <a:gd name="T35" fmla="*/ 1090 h 1230"/>
                <a:gd name="T36" fmla="*/ 131 w 1115"/>
                <a:gd name="T37" fmla="*/ 1097 h 1230"/>
                <a:gd name="T38" fmla="*/ 147 w 1115"/>
                <a:gd name="T39" fmla="*/ 1029 h 1230"/>
                <a:gd name="T40" fmla="*/ 115 w 1115"/>
                <a:gd name="T41" fmla="*/ 1160 h 1230"/>
                <a:gd name="T42" fmla="*/ 198 w 1115"/>
                <a:gd name="T43" fmla="*/ 1109 h 1230"/>
                <a:gd name="T44" fmla="*/ 118 w 1115"/>
                <a:gd name="T45" fmla="*/ 1200 h 1230"/>
                <a:gd name="T46" fmla="*/ 223 w 1115"/>
                <a:gd name="T47" fmla="*/ 1214 h 1230"/>
                <a:gd name="T48" fmla="*/ 308 w 1115"/>
                <a:gd name="T49" fmla="*/ 1185 h 1230"/>
                <a:gd name="T50" fmla="*/ 308 w 1115"/>
                <a:gd name="T51" fmla="*/ 1162 h 1230"/>
                <a:gd name="T52" fmla="*/ 304 w 1115"/>
                <a:gd name="T53" fmla="*/ 1164 h 1230"/>
                <a:gd name="T54" fmla="*/ 294 w 1115"/>
                <a:gd name="T55" fmla="*/ 1045 h 1230"/>
                <a:gd name="T56" fmla="*/ 171 w 1115"/>
                <a:gd name="T57" fmla="*/ 837 h 1230"/>
                <a:gd name="T58" fmla="*/ 182 w 1115"/>
                <a:gd name="T59" fmla="*/ 680 h 1230"/>
                <a:gd name="T60" fmla="*/ 206 w 1115"/>
                <a:gd name="T61" fmla="*/ 520 h 1230"/>
                <a:gd name="T62" fmla="*/ 275 w 1115"/>
                <a:gd name="T63" fmla="*/ 349 h 1230"/>
                <a:gd name="T64" fmla="*/ 318 w 1115"/>
                <a:gd name="T65" fmla="*/ 256 h 1230"/>
                <a:gd name="T66" fmla="*/ 475 w 1115"/>
                <a:gd name="T67" fmla="*/ 216 h 1230"/>
                <a:gd name="T68" fmla="*/ 539 w 1115"/>
                <a:gd name="T69" fmla="*/ 205 h 1230"/>
                <a:gd name="T70" fmla="*/ 552 w 1115"/>
                <a:gd name="T71" fmla="*/ 306 h 1230"/>
                <a:gd name="T72" fmla="*/ 726 w 1115"/>
                <a:gd name="T73" fmla="*/ 509 h 1230"/>
                <a:gd name="T74" fmla="*/ 774 w 1115"/>
                <a:gd name="T75" fmla="*/ 589 h 1230"/>
                <a:gd name="T76" fmla="*/ 784 w 1115"/>
                <a:gd name="T77" fmla="*/ 690 h 1230"/>
                <a:gd name="T78" fmla="*/ 792 w 1115"/>
                <a:gd name="T79" fmla="*/ 624 h 1230"/>
                <a:gd name="T80" fmla="*/ 835 w 1115"/>
                <a:gd name="T81" fmla="*/ 706 h 1230"/>
                <a:gd name="T82" fmla="*/ 864 w 1115"/>
                <a:gd name="T83" fmla="*/ 760 h 1230"/>
                <a:gd name="T84" fmla="*/ 776 w 1115"/>
                <a:gd name="T85" fmla="*/ 968 h 1230"/>
                <a:gd name="T86" fmla="*/ 766 w 1115"/>
                <a:gd name="T87" fmla="*/ 1051 h 1230"/>
                <a:gd name="T88" fmla="*/ 772 w 1115"/>
                <a:gd name="T89" fmla="*/ 1038 h 1230"/>
                <a:gd name="T90" fmla="*/ 798 w 1115"/>
                <a:gd name="T91" fmla="*/ 1068 h 1230"/>
                <a:gd name="T92" fmla="*/ 820 w 1115"/>
                <a:gd name="T93" fmla="*/ 1104 h 1230"/>
                <a:gd name="T94" fmla="*/ 872 w 1115"/>
                <a:gd name="T95" fmla="*/ 1168 h 1230"/>
                <a:gd name="T96" fmla="*/ 894 w 1115"/>
                <a:gd name="T97" fmla="*/ 1224 h 1230"/>
                <a:gd name="T98" fmla="*/ 917 w 1115"/>
                <a:gd name="T99" fmla="*/ 1230 h 1230"/>
                <a:gd name="T100" fmla="*/ 982 w 1115"/>
                <a:gd name="T101" fmla="*/ 1168 h 1230"/>
                <a:gd name="T102" fmla="*/ 1051 w 1115"/>
                <a:gd name="T103" fmla="*/ 1074 h 1230"/>
                <a:gd name="T104" fmla="*/ 1083 w 1115"/>
                <a:gd name="T105" fmla="*/ 1037 h 1230"/>
                <a:gd name="T106" fmla="*/ 1110 w 1115"/>
                <a:gd name="T107" fmla="*/ 88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5" h="1230">
                  <a:moveTo>
                    <a:pt x="1110" y="888"/>
                  </a:moveTo>
                  <a:cubicBezTo>
                    <a:pt x="1104" y="866"/>
                    <a:pt x="1062" y="794"/>
                    <a:pt x="1062" y="773"/>
                  </a:cubicBezTo>
                  <a:cubicBezTo>
                    <a:pt x="1062" y="752"/>
                    <a:pt x="1067" y="781"/>
                    <a:pt x="1086" y="794"/>
                  </a:cubicBezTo>
                  <a:cubicBezTo>
                    <a:pt x="1104" y="808"/>
                    <a:pt x="1054" y="728"/>
                    <a:pt x="1051" y="701"/>
                  </a:cubicBezTo>
                  <a:cubicBezTo>
                    <a:pt x="1048" y="674"/>
                    <a:pt x="1056" y="648"/>
                    <a:pt x="1059" y="610"/>
                  </a:cubicBezTo>
                  <a:cubicBezTo>
                    <a:pt x="1062" y="573"/>
                    <a:pt x="1059" y="568"/>
                    <a:pt x="1064" y="520"/>
                  </a:cubicBezTo>
                  <a:cubicBezTo>
                    <a:pt x="1070" y="472"/>
                    <a:pt x="1064" y="458"/>
                    <a:pt x="1016" y="365"/>
                  </a:cubicBezTo>
                  <a:cubicBezTo>
                    <a:pt x="968" y="272"/>
                    <a:pt x="907" y="104"/>
                    <a:pt x="715" y="29"/>
                  </a:cubicBezTo>
                  <a:cubicBezTo>
                    <a:pt x="715" y="29"/>
                    <a:pt x="654" y="5"/>
                    <a:pt x="590" y="29"/>
                  </a:cubicBezTo>
                  <a:cubicBezTo>
                    <a:pt x="590" y="29"/>
                    <a:pt x="555" y="5"/>
                    <a:pt x="523" y="8"/>
                  </a:cubicBezTo>
                  <a:cubicBezTo>
                    <a:pt x="491" y="10"/>
                    <a:pt x="422" y="0"/>
                    <a:pt x="323" y="98"/>
                  </a:cubicBezTo>
                  <a:cubicBezTo>
                    <a:pt x="224" y="197"/>
                    <a:pt x="190" y="253"/>
                    <a:pt x="179" y="274"/>
                  </a:cubicBezTo>
                  <a:cubicBezTo>
                    <a:pt x="168" y="296"/>
                    <a:pt x="142" y="333"/>
                    <a:pt x="115" y="490"/>
                  </a:cubicBezTo>
                  <a:cubicBezTo>
                    <a:pt x="115" y="490"/>
                    <a:pt x="112" y="501"/>
                    <a:pt x="96" y="546"/>
                  </a:cubicBezTo>
                  <a:cubicBezTo>
                    <a:pt x="80" y="592"/>
                    <a:pt x="86" y="621"/>
                    <a:pt x="64" y="653"/>
                  </a:cubicBezTo>
                  <a:cubicBezTo>
                    <a:pt x="64" y="653"/>
                    <a:pt x="70" y="741"/>
                    <a:pt x="35" y="792"/>
                  </a:cubicBezTo>
                  <a:cubicBezTo>
                    <a:pt x="0" y="842"/>
                    <a:pt x="3" y="904"/>
                    <a:pt x="72" y="1005"/>
                  </a:cubicBezTo>
                  <a:cubicBezTo>
                    <a:pt x="142" y="1106"/>
                    <a:pt x="131" y="1056"/>
                    <a:pt x="131" y="1090"/>
                  </a:cubicBezTo>
                  <a:cubicBezTo>
                    <a:pt x="131" y="1093"/>
                    <a:pt x="131" y="1096"/>
                    <a:pt x="131" y="1097"/>
                  </a:cubicBezTo>
                  <a:cubicBezTo>
                    <a:pt x="131" y="1087"/>
                    <a:pt x="134" y="1049"/>
                    <a:pt x="147" y="1029"/>
                  </a:cubicBezTo>
                  <a:cubicBezTo>
                    <a:pt x="166" y="1000"/>
                    <a:pt x="142" y="1128"/>
                    <a:pt x="115" y="1160"/>
                  </a:cubicBezTo>
                  <a:cubicBezTo>
                    <a:pt x="115" y="1160"/>
                    <a:pt x="147" y="1146"/>
                    <a:pt x="198" y="1109"/>
                  </a:cubicBezTo>
                  <a:cubicBezTo>
                    <a:pt x="248" y="1072"/>
                    <a:pt x="144" y="1178"/>
                    <a:pt x="118" y="1200"/>
                  </a:cubicBezTo>
                  <a:cubicBezTo>
                    <a:pt x="102" y="1212"/>
                    <a:pt x="161" y="1222"/>
                    <a:pt x="223" y="1214"/>
                  </a:cubicBezTo>
                  <a:cubicBezTo>
                    <a:pt x="254" y="1209"/>
                    <a:pt x="285" y="1201"/>
                    <a:pt x="308" y="1185"/>
                  </a:cubicBezTo>
                  <a:cubicBezTo>
                    <a:pt x="308" y="1178"/>
                    <a:pt x="308" y="1170"/>
                    <a:pt x="308" y="1162"/>
                  </a:cubicBezTo>
                  <a:cubicBezTo>
                    <a:pt x="308" y="1162"/>
                    <a:pt x="306" y="1163"/>
                    <a:pt x="304" y="1164"/>
                  </a:cubicBezTo>
                  <a:cubicBezTo>
                    <a:pt x="310" y="1109"/>
                    <a:pt x="294" y="1045"/>
                    <a:pt x="294" y="1045"/>
                  </a:cubicBezTo>
                  <a:cubicBezTo>
                    <a:pt x="187" y="930"/>
                    <a:pt x="179" y="869"/>
                    <a:pt x="171" y="837"/>
                  </a:cubicBezTo>
                  <a:cubicBezTo>
                    <a:pt x="163" y="805"/>
                    <a:pt x="184" y="706"/>
                    <a:pt x="182" y="680"/>
                  </a:cubicBezTo>
                  <a:cubicBezTo>
                    <a:pt x="179" y="653"/>
                    <a:pt x="182" y="560"/>
                    <a:pt x="206" y="520"/>
                  </a:cubicBezTo>
                  <a:cubicBezTo>
                    <a:pt x="230" y="480"/>
                    <a:pt x="272" y="378"/>
                    <a:pt x="275" y="349"/>
                  </a:cubicBezTo>
                  <a:cubicBezTo>
                    <a:pt x="278" y="320"/>
                    <a:pt x="283" y="317"/>
                    <a:pt x="318" y="256"/>
                  </a:cubicBezTo>
                  <a:cubicBezTo>
                    <a:pt x="352" y="194"/>
                    <a:pt x="459" y="218"/>
                    <a:pt x="475" y="216"/>
                  </a:cubicBezTo>
                  <a:cubicBezTo>
                    <a:pt x="491" y="213"/>
                    <a:pt x="531" y="197"/>
                    <a:pt x="539" y="205"/>
                  </a:cubicBezTo>
                  <a:cubicBezTo>
                    <a:pt x="547" y="213"/>
                    <a:pt x="552" y="306"/>
                    <a:pt x="552" y="306"/>
                  </a:cubicBezTo>
                  <a:cubicBezTo>
                    <a:pt x="579" y="445"/>
                    <a:pt x="726" y="509"/>
                    <a:pt x="726" y="509"/>
                  </a:cubicBezTo>
                  <a:cubicBezTo>
                    <a:pt x="726" y="509"/>
                    <a:pt x="774" y="522"/>
                    <a:pt x="774" y="589"/>
                  </a:cubicBezTo>
                  <a:cubicBezTo>
                    <a:pt x="774" y="656"/>
                    <a:pt x="784" y="701"/>
                    <a:pt x="784" y="690"/>
                  </a:cubicBezTo>
                  <a:cubicBezTo>
                    <a:pt x="784" y="680"/>
                    <a:pt x="790" y="586"/>
                    <a:pt x="792" y="624"/>
                  </a:cubicBezTo>
                  <a:cubicBezTo>
                    <a:pt x="795" y="661"/>
                    <a:pt x="819" y="696"/>
                    <a:pt x="835" y="706"/>
                  </a:cubicBezTo>
                  <a:cubicBezTo>
                    <a:pt x="851" y="717"/>
                    <a:pt x="864" y="760"/>
                    <a:pt x="864" y="760"/>
                  </a:cubicBezTo>
                  <a:cubicBezTo>
                    <a:pt x="843" y="802"/>
                    <a:pt x="784" y="920"/>
                    <a:pt x="776" y="968"/>
                  </a:cubicBezTo>
                  <a:cubicBezTo>
                    <a:pt x="772" y="991"/>
                    <a:pt x="768" y="1023"/>
                    <a:pt x="766" y="1051"/>
                  </a:cubicBezTo>
                  <a:cubicBezTo>
                    <a:pt x="769" y="1043"/>
                    <a:pt x="772" y="1038"/>
                    <a:pt x="772" y="1038"/>
                  </a:cubicBezTo>
                  <a:cubicBezTo>
                    <a:pt x="772" y="1038"/>
                    <a:pt x="790" y="1058"/>
                    <a:pt x="798" y="1068"/>
                  </a:cubicBezTo>
                  <a:cubicBezTo>
                    <a:pt x="806" y="1078"/>
                    <a:pt x="808" y="1102"/>
                    <a:pt x="820" y="1104"/>
                  </a:cubicBezTo>
                  <a:cubicBezTo>
                    <a:pt x="832" y="1106"/>
                    <a:pt x="862" y="1152"/>
                    <a:pt x="872" y="1168"/>
                  </a:cubicBezTo>
                  <a:cubicBezTo>
                    <a:pt x="882" y="1184"/>
                    <a:pt x="894" y="1224"/>
                    <a:pt x="894" y="1224"/>
                  </a:cubicBezTo>
                  <a:cubicBezTo>
                    <a:pt x="894" y="1224"/>
                    <a:pt x="897" y="1227"/>
                    <a:pt x="917" y="1230"/>
                  </a:cubicBezTo>
                  <a:cubicBezTo>
                    <a:pt x="944" y="1206"/>
                    <a:pt x="976" y="1178"/>
                    <a:pt x="982" y="1168"/>
                  </a:cubicBezTo>
                  <a:cubicBezTo>
                    <a:pt x="992" y="1149"/>
                    <a:pt x="1038" y="1112"/>
                    <a:pt x="1051" y="1074"/>
                  </a:cubicBezTo>
                  <a:cubicBezTo>
                    <a:pt x="1064" y="1037"/>
                    <a:pt x="1075" y="1048"/>
                    <a:pt x="1083" y="1037"/>
                  </a:cubicBezTo>
                  <a:cubicBezTo>
                    <a:pt x="1091" y="1026"/>
                    <a:pt x="1115" y="909"/>
                    <a:pt x="1110" y="888"/>
                  </a:cubicBezTo>
                  <a:close/>
                </a:path>
              </a:pathLst>
            </a:custGeom>
            <a:solidFill>
              <a:srgbClr val="42210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40" name="Freeform 39">
              <a:extLst>
                <a:ext uri="{FF2B5EF4-FFF2-40B4-BE49-F238E27FC236}">
                  <a16:creationId xmlns:a16="http://schemas.microsoft.com/office/drawing/2014/main" id="{CFB08EB3-0D32-B8B8-34DF-28B4F4635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295525" y="5394325"/>
              <a:ext cx="704850" cy="654050"/>
            </a:xfrm>
            <a:custGeom>
              <a:avLst/>
              <a:gdLst>
                <a:gd name="T0" fmla="*/ 512 w 539"/>
                <a:gd name="T1" fmla="*/ 0 h 501"/>
                <a:gd name="T2" fmla="*/ 432 w 539"/>
                <a:gd name="T3" fmla="*/ 58 h 501"/>
                <a:gd name="T4" fmla="*/ 128 w 539"/>
                <a:gd name="T5" fmla="*/ 154 h 501"/>
                <a:gd name="T6" fmla="*/ 0 w 539"/>
                <a:gd name="T7" fmla="*/ 192 h 501"/>
                <a:gd name="T8" fmla="*/ 272 w 539"/>
                <a:gd name="T9" fmla="*/ 130 h 501"/>
                <a:gd name="T10" fmla="*/ 325 w 539"/>
                <a:gd name="T11" fmla="*/ 330 h 501"/>
                <a:gd name="T12" fmla="*/ 416 w 539"/>
                <a:gd name="T13" fmla="*/ 485 h 501"/>
                <a:gd name="T14" fmla="*/ 320 w 539"/>
                <a:gd name="T15" fmla="*/ 250 h 501"/>
                <a:gd name="T16" fmla="*/ 288 w 539"/>
                <a:gd name="T17" fmla="*/ 125 h 501"/>
                <a:gd name="T18" fmla="*/ 512 w 539"/>
                <a:gd name="T1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9" h="501">
                  <a:moveTo>
                    <a:pt x="512" y="0"/>
                  </a:moveTo>
                  <a:cubicBezTo>
                    <a:pt x="512" y="0"/>
                    <a:pt x="488" y="32"/>
                    <a:pt x="432" y="58"/>
                  </a:cubicBezTo>
                  <a:cubicBezTo>
                    <a:pt x="376" y="85"/>
                    <a:pt x="235" y="120"/>
                    <a:pt x="128" y="154"/>
                  </a:cubicBezTo>
                  <a:cubicBezTo>
                    <a:pt x="21" y="189"/>
                    <a:pt x="0" y="192"/>
                    <a:pt x="0" y="192"/>
                  </a:cubicBezTo>
                  <a:cubicBezTo>
                    <a:pt x="0" y="192"/>
                    <a:pt x="272" y="114"/>
                    <a:pt x="272" y="130"/>
                  </a:cubicBezTo>
                  <a:cubicBezTo>
                    <a:pt x="272" y="146"/>
                    <a:pt x="309" y="306"/>
                    <a:pt x="325" y="330"/>
                  </a:cubicBezTo>
                  <a:cubicBezTo>
                    <a:pt x="341" y="354"/>
                    <a:pt x="389" y="469"/>
                    <a:pt x="416" y="485"/>
                  </a:cubicBezTo>
                  <a:cubicBezTo>
                    <a:pt x="443" y="501"/>
                    <a:pt x="323" y="322"/>
                    <a:pt x="320" y="250"/>
                  </a:cubicBezTo>
                  <a:cubicBezTo>
                    <a:pt x="317" y="178"/>
                    <a:pt x="288" y="125"/>
                    <a:pt x="288" y="125"/>
                  </a:cubicBezTo>
                  <a:cubicBezTo>
                    <a:pt x="288" y="125"/>
                    <a:pt x="539" y="58"/>
                    <a:pt x="512" y="0"/>
                  </a:cubicBezTo>
                  <a:close/>
                </a:path>
              </a:pathLst>
            </a:custGeom>
            <a:solidFill>
              <a:srgbClr val="4D4D4D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41" name="Freeform 40">
              <a:extLst>
                <a:ext uri="{FF2B5EF4-FFF2-40B4-BE49-F238E27FC236}">
                  <a16:creationId xmlns:a16="http://schemas.microsoft.com/office/drawing/2014/main" id="{B4CD9332-FA71-EB44-06F4-4125062C5055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0325" y="5561013"/>
              <a:ext cx="42863" cy="195263"/>
            </a:xfrm>
            <a:custGeom>
              <a:avLst/>
              <a:gdLst>
                <a:gd name="T0" fmla="*/ 14 w 32"/>
                <a:gd name="T1" fmla="*/ 0 h 149"/>
                <a:gd name="T2" fmla="*/ 14 w 32"/>
                <a:gd name="T3" fmla="*/ 149 h 149"/>
                <a:gd name="T4" fmla="*/ 14 w 32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49">
                  <a:moveTo>
                    <a:pt x="14" y="0"/>
                  </a:moveTo>
                  <a:cubicBezTo>
                    <a:pt x="14" y="0"/>
                    <a:pt x="0" y="112"/>
                    <a:pt x="14" y="149"/>
                  </a:cubicBezTo>
                  <a:cubicBezTo>
                    <a:pt x="14" y="149"/>
                    <a:pt x="32" y="42"/>
                    <a:pt x="14" y="0"/>
                  </a:cubicBezTo>
                  <a:close/>
                </a:path>
              </a:pathLst>
            </a:custGeom>
            <a:solidFill>
              <a:srgbClr val="4D4D4D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42" name="Freeform 41">
              <a:extLst>
                <a:ext uri="{FF2B5EF4-FFF2-40B4-BE49-F238E27FC236}">
                  <a16:creationId xmlns:a16="http://schemas.microsoft.com/office/drawing/2014/main" id="{5BD2F616-780F-8630-A73B-827546B92234}"/>
                </a:ext>
              </a:extLst>
            </p:cNvPr>
            <p:cNvSpPr>
              <a:spLocks/>
            </p:cNvSpPr>
            <p:nvPr/>
          </p:nvSpPr>
          <p:spPr bwMode="gray">
            <a:xfrm>
              <a:off x="1362075" y="5672138"/>
              <a:ext cx="860425" cy="188913"/>
            </a:xfrm>
            <a:custGeom>
              <a:avLst/>
              <a:gdLst>
                <a:gd name="T0" fmla="*/ 656 w 659"/>
                <a:gd name="T1" fmla="*/ 0 h 144"/>
                <a:gd name="T2" fmla="*/ 382 w 659"/>
                <a:gd name="T3" fmla="*/ 77 h 144"/>
                <a:gd name="T4" fmla="*/ 56 w 659"/>
                <a:gd name="T5" fmla="*/ 72 h 144"/>
                <a:gd name="T6" fmla="*/ 424 w 659"/>
                <a:gd name="T7" fmla="*/ 75 h 144"/>
                <a:gd name="T8" fmla="*/ 656 w 65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144">
                  <a:moveTo>
                    <a:pt x="656" y="0"/>
                  </a:moveTo>
                  <a:cubicBezTo>
                    <a:pt x="656" y="0"/>
                    <a:pt x="459" y="56"/>
                    <a:pt x="382" y="77"/>
                  </a:cubicBezTo>
                  <a:cubicBezTo>
                    <a:pt x="304" y="99"/>
                    <a:pt x="112" y="88"/>
                    <a:pt x="56" y="72"/>
                  </a:cubicBezTo>
                  <a:cubicBezTo>
                    <a:pt x="0" y="56"/>
                    <a:pt x="166" y="144"/>
                    <a:pt x="424" y="75"/>
                  </a:cubicBezTo>
                  <a:cubicBezTo>
                    <a:pt x="424" y="75"/>
                    <a:pt x="659" y="19"/>
                    <a:pt x="656" y="0"/>
                  </a:cubicBezTo>
                  <a:close/>
                </a:path>
              </a:pathLst>
            </a:custGeom>
            <a:solidFill>
              <a:srgbClr val="4D4D4D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43" name="Freeform 42">
              <a:extLst>
                <a:ext uri="{FF2B5EF4-FFF2-40B4-BE49-F238E27FC236}">
                  <a16:creationId xmlns:a16="http://schemas.microsoft.com/office/drawing/2014/main" id="{317BC915-F1B4-43A5-31FE-344A2BB8A30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1863" y="5467350"/>
              <a:ext cx="171450" cy="306388"/>
            </a:xfrm>
            <a:custGeom>
              <a:avLst/>
              <a:gdLst>
                <a:gd name="T0" fmla="*/ 51 w 131"/>
                <a:gd name="T1" fmla="*/ 0 h 234"/>
                <a:gd name="T2" fmla="*/ 75 w 131"/>
                <a:gd name="T3" fmla="*/ 160 h 234"/>
                <a:gd name="T4" fmla="*/ 27 w 131"/>
                <a:gd name="T5" fmla="*/ 176 h 234"/>
                <a:gd name="T6" fmla="*/ 5 w 131"/>
                <a:gd name="T7" fmla="*/ 24 h 234"/>
                <a:gd name="T8" fmla="*/ 29 w 131"/>
                <a:gd name="T9" fmla="*/ 194 h 234"/>
                <a:gd name="T10" fmla="*/ 51 w 131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234">
                  <a:moveTo>
                    <a:pt x="51" y="0"/>
                  </a:moveTo>
                  <a:cubicBezTo>
                    <a:pt x="75" y="160"/>
                    <a:pt x="75" y="160"/>
                    <a:pt x="75" y="160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0" y="194"/>
                    <a:pt x="29" y="194"/>
                  </a:cubicBezTo>
                  <a:cubicBezTo>
                    <a:pt x="59" y="194"/>
                    <a:pt x="131" y="234"/>
                    <a:pt x="51" y="0"/>
                  </a:cubicBezTo>
                  <a:close/>
                </a:path>
              </a:pathLst>
            </a:custGeom>
            <a:solidFill>
              <a:srgbClr val="4D4D4D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44" name="Freeform 43">
              <a:extLst>
                <a:ext uri="{FF2B5EF4-FFF2-40B4-BE49-F238E27FC236}">
                  <a16:creationId xmlns:a16="http://schemas.microsoft.com/office/drawing/2014/main" id="{7BE407C7-E808-B93C-E5F6-C3508FE94281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8938" y="5091113"/>
              <a:ext cx="55563" cy="519113"/>
            </a:xfrm>
            <a:custGeom>
              <a:avLst/>
              <a:gdLst>
                <a:gd name="T0" fmla="*/ 24 w 43"/>
                <a:gd name="T1" fmla="*/ 0 h 397"/>
                <a:gd name="T2" fmla="*/ 16 w 43"/>
                <a:gd name="T3" fmla="*/ 74 h 397"/>
                <a:gd name="T4" fmla="*/ 8 w 43"/>
                <a:gd name="T5" fmla="*/ 200 h 397"/>
                <a:gd name="T6" fmla="*/ 8 w 43"/>
                <a:gd name="T7" fmla="*/ 381 h 397"/>
                <a:gd name="T8" fmla="*/ 32 w 43"/>
                <a:gd name="T9" fmla="*/ 296 h 397"/>
                <a:gd name="T10" fmla="*/ 24 w 43"/>
                <a:gd name="T11" fmla="*/ 112 h 397"/>
                <a:gd name="T12" fmla="*/ 24 w 43"/>
                <a:gd name="T1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97">
                  <a:moveTo>
                    <a:pt x="24" y="0"/>
                  </a:moveTo>
                  <a:cubicBezTo>
                    <a:pt x="24" y="0"/>
                    <a:pt x="24" y="48"/>
                    <a:pt x="16" y="74"/>
                  </a:cubicBezTo>
                  <a:cubicBezTo>
                    <a:pt x="8" y="101"/>
                    <a:pt x="5" y="178"/>
                    <a:pt x="8" y="200"/>
                  </a:cubicBezTo>
                  <a:cubicBezTo>
                    <a:pt x="11" y="221"/>
                    <a:pt x="16" y="370"/>
                    <a:pt x="8" y="381"/>
                  </a:cubicBezTo>
                  <a:cubicBezTo>
                    <a:pt x="0" y="392"/>
                    <a:pt x="43" y="397"/>
                    <a:pt x="32" y="296"/>
                  </a:cubicBezTo>
                  <a:cubicBezTo>
                    <a:pt x="21" y="194"/>
                    <a:pt x="11" y="136"/>
                    <a:pt x="24" y="112"/>
                  </a:cubicBezTo>
                  <a:cubicBezTo>
                    <a:pt x="37" y="88"/>
                    <a:pt x="37" y="24"/>
                    <a:pt x="24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45" name="Freeform 44">
              <a:extLst>
                <a:ext uri="{FF2B5EF4-FFF2-40B4-BE49-F238E27FC236}">
                  <a16:creationId xmlns:a16="http://schemas.microsoft.com/office/drawing/2014/main" id="{C16AFADE-8FF2-5738-871D-6DDE0965F00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2538" y="4741863"/>
              <a:ext cx="352425" cy="488950"/>
            </a:xfrm>
            <a:custGeom>
              <a:avLst/>
              <a:gdLst>
                <a:gd name="T0" fmla="*/ 83 w 270"/>
                <a:gd name="T1" fmla="*/ 0 h 374"/>
                <a:gd name="T2" fmla="*/ 264 w 270"/>
                <a:gd name="T3" fmla="*/ 232 h 374"/>
                <a:gd name="T4" fmla="*/ 270 w 270"/>
                <a:gd name="T5" fmla="*/ 329 h 374"/>
                <a:gd name="T6" fmla="*/ 203 w 270"/>
                <a:gd name="T7" fmla="*/ 292 h 374"/>
                <a:gd name="T8" fmla="*/ 118 w 270"/>
                <a:gd name="T9" fmla="*/ 140 h 374"/>
                <a:gd name="T10" fmla="*/ 0 w 270"/>
                <a:gd name="T11" fmla="*/ 17 h 374"/>
                <a:gd name="T12" fmla="*/ 83 w 270"/>
                <a:gd name="T1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374">
                  <a:moveTo>
                    <a:pt x="83" y="0"/>
                  </a:moveTo>
                  <a:cubicBezTo>
                    <a:pt x="83" y="0"/>
                    <a:pt x="242" y="224"/>
                    <a:pt x="264" y="232"/>
                  </a:cubicBezTo>
                  <a:cubicBezTo>
                    <a:pt x="264" y="232"/>
                    <a:pt x="235" y="262"/>
                    <a:pt x="270" y="329"/>
                  </a:cubicBezTo>
                  <a:cubicBezTo>
                    <a:pt x="270" y="329"/>
                    <a:pt x="254" y="374"/>
                    <a:pt x="203" y="292"/>
                  </a:cubicBezTo>
                  <a:cubicBezTo>
                    <a:pt x="152" y="209"/>
                    <a:pt x="163" y="177"/>
                    <a:pt x="118" y="140"/>
                  </a:cubicBezTo>
                  <a:cubicBezTo>
                    <a:pt x="72" y="102"/>
                    <a:pt x="0" y="17"/>
                    <a:pt x="0" y="17"/>
                  </a:cubicBezTo>
                  <a:cubicBezTo>
                    <a:pt x="0" y="17"/>
                    <a:pt x="80" y="25"/>
                    <a:pt x="83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46" name="Freeform 45">
              <a:extLst>
                <a:ext uri="{FF2B5EF4-FFF2-40B4-BE49-F238E27FC236}">
                  <a16:creationId xmlns:a16="http://schemas.microsoft.com/office/drawing/2014/main" id="{14657FA8-7F5B-60D8-F907-8151E34D4426}"/>
                </a:ext>
              </a:extLst>
            </p:cNvPr>
            <p:cNvSpPr>
              <a:spLocks/>
            </p:cNvSpPr>
            <p:nvPr/>
          </p:nvSpPr>
          <p:spPr bwMode="gray">
            <a:xfrm>
              <a:off x="2919413" y="4835525"/>
              <a:ext cx="142875" cy="252413"/>
            </a:xfrm>
            <a:custGeom>
              <a:avLst/>
              <a:gdLst>
                <a:gd name="T0" fmla="*/ 108 w 110"/>
                <a:gd name="T1" fmla="*/ 0 h 193"/>
                <a:gd name="T2" fmla="*/ 83 w 110"/>
                <a:gd name="T3" fmla="*/ 153 h 193"/>
                <a:gd name="T4" fmla="*/ 64 w 110"/>
                <a:gd name="T5" fmla="*/ 89 h 193"/>
                <a:gd name="T6" fmla="*/ 16 w 110"/>
                <a:gd name="T7" fmla="*/ 25 h 193"/>
                <a:gd name="T8" fmla="*/ 108 w 110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93">
                  <a:moveTo>
                    <a:pt x="108" y="0"/>
                  </a:moveTo>
                  <a:cubicBezTo>
                    <a:pt x="108" y="0"/>
                    <a:pt x="110" y="113"/>
                    <a:pt x="83" y="153"/>
                  </a:cubicBezTo>
                  <a:cubicBezTo>
                    <a:pt x="56" y="193"/>
                    <a:pt x="96" y="105"/>
                    <a:pt x="64" y="89"/>
                  </a:cubicBezTo>
                  <a:cubicBezTo>
                    <a:pt x="32" y="73"/>
                    <a:pt x="0" y="70"/>
                    <a:pt x="16" y="25"/>
                  </a:cubicBezTo>
                  <a:cubicBezTo>
                    <a:pt x="16" y="25"/>
                    <a:pt x="87" y="82"/>
                    <a:pt x="108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47" name="Freeform 46">
              <a:extLst>
                <a:ext uri="{FF2B5EF4-FFF2-40B4-BE49-F238E27FC236}">
                  <a16:creationId xmlns:a16="http://schemas.microsoft.com/office/drawing/2014/main" id="{D1ED2A84-F3C8-C5F4-3876-094317EBAC7E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5738" y="4290219"/>
              <a:ext cx="422275" cy="669925"/>
            </a:xfrm>
            <a:custGeom>
              <a:avLst/>
              <a:gdLst>
                <a:gd name="T0" fmla="*/ 31 w 324"/>
                <a:gd name="T1" fmla="*/ 0 h 514"/>
                <a:gd name="T2" fmla="*/ 8 w 324"/>
                <a:gd name="T3" fmla="*/ 108 h 514"/>
                <a:gd name="T4" fmla="*/ 102 w 324"/>
                <a:gd name="T5" fmla="*/ 162 h 514"/>
                <a:gd name="T6" fmla="*/ 210 w 324"/>
                <a:gd name="T7" fmla="*/ 149 h 514"/>
                <a:gd name="T8" fmla="*/ 276 w 324"/>
                <a:gd name="T9" fmla="*/ 189 h 514"/>
                <a:gd name="T10" fmla="*/ 282 w 324"/>
                <a:gd name="T11" fmla="*/ 290 h 514"/>
                <a:gd name="T12" fmla="*/ 154 w 324"/>
                <a:gd name="T13" fmla="*/ 437 h 514"/>
                <a:gd name="T14" fmla="*/ 258 w 324"/>
                <a:gd name="T15" fmla="*/ 394 h 514"/>
                <a:gd name="T16" fmla="*/ 304 w 324"/>
                <a:gd name="T17" fmla="*/ 286 h 514"/>
                <a:gd name="T18" fmla="*/ 304 w 324"/>
                <a:gd name="T19" fmla="*/ 251 h 514"/>
                <a:gd name="T20" fmla="*/ 314 w 324"/>
                <a:gd name="T21" fmla="*/ 222 h 514"/>
                <a:gd name="T22" fmla="*/ 298 w 324"/>
                <a:gd name="T23" fmla="*/ 188 h 514"/>
                <a:gd name="T24" fmla="*/ 234 w 324"/>
                <a:gd name="T25" fmla="*/ 142 h 514"/>
                <a:gd name="T26" fmla="*/ 94 w 324"/>
                <a:gd name="T27" fmla="*/ 136 h 514"/>
                <a:gd name="T28" fmla="*/ 72 w 324"/>
                <a:gd name="T29" fmla="*/ 106 h 514"/>
                <a:gd name="T30" fmla="*/ 41 w 324"/>
                <a:gd name="T31" fmla="*/ 33 h 514"/>
                <a:gd name="T32" fmla="*/ 31 w 324"/>
                <a:gd name="T33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4" h="514">
                  <a:moveTo>
                    <a:pt x="31" y="0"/>
                  </a:moveTo>
                  <a:cubicBezTo>
                    <a:pt x="31" y="0"/>
                    <a:pt x="0" y="92"/>
                    <a:pt x="8" y="108"/>
                  </a:cubicBezTo>
                  <a:cubicBezTo>
                    <a:pt x="24" y="142"/>
                    <a:pt x="83" y="160"/>
                    <a:pt x="102" y="162"/>
                  </a:cubicBezTo>
                  <a:cubicBezTo>
                    <a:pt x="120" y="165"/>
                    <a:pt x="114" y="144"/>
                    <a:pt x="210" y="149"/>
                  </a:cubicBezTo>
                  <a:cubicBezTo>
                    <a:pt x="210" y="149"/>
                    <a:pt x="260" y="170"/>
                    <a:pt x="276" y="189"/>
                  </a:cubicBezTo>
                  <a:cubicBezTo>
                    <a:pt x="292" y="208"/>
                    <a:pt x="303" y="248"/>
                    <a:pt x="282" y="290"/>
                  </a:cubicBezTo>
                  <a:cubicBezTo>
                    <a:pt x="260" y="333"/>
                    <a:pt x="180" y="437"/>
                    <a:pt x="154" y="437"/>
                  </a:cubicBezTo>
                  <a:cubicBezTo>
                    <a:pt x="154" y="437"/>
                    <a:pt x="255" y="514"/>
                    <a:pt x="258" y="394"/>
                  </a:cubicBezTo>
                  <a:cubicBezTo>
                    <a:pt x="258" y="394"/>
                    <a:pt x="294" y="304"/>
                    <a:pt x="304" y="286"/>
                  </a:cubicBezTo>
                  <a:cubicBezTo>
                    <a:pt x="304" y="286"/>
                    <a:pt x="310" y="268"/>
                    <a:pt x="304" y="251"/>
                  </a:cubicBezTo>
                  <a:cubicBezTo>
                    <a:pt x="304" y="251"/>
                    <a:pt x="300" y="245"/>
                    <a:pt x="314" y="222"/>
                  </a:cubicBezTo>
                  <a:cubicBezTo>
                    <a:pt x="314" y="222"/>
                    <a:pt x="324" y="200"/>
                    <a:pt x="298" y="188"/>
                  </a:cubicBezTo>
                  <a:cubicBezTo>
                    <a:pt x="273" y="175"/>
                    <a:pt x="271" y="168"/>
                    <a:pt x="234" y="142"/>
                  </a:cubicBezTo>
                  <a:cubicBezTo>
                    <a:pt x="234" y="142"/>
                    <a:pt x="184" y="125"/>
                    <a:pt x="94" y="136"/>
                  </a:cubicBezTo>
                  <a:cubicBezTo>
                    <a:pt x="94" y="136"/>
                    <a:pt x="80" y="146"/>
                    <a:pt x="72" y="106"/>
                  </a:cubicBezTo>
                  <a:cubicBezTo>
                    <a:pt x="72" y="106"/>
                    <a:pt x="49" y="57"/>
                    <a:pt x="41" y="33"/>
                  </a:cubicBezTo>
                  <a:cubicBezTo>
                    <a:pt x="33" y="9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48" name="Freeform 47">
              <a:extLst>
                <a:ext uri="{FF2B5EF4-FFF2-40B4-BE49-F238E27FC236}">
                  <a16:creationId xmlns:a16="http://schemas.microsoft.com/office/drawing/2014/main" id="{955BFE4A-0B4C-EE88-ADF5-1AC4CF109669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6675" y="5018088"/>
              <a:ext cx="239713" cy="73025"/>
            </a:xfrm>
            <a:custGeom>
              <a:avLst/>
              <a:gdLst>
                <a:gd name="T0" fmla="*/ 0 w 184"/>
                <a:gd name="T1" fmla="*/ 44 h 56"/>
                <a:gd name="T2" fmla="*/ 88 w 184"/>
                <a:gd name="T3" fmla="*/ 38 h 56"/>
                <a:gd name="T4" fmla="*/ 184 w 184"/>
                <a:gd name="T5" fmla="*/ 20 h 56"/>
                <a:gd name="T6" fmla="*/ 108 w 184"/>
                <a:gd name="T7" fmla="*/ 18 h 56"/>
                <a:gd name="T8" fmla="*/ 0 w 184"/>
                <a:gd name="T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6">
                  <a:moveTo>
                    <a:pt x="0" y="44"/>
                  </a:moveTo>
                  <a:cubicBezTo>
                    <a:pt x="0" y="44"/>
                    <a:pt x="38" y="56"/>
                    <a:pt x="88" y="38"/>
                  </a:cubicBezTo>
                  <a:cubicBezTo>
                    <a:pt x="138" y="20"/>
                    <a:pt x="170" y="14"/>
                    <a:pt x="184" y="20"/>
                  </a:cubicBezTo>
                  <a:cubicBezTo>
                    <a:pt x="184" y="20"/>
                    <a:pt x="136" y="0"/>
                    <a:pt x="108" y="18"/>
                  </a:cubicBezTo>
                  <a:cubicBezTo>
                    <a:pt x="80" y="36"/>
                    <a:pt x="22" y="44"/>
                    <a:pt x="0" y="44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49" name="Freeform 48">
              <a:extLst>
                <a:ext uri="{FF2B5EF4-FFF2-40B4-BE49-F238E27FC236}">
                  <a16:creationId xmlns:a16="http://schemas.microsoft.com/office/drawing/2014/main" id="{3D7CCB29-A7BC-4A79-4D7E-9FF641665A5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5144" y="4727575"/>
              <a:ext cx="468313" cy="396875"/>
            </a:xfrm>
            <a:custGeom>
              <a:avLst/>
              <a:gdLst>
                <a:gd name="T0" fmla="*/ 0 w 358"/>
                <a:gd name="T1" fmla="*/ 290 h 304"/>
                <a:gd name="T2" fmla="*/ 140 w 358"/>
                <a:gd name="T3" fmla="*/ 296 h 304"/>
                <a:gd name="T4" fmla="*/ 230 w 358"/>
                <a:gd name="T5" fmla="*/ 228 h 304"/>
                <a:gd name="T6" fmla="*/ 270 w 358"/>
                <a:gd name="T7" fmla="*/ 138 h 304"/>
                <a:gd name="T8" fmla="*/ 304 w 358"/>
                <a:gd name="T9" fmla="*/ 68 h 304"/>
                <a:gd name="T10" fmla="*/ 358 w 358"/>
                <a:gd name="T11" fmla="*/ 74 h 304"/>
                <a:gd name="T12" fmla="*/ 290 w 358"/>
                <a:gd name="T13" fmla="*/ 26 h 304"/>
                <a:gd name="T14" fmla="*/ 144 w 358"/>
                <a:gd name="T15" fmla="*/ 14 h 304"/>
                <a:gd name="T16" fmla="*/ 286 w 358"/>
                <a:gd name="T17" fmla="*/ 70 h 304"/>
                <a:gd name="T18" fmla="*/ 233 w 358"/>
                <a:gd name="T19" fmla="*/ 128 h 304"/>
                <a:gd name="T20" fmla="*/ 200 w 358"/>
                <a:gd name="T21" fmla="*/ 214 h 304"/>
                <a:gd name="T22" fmla="*/ 0 w 358"/>
                <a:gd name="T23" fmla="*/ 29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8" h="304">
                  <a:moveTo>
                    <a:pt x="0" y="290"/>
                  </a:moveTo>
                  <a:cubicBezTo>
                    <a:pt x="0" y="290"/>
                    <a:pt x="76" y="304"/>
                    <a:pt x="140" y="296"/>
                  </a:cubicBezTo>
                  <a:cubicBezTo>
                    <a:pt x="204" y="288"/>
                    <a:pt x="222" y="274"/>
                    <a:pt x="230" y="228"/>
                  </a:cubicBezTo>
                  <a:cubicBezTo>
                    <a:pt x="230" y="228"/>
                    <a:pt x="300" y="176"/>
                    <a:pt x="270" y="138"/>
                  </a:cubicBezTo>
                  <a:cubicBezTo>
                    <a:pt x="270" y="138"/>
                    <a:pt x="312" y="110"/>
                    <a:pt x="304" y="68"/>
                  </a:cubicBezTo>
                  <a:cubicBezTo>
                    <a:pt x="304" y="68"/>
                    <a:pt x="314" y="88"/>
                    <a:pt x="358" y="74"/>
                  </a:cubicBezTo>
                  <a:cubicBezTo>
                    <a:pt x="358" y="74"/>
                    <a:pt x="342" y="76"/>
                    <a:pt x="290" y="26"/>
                  </a:cubicBezTo>
                  <a:cubicBezTo>
                    <a:pt x="290" y="26"/>
                    <a:pt x="288" y="0"/>
                    <a:pt x="144" y="14"/>
                  </a:cubicBezTo>
                  <a:cubicBezTo>
                    <a:pt x="144" y="14"/>
                    <a:pt x="292" y="24"/>
                    <a:pt x="286" y="70"/>
                  </a:cubicBezTo>
                  <a:cubicBezTo>
                    <a:pt x="286" y="70"/>
                    <a:pt x="302" y="113"/>
                    <a:pt x="233" y="128"/>
                  </a:cubicBezTo>
                  <a:cubicBezTo>
                    <a:pt x="233" y="128"/>
                    <a:pt x="304" y="185"/>
                    <a:pt x="200" y="214"/>
                  </a:cubicBezTo>
                  <a:cubicBezTo>
                    <a:pt x="200" y="214"/>
                    <a:pt x="274" y="296"/>
                    <a:pt x="0" y="29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50" name="Freeform 49">
              <a:extLst>
                <a:ext uri="{FF2B5EF4-FFF2-40B4-BE49-F238E27FC236}">
                  <a16:creationId xmlns:a16="http://schemas.microsoft.com/office/drawing/2014/main" id="{106C042C-DB80-9854-EADC-B467CE8B245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4188" y="3709988"/>
              <a:ext cx="731838" cy="700088"/>
            </a:xfrm>
            <a:custGeom>
              <a:avLst/>
              <a:gdLst>
                <a:gd name="T0" fmla="*/ 242 w 560"/>
                <a:gd name="T1" fmla="*/ 224 h 536"/>
                <a:gd name="T2" fmla="*/ 249 w 560"/>
                <a:gd name="T3" fmla="*/ 225 h 536"/>
                <a:gd name="T4" fmla="*/ 356 w 560"/>
                <a:gd name="T5" fmla="*/ 276 h 536"/>
                <a:gd name="T6" fmla="*/ 516 w 560"/>
                <a:gd name="T7" fmla="*/ 494 h 536"/>
                <a:gd name="T8" fmla="*/ 332 w 560"/>
                <a:gd name="T9" fmla="*/ 342 h 536"/>
                <a:gd name="T10" fmla="*/ 172 w 560"/>
                <a:gd name="T11" fmla="*/ 208 h 536"/>
                <a:gd name="T12" fmla="*/ 32 w 560"/>
                <a:gd name="T13" fmla="*/ 20 h 536"/>
                <a:gd name="T14" fmla="*/ 192 w 560"/>
                <a:gd name="T15" fmla="*/ 198 h 536"/>
                <a:gd name="T16" fmla="*/ 242 w 560"/>
                <a:gd name="T17" fmla="*/ 22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536">
                  <a:moveTo>
                    <a:pt x="242" y="224"/>
                  </a:moveTo>
                  <a:cubicBezTo>
                    <a:pt x="242" y="224"/>
                    <a:pt x="244" y="224"/>
                    <a:pt x="249" y="225"/>
                  </a:cubicBezTo>
                  <a:cubicBezTo>
                    <a:pt x="269" y="228"/>
                    <a:pt x="322" y="239"/>
                    <a:pt x="356" y="276"/>
                  </a:cubicBezTo>
                  <a:cubicBezTo>
                    <a:pt x="398" y="322"/>
                    <a:pt x="472" y="452"/>
                    <a:pt x="516" y="494"/>
                  </a:cubicBezTo>
                  <a:cubicBezTo>
                    <a:pt x="560" y="536"/>
                    <a:pt x="406" y="422"/>
                    <a:pt x="332" y="342"/>
                  </a:cubicBezTo>
                  <a:cubicBezTo>
                    <a:pt x="258" y="262"/>
                    <a:pt x="204" y="270"/>
                    <a:pt x="172" y="208"/>
                  </a:cubicBezTo>
                  <a:cubicBezTo>
                    <a:pt x="140" y="146"/>
                    <a:pt x="64" y="38"/>
                    <a:pt x="32" y="20"/>
                  </a:cubicBezTo>
                  <a:cubicBezTo>
                    <a:pt x="0" y="2"/>
                    <a:pt x="100" y="0"/>
                    <a:pt x="192" y="198"/>
                  </a:cubicBezTo>
                  <a:cubicBezTo>
                    <a:pt x="192" y="198"/>
                    <a:pt x="220" y="234"/>
                    <a:pt x="242" y="224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51" name="Freeform 50">
              <a:extLst>
                <a:ext uri="{FF2B5EF4-FFF2-40B4-BE49-F238E27FC236}">
                  <a16:creationId xmlns:a16="http://schemas.microsoft.com/office/drawing/2014/main" id="{1E0D9403-8BF5-6202-3781-894F2BF2673F}"/>
                </a:ext>
              </a:extLst>
            </p:cNvPr>
            <p:cNvSpPr>
              <a:spLocks/>
            </p:cNvSpPr>
            <p:nvPr/>
          </p:nvSpPr>
          <p:spPr bwMode="gray">
            <a:xfrm>
              <a:off x="1845469" y="3357563"/>
              <a:ext cx="130175" cy="163513"/>
            </a:xfrm>
            <a:custGeom>
              <a:avLst/>
              <a:gdLst>
                <a:gd name="T0" fmla="*/ 76 w 100"/>
                <a:gd name="T1" fmla="*/ 120 h 125"/>
                <a:gd name="T2" fmla="*/ 44 w 100"/>
                <a:gd name="T3" fmla="*/ 94 h 125"/>
                <a:gd name="T4" fmla="*/ 0 w 100"/>
                <a:gd name="T5" fmla="*/ 63 h 125"/>
                <a:gd name="T6" fmla="*/ 24 w 100"/>
                <a:gd name="T7" fmla="*/ 46 h 125"/>
                <a:gd name="T8" fmla="*/ 34 w 100"/>
                <a:gd name="T9" fmla="*/ 0 h 125"/>
                <a:gd name="T10" fmla="*/ 76 w 100"/>
                <a:gd name="T11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25">
                  <a:moveTo>
                    <a:pt x="76" y="120"/>
                  </a:moveTo>
                  <a:cubicBezTo>
                    <a:pt x="100" y="125"/>
                    <a:pt x="58" y="108"/>
                    <a:pt x="44" y="94"/>
                  </a:cubicBezTo>
                  <a:cubicBezTo>
                    <a:pt x="30" y="80"/>
                    <a:pt x="0" y="63"/>
                    <a:pt x="0" y="63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44" y="34"/>
                    <a:pt x="34" y="0"/>
                  </a:cubicBezTo>
                  <a:cubicBezTo>
                    <a:pt x="34" y="0"/>
                    <a:pt x="66" y="118"/>
                    <a:pt x="76" y="12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52" name="Freeform 51">
              <a:extLst>
                <a:ext uri="{FF2B5EF4-FFF2-40B4-BE49-F238E27FC236}">
                  <a16:creationId xmlns:a16="http://schemas.microsoft.com/office/drawing/2014/main" id="{B761B117-BDE1-75D6-4CE5-19F60E3F68E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9413" y="3179763"/>
              <a:ext cx="39688" cy="293688"/>
            </a:xfrm>
            <a:custGeom>
              <a:avLst/>
              <a:gdLst>
                <a:gd name="T0" fmla="*/ 30 w 30"/>
                <a:gd name="T1" fmla="*/ 0 h 224"/>
                <a:gd name="T2" fmla="*/ 18 w 30"/>
                <a:gd name="T3" fmla="*/ 132 h 224"/>
                <a:gd name="T4" fmla="*/ 6 w 30"/>
                <a:gd name="T5" fmla="*/ 212 h 224"/>
                <a:gd name="T6" fmla="*/ 30 w 30"/>
                <a:gd name="T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4">
                  <a:moveTo>
                    <a:pt x="30" y="0"/>
                  </a:moveTo>
                  <a:cubicBezTo>
                    <a:pt x="30" y="0"/>
                    <a:pt x="16" y="110"/>
                    <a:pt x="18" y="132"/>
                  </a:cubicBezTo>
                  <a:cubicBezTo>
                    <a:pt x="20" y="154"/>
                    <a:pt x="12" y="200"/>
                    <a:pt x="6" y="212"/>
                  </a:cubicBezTo>
                  <a:cubicBezTo>
                    <a:pt x="0" y="224"/>
                    <a:pt x="12" y="44"/>
                    <a:pt x="30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53" name="Freeform 52">
              <a:extLst>
                <a:ext uri="{FF2B5EF4-FFF2-40B4-BE49-F238E27FC236}">
                  <a16:creationId xmlns:a16="http://schemas.microsoft.com/office/drawing/2014/main" id="{970370CD-1DD4-5936-7D72-E551DFE2DDCE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2263" y="3305175"/>
              <a:ext cx="25400" cy="173038"/>
            </a:xfrm>
            <a:custGeom>
              <a:avLst/>
              <a:gdLst>
                <a:gd name="T0" fmla="*/ 15 w 20"/>
                <a:gd name="T1" fmla="*/ 0 h 132"/>
                <a:gd name="T2" fmla="*/ 12 w 20"/>
                <a:gd name="T3" fmla="*/ 132 h 132"/>
                <a:gd name="T4" fmla="*/ 15 w 20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2">
                  <a:moveTo>
                    <a:pt x="15" y="0"/>
                  </a:moveTo>
                  <a:cubicBezTo>
                    <a:pt x="15" y="0"/>
                    <a:pt x="20" y="106"/>
                    <a:pt x="12" y="132"/>
                  </a:cubicBezTo>
                  <a:cubicBezTo>
                    <a:pt x="12" y="132"/>
                    <a:pt x="0" y="24"/>
                    <a:pt x="15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54" name="Freeform 53">
              <a:extLst>
                <a:ext uri="{FF2B5EF4-FFF2-40B4-BE49-F238E27FC236}">
                  <a16:creationId xmlns:a16="http://schemas.microsoft.com/office/drawing/2014/main" id="{26C6A1ED-9F0E-7283-70F5-883A5ECF4C32}"/>
                </a:ext>
              </a:extLst>
            </p:cNvPr>
            <p:cNvSpPr>
              <a:spLocks/>
            </p:cNvSpPr>
            <p:nvPr/>
          </p:nvSpPr>
          <p:spPr bwMode="gray">
            <a:xfrm>
              <a:off x="1778000" y="2997200"/>
              <a:ext cx="44450" cy="233363"/>
            </a:xfrm>
            <a:custGeom>
              <a:avLst/>
              <a:gdLst>
                <a:gd name="T0" fmla="*/ 34 w 34"/>
                <a:gd name="T1" fmla="*/ 0 h 178"/>
                <a:gd name="T2" fmla="*/ 2 w 34"/>
                <a:gd name="T3" fmla="*/ 62 h 178"/>
                <a:gd name="T4" fmla="*/ 14 w 34"/>
                <a:gd name="T5" fmla="*/ 178 h 178"/>
                <a:gd name="T6" fmla="*/ 16 w 34"/>
                <a:gd name="T7" fmla="*/ 54 h 178"/>
                <a:gd name="T8" fmla="*/ 34 w 34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8">
                  <a:moveTo>
                    <a:pt x="34" y="0"/>
                  </a:moveTo>
                  <a:cubicBezTo>
                    <a:pt x="34" y="0"/>
                    <a:pt x="4" y="40"/>
                    <a:pt x="2" y="62"/>
                  </a:cubicBezTo>
                  <a:cubicBezTo>
                    <a:pt x="0" y="84"/>
                    <a:pt x="14" y="178"/>
                    <a:pt x="14" y="178"/>
                  </a:cubicBezTo>
                  <a:cubicBezTo>
                    <a:pt x="14" y="178"/>
                    <a:pt x="12" y="60"/>
                    <a:pt x="16" y="54"/>
                  </a:cubicBezTo>
                  <a:cubicBezTo>
                    <a:pt x="20" y="48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55" name="Freeform 54">
              <a:extLst>
                <a:ext uri="{FF2B5EF4-FFF2-40B4-BE49-F238E27FC236}">
                  <a16:creationId xmlns:a16="http://schemas.microsoft.com/office/drawing/2014/main" id="{506EF88A-96CA-4563-ACC3-FDB86AD9CB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5750" y="4164013"/>
              <a:ext cx="401638" cy="258763"/>
            </a:xfrm>
            <a:custGeom>
              <a:avLst/>
              <a:gdLst>
                <a:gd name="T0" fmla="*/ 0 w 307"/>
                <a:gd name="T1" fmla="*/ 6 h 198"/>
                <a:gd name="T2" fmla="*/ 207 w 307"/>
                <a:gd name="T3" fmla="*/ 198 h 198"/>
                <a:gd name="T4" fmla="*/ 131 w 307"/>
                <a:gd name="T5" fmla="*/ 62 h 198"/>
                <a:gd name="T6" fmla="*/ 207 w 307"/>
                <a:gd name="T7" fmla="*/ 80 h 198"/>
                <a:gd name="T8" fmla="*/ 273 w 307"/>
                <a:gd name="T9" fmla="*/ 128 h 198"/>
                <a:gd name="T10" fmla="*/ 187 w 307"/>
                <a:gd name="T11" fmla="*/ 58 h 198"/>
                <a:gd name="T12" fmla="*/ 0 w 307"/>
                <a:gd name="T13" fmla="*/ 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8">
                  <a:moveTo>
                    <a:pt x="0" y="6"/>
                  </a:moveTo>
                  <a:cubicBezTo>
                    <a:pt x="0" y="6"/>
                    <a:pt x="109" y="2"/>
                    <a:pt x="207" y="198"/>
                  </a:cubicBezTo>
                  <a:cubicBezTo>
                    <a:pt x="207" y="198"/>
                    <a:pt x="169" y="86"/>
                    <a:pt x="131" y="62"/>
                  </a:cubicBezTo>
                  <a:cubicBezTo>
                    <a:pt x="93" y="38"/>
                    <a:pt x="173" y="56"/>
                    <a:pt x="207" y="80"/>
                  </a:cubicBezTo>
                  <a:cubicBezTo>
                    <a:pt x="241" y="104"/>
                    <a:pt x="239" y="126"/>
                    <a:pt x="273" y="128"/>
                  </a:cubicBezTo>
                  <a:cubicBezTo>
                    <a:pt x="307" y="130"/>
                    <a:pt x="227" y="84"/>
                    <a:pt x="187" y="58"/>
                  </a:cubicBezTo>
                  <a:cubicBezTo>
                    <a:pt x="147" y="32"/>
                    <a:pt x="27" y="0"/>
                    <a:pt x="0" y="6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56" name="Freeform 55">
              <a:extLst>
                <a:ext uri="{FF2B5EF4-FFF2-40B4-BE49-F238E27FC236}">
                  <a16:creationId xmlns:a16="http://schemas.microsoft.com/office/drawing/2014/main" id="{E1A76AB9-6207-482F-4DED-D176EE2B98E1}"/>
                </a:ext>
              </a:extLst>
            </p:cNvPr>
            <p:cNvSpPr>
              <a:spLocks/>
            </p:cNvSpPr>
            <p:nvPr/>
          </p:nvSpPr>
          <p:spPr bwMode="gray">
            <a:xfrm>
              <a:off x="868363" y="3313113"/>
              <a:ext cx="511175" cy="1352550"/>
            </a:xfrm>
            <a:custGeom>
              <a:avLst/>
              <a:gdLst>
                <a:gd name="T0" fmla="*/ 242 w 392"/>
                <a:gd name="T1" fmla="*/ 0 h 1036"/>
                <a:gd name="T2" fmla="*/ 274 w 392"/>
                <a:gd name="T3" fmla="*/ 182 h 1036"/>
                <a:gd name="T4" fmla="*/ 254 w 392"/>
                <a:gd name="T5" fmla="*/ 546 h 1036"/>
                <a:gd name="T6" fmla="*/ 342 w 392"/>
                <a:gd name="T7" fmla="*/ 864 h 1036"/>
                <a:gd name="T8" fmla="*/ 392 w 392"/>
                <a:gd name="T9" fmla="*/ 1036 h 1036"/>
                <a:gd name="T10" fmla="*/ 346 w 392"/>
                <a:gd name="T11" fmla="*/ 948 h 1036"/>
                <a:gd name="T12" fmla="*/ 132 w 392"/>
                <a:gd name="T13" fmla="*/ 910 h 1036"/>
                <a:gd name="T14" fmla="*/ 320 w 392"/>
                <a:gd name="T15" fmla="*/ 910 h 1036"/>
                <a:gd name="T16" fmla="*/ 288 w 392"/>
                <a:gd name="T17" fmla="*/ 858 h 1036"/>
                <a:gd name="T18" fmla="*/ 102 w 392"/>
                <a:gd name="T19" fmla="*/ 852 h 1036"/>
                <a:gd name="T20" fmla="*/ 154 w 392"/>
                <a:gd name="T21" fmla="*/ 818 h 1036"/>
                <a:gd name="T22" fmla="*/ 316 w 392"/>
                <a:gd name="T23" fmla="*/ 856 h 1036"/>
                <a:gd name="T24" fmla="*/ 126 w 392"/>
                <a:gd name="T25" fmla="*/ 580 h 1036"/>
                <a:gd name="T26" fmla="*/ 288 w 392"/>
                <a:gd name="T27" fmla="*/ 790 h 1036"/>
                <a:gd name="T28" fmla="*/ 228 w 392"/>
                <a:gd name="T29" fmla="*/ 404 h 1036"/>
                <a:gd name="T30" fmla="*/ 242 w 392"/>
                <a:gd name="T31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2" h="1036">
                  <a:moveTo>
                    <a:pt x="242" y="0"/>
                  </a:moveTo>
                  <a:cubicBezTo>
                    <a:pt x="242" y="0"/>
                    <a:pt x="280" y="114"/>
                    <a:pt x="274" y="182"/>
                  </a:cubicBezTo>
                  <a:cubicBezTo>
                    <a:pt x="268" y="250"/>
                    <a:pt x="230" y="468"/>
                    <a:pt x="254" y="546"/>
                  </a:cubicBezTo>
                  <a:cubicBezTo>
                    <a:pt x="278" y="624"/>
                    <a:pt x="320" y="732"/>
                    <a:pt x="342" y="864"/>
                  </a:cubicBezTo>
                  <a:cubicBezTo>
                    <a:pt x="364" y="996"/>
                    <a:pt x="392" y="1036"/>
                    <a:pt x="392" y="1036"/>
                  </a:cubicBezTo>
                  <a:cubicBezTo>
                    <a:pt x="392" y="1036"/>
                    <a:pt x="356" y="966"/>
                    <a:pt x="346" y="948"/>
                  </a:cubicBezTo>
                  <a:cubicBezTo>
                    <a:pt x="336" y="930"/>
                    <a:pt x="264" y="872"/>
                    <a:pt x="132" y="910"/>
                  </a:cubicBezTo>
                  <a:cubicBezTo>
                    <a:pt x="0" y="948"/>
                    <a:pt x="242" y="834"/>
                    <a:pt x="320" y="910"/>
                  </a:cubicBezTo>
                  <a:cubicBezTo>
                    <a:pt x="320" y="910"/>
                    <a:pt x="328" y="880"/>
                    <a:pt x="288" y="858"/>
                  </a:cubicBezTo>
                  <a:cubicBezTo>
                    <a:pt x="248" y="836"/>
                    <a:pt x="152" y="828"/>
                    <a:pt x="102" y="852"/>
                  </a:cubicBezTo>
                  <a:cubicBezTo>
                    <a:pt x="52" y="876"/>
                    <a:pt x="136" y="820"/>
                    <a:pt x="154" y="818"/>
                  </a:cubicBezTo>
                  <a:cubicBezTo>
                    <a:pt x="172" y="816"/>
                    <a:pt x="270" y="808"/>
                    <a:pt x="316" y="856"/>
                  </a:cubicBezTo>
                  <a:cubicBezTo>
                    <a:pt x="316" y="856"/>
                    <a:pt x="136" y="674"/>
                    <a:pt x="126" y="580"/>
                  </a:cubicBezTo>
                  <a:cubicBezTo>
                    <a:pt x="116" y="486"/>
                    <a:pt x="124" y="658"/>
                    <a:pt x="288" y="790"/>
                  </a:cubicBezTo>
                  <a:cubicBezTo>
                    <a:pt x="288" y="790"/>
                    <a:pt x="202" y="550"/>
                    <a:pt x="228" y="404"/>
                  </a:cubicBezTo>
                  <a:cubicBezTo>
                    <a:pt x="254" y="258"/>
                    <a:pt x="266" y="122"/>
                    <a:pt x="242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57" name="Freeform 56">
              <a:extLst>
                <a:ext uri="{FF2B5EF4-FFF2-40B4-BE49-F238E27FC236}">
                  <a16:creationId xmlns:a16="http://schemas.microsoft.com/office/drawing/2014/main" id="{DCC87DB5-F9DE-C2F4-F3ED-58C7D354A039}"/>
                </a:ext>
              </a:extLst>
            </p:cNvPr>
            <p:cNvSpPr>
              <a:spLocks/>
            </p:cNvSpPr>
            <p:nvPr/>
          </p:nvSpPr>
          <p:spPr bwMode="gray">
            <a:xfrm>
              <a:off x="831850" y="4899025"/>
              <a:ext cx="133350" cy="280988"/>
            </a:xfrm>
            <a:custGeom>
              <a:avLst/>
              <a:gdLst>
                <a:gd name="T0" fmla="*/ 94 w 102"/>
                <a:gd name="T1" fmla="*/ 0 h 216"/>
                <a:gd name="T2" fmla="*/ 54 w 102"/>
                <a:gd name="T3" fmla="*/ 42 h 216"/>
                <a:gd name="T4" fmla="*/ 22 w 102"/>
                <a:gd name="T5" fmla="*/ 174 h 216"/>
                <a:gd name="T6" fmla="*/ 64 w 102"/>
                <a:gd name="T7" fmla="*/ 86 h 216"/>
                <a:gd name="T8" fmla="*/ 56 w 102"/>
                <a:gd name="T9" fmla="*/ 158 h 216"/>
                <a:gd name="T10" fmla="*/ 94 w 102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16">
                  <a:moveTo>
                    <a:pt x="94" y="0"/>
                  </a:moveTo>
                  <a:cubicBezTo>
                    <a:pt x="94" y="0"/>
                    <a:pt x="56" y="20"/>
                    <a:pt x="54" y="42"/>
                  </a:cubicBezTo>
                  <a:cubicBezTo>
                    <a:pt x="52" y="64"/>
                    <a:pt x="44" y="132"/>
                    <a:pt x="22" y="174"/>
                  </a:cubicBezTo>
                  <a:cubicBezTo>
                    <a:pt x="0" y="216"/>
                    <a:pt x="62" y="106"/>
                    <a:pt x="64" y="86"/>
                  </a:cubicBezTo>
                  <a:cubicBezTo>
                    <a:pt x="66" y="66"/>
                    <a:pt x="66" y="136"/>
                    <a:pt x="56" y="158"/>
                  </a:cubicBezTo>
                  <a:cubicBezTo>
                    <a:pt x="46" y="180"/>
                    <a:pt x="102" y="116"/>
                    <a:pt x="94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58" name="Freeform 57">
              <a:extLst>
                <a:ext uri="{FF2B5EF4-FFF2-40B4-BE49-F238E27FC236}">
                  <a16:creationId xmlns:a16="http://schemas.microsoft.com/office/drawing/2014/main" id="{35845AB9-2184-A1AE-0CAF-2E8796352DF4}"/>
                </a:ext>
              </a:extLst>
            </p:cNvPr>
            <p:cNvSpPr>
              <a:spLocks/>
            </p:cNvSpPr>
            <p:nvPr/>
          </p:nvSpPr>
          <p:spPr bwMode="gray">
            <a:xfrm>
              <a:off x="948531" y="4681538"/>
              <a:ext cx="136525" cy="292100"/>
            </a:xfrm>
            <a:custGeom>
              <a:avLst/>
              <a:gdLst>
                <a:gd name="T0" fmla="*/ 104 w 104"/>
                <a:gd name="T1" fmla="*/ 0 h 224"/>
                <a:gd name="T2" fmla="*/ 66 w 104"/>
                <a:gd name="T3" fmla="*/ 106 h 224"/>
                <a:gd name="T4" fmla="*/ 80 w 104"/>
                <a:gd name="T5" fmla="*/ 224 h 224"/>
                <a:gd name="T6" fmla="*/ 6 w 104"/>
                <a:gd name="T7" fmla="*/ 166 h 224"/>
                <a:gd name="T8" fmla="*/ 104 w 10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24">
                  <a:moveTo>
                    <a:pt x="104" y="0"/>
                  </a:moveTo>
                  <a:cubicBezTo>
                    <a:pt x="104" y="0"/>
                    <a:pt x="72" y="54"/>
                    <a:pt x="66" y="106"/>
                  </a:cubicBezTo>
                  <a:cubicBezTo>
                    <a:pt x="60" y="158"/>
                    <a:pt x="80" y="224"/>
                    <a:pt x="80" y="224"/>
                  </a:cubicBezTo>
                  <a:cubicBezTo>
                    <a:pt x="80" y="224"/>
                    <a:pt x="0" y="174"/>
                    <a:pt x="6" y="166"/>
                  </a:cubicBezTo>
                  <a:cubicBezTo>
                    <a:pt x="12" y="158"/>
                    <a:pt x="84" y="2"/>
                    <a:pt x="104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59" name="Freeform 58">
              <a:extLst>
                <a:ext uri="{FF2B5EF4-FFF2-40B4-BE49-F238E27FC236}">
                  <a16:creationId xmlns:a16="http://schemas.microsoft.com/office/drawing/2014/main" id="{C154499A-D349-4896-CB86-AB78E445332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43088" y="4976019"/>
              <a:ext cx="219075" cy="34925"/>
            </a:xfrm>
            <a:custGeom>
              <a:avLst/>
              <a:gdLst>
                <a:gd name="T0" fmla="*/ 166 w 168"/>
                <a:gd name="T1" fmla="*/ 14 h 26"/>
                <a:gd name="T2" fmla="*/ 82 w 168"/>
                <a:gd name="T3" fmla="*/ 6 h 26"/>
                <a:gd name="T4" fmla="*/ 24 w 168"/>
                <a:gd name="T5" fmla="*/ 12 h 26"/>
                <a:gd name="T6" fmla="*/ 102 w 168"/>
                <a:gd name="T7" fmla="*/ 18 h 26"/>
                <a:gd name="T8" fmla="*/ 166 w 168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6">
                  <a:moveTo>
                    <a:pt x="166" y="14"/>
                  </a:moveTo>
                  <a:cubicBezTo>
                    <a:pt x="166" y="14"/>
                    <a:pt x="110" y="10"/>
                    <a:pt x="82" y="6"/>
                  </a:cubicBezTo>
                  <a:cubicBezTo>
                    <a:pt x="54" y="2"/>
                    <a:pt x="0" y="0"/>
                    <a:pt x="24" y="12"/>
                  </a:cubicBezTo>
                  <a:cubicBezTo>
                    <a:pt x="48" y="24"/>
                    <a:pt x="68" y="10"/>
                    <a:pt x="102" y="18"/>
                  </a:cubicBezTo>
                  <a:cubicBezTo>
                    <a:pt x="136" y="26"/>
                    <a:pt x="168" y="24"/>
                    <a:pt x="166" y="14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60" name="Freeform 59">
              <a:extLst>
                <a:ext uri="{FF2B5EF4-FFF2-40B4-BE49-F238E27FC236}">
                  <a16:creationId xmlns:a16="http://schemas.microsoft.com/office/drawing/2014/main" id="{85341D17-D44D-4B9E-5674-FDFC31B44DA8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4050" y="4862513"/>
              <a:ext cx="198438" cy="28575"/>
            </a:xfrm>
            <a:custGeom>
              <a:avLst/>
              <a:gdLst>
                <a:gd name="T0" fmla="*/ 129 w 152"/>
                <a:gd name="T1" fmla="*/ 22 h 22"/>
                <a:gd name="T2" fmla="*/ 24 w 152"/>
                <a:gd name="T3" fmla="*/ 18 h 22"/>
                <a:gd name="T4" fmla="*/ 48 w 152"/>
                <a:gd name="T5" fmla="*/ 8 h 22"/>
                <a:gd name="T6" fmla="*/ 129 w 152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22">
                  <a:moveTo>
                    <a:pt x="129" y="22"/>
                  </a:moveTo>
                  <a:cubicBezTo>
                    <a:pt x="129" y="22"/>
                    <a:pt x="34" y="18"/>
                    <a:pt x="24" y="18"/>
                  </a:cubicBezTo>
                  <a:cubicBezTo>
                    <a:pt x="14" y="18"/>
                    <a:pt x="0" y="0"/>
                    <a:pt x="48" y="8"/>
                  </a:cubicBezTo>
                  <a:cubicBezTo>
                    <a:pt x="96" y="16"/>
                    <a:pt x="152" y="11"/>
                    <a:pt x="129" y="22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61" name="Freeform 60">
              <a:extLst>
                <a:ext uri="{FF2B5EF4-FFF2-40B4-BE49-F238E27FC236}">
                  <a16:creationId xmlns:a16="http://schemas.microsoft.com/office/drawing/2014/main" id="{DEB77B34-CDEC-8256-9119-BE97816782FE}"/>
                </a:ext>
              </a:extLst>
            </p:cNvPr>
            <p:cNvSpPr>
              <a:spLocks/>
            </p:cNvSpPr>
            <p:nvPr/>
          </p:nvSpPr>
          <p:spPr bwMode="gray">
            <a:xfrm>
              <a:off x="2147888" y="4629150"/>
              <a:ext cx="47625" cy="109538"/>
            </a:xfrm>
            <a:custGeom>
              <a:avLst/>
              <a:gdLst>
                <a:gd name="T0" fmla="*/ 0 w 36"/>
                <a:gd name="T1" fmla="*/ 0 h 84"/>
                <a:gd name="T2" fmla="*/ 26 w 36"/>
                <a:gd name="T3" fmla="*/ 62 h 84"/>
                <a:gd name="T4" fmla="*/ 28 w 36"/>
                <a:gd name="T5" fmla="*/ 10 h 84"/>
                <a:gd name="T6" fmla="*/ 0 w 36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84">
                  <a:moveTo>
                    <a:pt x="0" y="0"/>
                  </a:moveTo>
                  <a:cubicBezTo>
                    <a:pt x="0" y="0"/>
                    <a:pt x="32" y="40"/>
                    <a:pt x="26" y="62"/>
                  </a:cubicBezTo>
                  <a:cubicBezTo>
                    <a:pt x="20" y="84"/>
                    <a:pt x="36" y="12"/>
                    <a:pt x="28" y="10"/>
                  </a:cubicBezTo>
                  <a:cubicBezTo>
                    <a:pt x="2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62" name="Freeform 61">
              <a:extLst>
                <a:ext uri="{FF2B5EF4-FFF2-40B4-BE49-F238E27FC236}">
                  <a16:creationId xmlns:a16="http://schemas.microsoft.com/office/drawing/2014/main" id="{9001B8E9-E210-D8C7-5D95-3F5B08139498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5700" y="2987675"/>
              <a:ext cx="185738" cy="257175"/>
            </a:xfrm>
            <a:custGeom>
              <a:avLst/>
              <a:gdLst>
                <a:gd name="T0" fmla="*/ 32 w 142"/>
                <a:gd name="T1" fmla="*/ 20 h 198"/>
                <a:gd name="T2" fmla="*/ 142 w 142"/>
                <a:gd name="T3" fmla="*/ 198 h 198"/>
                <a:gd name="T4" fmla="*/ 60 w 142"/>
                <a:gd name="T5" fmla="*/ 0 h 198"/>
                <a:gd name="T6" fmla="*/ 32 w 142"/>
                <a:gd name="T7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98">
                  <a:moveTo>
                    <a:pt x="32" y="20"/>
                  </a:moveTo>
                  <a:cubicBezTo>
                    <a:pt x="32" y="20"/>
                    <a:pt x="0" y="184"/>
                    <a:pt x="142" y="198"/>
                  </a:cubicBezTo>
                  <a:cubicBezTo>
                    <a:pt x="142" y="198"/>
                    <a:pt x="18" y="146"/>
                    <a:pt x="60" y="0"/>
                  </a:cubicBezTo>
                  <a:lnTo>
                    <a:pt x="32" y="20"/>
                  </a:ln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63" name="Freeform 62">
              <a:extLst>
                <a:ext uri="{FF2B5EF4-FFF2-40B4-BE49-F238E27FC236}">
                  <a16:creationId xmlns:a16="http://schemas.microsoft.com/office/drawing/2014/main" id="{19DEA374-7D89-89A2-C467-7D6C46BA049D}"/>
                </a:ext>
              </a:extLst>
            </p:cNvPr>
            <p:cNvSpPr>
              <a:spLocks/>
            </p:cNvSpPr>
            <p:nvPr/>
          </p:nvSpPr>
          <p:spPr bwMode="gray">
            <a:xfrm>
              <a:off x="1166813" y="2888457"/>
              <a:ext cx="485775" cy="361950"/>
            </a:xfrm>
            <a:custGeom>
              <a:avLst/>
              <a:gdLst>
                <a:gd name="T0" fmla="*/ 202 w 372"/>
                <a:gd name="T1" fmla="*/ 0 h 278"/>
                <a:gd name="T2" fmla="*/ 120 w 372"/>
                <a:gd name="T3" fmla="*/ 186 h 278"/>
                <a:gd name="T4" fmla="*/ 172 w 372"/>
                <a:gd name="T5" fmla="*/ 254 h 278"/>
                <a:gd name="T6" fmla="*/ 176 w 372"/>
                <a:gd name="T7" fmla="*/ 146 h 278"/>
                <a:gd name="T8" fmla="*/ 240 w 372"/>
                <a:gd name="T9" fmla="*/ 44 h 278"/>
                <a:gd name="T10" fmla="*/ 288 w 372"/>
                <a:gd name="T11" fmla="*/ 6 h 278"/>
                <a:gd name="T12" fmla="*/ 372 w 372"/>
                <a:gd name="T13" fmla="*/ 90 h 278"/>
                <a:gd name="T14" fmla="*/ 288 w 372"/>
                <a:gd name="T15" fmla="*/ 36 h 278"/>
                <a:gd name="T16" fmla="*/ 256 w 372"/>
                <a:gd name="T17" fmla="*/ 74 h 278"/>
                <a:gd name="T18" fmla="*/ 190 w 372"/>
                <a:gd name="T19" fmla="*/ 174 h 278"/>
                <a:gd name="T20" fmla="*/ 174 w 372"/>
                <a:gd name="T21" fmla="*/ 272 h 278"/>
                <a:gd name="T22" fmla="*/ 202 w 372"/>
                <a:gd name="T2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2" h="278">
                  <a:moveTo>
                    <a:pt x="202" y="0"/>
                  </a:moveTo>
                  <a:cubicBezTo>
                    <a:pt x="202" y="0"/>
                    <a:pt x="102" y="110"/>
                    <a:pt x="120" y="186"/>
                  </a:cubicBezTo>
                  <a:cubicBezTo>
                    <a:pt x="138" y="262"/>
                    <a:pt x="168" y="278"/>
                    <a:pt x="172" y="254"/>
                  </a:cubicBezTo>
                  <a:cubicBezTo>
                    <a:pt x="176" y="230"/>
                    <a:pt x="142" y="222"/>
                    <a:pt x="176" y="146"/>
                  </a:cubicBezTo>
                  <a:cubicBezTo>
                    <a:pt x="210" y="70"/>
                    <a:pt x="206" y="76"/>
                    <a:pt x="240" y="44"/>
                  </a:cubicBezTo>
                  <a:cubicBezTo>
                    <a:pt x="274" y="12"/>
                    <a:pt x="288" y="6"/>
                    <a:pt x="288" y="6"/>
                  </a:cubicBezTo>
                  <a:cubicBezTo>
                    <a:pt x="288" y="6"/>
                    <a:pt x="320" y="78"/>
                    <a:pt x="372" y="90"/>
                  </a:cubicBezTo>
                  <a:cubicBezTo>
                    <a:pt x="372" y="90"/>
                    <a:pt x="296" y="78"/>
                    <a:pt x="288" y="36"/>
                  </a:cubicBezTo>
                  <a:cubicBezTo>
                    <a:pt x="288" y="36"/>
                    <a:pt x="282" y="48"/>
                    <a:pt x="256" y="74"/>
                  </a:cubicBezTo>
                  <a:cubicBezTo>
                    <a:pt x="230" y="100"/>
                    <a:pt x="200" y="112"/>
                    <a:pt x="190" y="174"/>
                  </a:cubicBezTo>
                  <a:cubicBezTo>
                    <a:pt x="180" y="236"/>
                    <a:pt x="192" y="276"/>
                    <a:pt x="174" y="272"/>
                  </a:cubicBezTo>
                  <a:cubicBezTo>
                    <a:pt x="156" y="268"/>
                    <a:pt x="0" y="232"/>
                    <a:pt x="202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64" name="Freeform 63">
              <a:extLst>
                <a:ext uri="{FF2B5EF4-FFF2-40B4-BE49-F238E27FC236}">
                  <a16:creationId xmlns:a16="http://schemas.microsoft.com/office/drawing/2014/main" id="{3516B3DB-4715-C914-7001-8808054979B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0525" y="2576513"/>
              <a:ext cx="130175" cy="307975"/>
            </a:xfrm>
            <a:custGeom>
              <a:avLst/>
              <a:gdLst>
                <a:gd name="T0" fmla="*/ 0 w 100"/>
                <a:gd name="T1" fmla="*/ 236 h 236"/>
                <a:gd name="T2" fmla="*/ 2 w 100"/>
                <a:gd name="T3" fmla="*/ 196 h 236"/>
                <a:gd name="T4" fmla="*/ 22 w 100"/>
                <a:gd name="T5" fmla="*/ 142 h 236"/>
                <a:gd name="T6" fmla="*/ 88 w 100"/>
                <a:gd name="T7" fmla="*/ 15 h 236"/>
                <a:gd name="T8" fmla="*/ 66 w 100"/>
                <a:gd name="T9" fmla="*/ 128 h 236"/>
                <a:gd name="T10" fmla="*/ 0 w 100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36">
                  <a:moveTo>
                    <a:pt x="0" y="236"/>
                  </a:moveTo>
                  <a:cubicBezTo>
                    <a:pt x="0" y="236"/>
                    <a:pt x="0" y="220"/>
                    <a:pt x="2" y="196"/>
                  </a:cubicBezTo>
                  <a:cubicBezTo>
                    <a:pt x="4" y="172"/>
                    <a:pt x="18" y="178"/>
                    <a:pt x="22" y="142"/>
                  </a:cubicBezTo>
                  <a:cubicBezTo>
                    <a:pt x="26" y="106"/>
                    <a:pt x="77" y="30"/>
                    <a:pt x="88" y="15"/>
                  </a:cubicBezTo>
                  <a:cubicBezTo>
                    <a:pt x="100" y="0"/>
                    <a:pt x="74" y="114"/>
                    <a:pt x="66" y="128"/>
                  </a:cubicBezTo>
                  <a:cubicBezTo>
                    <a:pt x="58" y="142"/>
                    <a:pt x="34" y="174"/>
                    <a:pt x="0" y="236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65" name="Freeform 64">
              <a:extLst>
                <a:ext uri="{FF2B5EF4-FFF2-40B4-BE49-F238E27FC236}">
                  <a16:creationId xmlns:a16="http://schemas.microsoft.com/office/drawing/2014/main" id="{E5838F1E-8A83-45E7-6A98-A247ED182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54943" y="2816225"/>
              <a:ext cx="115888" cy="125413"/>
            </a:xfrm>
            <a:custGeom>
              <a:avLst/>
              <a:gdLst>
                <a:gd name="T0" fmla="*/ 18 w 88"/>
                <a:gd name="T1" fmla="*/ 4 h 96"/>
                <a:gd name="T2" fmla="*/ 48 w 88"/>
                <a:gd name="T3" fmla="*/ 30 h 96"/>
                <a:gd name="T4" fmla="*/ 88 w 88"/>
                <a:gd name="T5" fmla="*/ 90 h 96"/>
                <a:gd name="T6" fmla="*/ 38 w 88"/>
                <a:gd name="T7" fmla="*/ 86 h 96"/>
                <a:gd name="T8" fmla="*/ 28 w 88"/>
                <a:gd name="T9" fmla="*/ 40 h 96"/>
                <a:gd name="T10" fmla="*/ 18 w 88"/>
                <a:gd name="T11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18" y="4"/>
                  </a:moveTo>
                  <a:cubicBezTo>
                    <a:pt x="18" y="4"/>
                    <a:pt x="34" y="0"/>
                    <a:pt x="48" y="30"/>
                  </a:cubicBezTo>
                  <a:cubicBezTo>
                    <a:pt x="62" y="60"/>
                    <a:pt x="88" y="90"/>
                    <a:pt x="88" y="90"/>
                  </a:cubicBezTo>
                  <a:cubicBezTo>
                    <a:pt x="88" y="90"/>
                    <a:pt x="48" y="76"/>
                    <a:pt x="38" y="86"/>
                  </a:cubicBezTo>
                  <a:cubicBezTo>
                    <a:pt x="28" y="96"/>
                    <a:pt x="38" y="62"/>
                    <a:pt x="28" y="40"/>
                  </a:cubicBezTo>
                  <a:cubicBezTo>
                    <a:pt x="18" y="18"/>
                    <a:pt x="0" y="12"/>
                    <a:pt x="18" y="4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66" name="Freeform 65">
              <a:extLst>
                <a:ext uri="{FF2B5EF4-FFF2-40B4-BE49-F238E27FC236}">
                  <a16:creationId xmlns:a16="http://schemas.microsoft.com/office/drawing/2014/main" id="{3E8B34D1-B49C-93C1-C659-C00F53C051D6}"/>
                </a:ext>
              </a:extLst>
            </p:cNvPr>
            <p:cNvSpPr>
              <a:spLocks/>
            </p:cNvSpPr>
            <p:nvPr/>
          </p:nvSpPr>
          <p:spPr bwMode="gray">
            <a:xfrm>
              <a:off x="1626394" y="2691607"/>
              <a:ext cx="161925" cy="323850"/>
            </a:xfrm>
            <a:custGeom>
              <a:avLst/>
              <a:gdLst>
                <a:gd name="T0" fmla="*/ 26 w 124"/>
                <a:gd name="T1" fmla="*/ 248 h 248"/>
                <a:gd name="T2" fmla="*/ 36 w 124"/>
                <a:gd name="T3" fmla="*/ 194 h 248"/>
                <a:gd name="T4" fmla="*/ 108 w 124"/>
                <a:gd name="T5" fmla="*/ 0 h 248"/>
                <a:gd name="T6" fmla="*/ 40 w 124"/>
                <a:gd name="T7" fmla="*/ 128 h 248"/>
                <a:gd name="T8" fmla="*/ 26 w 124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48">
                  <a:moveTo>
                    <a:pt x="26" y="248"/>
                  </a:moveTo>
                  <a:cubicBezTo>
                    <a:pt x="26" y="248"/>
                    <a:pt x="20" y="210"/>
                    <a:pt x="36" y="194"/>
                  </a:cubicBezTo>
                  <a:cubicBezTo>
                    <a:pt x="52" y="178"/>
                    <a:pt x="124" y="110"/>
                    <a:pt x="108" y="0"/>
                  </a:cubicBezTo>
                  <a:cubicBezTo>
                    <a:pt x="108" y="0"/>
                    <a:pt x="60" y="82"/>
                    <a:pt x="40" y="128"/>
                  </a:cubicBezTo>
                  <a:cubicBezTo>
                    <a:pt x="20" y="174"/>
                    <a:pt x="0" y="208"/>
                    <a:pt x="26" y="248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67" name="Freeform 66">
              <a:extLst>
                <a:ext uri="{FF2B5EF4-FFF2-40B4-BE49-F238E27FC236}">
                  <a16:creationId xmlns:a16="http://schemas.microsoft.com/office/drawing/2014/main" id="{FCC36B3A-8871-CC3A-D3C2-D1F34A423C1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0700" y="2362994"/>
              <a:ext cx="576263" cy="214313"/>
            </a:xfrm>
            <a:custGeom>
              <a:avLst/>
              <a:gdLst>
                <a:gd name="T0" fmla="*/ 0 w 442"/>
                <a:gd name="T1" fmla="*/ 58 h 164"/>
                <a:gd name="T2" fmla="*/ 284 w 442"/>
                <a:gd name="T3" fmla="*/ 72 h 164"/>
                <a:gd name="T4" fmla="*/ 394 w 442"/>
                <a:gd name="T5" fmla="*/ 18 h 164"/>
                <a:gd name="T6" fmla="*/ 202 w 442"/>
                <a:gd name="T7" fmla="*/ 130 h 164"/>
                <a:gd name="T8" fmla="*/ 0 w 442"/>
                <a:gd name="T9" fmla="*/ 5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164">
                  <a:moveTo>
                    <a:pt x="0" y="58"/>
                  </a:moveTo>
                  <a:cubicBezTo>
                    <a:pt x="0" y="58"/>
                    <a:pt x="112" y="164"/>
                    <a:pt x="284" y="72"/>
                  </a:cubicBezTo>
                  <a:cubicBezTo>
                    <a:pt x="284" y="72"/>
                    <a:pt x="346" y="36"/>
                    <a:pt x="394" y="18"/>
                  </a:cubicBezTo>
                  <a:cubicBezTo>
                    <a:pt x="442" y="0"/>
                    <a:pt x="280" y="128"/>
                    <a:pt x="202" y="130"/>
                  </a:cubicBezTo>
                  <a:cubicBezTo>
                    <a:pt x="124" y="132"/>
                    <a:pt x="8" y="114"/>
                    <a:pt x="0" y="58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68" name="Freeform 67">
              <a:extLst>
                <a:ext uri="{FF2B5EF4-FFF2-40B4-BE49-F238E27FC236}">
                  <a16:creationId xmlns:a16="http://schemas.microsoft.com/office/drawing/2014/main" id="{F5B9D416-5847-465D-A58B-1355E2344E02}"/>
                </a:ext>
              </a:extLst>
            </p:cNvPr>
            <p:cNvSpPr>
              <a:spLocks/>
            </p:cNvSpPr>
            <p:nvPr/>
          </p:nvSpPr>
          <p:spPr bwMode="gray">
            <a:xfrm>
              <a:off x="2124075" y="2446338"/>
              <a:ext cx="233363" cy="292100"/>
            </a:xfrm>
            <a:custGeom>
              <a:avLst/>
              <a:gdLst>
                <a:gd name="T0" fmla="*/ 174 w 178"/>
                <a:gd name="T1" fmla="*/ 0 h 224"/>
                <a:gd name="T2" fmla="*/ 92 w 178"/>
                <a:gd name="T3" fmla="*/ 82 h 224"/>
                <a:gd name="T4" fmla="*/ 20 w 178"/>
                <a:gd name="T5" fmla="*/ 140 h 224"/>
                <a:gd name="T6" fmla="*/ 10 w 178"/>
                <a:gd name="T7" fmla="*/ 224 h 224"/>
                <a:gd name="T8" fmla="*/ 48 w 178"/>
                <a:gd name="T9" fmla="*/ 150 h 224"/>
                <a:gd name="T10" fmla="*/ 124 w 178"/>
                <a:gd name="T11" fmla="*/ 68 h 224"/>
                <a:gd name="T12" fmla="*/ 174 w 178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24">
                  <a:moveTo>
                    <a:pt x="174" y="0"/>
                  </a:moveTo>
                  <a:cubicBezTo>
                    <a:pt x="174" y="0"/>
                    <a:pt x="108" y="66"/>
                    <a:pt x="92" y="82"/>
                  </a:cubicBezTo>
                  <a:cubicBezTo>
                    <a:pt x="76" y="98"/>
                    <a:pt x="22" y="132"/>
                    <a:pt x="20" y="140"/>
                  </a:cubicBezTo>
                  <a:cubicBezTo>
                    <a:pt x="18" y="148"/>
                    <a:pt x="0" y="186"/>
                    <a:pt x="10" y="224"/>
                  </a:cubicBezTo>
                  <a:cubicBezTo>
                    <a:pt x="10" y="224"/>
                    <a:pt x="16" y="170"/>
                    <a:pt x="48" y="150"/>
                  </a:cubicBezTo>
                  <a:cubicBezTo>
                    <a:pt x="80" y="130"/>
                    <a:pt x="100" y="108"/>
                    <a:pt x="124" y="68"/>
                  </a:cubicBezTo>
                  <a:cubicBezTo>
                    <a:pt x="124" y="68"/>
                    <a:pt x="178" y="20"/>
                    <a:pt x="174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69" name="Freeform 68">
              <a:extLst>
                <a:ext uri="{FF2B5EF4-FFF2-40B4-BE49-F238E27FC236}">
                  <a16:creationId xmlns:a16="http://schemas.microsoft.com/office/drawing/2014/main" id="{E409E426-30D8-82BE-C99C-7A0CC50914A4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7025" y="2997200"/>
              <a:ext cx="55563" cy="169863"/>
            </a:xfrm>
            <a:custGeom>
              <a:avLst/>
              <a:gdLst>
                <a:gd name="T0" fmla="*/ 18 w 42"/>
                <a:gd name="T1" fmla="*/ 0 h 130"/>
                <a:gd name="T2" fmla="*/ 32 w 42"/>
                <a:gd name="T3" fmla="*/ 130 h 130"/>
                <a:gd name="T4" fmla="*/ 36 w 42"/>
                <a:gd name="T5" fmla="*/ 70 h 130"/>
                <a:gd name="T6" fmla="*/ 18 w 42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30">
                  <a:moveTo>
                    <a:pt x="18" y="0"/>
                  </a:moveTo>
                  <a:cubicBezTo>
                    <a:pt x="18" y="0"/>
                    <a:pt x="0" y="82"/>
                    <a:pt x="32" y="130"/>
                  </a:cubicBezTo>
                  <a:cubicBezTo>
                    <a:pt x="32" y="130"/>
                    <a:pt x="30" y="96"/>
                    <a:pt x="36" y="70"/>
                  </a:cubicBezTo>
                  <a:cubicBezTo>
                    <a:pt x="42" y="44"/>
                    <a:pt x="30" y="8"/>
                    <a:pt x="18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70" name="Freeform 69">
              <a:extLst>
                <a:ext uri="{FF2B5EF4-FFF2-40B4-BE49-F238E27FC236}">
                  <a16:creationId xmlns:a16="http://schemas.microsoft.com/office/drawing/2014/main" id="{1780F9B9-443E-C93E-61EC-25D01C911CF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9188" y="2647950"/>
              <a:ext cx="150813" cy="331788"/>
            </a:xfrm>
            <a:custGeom>
              <a:avLst/>
              <a:gdLst>
                <a:gd name="T0" fmla="*/ 116 w 116"/>
                <a:gd name="T1" fmla="*/ 0 h 254"/>
                <a:gd name="T2" fmla="*/ 62 w 116"/>
                <a:gd name="T3" fmla="*/ 110 h 254"/>
                <a:gd name="T4" fmla="*/ 0 w 116"/>
                <a:gd name="T5" fmla="*/ 254 h 254"/>
                <a:gd name="T6" fmla="*/ 84 w 116"/>
                <a:gd name="T7" fmla="*/ 66 h 254"/>
                <a:gd name="T8" fmla="*/ 116 w 116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54">
                  <a:moveTo>
                    <a:pt x="116" y="0"/>
                  </a:moveTo>
                  <a:cubicBezTo>
                    <a:pt x="116" y="0"/>
                    <a:pt x="88" y="14"/>
                    <a:pt x="62" y="110"/>
                  </a:cubicBezTo>
                  <a:cubicBezTo>
                    <a:pt x="36" y="206"/>
                    <a:pt x="0" y="254"/>
                    <a:pt x="0" y="254"/>
                  </a:cubicBezTo>
                  <a:cubicBezTo>
                    <a:pt x="0" y="254"/>
                    <a:pt x="50" y="210"/>
                    <a:pt x="84" y="66"/>
                  </a:cubicBezTo>
                  <a:cubicBezTo>
                    <a:pt x="84" y="66"/>
                    <a:pt x="108" y="14"/>
                    <a:pt x="116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71" name="Freeform 70">
              <a:extLst>
                <a:ext uri="{FF2B5EF4-FFF2-40B4-BE49-F238E27FC236}">
                  <a16:creationId xmlns:a16="http://schemas.microsoft.com/office/drawing/2014/main" id="{5C0348DA-3833-1606-9DE5-8C4BA39030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160588" y="2652713"/>
              <a:ext cx="146050" cy="319088"/>
            </a:xfrm>
            <a:custGeom>
              <a:avLst/>
              <a:gdLst>
                <a:gd name="T0" fmla="*/ 111 w 111"/>
                <a:gd name="T1" fmla="*/ 244 h 244"/>
                <a:gd name="T2" fmla="*/ 68 w 111"/>
                <a:gd name="T3" fmla="*/ 128 h 244"/>
                <a:gd name="T4" fmla="*/ 30 w 111"/>
                <a:gd name="T5" fmla="*/ 16 h 244"/>
                <a:gd name="T6" fmla="*/ 24 w 111"/>
                <a:gd name="T7" fmla="*/ 184 h 244"/>
                <a:gd name="T8" fmla="*/ 51 w 111"/>
                <a:gd name="T9" fmla="*/ 230 h 244"/>
                <a:gd name="T10" fmla="*/ 111 w 111"/>
                <a:gd name="T1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244">
                  <a:moveTo>
                    <a:pt x="111" y="244"/>
                  </a:moveTo>
                  <a:cubicBezTo>
                    <a:pt x="111" y="244"/>
                    <a:pt x="72" y="154"/>
                    <a:pt x="68" y="128"/>
                  </a:cubicBezTo>
                  <a:cubicBezTo>
                    <a:pt x="64" y="102"/>
                    <a:pt x="60" y="0"/>
                    <a:pt x="30" y="16"/>
                  </a:cubicBezTo>
                  <a:cubicBezTo>
                    <a:pt x="0" y="32"/>
                    <a:pt x="2" y="132"/>
                    <a:pt x="24" y="184"/>
                  </a:cubicBezTo>
                  <a:cubicBezTo>
                    <a:pt x="46" y="236"/>
                    <a:pt x="51" y="230"/>
                    <a:pt x="51" y="230"/>
                  </a:cubicBezTo>
                  <a:lnTo>
                    <a:pt x="111" y="244"/>
                  </a:ln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72" name="Freeform 71">
              <a:extLst>
                <a:ext uri="{FF2B5EF4-FFF2-40B4-BE49-F238E27FC236}">
                  <a16:creationId xmlns:a16="http://schemas.microsoft.com/office/drawing/2014/main" id="{F01171EB-3FB8-D0A7-FAE0-9FF971E320F5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1604963"/>
              <a:ext cx="207963" cy="692150"/>
            </a:xfrm>
            <a:custGeom>
              <a:avLst/>
              <a:gdLst>
                <a:gd name="T0" fmla="*/ 160 w 160"/>
                <a:gd name="T1" fmla="*/ 0 h 530"/>
                <a:gd name="T2" fmla="*/ 84 w 160"/>
                <a:gd name="T3" fmla="*/ 100 h 530"/>
                <a:gd name="T4" fmla="*/ 88 w 160"/>
                <a:gd name="T5" fmla="*/ 384 h 530"/>
                <a:gd name="T6" fmla="*/ 36 w 160"/>
                <a:gd name="T7" fmla="*/ 530 h 530"/>
                <a:gd name="T8" fmla="*/ 76 w 160"/>
                <a:gd name="T9" fmla="*/ 336 h 530"/>
                <a:gd name="T10" fmla="*/ 72 w 160"/>
                <a:gd name="T11" fmla="*/ 174 h 530"/>
                <a:gd name="T12" fmla="*/ 160 w 160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530">
                  <a:moveTo>
                    <a:pt x="160" y="0"/>
                  </a:moveTo>
                  <a:cubicBezTo>
                    <a:pt x="160" y="0"/>
                    <a:pt x="82" y="50"/>
                    <a:pt x="84" y="100"/>
                  </a:cubicBezTo>
                  <a:cubicBezTo>
                    <a:pt x="86" y="150"/>
                    <a:pt x="136" y="300"/>
                    <a:pt x="88" y="384"/>
                  </a:cubicBezTo>
                  <a:cubicBezTo>
                    <a:pt x="40" y="468"/>
                    <a:pt x="22" y="518"/>
                    <a:pt x="36" y="530"/>
                  </a:cubicBezTo>
                  <a:cubicBezTo>
                    <a:pt x="36" y="530"/>
                    <a:pt x="0" y="494"/>
                    <a:pt x="76" y="336"/>
                  </a:cubicBezTo>
                  <a:cubicBezTo>
                    <a:pt x="76" y="336"/>
                    <a:pt x="92" y="240"/>
                    <a:pt x="72" y="174"/>
                  </a:cubicBezTo>
                  <a:cubicBezTo>
                    <a:pt x="72" y="174"/>
                    <a:pt x="12" y="64"/>
                    <a:pt x="160" y="0"/>
                  </a:cubicBezTo>
                  <a:close/>
                </a:path>
              </a:pathLst>
            </a:custGeom>
            <a:solidFill>
              <a:srgbClr val="4C392A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73" name="Freeform 72">
              <a:extLst>
                <a:ext uri="{FF2B5EF4-FFF2-40B4-BE49-F238E27FC236}">
                  <a16:creationId xmlns:a16="http://schemas.microsoft.com/office/drawing/2014/main" id="{74F4E82C-95E9-17EE-A9C2-77FCECD77E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184400" y="1393825"/>
              <a:ext cx="346075" cy="585788"/>
            </a:xfrm>
            <a:custGeom>
              <a:avLst/>
              <a:gdLst>
                <a:gd name="T0" fmla="*/ 52 w 264"/>
                <a:gd name="T1" fmla="*/ 0 h 448"/>
                <a:gd name="T2" fmla="*/ 134 w 264"/>
                <a:gd name="T3" fmla="*/ 240 h 448"/>
                <a:gd name="T4" fmla="*/ 236 w 264"/>
                <a:gd name="T5" fmla="*/ 368 h 448"/>
                <a:gd name="T6" fmla="*/ 234 w 264"/>
                <a:gd name="T7" fmla="*/ 376 h 448"/>
                <a:gd name="T8" fmla="*/ 182 w 264"/>
                <a:gd name="T9" fmla="*/ 250 h 448"/>
                <a:gd name="T10" fmla="*/ 52 w 264"/>
                <a:gd name="T11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448">
                  <a:moveTo>
                    <a:pt x="52" y="0"/>
                  </a:moveTo>
                  <a:cubicBezTo>
                    <a:pt x="52" y="0"/>
                    <a:pt x="0" y="174"/>
                    <a:pt x="134" y="240"/>
                  </a:cubicBezTo>
                  <a:cubicBezTo>
                    <a:pt x="134" y="240"/>
                    <a:pt x="224" y="288"/>
                    <a:pt x="236" y="368"/>
                  </a:cubicBezTo>
                  <a:cubicBezTo>
                    <a:pt x="248" y="448"/>
                    <a:pt x="234" y="376"/>
                    <a:pt x="234" y="376"/>
                  </a:cubicBezTo>
                  <a:cubicBezTo>
                    <a:pt x="234" y="376"/>
                    <a:pt x="264" y="338"/>
                    <a:pt x="182" y="250"/>
                  </a:cubicBezTo>
                  <a:cubicBezTo>
                    <a:pt x="100" y="162"/>
                    <a:pt x="58" y="198"/>
                    <a:pt x="52" y="0"/>
                  </a:cubicBezTo>
                  <a:close/>
                </a:path>
              </a:pathLst>
            </a:custGeom>
            <a:solidFill>
              <a:srgbClr val="4C392A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74" name="Freeform 73">
              <a:extLst>
                <a:ext uri="{FF2B5EF4-FFF2-40B4-BE49-F238E27FC236}">
                  <a16:creationId xmlns:a16="http://schemas.microsoft.com/office/drawing/2014/main" id="{621B809B-02F7-475F-101F-B0A1B1D76B13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4500" y="1135063"/>
              <a:ext cx="222250" cy="330200"/>
            </a:xfrm>
            <a:custGeom>
              <a:avLst/>
              <a:gdLst>
                <a:gd name="T0" fmla="*/ 16 w 170"/>
                <a:gd name="T1" fmla="*/ 252 h 252"/>
                <a:gd name="T2" fmla="*/ 32 w 170"/>
                <a:gd name="T3" fmla="*/ 130 h 252"/>
                <a:gd name="T4" fmla="*/ 118 w 170"/>
                <a:gd name="T5" fmla="*/ 54 h 252"/>
                <a:gd name="T6" fmla="*/ 60 w 170"/>
                <a:gd name="T7" fmla="*/ 136 h 252"/>
                <a:gd name="T8" fmla="*/ 16 w 170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52">
                  <a:moveTo>
                    <a:pt x="16" y="252"/>
                  </a:moveTo>
                  <a:cubicBezTo>
                    <a:pt x="16" y="252"/>
                    <a:pt x="0" y="158"/>
                    <a:pt x="32" y="130"/>
                  </a:cubicBezTo>
                  <a:cubicBezTo>
                    <a:pt x="64" y="102"/>
                    <a:pt x="66" y="108"/>
                    <a:pt x="118" y="54"/>
                  </a:cubicBezTo>
                  <a:cubicBezTo>
                    <a:pt x="170" y="0"/>
                    <a:pt x="86" y="98"/>
                    <a:pt x="60" y="136"/>
                  </a:cubicBezTo>
                  <a:cubicBezTo>
                    <a:pt x="34" y="174"/>
                    <a:pt x="26" y="188"/>
                    <a:pt x="16" y="252"/>
                  </a:cubicBezTo>
                  <a:close/>
                </a:path>
              </a:pathLst>
            </a:custGeom>
            <a:solidFill>
              <a:srgbClr val="4C392A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75" name="Freeform 74">
              <a:extLst>
                <a:ext uri="{FF2B5EF4-FFF2-40B4-BE49-F238E27FC236}">
                  <a16:creationId xmlns:a16="http://schemas.microsoft.com/office/drawing/2014/main" id="{6C57D7E7-7759-9430-9833-4AE3BBBFCB9D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104" y="3200400"/>
              <a:ext cx="95549" cy="241835"/>
            </a:xfrm>
            <a:custGeom>
              <a:avLst/>
              <a:gdLst>
                <a:gd name="T0" fmla="*/ 0 w 84"/>
                <a:gd name="T1" fmla="*/ 0 h 187"/>
                <a:gd name="T2" fmla="*/ 34 w 84"/>
                <a:gd name="T3" fmla="*/ 108 h 187"/>
                <a:gd name="T4" fmla="*/ 70 w 84"/>
                <a:gd name="T5" fmla="*/ 116 h 187"/>
                <a:gd name="T6" fmla="*/ 74 w 84"/>
                <a:gd name="T7" fmla="*/ 160 h 187"/>
                <a:gd name="T8" fmla="*/ 46 w 84"/>
                <a:gd name="T9" fmla="*/ 180 h 187"/>
                <a:gd name="T10" fmla="*/ 26 w 84"/>
                <a:gd name="T11" fmla="*/ 161 h 187"/>
                <a:gd name="T12" fmla="*/ 0 w 84"/>
                <a:gd name="T13" fmla="*/ 0 h 187"/>
                <a:gd name="connsiteX0" fmla="*/ 0 w 7716"/>
                <a:gd name="connsiteY0" fmla="*/ 0 h 9892"/>
                <a:gd name="connsiteX1" fmla="*/ 2526 w 7716"/>
                <a:gd name="connsiteY1" fmla="*/ 5775 h 9892"/>
                <a:gd name="connsiteX2" fmla="*/ 6811 w 7716"/>
                <a:gd name="connsiteY2" fmla="*/ 6203 h 9892"/>
                <a:gd name="connsiteX3" fmla="*/ 7288 w 7716"/>
                <a:gd name="connsiteY3" fmla="*/ 8556 h 9892"/>
                <a:gd name="connsiteX4" fmla="*/ 3954 w 7716"/>
                <a:gd name="connsiteY4" fmla="*/ 9626 h 9892"/>
                <a:gd name="connsiteX5" fmla="*/ 1573 w 7716"/>
                <a:gd name="connsiteY5" fmla="*/ 8610 h 9892"/>
                <a:gd name="connsiteX6" fmla="*/ 0 w 7716"/>
                <a:gd name="connsiteY6" fmla="*/ 0 h 9892"/>
                <a:gd name="connsiteX0" fmla="*/ 593 w 10593"/>
                <a:gd name="connsiteY0" fmla="*/ 0 h 10000"/>
                <a:gd name="connsiteX1" fmla="*/ 3867 w 10593"/>
                <a:gd name="connsiteY1" fmla="*/ 5838 h 10000"/>
                <a:gd name="connsiteX2" fmla="*/ 9420 w 10593"/>
                <a:gd name="connsiteY2" fmla="*/ 6271 h 10000"/>
                <a:gd name="connsiteX3" fmla="*/ 10038 w 10593"/>
                <a:gd name="connsiteY3" fmla="*/ 8649 h 10000"/>
                <a:gd name="connsiteX4" fmla="*/ 5717 w 10593"/>
                <a:gd name="connsiteY4" fmla="*/ 9731 h 10000"/>
                <a:gd name="connsiteX5" fmla="*/ 2632 w 10593"/>
                <a:gd name="connsiteY5" fmla="*/ 8704 h 10000"/>
                <a:gd name="connsiteX6" fmla="*/ 593 w 10593"/>
                <a:gd name="connsiteY6" fmla="*/ 0 h 10000"/>
                <a:gd name="connsiteX0" fmla="*/ 1305 w 11305"/>
                <a:gd name="connsiteY0" fmla="*/ 0 h 10000"/>
                <a:gd name="connsiteX1" fmla="*/ 4579 w 11305"/>
                <a:gd name="connsiteY1" fmla="*/ 5838 h 10000"/>
                <a:gd name="connsiteX2" fmla="*/ 10132 w 11305"/>
                <a:gd name="connsiteY2" fmla="*/ 6271 h 10000"/>
                <a:gd name="connsiteX3" fmla="*/ 10750 w 11305"/>
                <a:gd name="connsiteY3" fmla="*/ 8649 h 10000"/>
                <a:gd name="connsiteX4" fmla="*/ 6429 w 11305"/>
                <a:gd name="connsiteY4" fmla="*/ 9731 h 10000"/>
                <a:gd name="connsiteX5" fmla="*/ 3344 w 11305"/>
                <a:gd name="connsiteY5" fmla="*/ 8704 h 10000"/>
                <a:gd name="connsiteX6" fmla="*/ 1305 w 11305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5" h="10000">
                  <a:moveTo>
                    <a:pt x="1305" y="0"/>
                  </a:moveTo>
                  <a:cubicBezTo>
                    <a:pt x="1305" y="0"/>
                    <a:pt x="3108" y="4793"/>
                    <a:pt x="4579" y="5838"/>
                  </a:cubicBezTo>
                  <a:cubicBezTo>
                    <a:pt x="6050" y="6883"/>
                    <a:pt x="8898" y="7569"/>
                    <a:pt x="10132" y="6271"/>
                  </a:cubicBezTo>
                  <a:cubicBezTo>
                    <a:pt x="10132" y="6271"/>
                    <a:pt x="12293" y="8109"/>
                    <a:pt x="10750" y="8649"/>
                  </a:cubicBezTo>
                  <a:cubicBezTo>
                    <a:pt x="9207" y="9190"/>
                    <a:pt x="7355" y="9352"/>
                    <a:pt x="6429" y="9731"/>
                  </a:cubicBezTo>
                  <a:cubicBezTo>
                    <a:pt x="5504" y="10109"/>
                    <a:pt x="4198" y="10326"/>
                    <a:pt x="3344" y="8704"/>
                  </a:cubicBezTo>
                  <a:cubicBezTo>
                    <a:pt x="2490" y="7082"/>
                    <a:pt x="-2250" y="8760"/>
                    <a:pt x="1305" y="0"/>
                  </a:cubicBez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76" name="Freeform 75">
              <a:extLst>
                <a:ext uri="{FF2B5EF4-FFF2-40B4-BE49-F238E27FC236}">
                  <a16:creationId xmlns:a16="http://schemas.microsoft.com/office/drawing/2014/main" id="{23625C1A-3099-C7E7-B47B-F9CC67B06E8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7200" y="4524375"/>
              <a:ext cx="538163" cy="184150"/>
            </a:xfrm>
            <a:custGeom>
              <a:avLst/>
              <a:gdLst>
                <a:gd name="T0" fmla="*/ 0 w 412"/>
                <a:gd name="T1" fmla="*/ 76 h 140"/>
                <a:gd name="T2" fmla="*/ 80 w 412"/>
                <a:gd name="T3" fmla="*/ 14 h 140"/>
                <a:gd name="T4" fmla="*/ 182 w 412"/>
                <a:gd name="T5" fmla="*/ 24 h 140"/>
                <a:gd name="T6" fmla="*/ 340 w 412"/>
                <a:gd name="T7" fmla="*/ 40 h 140"/>
                <a:gd name="T8" fmla="*/ 412 w 412"/>
                <a:gd name="T9" fmla="*/ 140 h 140"/>
                <a:gd name="T10" fmla="*/ 112 w 412"/>
                <a:gd name="T11" fmla="*/ 62 h 140"/>
                <a:gd name="T12" fmla="*/ 29 w 412"/>
                <a:gd name="T13" fmla="*/ 89 h 140"/>
                <a:gd name="T14" fmla="*/ 0 w 412"/>
                <a:gd name="T15" fmla="*/ 7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2" h="140">
                  <a:moveTo>
                    <a:pt x="0" y="76"/>
                  </a:moveTo>
                  <a:cubicBezTo>
                    <a:pt x="0" y="76"/>
                    <a:pt x="52" y="28"/>
                    <a:pt x="80" y="14"/>
                  </a:cubicBezTo>
                  <a:cubicBezTo>
                    <a:pt x="108" y="0"/>
                    <a:pt x="134" y="14"/>
                    <a:pt x="182" y="24"/>
                  </a:cubicBezTo>
                  <a:cubicBezTo>
                    <a:pt x="230" y="34"/>
                    <a:pt x="312" y="24"/>
                    <a:pt x="340" y="40"/>
                  </a:cubicBezTo>
                  <a:cubicBezTo>
                    <a:pt x="368" y="56"/>
                    <a:pt x="402" y="84"/>
                    <a:pt x="412" y="140"/>
                  </a:cubicBezTo>
                  <a:cubicBezTo>
                    <a:pt x="412" y="140"/>
                    <a:pt x="372" y="40"/>
                    <a:pt x="112" y="62"/>
                  </a:cubicBezTo>
                  <a:cubicBezTo>
                    <a:pt x="112" y="62"/>
                    <a:pt x="81" y="49"/>
                    <a:pt x="29" y="89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77" name="Freeform 76">
              <a:extLst>
                <a:ext uri="{FF2B5EF4-FFF2-40B4-BE49-F238E27FC236}">
                  <a16:creationId xmlns:a16="http://schemas.microsoft.com/office/drawing/2014/main" id="{D78D75A7-1048-EE58-1AE7-E45F81F3F6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0450" y="4672013"/>
              <a:ext cx="319088" cy="111125"/>
            </a:xfrm>
            <a:custGeom>
              <a:avLst/>
              <a:gdLst>
                <a:gd name="T0" fmla="*/ 230 w 244"/>
                <a:gd name="T1" fmla="*/ 0 h 86"/>
                <a:gd name="T2" fmla="*/ 170 w 244"/>
                <a:gd name="T3" fmla="*/ 36 h 86"/>
                <a:gd name="T4" fmla="*/ 34 w 244"/>
                <a:gd name="T5" fmla="*/ 50 h 86"/>
                <a:gd name="T6" fmla="*/ 0 w 244"/>
                <a:gd name="T7" fmla="*/ 64 h 86"/>
                <a:gd name="T8" fmla="*/ 224 w 244"/>
                <a:gd name="T9" fmla="*/ 62 h 86"/>
                <a:gd name="T10" fmla="*/ 244 w 244"/>
                <a:gd name="T11" fmla="*/ 10 h 86"/>
                <a:gd name="T12" fmla="*/ 230 w 244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86">
                  <a:moveTo>
                    <a:pt x="230" y="0"/>
                  </a:moveTo>
                  <a:cubicBezTo>
                    <a:pt x="230" y="0"/>
                    <a:pt x="206" y="26"/>
                    <a:pt x="170" y="36"/>
                  </a:cubicBezTo>
                  <a:cubicBezTo>
                    <a:pt x="134" y="46"/>
                    <a:pt x="58" y="38"/>
                    <a:pt x="34" y="50"/>
                  </a:cubicBezTo>
                  <a:cubicBezTo>
                    <a:pt x="10" y="62"/>
                    <a:pt x="0" y="64"/>
                    <a:pt x="0" y="64"/>
                  </a:cubicBezTo>
                  <a:cubicBezTo>
                    <a:pt x="0" y="64"/>
                    <a:pt x="162" y="86"/>
                    <a:pt x="224" y="62"/>
                  </a:cubicBezTo>
                  <a:cubicBezTo>
                    <a:pt x="224" y="62"/>
                    <a:pt x="243" y="29"/>
                    <a:pt x="244" y="1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78" name="Freeform 77">
              <a:extLst>
                <a:ext uri="{FF2B5EF4-FFF2-40B4-BE49-F238E27FC236}">
                  <a16:creationId xmlns:a16="http://schemas.microsoft.com/office/drawing/2014/main" id="{D342F2D1-B9DF-0D30-F348-7B066CF1B330}"/>
                </a:ext>
              </a:extLst>
            </p:cNvPr>
            <p:cNvSpPr>
              <a:spLocks/>
            </p:cNvSpPr>
            <p:nvPr/>
          </p:nvSpPr>
          <p:spPr bwMode="gray">
            <a:xfrm>
              <a:off x="1346200" y="3736975"/>
              <a:ext cx="258763" cy="785813"/>
            </a:xfrm>
            <a:custGeom>
              <a:avLst/>
              <a:gdLst>
                <a:gd name="T0" fmla="*/ 0 w 198"/>
                <a:gd name="T1" fmla="*/ 590 h 602"/>
                <a:gd name="T2" fmla="*/ 198 w 198"/>
                <a:gd name="T3" fmla="*/ 0 h 602"/>
                <a:gd name="T4" fmla="*/ 12 w 198"/>
                <a:gd name="T5" fmla="*/ 602 h 602"/>
                <a:gd name="T6" fmla="*/ 0 w 198"/>
                <a:gd name="T7" fmla="*/ 59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602">
                  <a:moveTo>
                    <a:pt x="0" y="590"/>
                  </a:moveTo>
                  <a:cubicBezTo>
                    <a:pt x="0" y="590"/>
                    <a:pt x="188" y="42"/>
                    <a:pt x="198" y="0"/>
                  </a:cubicBezTo>
                  <a:cubicBezTo>
                    <a:pt x="198" y="0"/>
                    <a:pt x="21" y="593"/>
                    <a:pt x="12" y="602"/>
                  </a:cubicBezTo>
                  <a:cubicBezTo>
                    <a:pt x="12" y="602"/>
                    <a:pt x="4" y="600"/>
                    <a:pt x="0" y="590"/>
                  </a:cubicBez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79" name="Freeform 78">
              <a:extLst>
                <a:ext uri="{FF2B5EF4-FFF2-40B4-BE49-F238E27FC236}">
                  <a16:creationId xmlns:a16="http://schemas.microsoft.com/office/drawing/2014/main" id="{51CB8B51-C3B6-6443-3EA4-7749C830980D}"/>
                </a:ext>
              </a:extLst>
            </p:cNvPr>
            <p:cNvSpPr>
              <a:spLocks/>
            </p:cNvSpPr>
            <p:nvPr/>
          </p:nvSpPr>
          <p:spPr bwMode="gray">
            <a:xfrm>
              <a:off x="2154238" y="3700463"/>
              <a:ext cx="692150" cy="471488"/>
            </a:xfrm>
            <a:custGeom>
              <a:avLst/>
              <a:gdLst>
                <a:gd name="T0" fmla="*/ 0 w 530"/>
                <a:gd name="T1" fmla="*/ 0 h 362"/>
                <a:gd name="T2" fmla="*/ 88 w 530"/>
                <a:gd name="T3" fmla="*/ 104 h 362"/>
                <a:gd name="T4" fmla="*/ 332 w 530"/>
                <a:gd name="T5" fmla="*/ 274 h 362"/>
                <a:gd name="T6" fmla="*/ 526 w 530"/>
                <a:gd name="T7" fmla="*/ 314 h 362"/>
                <a:gd name="T8" fmla="*/ 515 w 530"/>
                <a:gd name="T9" fmla="*/ 362 h 362"/>
                <a:gd name="T10" fmla="*/ 406 w 530"/>
                <a:gd name="T11" fmla="*/ 356 h 362"/>
                <a:gd name="T12" fmla="*/ 0 w 530"/>
                <a:gd name="T13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362">
                  <a:moveTo>
                    <a:pt x="0" y="0"/>
                  </a:moveTo>
                  <a:cubicBezTo>
                    <a:pt x="0" y="0"/>
                    <a:pt x="54" y="62"/>
                    <a:pt x="88" y="104"/>
                  </a:cubicBezTo>
                  <a:cubicBezTo>
                    <a:pt x="122" y="146"/>
                    <a:pt x="250" y="244"/>
                    <a:pt x="332" y="274"/>
                  </a:cubicBezTo>
                  <a:cubicBezTo>
                    <a:pt x="414" y="304"/>
                    <a:pt x="530" y="300"/>
                    <a:pt x="526" y="314"/>
                  </a:cubicBezTo>
                  <a:cubicBezTo>
                    <a:pt x="522" y="328"/>
                    <a:pt x="515" y="362"/>
                    <a:pt x="515" y="362"/>
                  </a:cubicBezTo>
                  <a:cubicBezTo>
                    <a:pt x="515" y="362"/>
                    <a:pt x="442" y="354"/>
                    <a:pt x="406" y="356"/>
                  </a:cubicBezTo>
                  <a:cubicBezTo>
                    <a:pt x="406" y="356"/>
                    <a:pt x="46" y="176"/>
                    <a:pt x="0" y="0"/>
                  </a:cubicBez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80" name="Freeform 79">
              <a:extLst>
                <a:ext uri="{FF2B5EF4-FFF2-40B4-BE49-F238E27FC236}">
                  <a16:creationId xmlns:a16="http://schemas.microsoft.com/office/drawing/2014/main" id="{08F83BA0-7231-8036-73B8-DE3FB22E099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2849563"/>
              <a:ext cx="1423988" cy="328613"/>
            </a:xfrm>
            <a:custGeom>
              <a:avLst/>
              <a:gdLst>
                <a:gd name="T0" fmla="*/ 0 w 1090"/>
                <a:gd name="T1" fmla="*/ 221 h 251"/>
                <a:gd name="T2" fmla="*/ 66 w 1090"/>
                <a:gd name="T3" fmla="*/ 49 h 251"/>
                <a:gd name="T4" fmla="*/ 1090 w 1090"/>
                <a:gd name="T5" fmla="*/ 219 h 251"/>
                <a:gd name="T6" fmla="*/ 1070 w 1090"/>
                <a:gd name="T7" fmla="*/ 197 h 251"/>
                <a:gd name="T8" fmla="*/ 74 w 1090"/>
                <a:gd name="T9" fmla="*/ 41 h 251"/>
                <a:gd name="T10" fmla="*/ 0 w 1090"/>
                <a:gd name="T11" fmla="*/ 22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0" h="251">
                  <a:moveTo>
                    <a:pt x="0" y="221"/>
                  </a:moveTo>
                  <a:cubicBezTo>
                    <a:pt x="0" y="221"/>
                    <a:pt x="66" y="51"/>
                    <a:pt x="66" y="49"/>
                  </a:cubicBezTo>
                  <a:cubicBezTo>
                    <a:pt x="66" y="47"/>
                    <a:pt x="848" y="251"/>
                    <a:pt x="1090" y="219"/>
                  </a:cubicBezTo>
                  <a:cubicBezTo>
                    <a:pt x="1070" y="197"/>
                    <a:pt x="1070" y="197"/>
                    <a:pt x="1070" y="197"/>
                  </a:cubicBezTo>
                  <a:cubicBezTo>
                    <a:pt x="1070" y="197"/>
                    <a:pt x="730" y="209"/>
                    <a:pt x="74" y="41"/>
                  </a:cubicBezTo>
                  <a:cubicBezTo>
                    <a:pt x="74" y="41"/>
                    <a:pt x="68" y="0"/>
                    <a:pt x="0" y="221"/>
                  </a:cubicBez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81" name="Freeform 80">
              <a:extLst>
                <a:ext uri="{FF2B5EF4-FFF2-40B4-BE49-F238E27FC236}">
                  <a16:creationId xmlns:a16="http://schemas.microsoft.com/office/drawing/2014/main" id="{0F37CA36-CA9B-218D-F203-2E0127CCBC22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8263" y="4579938"/>
              <a:ext cx="198438" cy="117475"/>
            </a:xfrm>
            <a:custGeom>
              <a:avLst/>
              <a:gdLst>
                <a:gd name="T0" fmla="*/ 8 w 152"/>
                <a:gd name="T1" fmla="*/ 0 h 90"/>
                <a:gd name="T2" fmla="*/ 56 w 152"/>
                <a:gd name="T3" fmla="*/ 26 h 90"/>
                <a:gd name="T4" fmla="*/ 106 w 152"/>
                <a:gd name="T5" fmla="*/ 66 h 90"/>
                <a:gd name="T6" fmla="*/ 70 w 152"/>
                <a:gd name="T7" fmla="*/ 24 h 90"/>
                <a:gd name="T8" fmla="*/ 146 w 152"/>
                <a:gd name="T9" fmla="*/ 80 h 90"/>
                <a:gd name="T10" fmla="*/ 32 w 152"/>
                <a:gd name="T11" fmla="*/ 66 h 90"/>
                <a:gd name="T12" fmla="*/ 8 w 152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0">
                  <a:moveTo>
                    <a:pt x="8" y="0"/>
                  </a:moveTo>
                  <a:cubicBezTo>
                    <a:pt x="8" y="0"/>
                    <a:pt x="38" y="2"/>
                    <a:pt x="56" y="26"/>
                  </a:cubicBezTo>
                  <a:cubicBezTo>
                    <a:pt x="74" y="50"/>
                    <a:pt x="100" y="66"/>
                    <a:pt x="106" y="66"/>
                  </a:cubicBezTo>
                  <a:cubicBezTo>
                    <a:pt x="112" y="66"/>
                    <a:pt x="70" y="42"/>
                    <a:pt x="70" y="24"/>
                  </a:cubicBezTo>
                  <a:cubicBezTo>
                    <a:pt x="70" y="6"/>
                    <a:pt x="140" y="70"/>
                    <a:pt x="146" y="80"/>
                  </a:cubicBezTo>
                  <a:cubicBezTo>
                    <a:pt x="152" y="90"/>
                    <a:pt x="46" y="74"/>
                    <a:pt x="32" y="66"/>
                  </a:cubicBezTo>
                  <a:cubicBezTo>
                    <a:pt x="32" y="66"/>
                    <a:pt x="0" y="6"/>
                    <a:pt x="8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82" name="Freeform 81">
              <a:extLst>
                <a:ext uri="{FF2B5EF4-FFF2-40B4-BE49-F238E27FC236}">
                  <a16:creationId xmlns:a16="http://schemas.microsoft.com/office/drawing/2014/main" id="{4C14C226-24E8-965F-A0CE-8B7AF582B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462213" y="2616200"/>
              <a:ext cx="195263" cy="203200"/>
            </a:xfrm>
            <a:custGeom>
              <a:avLst/>
              <a:gdLst>
                <a:gd name="T0" fmla="*/ 68 w 150"/>
                <a:gd name="T1" fmla="*/ 32 h 156"/>
                <a:gd name="T2" fmla="*/ 110 w 150"/>
                <a:gd name="T3" fmla="*/ 122 h 156"/>
                <a:gd name="T4" fmla="*/ 68 w 150"/>
                <a:gd name="T5" fmla="*/ 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156">
                  <a:moveTo>
                    <a:pt x="68" y="32"/>
                  </a:moveTo>
                  <a:cubicBezTo>
                    <a:pt x="68" y="32"/>
                    <a:pt x="70" y="88"/>
                    <a:pt x="110" y="122"/>
                  </a:cubicBezTo>
                  <a:cubicBezTo>
                    <a:pt x="150" y="156"/>
                    <a:pt x="0" y="0"/>
                    <a:pt x="68" y="32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83" name="Freeform 82">
              <a:extLst>
                <a:ext uri="{FF2B5EF4-FFF2-40B4-BE49-F238E27FC236}">
                  <a16:creationId xmlns:a16="http://schemas.microsoft.com/office/drawing/2014/main" id="{9E43832B-C4D8-845C-D2A6-EE859A234C5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1800" y="5102225"/>
              <a:ext cx="227013" cy="101600"/>
            </a:xfrm>
            <a:custGeom>
              <a:avLst/>
              <a:gdLst>
                <a:gd name="T0" fmla="*/ 0 w 174"/>
                <a:gd name="T1" fmla="*/ 78 h 78"/>
                <a:gd name="T2" fmla="*/ 58 w 174"/>
                <a:gd name="T3" fmla="*/ 40 h 78"/>
                <a:gd name="T4" fmla="*/ 138 w 174"/>
                <a:gd name="T5" fmla="*/ 2 h 78"/>
                <a:gd name="T6" fmla="*/ 102 w 174"/>
                <a:gd name="T7" fmla="*/ 50 h 78"/>
                <a:gd name="T8" fmla="*/ 0 w 17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78">
                  <a:moveTo>
                    <a:pt x="0" y="78"/>
                  </a:moveTo>
                  <a:cubicBezTo>
                    <a:pt x="0" y="78"/>
                    <a:pt x="32" y="54"/>
                    <a:pt x="58" y="40"/>
                  </a:cubicBezTo>
                  <a:cubicBezTo>
                    <a:pt x="84" y="26"/>
                    <a:pt x="102" y="4"/>
                    <a:pt x="138" y="2"/>
                  </a:cubicBezTo>
                  <a:cubicBezTo>
                    <a:pt x="174" y="0"/>
                    <a:pt x="122" y="36"/>
                    <a:pt x="102" y="50"/>
                  </a:cubicBezTo>
                  <a:cubicBezTo>
                    <a:pt x="82" y="64"/>
                    <a:pt x="54" y="70"/>
                    <a:pt x="0" y="78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84" name="Freeform 83">
              <a:extLst>
                <a:ext uri="{FF2B5EF4-FFF2-40B4-BE49-F238E27FC236}">
                  <a16:creationId xmlns:a16="http://schemas.microsoft.com/office/drawing/2014/main" id="{00E3DEED-0494-12A3-4A2B-A6F2DC6ED0BD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2588" y="4620418"/>
              <a:ext cx="53975" cy="68263"/>
            </a:xfrm>
            <a:custGeom>
              <a:avLst/>
              <a:gdLst>
                <a:gd name="T0" fmla="*/ 0 w 42"/>
                <a:gd name="T1" fmla="*/ 0 h 52"/>
                <a:gd name="T2" fmla="*/ 28 w 42"/>
                <a:gd name="T3" fmla="*/ 52 h 52"/>
                <a:gd name="T4" fmla="*/ 24 w 42"/>
                <a:gd name="T5" fmla="*/ 0 h 52"/>
                <a:gd name="T6" fmla="*/ 0 w 42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2">
                  <a:moveTo>
                    <a:pt x="0" y="0"/>
                  </a:moveTo>
                  <a:cubicBezTo>
                    <a:pt x="0" y="0"/>
                    <a:pt x="14" y="52"/>
                    <a:pt x="28" y="52"/>
                  </a:cubicBezTo>
                  <a:cubicBezTo>
                    <a:pt x="42" y="52"/>
                    <a:pt x="24" y="0"/>
                    <a:pt x="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85" name="Freeform 84">
              <a:extLst>
                <a:ext uri="{FF2B5EF4-FFF2-40B4-BE49-F238E27FC236}">
                  <a16:creationId xmlns:a16="http://schemas.microsoft.com/office/drawing/2014/main" id="{0ED75F96-7305-2383-E924-D3969C3D75A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9638" y="4313238"/>
              <a:ext cx="290513" cy="84138"/>
            </a:xfrm>
            <a:custGeom>
              <a:avLst/>
              <a:gdLst>
                <a:gd name="T0" fmla="*/ 14 w 222"/>
                <a:gd name="T1" fmla="*/ 64 h 64"/>
                <a:gd name="T2" fmla="*/ 82 w 222"/>
                <a:gd name="T3" fmla="*/ 24 h 64"/>
                <a:gd name="T4" fmla="*/ 172 w 222"/>
                <a:gd name="T5" fmla="*/ 32 h 64"/>
                <a:gd name="T6" fmla="*/ 112 w 222"/>
                <a:gd name="T7" fmla="*/ 4 h 64"/>
                <a:gd name="T8" fmla="*/ 16 w 222"/>
                <a:gd name="T9" fmla="*/ 20 h 64"/>
                <a:gd name="T10" fmla="*/ 14 w 222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64">
                  <a:moveTo>
                    <a:pt x="14" y="64"/>
                  </a:moveTo>
                  <a:cubicBezTo>
                    <a:pt x="14" y="64"/>
                    <a:pt x="46" y="16"/>
                    <a:pt x="82" y="24"/>
                  </a:cubicBezTo>
                  <a:cubicBezTo>
                    <a:pt x="118" y="32"/>
                    <a:pt x="122" y="22"/>
                    <a:pt x="172" y="32"/>
                  </a:cubicBezTo>
                  <a:cubicBezTo>
                    <a:pt x="222" y="42"/>
                    <a:pt x="158" y="0"/>
                    <a:pt x="112" y="4"/>
                  </a:cubicBezTo>
                  <a:cubicBezTo>
                    <a:pt x="66" y="8"/>
                    <a:pt x="18" y="6"/>
                    <a:pt x="16" y="20"/>
                  </a:cubicBezTo>
                  <a:cubicBezTo>
                    <a:pt x="14" y="34"/>
                    <a:pt x="0" y="58"/>
                    <a:pt x="14" y="64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86" name="Freeform 85">
              <a:extLst>
                <a:ext uri="{FF2B5EF4-FFF2-40B4-BE49-F238E27FC236}">
                  <a16:creationId xmlns:a16="http://schemas.microsoft.com/office/drawing/2014/main" id="{C9BFEE72-5A70-AF53-D281-186B821711F9}"/>
                </a:ext>
              </a:extLst>
            </p:cNvPr>
            <p:cNvSpPr>
              <a:spLocks/>
            </p:cNvSpPr>
            <p:nvPr/>
          </p:nvSpPr>
          <p:spPr bwMode="gray">
            <a:xfrm>
              <a:off x="2935288" y="4879975"/>
              <a:ext cx="317500" cy="233363"/>
            </a:xfrm>
            <a:custGeom>
              <a:avLst/>
              <a:gdLst>
                <a:gd name="T0" fmla="*/ 192 w 244"/>
                <a:gd name="T1" fmla="*/ 0 h 178"/>
                <a:gd name="T2" fmla="*/ 194 w 244"/>
                <a:gd name="T3" fmla="*/ 74 h 178"/>
                <a:gd name="T4" fmla="*/ 180 w 244"/>
                <a:gd name="T5" fmla="*/ 138 h 178"/>
                <a:gd name="T6" fmla="*/ 0 w 244"/>
                <a:gd name="T7" fmla="*/ 158 h 178"/>
                <a:gd name="T8" fmla="*/ 244 w 244"/>
                <a:gd name="T9" fmla="*/ 154 h 178"/>
                <a:gd name="T10" fmla="*/ 192 w 244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78">
                  <a:moveTo>
                    <a:pt x="192" y="0"/>
                  </a:moveTo>
                  <a:cubicBezTo>
                    <a:pt x="192" y="0"/>
                    <a:pt x="190" y="46"/>
                    <a:pt x="194" y="74"/>
                  </a:cubicBezTo>
                  <a:cubicBezTo>
                    <a:pt x="198" y="102"/>
                    <a:pt x="196" y="132"/>
                    <a:pt x="180" y="138"/>
                  </a:cubicBezTo>
                  <a:cubicBezTo>
                    <a:pt x="164" y="144"/>
                    <a:pt x="0" y="152"/>
                    <a:pt x="0" y="158"/>
                  </a:cubicBezTo>
                  <a:cubicBezTo>
                    <a:pt x="0" y="164"/>
                    <a:pt x="110" y="178"/>
                    <a:pt x="244" y="154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87" name="Freeform 86">
              <a:extLst>
                <a:ext uri="{FF2B5EF4-FFF2-40B4-BE49-F238E27FC236}">
                  <a16:creationId xmlns:a16="http://schemas.microsoft.com/office/drawing/2014/main" id="{A24D6315-1C6E-907B-4B3F-2829CD558B02}"/>
                </a:ext>
              </a:extLst>
            </p:cNvPr>
            <p:cNvSpPr>
              <a:spLocks/>
            </p:cNvSpPr>
            <p:nvPr/>
          </p:nvSpPr>
          <p:spPr bwMode="gray">
            <a:xfrm>
              <a:off x="3044825" y="3384550"/>
              <a:ext cx="153988" cy="401638"/>
            </a:xfrm>
            <a:custGeom>
              <a:avLst/>
              <a:gdLst>
                <a:gd name="T0" fmla="*/ 102 w 118"/>
                <a:gd name="T1" fmla="*/ 0 h 308"/>
                <a:gd name="T2" fmla="*/ 84 w 118"/>
                <a:gd name="T3" fmla="*/ 80 h 308"/>
                <a:gd name="T4" fmla="*/ 4 w 118"/>
                <a:gd name="T5" fmla="*/ 240 h 308"/>
                <a:gd name="T6" fmla="*/ 40 w 118"/>
                <a:gd name="T7" fmla="*/ 182 h 308"/>
                <a:gd name="T8" fmla="*/ 80 w 118"/>
                <a:gd name="T9" fmla="*/ 146 h 308"/>
                <a:gd name="T10" fmla="*/ 60 w 118"/>
                <a:gd name="T11" fmla="*/ 214 h 308"/>
                <a:gd name="T12" fmla="*/ 84 w 118"/>
                <a:gd name="T13" fmla="*/ 224 h 308"/>
                <a:gd name="T14" fmla="*/ 52 w 118"/>
                <a:gd name="T15" fmla="*/ 276 h 308"/>
                <a:gd name="T16" fmla="*/ 110 w 118"/>
                <a:gd name="T17" fmla="*/ 246 h 308"/>
                <a:gd name="T18" fmla="*/ 102 w 118"/>
                <a:gd name="T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08">
                  <a:moveTo>
                    <a:pt x="102" y="0"/>
                  </a:moveTo>
                  <a:cubicBezTo>
                    <a:pt x="102" y="0"/>
                    <a:pt x="92" y="52"/>
                    <a:pt x="84" y="80"/>
                  </a:cubicBezTo>
                  <a:cubicBezTo>
                    <a:pt x="76" y="108"/>
                    <a:pt x="8" y="204"/>
                    <a:pt x="4" y="240"/>
                  </a:cubicBezTo>
                  <a:cubicBezTo>
                    <a:pt x="0" y="276"/>
                    <a:pt x="24" y="200"/>
                    <a:pt x="40" y="182"/>
                  </a:cubicBezTo>
                  <a:cubicBezTo>
                    <a:pt x="56" y="164"/>
                    <a:pt x="74" y="136"/>
                    <a:pt x="80" y="146"/>
                  </a:cubicBezTo>
                  <a:cubicBezTo>
                    <a:pt x="86" y="156"/>
                    <a:pt x="78" y="198"/>
                    <a:pt x="60" y="214"/>
                  </a:cubicBezTo>
                  <a:cubicBezTo>
                    <a:pt x="42" y="230"/>
                    <a:pt x="60" y="232"/>
                    <a:pt x="84" y="224"/>
                  </a:cubicBezTo>
                  <a:cubicBezTo>
                    <a:pt x="108" y="216"/>
                    <a:pt x="82" y="244"/>
                    <a:pt x="52" y="276"/>
                  </a:cubicBezTo>
                  <a:cubicBezTo>
                    <a:pt x="22" y="308"/>
                    <a:pt x="106" y="276"/>
                    <a:pt x="110" y="246"/>
                  </a:cubicBezTo>
                  <a:cubicBezTo>
                    <a:pt x="110" y="246"/>
                    <a:pt x="118" y="190"/>
                    <a:pt x="102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88" name="Freeform 87">
              <a:extLst>
                <a:ext uri="{FF2B5EF4-FFF2-40B4-BE49-F238E27FC236}">
                  <a16:creationId xmlns:a16="http://schemas.microsoft.com/office/drawing/2014/main" id="{B4AB0A3F-5EA8-801D-5742-0FE8DA85E830}"/>
                </a:ext>
              </a:extLst>
            </p:cNvPr>
            <p:cNvSpPr>
              <a:spLocks/>
            </p:cNvSpPr>
            <p:nvPr/>
          </p:nvSpPr>
          <p:spPr bwMode="gray">
            <a:xfrm>
              <a:off x="1270000" y="5062538"/>
              <a:ext cx="141288" cy="420688"/>
            </a:xfrm>
            <a:custGeom>
              <a:avLst/>
              <a:gdLst>
                <a:gd name="T0" fmla="*/ 16 w 108"/>
                <a:gd name="T1" fmla="*/ 320 h 322"/>
                <a:gd name="T2" fmla="*/ 52 w 108"/>
                <a:gd name="T3" fmla="*/ 168 h 322"/>
                <a:gd name="T4" fmla="*/ 70 w 108"/>
                <a:gd name="T5" fmla="*/ 94 h 322"/>
                <a:gd name="T6" fmla="*/ 108 w 108"/>
                <a:gd name="T7" fmla="*/ 0 h 322"/>
                <a:gd name="T8" fmla="*/ 50 w 108"/>
                <a:gd name="T9" fmla="*/ 10 h 322"/>
                <a:gd name="T10" fmla="*/ 32 w 108"/>
                <a:gd name="T11" fmla="*/ 182 h 322"/>
                <a:gd name="T12" fmla="*/ 16 w 108"/>
                <a:gd name="T13" fmla="*/ 32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322">
                  <a:moveTo>
                    <a:pt x="16" y="320"/>
                  </a:moveTo>
                  <a:cubicBezTo>
                    <a:pt x="16" y="320"/>
                    <a:pt x="34" y="210"/>
                    <a:pt x="52" y="168"/>
                  </a:cubicBezTo>
                  <a:cubicBezTo>
                    <a:pt x="70" y="126"/>
                    <a:pt x="70" y="110"/>
                    <a:pt x="70" y="94"/>
                  </a:cubicBezTo>
                  <a:cubicBezTo>
                    <a:pt x="70" y="78"/>
                    <a:pt x="108" y="0"/>
                    <a:pt x="108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26" y="146"/>
                    <a:pt x="32" y="182"/>
                  </a:cubicBezTo>
                  <a:cubicBezTo>
                    <a:pt x="32" y="182"/>
                    <a:pt x="0" y="322"/>
                    <a:pt x="16" y="32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</p:grpSp>
      <p:grpSp>
        <p:nvGrpSpPr>
          <p:cNvPr id="1355" name="Group 1354">
            <a:extLst>
              <a:ext uri="{FF2B5EF4-FFF2-40B4-BE49-F238E27FC236}">
                <a16:creationId xmlns:a16="http://schemas.microsoft.com/office/drawing/2014/main" id="{6CE5AAE3-478C-4C14-A7AE-F498BD69477F}"/>
              </a:ext>
            </a:extLst>
          </p:cNvPr>
          <p:cNvGrpSpPr/>
          <p:nvPr/>
        </p:nvGrpSpPr>
        <p:grpSpPr>
          <a:xfrm>
            <a:off x="10262519" y="4782411"/>
            <a:ext cx="1123558" cy="894552"/>
            <a:chOff x="6328194" y="2064238"/>
            <a:chExt cx="3964243" cy="3156243"/>
          </a:xfrm>
        </p:grpSpPr>
        <p:grpSp>
          <p:nvGrpSpPr>
            <p:cNvPr id="1356" name="Gruppieren 138">
              <a:extLst>
                <a:ext uri="{FF2B5EF4-FFF2-40B4-BE49-F238E27FC236}">
                  <a16:creationId xmlns:a16="http://schemas.microsoft.com/office/drawing/2014/main" id="{E11C3677-C17F-E6FD-0216-E1F13E006033}"/>
                </a:ext>
              </a:extLst>
            </p:cNvPr>
            <p:cNvGrpSpPr/>
            <p:nvPr/>
          </p:nvGrpSpPr>
          <p:grpSpPr bwMode="gray">
            <a:xfrm>
              <a:off x="6328194" y="2064238"/>
              <a:ext cx="3704813" cy="3156243"/>
              <a:chOff x="4064389" y="1681697"/>
              <a:chExt cx="5620359" cy="4788155"/>
            </a:xfrm>
          </p:grpSpPr>
          <p:grpSp>
            <p:nvGrpSpPr>
              <p:cNvPr id="1394" name="Group 206">
                <a:extLst>
                  <a:ext uri="{FF2B5EF4-FFF2-40B4-BE49-F238E27FC236}">
                    <a16:creationId xmlns:a16="http://schemas.microsoft.com/office/drawing/2014/main" id="{9A564A32-3805-4D84-DC10-3DF573DC14D6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064389" y="1681697"/>
                <a:ext cx="5620359" cy="4788155"/>
                <a:chOff x="4898" y="1243"/>
                <a:chExt cx="3289" cy="2802"/>
              </a:xfrm>
            </p:grpSpPr>
            <p:sp>
              <p:nvSpPr>
                <p:cNvPr id="1447" name="Freeform 6">
                  <a:extLst>
                    <a:ext uri="{FF2B5EF4-FFF2-40B4-BE49-F238E27FC236}">
                      <a16:creationId xmlns:a16="http://schemas.microsoft.com/office/drawing/2014/main" id="{9E15545B-1B6D-6529-78F0-37BF7598326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66" y="2166"/>
                  <a:ext cx="2618" cy="1879"/>
                </a:xfrm>
                <a:custGeom>
                  <a:avLst/>
                  <a:gdLst>
                    <a:gd name="T0" fmla="*/ 1311 w 1546"/>
                    <a:gd name="T1" fmla="*/ 4 h 1110"/>
                    <a:gd name="T2" fmla="*/ 1242 w 1546"/>
                    <a:gd name="T3" fmla="*/ 22 h 1110"/>
                    <a:gd name="T4" fmla="*/ 1255 w 1546"/>
                    <a:gd name="T5" fmla="*/ 70 h 1110"/>
                    <a:gd name="T6" fmla="*/ 119 w 1546"/>
                    <a:gd name="T7" fmla="*/ 366 h 1110"/>
                    <a:gd name="T8" fmla="*/ 106 w 1546"/>
                    <a:gd name="T9" fmla="*/ 318 h 1110"/>
                    <a:gd name="T10" fmla="*/ 24 w 1546"/>
                    <a:gd name="T11" fmla="*/ 339 h 1110"/>
                    <a:gd name="T12" fmla="*/ 4 w 1546"/>
                    <a:gd name="T13" fmla="*/ 375 h 1110"/>
                    <a:gd name="T14" fmla="*/ 200 w 1546"/>
                    <a:gd name="T15" fmla="*/ 1086 h 1110"/>
                    <a:gd name="T16" fmla="*/ 235 w 1546"/>
                    <a:gd name="T17" fmla="*/ 1105 h 1110"/>
                    <a:gd name="T18" fmla="*/ 1522 w 1546"/>
                    <a:gd name="T19" fmla="*/ 770 h 1110"/>
                    <a:gd name="T20" fmla="*/ 1542 w 1546"/>
                    <a:gd name="T21" fmla="*/ 736 h 1110"/>
                    <a:gd name="T22" fmla="*/ 1346 w 1546"/>
                    <a:gd name="T23" fmla="*/ 25 h 1110"/>
                    <a:gd name="T24" fmla="*/ 1311 w 1546"/>
                    <a:gd name="T25" fmla="*/ 4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46" h="1110">
                      <a:moveTo>
                        <a:pt x="1311" y="4"/>
                      </a:moveTo>
                      <a:cubicBezTo>
                        <a:pt x="1242" y="22"/>
                        <a:pt x="1242" y="22"/>
                        <a:pt x="1242" y="22"/>
                      </a:cubicBezTo>
                      <a:cubicBezTo>
                        <a:pt x="1255" y="70"/>
                        <a:pt x="1255" y="70"/>
                        <a:pt x="1255" y="70"/>
                      </a:cubicBezTo>
                      <a:cubicBezTo>
                        <a:pt x="112" y="368"/>
                        <a:pt x="119" y="366"/>
                        <a:pt x="119" y="366"/>
                      </a:cubicBezTo>
                      <a:cubicBezTo>
                        <a:pt x="106" y="318"/>
                        <a:pt x="106" y="318"/>
                        <a:pt x="106" y="318"/>
                      </a:cubicBezTo>
                      <a:cubicBezTo>
                        <a:pt x="31" y="338"/>
                        <a:pt x="24" y="339"/>
                        <a:pt x="24" y="339"/>
                      </a:cubicBezTo>
                      <a:cubicBezTo>
                        <a:pt x="9" y="343"/>
                        <a:pt x="0" y="359"/>
                        <a:pt x="4" y="375"/>
                      </a:cubicBezTo>
                      <a:cubicBezTo>
                        <a:pt x="200" y="1086"/>
                        <a:pt x="200" y="1086"/>
                        <a:pt x="200" y="1086"/>
                      </a:cubicBezTo>
                      <a:cubicBezTo>
                        <a:pt x="204" y="1099"/>
                        <a:pt x="219" y="1110"/>
                        <a:pt x="235" y="1105"/>
                      </a:cubicBezTo>
                      <a:cubicBezTo>
                        <a:pt x="1522" y="770"/>
                        <a:pt x="1522" y="770"/>
                        <a:pt x="1522" y="770"/>
                      </a:cubicBezTo>
                      <a:cubicBezTo>
                        <a:pt x="1537" y="766"/>
                        <a:pt x="1546" y="749"/>
                        <a:pt x="1542" y="736"/>
                      </a:cubicBezTo>
                      <a:cubicBezTo>
                        <a:pt x="1346" y="25"/>
                        <a:pt x="1346" y="25"/>
                        <a:pt x="1346" y="25"/>
                      </a:cubicBezTo>
                      <a:cubicBezTo>
                        <a:pt x="1342" y="9"/>
                        <a:pt x="1326" y="0"/>
                        <a:pt x="1311" y="4"/>
                      </a:cubicBezTo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8" name="Freeform 7">
                  <a:extLst>
                    <a:ext uri="{FF2B5EF4-FFF2-40B4-BE49-F238E27FC236}">
                      <a16:creationId xmlns:a16="http://schemas.microsoft.com/office/drawing/2014/main" id="{18FD89ED-EAA1-812D-8B1C-6C2793F9EB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47" y="2207"/>
                  <a:ext cx="340" cy="1261"/>
                </a:xfrm>
                <a:custGeom>
                  <a:avLst/>
                  <a:gdLst>
                    <a:gd name="T0" fmla="*/ 2 w 201"/>
                    <a:gd name="T1" fmla="*/ 0 h 745"/>
                    <a:gd name="T2" fmla="*/ 0 w 201"/>
                    <a:gd name="T3" fmla="*/ 2 h 745"/>
                    <a:gd name="T4" fmla="*/ 195 w 201"/>
                    <a:gd name="T5" fmla="*/ 712 h 745"/>
                    <a:gd name="T6" fmla="*/ 177 w 201"/>
                    <a:gd name="T7" fmla="*/ 745 h 745"/>
                    <a:gd name="T8" fmla="*/ 177 w 201"/>
                    <a:gd name="T9" fmla="*/ 745 h 745"/>
                    <a:gd name="T10" fmla="*/ 198 w 201"/>
                    <a:gd name="T11" fmla="*/ 711 h 745"/>
                    <a:gd name="T12" fmla="*/ 2 w 201"/>
                    <a:gd name="T13" fmla="*/ 0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1" h="745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12"/>
                        <a:pt x="23" y="89"/>
                        <a:pt x="195" y="712"/>
                      </a:cubicBezTo>
                      <a:cubicBezTo>
                        <a:pt x="199" y="725"/>
                        <a:pt x="191" y="740"/>
                        <a:pt x="177" y="745"/>
                      </a:cubicBezTo>
                      <a:cubicBezTo>
                        <a:pt x="177" y="745"/>
                        <a:pt x="177" y="745"/>
                        <a:pt x="177" y="745"/>
                      </a:cubicBezTo>
                      <a:cubicBezTo>
                        <a:pt x="193" y="741"/>
                        <a:pt x="201" y="725"/>
                        <a:pt x="198" y="71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9F9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9" name="Freeform 8">
                  <a:extLst>
                    <a:ext uri="{FF2B5EF4-FFF2-40B4-BE49-F238E27FC236}">
                      <a16:creationId xmlns:a16="http://schemas.microsoft.com/office/drawing/2014/main" id="{58776B7D-53F4-2C91-A64B-43B3EDCB81B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71" y="2210"/>
                  <a:ext cx="2213" cy="1825"/>
                </a:xfrm>
                <a:custGeom>
                  <a:avLst/>
                  <a:gdLst>
                    <a:gd name="T0" fmla="*/ 1108 w 1307"/>
                    <a:gd name="T1" fmla="*/ 0 h 1078"/>
                    <a:gd name="T2" fmla="*/ 0 w 1307"/>
                    <a:gd name="T3" fmla="*/ 1078 h 1078"/>
                    <a:gd name="T4" fmla="*/ 1285 w 1307"/>
                    <a:gd name="T5" fmla="*/ 743 h 1078"/>
                    <a:gd name="T6" fmla="*/ 1303 w 1307"/>
                    <a:gd name="T7" fmla="*/ 710 h 1078"/>
                    <a:gd name="T8" fmla="*/ 1108 w 1307"/>
                    <a:gd name="T9" fmla="*/ 0 h 10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7" h="1078">
                      <a:moveTo>
                        <a:pt x="1108" y="0"/>
                      </a:moveTo>
                      <a:cubicBezTo>
                        <a:pt x="0" y="1078"/>
                        <a:pt x="0" y="1078"/>
                        <a:pt x="0" y="1078"/>
                      </a:cubicBezTo>
                      <a:cubicBezTo>
                        <a:pt x="1192" y="768"/>
                        <a:pt x="1278" y="745"/>
                        <a:pt x="1285" y="743"/>
                      </a:cubicBezTo>
                      <a:cubicBezTo>
                        <a:pt x="1299" y="738"/>
                        <a:pt x="1307" y="723"/>
                        <a:pt x="1303" y="710"/>
                      </a:cubicBezTo>
                      <a:cubicBezTo>
                        <a:pt x="1131" y="87"/>
                        <a:pt x="1110" y="10"/>
                        <a:pt x="1108" y="0"/>
                      </a:cubicBezTo>
                    </a:path>
                  </a:pathLst>
                </a:custGeom>
                <a:solidFill>
                  <a:srgbClr val="EB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0" name="Freeform 9">
                  <a:extLst>
                    <a:ext uri="{FF2B5EF4-FFF2-40B4-BE49-F238E27FC236}">
                      <a16:creationId xmlns:a16="http://schemas.microsoft.com/office/drawing/2014/main" id="{1B15FDB4-FDD6-038A-9FED-07B14969CF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39" y="2195"/>
                  <a:ext cx="1960" cy="591"/>
                </a:xfrm>
                <a:custGeom>
                  <a:avLst/>
                  <a:gdLst>
                    <a:gd name="T0" fmla="*/ 0 w 1960"/>
                    <a:gd name="T1" fmla="*/ 504 h 591"/>
                    <a:gd name="T2" fmla="*/ 24 w 1960"/>
                    <a:gd name="T3" fmla="*/ 591 h 591"/>
                    <a:gd name="T4" fmla="*/ 1960 w 1960"/>
                    <a:gd name="T5" fmla="*/ 86 h 591"/>
                    <a:gd name="T6" fmla="*/ 1937 w 1960"/>
                    <a:gd name="T7" fmla="*/ 0 h 591"/>
                    <a:gd name="T8" fmla="*/ 0 w 1960"/>
                    <a:gd name="T9" fmla="*/ 504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0" h="591">
                      <a:moveTo>
                        <a:pt x="0" y="504"/>
                      </a:moveTo>
                      <a:lnTo>
                        <a:pt x="24" y="591"/>
                      </a:lnTo>
                      <a:lnTo>
                        <a:pt x="1960" y="86"/>
                      </a:lnTo>
                      <a:lnTo>
                        <a:pt x="1937" y="0"/>
                      </a:lnTo>
                      <a:lnTo>
                        <a:pt x="0" y="504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1" name="Freeform 10">
                  <a:extLst>
                    <a:ext uri="{FF2B5EF4-FFF2-40B4-BE49-F238E27FC236}">
                      <a16:creationId xmlns:a16="http://schemas.microsoft.com/office/drawing/2014/main" id="{213855CF-8580-6814-CFB4-E22C972187E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71" y="2303"/>
                  <a:ext cx="2154" cy="1299"/>
                </a:xfrm>
                <a:custGeom>
                  <a:avLst/>
                  <a:gdLst>
                    <a:gd name="T0" fmla="*/ 0 w 2154"/>
                    <a:gd name="T1" fmla="*/ 505 h 1299"/>
                    <a:gd name="T2" fmla="*/ 220 w 2154"/>
                    <a:gd name="T3" fmla="*/ 1299 h 1299"/>
                    <a:gd name="T4" fmla="*/ 2154 w 2154"/>
                    <a:gd name="T5" fmla="*/ 796 h 1299"/>
                    <a:gd name="T6" fmla="*/ 1933 w 2154"/>
                    <a:gd name="T7" fmla="*/ 0 h 1299"/>
                    <a:gd name="T8" fmla="*/ 0 w 2154"/>
                    <a:gd name="T9" fmla="*/ 505 h 1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54" h="1299">
                      <a:moveTo>
                        <a:pt x="0" y="505"/>
                      </a:moveTo>
                      <a:lnTo>
                        <a:pt x="220" y="1299"/>
                      </a:lnTo>
                      <a:lnTo>
                        <a:pt x="2154" y="796"/>
                      </a:lnTo>
                      <a:lnTo>
                        <a:pt x="1933" y="0"/>
                      </a:lnTo>
                      <a:lnTo>
                        <a:pt x="0" y="505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2" name="Freeform 11">
                  <a:extLst>
                    <a:ext uri="{FF2B5EF4-FFF2-40B4-BE49-F238E27FC236}">
                      <a16:creationId xmlns:a16="http://schemas.microsoft.com/office/drawing/2014/main" id="{11EA45D6-16FC-D3E9-C03A-3259032AAE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65" y="3312"/>
                  <a:ext cx="684" cy="461"/>
                </a:xfrm>
                <a:custGeom>
                  <a:avLst/>
                  <a:gdLst>
                    <a:gd name="T0" fmla="*/ 0 w 684"/>
                    <a:gd name="T1" fmla="*/ 158 h 461"/>
                    <a:gd name="T2" fmla="*/ 85 w 684"/>
                    <a:gd name="T3" fmla="*/ 461 h 461"/>
                    <a:gd name="T4" fmla="*/ 684 w 684"/>
                    <a:gd name="T5" fmla="*/ 303 h 461"/>
                    <a:gd name="T6" fmla="*/ 601 w 684"/>
                    <a:gd name="T7" fmla="*/ 0 h 461"/>
                    <a:gd name="T8" fmla="*/ 0 w 684"/>
                    <a:gd name="T9" fmla="*/ 158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4" h="461">
                      <a:moveTo>
                        <a:pt x="0" y="158"/>
                      </a:moveTo>
                      <a:lnTo>
                        <a:pt x="85" y="461"/>
                      </a:lnTo>
                      <a:lnTo>
                        <a:pt x="684" y="303"/>
                      </a:lnTo>
                      <a:lnTo>
                        <a:pt x="601" y="0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3" name="Freeform 12">
                  <a:extLst>
                    <a:ext uri="{FF2B5EF4-FFF2-40B4-BE49-F238E27FC236}">
                      <a16:creationId xmlns:a16="http://schemas.microsoft.com/office/drawing/2014/main" id="{070326EB-3744-6A57-A300-19657052539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62" y="3309"/>
                  <a:ext cx="690" cy="467"/>
                </a:xfrm>
                <a:custGeom>
                  <a:avLst/>
                  <a:gdLst>
                    <a:gd name="T0" fmla="*/ 2 w 408"/>
                    <a:gd name="T1" fmla="*/ 95 h 276"/>
                    <a:gd name="T2" fmla="*/ 3 w 408"/>
                    <a:gd name="T3" fmla="*/ 97 h 276"/>
                    <a:gd name="T4" fmla="*/ 355 w 408"/>
                    <a:gd name="T5" fmla="*/ 5 h 276"/>
                    <a:gd name="T6" fmla="*/ 403 w 408"/>
                    <a:gd name="T7" fmla="*/ 180 h 276"/>
                    <a:gd name="T8" fmla="*/ 53 w 408"/>
                    <a:gd name="T9" fmla="*/ 271 h 276"/>
                    <a:gd name="T10" fmla="*/ 5 w 408"/>
                    <a:gd name="T11" fmla="*/ 94 h 276"/>
                    <a:gd name="T12" fmla="*/ 2 w 408"/>
                    <a:gd name="T13" fmla="*/ 95 h 276"/>
                    <a:gd name="T14" fmla="*/ 3 w 408"/>
                    <a:gd name="T15" fmla="*/ 97 h 276"/>
                    <a:gd name="T16" fmla="*/ 2 w 408"/>
                    <a:gd name="T17" fmla="*/ 95 h 276"/>
                    <a:gd name="T18" fmla="*/ 0 w 408"/>
                    <a:gd name="T19" fmla="*/ 95 h 276"/>
                    <a:gd name="T20" fmla="*/ 50 w 408"/>
                    <a:gd name="T21" fmla="*/ 274 h 276"/>
                    <a:gd name="T22" fmla="*/ 52 w 408"/>
                    <a:gd name="T23" fmla="*/ 276 h 276"/>
                    <a:gd name="T24" fmla="*/ 406 w 408"/>
                    <a:gd name="T25" fmla="*/ 184 h 276"/>
                    <a:gd name="T26" fmla="*/ 408 w 408"/>
                    <a:gd name="T27" fmla="*/ 182 h 276"/>
                    <a:gd name="T28" fmla="*/ 408 w 408"/>
                    <a:gd name="T29" fmla="*/ 181 h 276"/>
                    <a:gd name="T30" fmla="*/ 359 w 408"/>
                    <a:gd name="T31" fmla="*/ 2 h 276"/>
                    <a:gd name="T32" fmla="*/ 356 w 408"/>
                    <a:gd name="T33" fmla="*/ 0 h 276"/>
                    <a:gd name="T34" fmla="*/ 2 w 408"/>
                    <a:gd name="T35" fmla="*/ 92 h 276"/>
                    <a:gd name="T36" fmla="*/ 0 w 408"/>
                    <a:gd name="T37" fmla="*/ 93 h 276"/>
                    <a:gd name="T38" fmla="*/ 0 w 408"/>
                    <a:gd name="T39" fmla="*/ 95 h 276"/>
                    <a:gd name="T40" fmla="*/ 2 w 408"/>
                    <a:gd name="T41" fmla="*/ 95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8" h="276">
                      <a:moveTo>
                        <a:pt x="2" y="95"/>
                      </a:moveTo>
                      <a:cubicBezTo>
                        <a:pt x="3" y="97"/>
                        <a:pt x="3" y="97"/>
                        <a:pt x="3" y="97"/>
                      </a:cubicBezTo>
                      <a:cubicBezTo>
                        <a:pt x="355" y="5"/>
                        <a:pt x="355" y="5"/>
                        <a:pt x="355" y="5"/>
                      </a:cubicBezTo>
                      <a:cubicBezTo>
                        <a:pt x="403" y="180"/>
                        <a:pt x="403" y="180"/>
                        <a:pt x="403" y="180"/>
                      </a:cubicBezTo>
                      <a:cubicBezTo>
                        <a:pt x="53" y="271"/>
                        <a:pt x="53" y="271"/>
                        <a:pt x="53" y="271"/>
                      </a:cubicBezTo>
                      <a:cubicBezTo>
                        <a:pt x="5" y="94"/>
                        <a:pt x="5" y="94"/>
                        <a:pt x="5" y="94"/>
                      </a:cubicBezTo>
                      <a:cubicBezTo>
                        <a:pt x="2" y="95"/>
                        <a:pt x="2" y="95"/>
                        <a:pt x="2" y="95"/>
                      </a:cubicBezTo>
                      <a:cubicBezTo>
                        <a:pt x="3" y="97"/>
                        <a:pt x="3" y="97"/>
                        <a:pt x="3" y="97"/>
                      </a:cubicBezTo>
                      <a:cubicBezTo>
                        <a:pt x="2" y="95"/>
                        <a:pt x="2" y="95"/>
                        <a:pt x="2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50" y="274"/>
                        <a:pt x="50" y="274"/>
                        <a:pt x="50" y="274"/>
                      </a:cubicBezTo>
                      <a:cubicBezTo>
                        <a:pt x="50" y="275"/>
                        <a:pt x="51" y="276"/>
                        <a:pt x="52" y="276"/>
                      </a:cubicBezTo>
                      <a:cubicBezTo>
                        <a:pt x="406" y="184"/>
                        <a:pt x="406" y="184"/>
                        <a:pt x="406" y="184"/>
                      </a:cubicBezTo>
                      <a:cubicBezTo>
                        <a:pt x="407" y="183"/>
                        <a:pt x="407" y="183"/>
                        <a:pt x="408" y="182"/>
                      </a:cubicBezTo>
                      <a:cubicBezTo>
                        <a:pt x="408" y="182"/>
                        <a:pt x="408" y="181"/>
                        <a:pt x="408" y="181"/>
                      </a:cubicBezTo>
                      <a:cubicBezTo>
                        <a:pt x="359" y="2"/>
                        <a:pt x="359" y="2"/>
                        <a:pt x="359" y="2"/>
                      </a:cubicBezTo>
                      <a:cubicBezTo>
                        <a:pt x="358" y="0"/>
                        <a:pt x="357" y="0"/>
                        <a:pt x="356" y="0"/>
                      </a:cubicBezTo>
                      <a:cubicBezTo>
                        <a:pt x="2" y="92"/>
                        <a:pt x="2" y="92"/>
                        <a:pt x="2" y="92"/>
                      </a:cubicBezTo>
                      <a:cubicBezTo>
                        <a:pt x="1" y="92"/>
                        <a:pt x="1" y="93"/>
                        <a:pt x="0" y="93"/>
                      </a:cubicBezTo>
                      <a:cubicBezTo>
                        <a:pt x="0" y="94"/>
                        <a:pt x="0" y="95"/>
                        <a:pt x="0" y="95"/>
                      </a:cubicBezTo>
                      <a:lnTo>
                        <a:pt x="2" y="95"/>
                      </a:lnTo>
                      <a:close/>
                    </a:path>
                  </a:pathLst>
                </a:custGeom>
                <a:solidFill>
                  <a:srgbClr val="D0D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4" name="Freeform 13">
                  <a:extLst>
                    <a:ext uri="{FF2B5EF4-FFF2-40B4-BE49-F238E27FC236}">
                      <a16:creationId xmlns:a16="http://schemas.microsoft.com/office/drawing/2014/main" id="{6D2743CF-5EC6-1327-394F-5529FF61022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68" y="2300"/>
                  <a:ext cx="2160" cy="1307"/>
                </a:xfrm>
                <a:custGeom>
                  <a:avLst/>
                  <a:gdLst>
                    <a:gd name="T0" fmla="*/ 2 w 1276"/>
                    <a:gd name="T1" fmla="*/ 300 h 772"/>
                    <a:gd name="T2" fmla="*/ 3 w 1276"/>
                    <a:gd name="T3" fmla="*/ 302 h 772"/>
                    <a:gd name="T4" fmla="*/ 1143 w 1276"/>
                    <a:gd name="T5" fmla="*/ 5 h 772"/>
                    <a:gd name="T6" fmla="*/ 1271 w 1276"/>
                    <a:gd name="T7" fmla="*/ 470 h 772"/>
                    <a:gd name="T8" fmla="*/ 133 w 1276"/>
                    <a:gd name="T9" fmla="*/ 767 h 772"/>
                    <a:gd name="T10" fmla="*/ 5 w 1276"/>
                    <a:gd name="T11" fmla="*/ 299 h 772"/>
                    <a:gd name="T12" fmla="*/ 2 w 1276"/>
                    <a:gd name="T13" fmla="*/ 300 h 772"/>
                    <a:gd name="T14" fmla="*/ 3 w 1276"/>
                    <a:gd name="T15" fmla="*/ 302 h 772"/>
                    <a:gd name="T16" fmla="*/ 2 w 1276"/>
                    <a:gd name="T17" fmla="*/ 300 h 772"/>
                    <a:gd name="T18" fmla="*/ 0 w 1276"/>
                    <a:gd name="T19" fmla="*/ 301 h 772"/>
                    <a:gd name="T20" fmla="*/ 130 w 1276"/>
                    <a:gd name="T21" fmla="*/ 770 h 772"/>
                    <a:gd name="T22" fmla="*/ 132 w 1276"/>
                    <a:gd name="T23" fmla="*/ 772 h 772"/>
                    <a:gd name="T24" fmla="*/ 1274 w 1276"/>
                    <a:gd name="T25" fmla="*/ 474 h 772"/>
                    <a:gd name="T26" fmla="*/ 1276 w 1276"/>
                    <a:gd name="T27" fmla="*/ 473 h 772"/>
                    <a:gd name="T28" fmla="*/ 1276 w 1276"/>
                    <a:gd name="T29" fmla="*/ 471 h 772"/>
                    <a:gd name="T30" fmla="*/ 1147 w 1276"/>
                    <a:gd name="T31" fmla="*/ 2 h 772"/>
                    <a:gd name="T32" fmla="*/ 1144 w 1276"/>
                    <a:gd name="T33" fmla="*/ 0 h 772"/>
                    <a:gd name="T34" fmla="*/ 2 w 1276"/>
                    <a:gd name="T35" fmla="*/ 298 h 772"/>
                    <a:gd name="T36" fmla="*/ 0 w 1276"/>
                    <a:gd name="T37" fmla="*/ 299 h 772"/>
                    <a:gd name="T38" fmla="*/ 0 w 1276"/>
                    <a:gd name="T39" fmla="*/ 301 h 772"/>
                    <a:gd name="T40" fmla="*/ 2 w 1276"/>
                    <a:gd name="T41" fmla="*/ 300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6" h="772">
                      <a:moveTo>
                        <a:pt x="2" y="300"/>
                      </a:moveTo>
                      <a:cubicBezTo>
                        <a:pt x="3" y="302"/>
                        <a:pt x="3" y="302"/>
                        <a:pt x="3" y="302"/>
                      </a:cubicBezTo>
                      <a:cubicBezTo>
                        <a:pt x="1143" y="5"/>
                        <a:pt x="1143" y="5"/>
                        <a:pt x="1143" y="5"/>
                      </a:cubicBezTo>
                      <a:cubicBezTo>
                        <a:pt x="1271" y="470"/>
                        <a:pt x="1271" y="470"/>
                        <a:pt x="1271" y="470"/>
                      </a:cubicBezTo>
                      <a:cubicBezTo>
                        <a:pt x="133" y="767"/>
                        <a:pt x="133" y="767"/>
                        <a:pt x="133" y="767"/>
                      </a:cubicBezTo>
                      <a:cubicBezTo>
                        <a:pt x="5" y="299"/>
                        <a:pt x="5" y="299"/>
                        <a:pt x="5" y="299"/>
                      </a:cubicBezTo>
                      <a:cubicBezTo>
                        <a:pt x="2" y="300"/>
                        <a:pt x="2" y="300"/>
                        <a:pt x="2" y="300"/>
                      </a:cubicBezTo>
                      <a:cubicBezTo>
                        <a:pt x="3" y="302"/>
                        <a:pt x="3" y="302"/>
                        <a:pt x="3" y="302"/>
                      </a:cubicBezTo>
                      <a:cubicBezTo>
                        <a:pt x="2" y="300"/>
                        <a:pt x="2" y="300"/>
                        <a:pt x="2" y="30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130" y="770"/>
                        <a:pt x="130" y="770"/>
                        <a:pt x="130" y="770"/>
                      </a:cubicBezTo>
                      <a:cubicBezTo>
                        <a:pt x="130" y="771"/>
                        <a:pt x="131" y="772"/>
                        <a:pt x="132" y="772"/>
                      </a:cubicBezTo>
                      <a:cubicBezTo>
                        <a:pt x="1274" y="474"/>
                        <a:pt x="1274" y="474"/>
                        <a:pt x="1274" y="474"/>
                      </a:cubicBezTo>
                      <a:cubicBezTo>
                        <a:pt x="1275" y="474"/>
                        <a:pt x="1275" y="473"/>
                        <a:pt x="1276" y="473"/>
                      </a:cubicBezTo>
                      <a:cubicBezTo>
                        <a:pt x="1276" y="472"/>
                        <a:pt x="1276" y="472"/>
                        <a:pt x="1276" y="471"/>
                      </a:cubicBezTo>
                      <a:cubicBezTo>
                        <a:pt x="1147" y="2"/>
                        <a:pt x="1147" y="2"/>
                        <a:pt x="1147" y="2"/>
                      </a:cubicBezTo>
                      <a:cubicBezTo>
                        <a:pt x="1146" y="1"/>
                        <a:pt x="1145" y="0"/>
                        <a:pt x="1144" y="0"/>
                      </a:cubicBezTo>
                      <a:cubicBezTo>
                        <a:pt x="2" y="298"/>
                        <a:pt x="2" y="298"/>
                        <a:pt x="2" y="298"/>
                      </a:cubicBezTo>
                      <a:cubicBezTo>
                        <a:pt x="1" y="298"/>
                        <a:pt x="1" y="298"/>
                        <a:pt x="0" y="299"/>
                      </a:cubicBezTo>
                      <a:cubicBezTo>
                        <a:pt x="0" y="299"/>
                        <a:pt x="0" y="300"/>
                        <a:pt x="0" y="301"/>
                      </a:cubicBezTo>
                      <a:lnTo>
                        <a:pt x="2" y="300"/>
                      </a:lnTo>
                      <a:close/>
                    </a:path>
                  </a:pathLst>
                </a:custGeom>
                <a:solidFill>
                  <a:srgbClr val="D0D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5" name="Freeform 14">
                  <a:extLst>
                    <a:ext uri="{FF2B5EF4-FFF2-40B4-BE49-F238E27FC236}">
                      <a16:creationId xmlns:a16="http://schemas.microsoft.com/office/drawing/2014/main" id="{86E2F2AF-F342-8E37-F5E8-799A9EC83D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89" y="3090"/>
                  <a:ext cx="669" cy="280"/>
                </a:xfrm>
                <a:custGeom>
                  <a:avLst/>
                  <a:gdLst>
                    <a:gd name="T0" fmla="*/ 395 w 395"/>
                    <a:gd name="T1" fmla="*/ 60 h 165"/>
                    <a:gd name="T2" fmla="*/ 390 w 395"/>
                    <a:gd name="T3" fmla="*/ 69 h 165"/>
                    <a:gd name="T4" fmla="*/ 25 w 395"/>
                    <a:gd name="T5" fmla="*/ 164 h 165"/>
                    <a:gd name="T6" fmla="*/ 16 w 395"/>
                    <a:gd name="T7" fmla="*/ 159 h 165"/>
                    <a:gd name="T8" fmla="*/ 1 w 395"/>
                    <a:gd name="T9" fmla="*/ 104 h 165"/>
                    <a:gd name="T10" fmla="*/ 7 w 395"/>
                    <a:gd name="T11" fmla="*/ 96 h 165"/>
                    <a:gd name="T12" fmla="*/ 371 w 395"/>
                    <a:gd name="T13" fmla="*/ 1 h 165"/>
                    <a:gd name="T14" fmla="*/ 379 w 395"/>
                    <a:gd name="T15" fmla="*/ 5 h 165"/>
                    <a:gd name="T16" fmla="*/ 395 w 395"/>
                    <a:gd name="T17" fmla="*/ 6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5" h="165">
                      <a:moveTo>
                        <a:pt x="395" y="60"/>
                      </a:moveTo>
                      <a:cubicBezTo>
                        <a:pt x="395" y="64"/>
                        <a:pt x="393" y="68"/>
                        <a:pt x="390" y="69"/>
                      </a:cubicBezTo>
                      <a:cubicBezTo>
                        <a:pt x="25" y="164"/>
                        <a:pt x="25" y="164"/>
                        <a:pt x="25" y="164"/>
                      </a:cubicBezTo>
                      <a:cubicBezTo>
                        <a:pt x="22" y="165"/>
                        <a:pt x="17" y="162"/>
                        <a:pt x="16" y="159"/>
                      </a:cubicBezTo>
                      <a:cubicBezTo>
                        <a:pt x="1" y="104"/>
                        <a:pt x="1" y="104"/>
                        <a:pt x="1" y="104"/>
                      </a:cubicBezTo>
                      <a:cubicBezTo>
                        <a:pt x="0" y="101"/>
                        <a:pt x="3" y="97"/>
                        <a:pt x="7" y="96"/>
                      </a:cubicBezTo>
                      <a:cubicBezTo>
                        <a:pt x="371" y="1"/>
                        <a:pt x="371" y="1"/>
                        <a:pt x="371" y="1"/>
                      </a:cubicBezTo>
                      <a:cubicBezTo>
                        <a:pt x="374" y="0"/>
                        <a:pt x="379" y="2"/>
                        <a:pt x="379" y="5"/>
                      </a:cubicBezTo>
                      <a:cubicBezTo>
                        <a:pt x="395" y="60"/>
                        <a:pt x="395" y="60"/>
                        <a:pt x="39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6" name="Freeform 15">
                  <a:extLst>
                    <a:ext uri="{FF2B5EF4-FFF2-40B4-BE49-F238E27FC236}">
                      <a16:creationId xmlns:a16="http://schemas.microsoft.com/office/drawing/2014/main" id="{F1D084AC-020C-0DC3-03E9-89FA8430E5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05" y="2799"/>
                  <a:ext cx="140" cy="136"/>
                </a:xfrm>
                <a:custGeom>
                  <a:avLst/>
                  <a:gdLst>
                    <a:gd name="T0" fmla="*/ 82 w 83"/>
                    <a:gd name="T1" fmla="*/ 59 h 80"/>
                    <a:gd name="T2" fmla="*/ 76 w 83"/>
                    <a:gd name="T3" fmla="*/ 65 h 80"/>
                    <a:gd name="T4" fmla="*/ 22 w 83"/>
                    <a:gd name="T5" fmla="*/ 79 h 80"/>
                    <a:gd name="T6" fmla="*/ 16 w 83"/>
                    <a:gd name="T7" fmla="*/ 76 h 80"/>
                    <a:gd name="T8" fmla="*/ 1 w 83"/>
                    <a:gd name="T9" fmla="*/ 23 h 80"/>
                    <a:gd name="T10" fmla="*/ 5 w 83"/>
                    <a:gd name="T11" fmla="*/ 15 h 80"/>
                    <a:gd name="T12" fmla="*/ 59 w 83"/>
                    <a:gd name="T13" fmla="*/ 1 h 80"/>
                    <a:gd name="T14" fmla="*/ 67 w 83"/>
                    <a:gd name="T15" fmla="*/ 6 h 80"/>
                    <a:gd name="T16" fmla="*/ 82 w 83"/>
                    <a:gd name="T17" fmla="*/ 5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80">
                      <a:moveTo>
                        <a:pt x="82" y="59"/>
                      </a:moveTo>
                      <a:cubicBezTo>
                        <a:pt x="83" y="62"/>
                        <a:pt x="80" y="64"/>
                        <a:pt x="76" y="65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19" y="80"/>
                        <a:pt x="17" y="80"/>
                        <a:pt x="16" y="76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20"/>
                        <a:pt x="1" y="16"/>
                        <a:pt x="5" y="15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2" y="0"/>
                        <a:pt x="66" y="3"/>
                        <a:pt x="67" y="6"/>
                      </a:cubicBezTo>
                      <a:cubicBezTo>
                        <a:pt x="82" y="59"/>
                        <a:pt x="82" y="59"/>
                        <a:pt x="82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7" name="Freeform 16">
                  <a:extLst>
                    <a:ext uri="{FF2B5EF4-FFF2-40B4-BE49-F238E27FC236}">
                      <a16:creationId xmlns:a16="http://schemas.microsoft.com/office/drawing/2014/main" id="{2E14D8BB-B55D-3C9F-D7A7-86B8C5B225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40" y="2762"/>
                  <a:ext cx="146" cy="137"/>
                </a:xfrm>
                <a:custGeom>
                  <a:avLst/>
                  <a:gdLst>
                    <a:gd name="T0" fmla="*/ 85 w 86"/>
                    <a:gd name="T1" fmla="*/ 59 h 81"/>
                    <a:gd name="T2" fmla="*/ 80 w 86"/>
                    <a:gd name="T3" fmla="*/ 65 h 81"/>
                    <a:gd name="T4" fmla="*/ 22 w 86"/>
                    <a:gd name="T5" fmla="*/ 80 h 81"/>
                    <a:gd name="T6" fmla="*/ 16 w 86"/>
                    <a:gd name="T7" fmla="*/ 77 h 81"/>
                    <a:gd name="T8" fmla="*/ 1 w 86"/>
                    <a:gd name="T9" fmla="*/ 24 h 81"/>
                    <a:gd name="T10" fmla="*/ 5 w 86"/>
                    <a:gd name="T11" fmla="*/ 16 h 81"/>
                    <a:gd name="T12" fmla="*/ 62 w 86"/>
                    <a:gd name="T13" fmla="*/ 1 h 81"/>
                    <a:gd name="T14" fmla="*/ 71 w 86"/>
                    <a:gd name="T15" fmla="*/ 6 h 81"/>
                    <a:gd name="T16" fmla="*/ 85 w 86"/>
                    <a:gd name="T17" fmla="*/ 5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9"/>
                      </a:moveTo>
                      <a:cubicBezTo>
                        <a:pt x="86" y="63"/>
                        <a:pt x="83" y="64"/>
                        <a:pt x="80" y="65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19" y="81"/>
                        <a:pt x="17" y="81"/>
                        <a:pt x="16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5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6" y="0"/>
                        <a:pt x="70" y="3"/>
                        <a:pt x="71" y="6"/>
                      </a:cubicBezTo>
                      <a:cubicBezTo>
                        <a:pt x="85" y="59"/>
                        <a:pt x="85" y="59"/>
                        <a:pt x="85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8" name="Freeform 17">
                  <a:extLst>
                    <a:ext uri="{FF2B5EF4-FFF2-40B4-BE49-F238E27FC236}">
                      <a16:creationId xmlns:a16="http://schemas.microsoft.com/office/drawing/2014/main" id="{EC86337F-0741-731E-E89F-CBA499EA85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82" y="2726"/>
                  <a:ext cx="144" cy="137"/>
                </a:xfrm>
                <a:custGeom>
                  <a:avLst/>
                  <a:gdLst>
                    <a:gd name="T0" fmla="*/ 84 w 85"/>
                    <a:gd name="T1" fmla="*/ 59 h 81"/>
                    <a:gd name="T2" fmla="*/ 79 w 85"/>
                    <a:gd name="T3" fmla="*/ 65 h 81"/>
                    <a:gd name="T4" fmla="*/ 21 w 85"/>
                    <a:gd name="T5" fmla="*/ 80 h 81"/>
                    <a:gd name="T6" fmla="*/ 15 w 85"/>
                    <a:gd name="T7" fmla="*/ 77 h 81"/>
                    <a:gd name="T8" fmla="*/ 0 w 85"/>
                    <a:gd name="T9" fmla="*/ 24 h 81"/>
                    <a:gd name="T10" fmla="*/ 4 w 85"/>
                    <a:gd name="T11" fmla="*/ 16 h 81"/>
                    <a:gd name="T12" fmla="*/ 61 w 85"/>
                    <a:gd name="T13" fmla="*/ 1 h 81"/>
                    <a:gd name="T14" fmla="*/ 70 w 85"/>
                    <a:gd name="T15" fmla="*/ 6 h 81"/>
                    <a:gd name="T16" fmla="*/ 84 w 85"/>
                    <a:gd name="T17" fmla="*/ 5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81">
                      <a:moveTo>
                        <a:pt x="84" y="59"/>
                      </a:moveTo>
                      <a:cubicBezTo>
                        <a:pt x="85" y="62"/>
                        <a:pt x="82" y="64"/>
                        <a:pt x="79" y="65"/>
                      </a:cubicBezTo>
                      <a:cubicBezTo>
                        <a:pt x="21" y="80"/>
                        <a:pt x="21" y="80"/>
                        <a:pt x="21" y="80"/>
                      </a:cubicBezTo>
                      <a:cubicBezTo>
                        <a:pt x="18" y="81"/>
                        <a:pt x="16" y="80"/>
                        <a:pt x="15" y="7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0"/>
                        <a:pt x="0" y="17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4" y="0"/>
                        <a:pt x="69" y="2"/>
                        <a:pt x="70" y="6"/>
                      </a:cubicBezTo>
                      <a:cubicBezTo>
                        <a:pt x="84" y="59"/>
                        <a:pt x="84" y="59"/>
                        <a:pt x="84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9" name="Freeform 18">
                  <a:extLst>
                    <a:ext uri="{FF2B5EF4-FFF2-40B4-BE49-F238E27FC236}">
                      <a16:creationId xmlns:a16="http://schemas.microsoft.com/office/drawing/2014/main" id="{8633F84F-7A86-59CA-1979-31B033DAE5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23" y="2689"/>
                  <a:ext cx="146" cy="137"/>
                </a:xfrm>
                <a:custGeom>
                  <a:avLst/>
                  <a:gdLst>
                    <a:gd name="T0" fmla="*/ 85 w 86"/>
                    <a:gd name="T1" fmla="*/ 59 h 81"/>
                    <a:gd name="T2" fmla="*/ 79 w 86"/>
                    <a:gd name="T3" fmla="*/ 65 h 81"/>
                    <a:gd name="T4" fmla="*/ 22 w 86"/>
                    <a:gd name="T5" fmla="*/ 80 h 81"/>
                    <a:gd name="T6" fmla="*/ 15 w 86"/>
                    <a:gd name="T7" fmla="*/ 77 h 81"/>
                    <a:gd name="T8" fmla="*/ 1 w 86"/>
                    <a:gd name="T9" fmla="*/ 24 h 81"/>
                    <a:gd name="T10" fmla="*/ 4 w 86"/>
                    <a:gd name="T11" fmla="*/ 16 h 81"/>
                    <a:gd name="T12" fmla="*/ 61 w 86"/>
                    <a:gd name="T13" fmla="*/ 1 h 81"/>
                    <a:gd name="T14" fmla="*/ 70 w 86"/>
                    <a:gd name="T15" fmla="*/ 6 h 81"/>
                    <a:gd name="T16" fmla="*/ 85 w 86"/>
                    <a:gd name="T17" fmla="*/ 5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9"/>
                      </a:moveTo>
                      <a:cubicBezTo>
                        <a:pt x="86" y="62"/>
                        <a:pt x="82" y="64"/>
                        <a:pt x="79" y="65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18" y="81"/>
                        <a:pt x="16" y="80"/>
                        <a:pt x="15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5" y="59"/>
                        <a:pt x="85" y="59"/>
                        <a:pt x="85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0" name="Freeform 19">
                  <a:extLst>
                    <a:ext uri="{FF2B5EF4-FFF2-40B4-BE49-F238E27FC236}">
                      <a16:creationId xmlns:a16="http://schemas.microsoft.com/office/drawing/2014/main" id="{0391F00C-C366-C74C-49F9-E83DA6C3388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63" y="2652"/>
                  <a:ext cx="146" cy="137"/>
                </a:xfrm>
                <a:custGeom>
                  <a:avLst/>
                  <a:gdLst>
                    <a:gd name="T0" fmla="*/ 85 w 86"/>
                    <a:gd name="T1" fmla="*/ 59 h 81"/>
                    <a:gd name="T2" fmla="*/ 79 w 86"/>
                    <a:gd name="T3" fmla="*/ 65 h 81"/>
                    <a:gd name="T4" fmla="*/ 22 w 86"/>
                    <a:gd name="T5" fmla="*/ 80 h 81"/>
                    <a:gd name="T6" fmla="*/ 16 w 86"/>
                    <a:gd name="T7" fmla="*/ 77 h 81"/>
                    <a:gd name="T8" fmla="*/ 1 w 86"/>
                    <a:gd name="T9" fmla="*/ 24 h 81"/>
                    <a:gd name="T10" fmla="*/ 4 w 86"/>
                    <a:gd name="T11" fmla="*/ 16 h 81"/>
                    <a:gd name="T12" fmla="*/ 62 w 86"/>
                    <a:gd name="T13" fmla="*/ 1 h 81"/>
                    <a:gd name="T14" fmla="*/ 71 w 86"/>
                    <a:gd name="T15" fmla="*/ 6 h 81"/>
                    <a:gd name="T16" fmla="*/ 85 w 86"/>
                    <a:gd name="T17" fmla="*/ 5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9"/>
                      </a:moveTo>
                      <a:cubicBezTo>
                        <a:pt x="86" y="63"/>
                        <a:pt x="83" y="64"/>
                        <a:pt x="79" y="65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19" y="81"/>
                        <a:pt x="17" y="81"/>
                        <a:pt x="16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3"/>
                        <a:pt x="71" y="6"/>
                      </a:cubicBezTo>
                      <a:cubicBezTo>
                        <a:pt x="85" y="59"/>
                        <a:pt x="85" y="59"/>
                        <a:pt x="85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1" name="Freeform 20">
                  <a:extLst>
                    <a:ext uri="{FF2B5EF4-FFF2-40B4-BE49-F238E27FC236}">
                      <a16:creationId xmlns:a16="http://schemas.microsoft.com/office/drawing/2014/main" id="{296C1A37-D749-3F6D-89ED-0CF83CEAD7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06" y="2618"/>
                  <a:ext cx="138" cy="134"/>
                </a:xfrm>
                <a:custGeom>
                  <a:avLst/>
                  <a:gdLst>
                    <a:gd name="T0" fmla="*/ 81 w 82"/>
                    <a:gd name="T1" fmla="*/ 58 h 79"/>
                    <a:gd name="T2" fmla="*/ 75 w 82"/>
                    <a:gd name="T3" fmla="*/ 65 h 79"/>
                    <a:gd name="T4" fmla="*/ 23 w 82"/>
                    <a:gd name="T5" fmla="*/ 78 h 79"/>
                    <a:gd name="T6" fmla="*/ 15 w 82"/>
                    <a:gd name="T7" fmla="*/ 76 h 79"/>
                    <a:gd name="T8" fmla="*/ 0 w 82"/>
                    <a:gd name="T9" fmla="*/ 23 h 79"/>
                    <a:gd name="T10" fmla="*/ 6 w 82"/>
                    <a:gd name="T11" fmla="*/ 14 h 79"/>
                    <a:gd name="T12" fmla="*/ 57 w 82"/>
                    <a:gd name="T13" fmla="*/ 1 h 79"/>
                    <a:gd name="T14" fmla="*/ 66 w 82"/>
                    <a:gd name="T15" fmla="*/ 6 h 79"/>
                    <a:gd name="T16" fmla="*/ 81 w 82"/>
                    <a:gd name="T17" fmla="*/ 5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" h="79">
                      <a:moveTo>
                        <a:pt x="81" y="58"/>
                      </a:moveTo>
                      <a:cubicBezTo>
                        <a:pt x="82" y="62"/>
                        <a:pt x="79" y="64"/>
                        <a:pt x="75" y="65"/>
                      </a:cubicBezTo>
                      <a:cubicBezTo>
                        <a:pt x="23" y="78"/>
                        <a:pt x="23" y="78"/>
                        <a:pt x="23" y="78"/>
                      </a:cubicBezTo>
                      <a:cubicBezTo>
                        <a:pt x="18" y="79"/>
                        <a:pt x="16" y="79"/>
                        <a:pt x="15" y="76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9"/>
                        <a:pt x="0" y="15"/>
                        <a:pt x="6" y="14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61" y="0"/>
                        <a:pt x="65" y="2"/>
                        <a:pt x="66" y="6"/>
                      </a:cubicBezTo>
                      <a:cubicBezTo>
                        <a:pt x="81" y="58"/>
                        <a:pt x="81" y="58"/>
                        <a:pt x="81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2" name="Freeform 21">
                  <a:extLst>
                    <a:ext uri="{FF2B5EF4-FFF2-40B4-BE49-F238E27FC236}">
                      <a16:creationId xmlns:a16="http://schemas.microsoft.com/office/drawing/2014/main" id="{720CE64F-75F2-CC41-7421-A32916C215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46" y="2581"/>
                  <a:ext cx="139" cy="134"/>
                </a:xfrm>
                <a:custGeom>
                  <a:avLst/>
                  <a:gdLst>
                    <a:gd name="T0" fmla="*/ 81 w 82"/>
                    <a:gd name="T1" fmla="*/ 59 h 79"/>
                    <a:gd name="T2" fmla="*/ 75 w 82"/>
                    <a:gd name="T3" fmla="*/ 65 h 79"/>
                    <a:gd name="T4" fmla="*/ 23 w 82"/>
                    <a:gd name="T5" fmla="*/ 78 h 79"/>
                    <a:gd name="T6" fmla="*/ 15 w 82"/>
                    <a:gd name="T7" fmla="*/ 76 h 79"/>
                    <a:gd name="T8" fmla="*/ 0 w 82"/>
                    <a:gd name="T9" fmla="*/ 23 h 79"/>
                    <a:gd name="T10" fmla="*/ 6 w 82"/>
                    <a:gd name="T11" fmla="*/ 14 h 79"/>
                    <a:gd name="T12" fmla="*/ 58 w 82"/>
                    <a:gd name="T13" fmla="*/ 1 h 79"/>
                    <a:gd name="T14" fmla="*/ 67 w 82"/>
                    <a:gd name="T15" fmla="*/ 6 h 79"/>
                    <a:gd name="T16" fmla="*/ 81 w 82"/>
                    <a:gd name="T17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" h="79">
                      <a:moveTo>
                        <a:pt x="81" y="59"/>
                      </a:moveTo>
                      <a:cubicBezTo>
                        <a:pt x="82" y="62"/>
                        <a:pt x="79" y="64"/>
                        <a:pt x="75" y="65"/>
                      </a:cubicBezTo>
                      <a:cubicBezTo>
                        <a:pt x="23" y="78"/>
                        <a:pt x="23" y="78"/>
                        <a:pt x="23" y="78"/>
                      </a:cubicBezTo>
                      <a:cubicBezTo>
                        <a:pt x="20" y="79"/>
                        <a:pt x="16" y="79"/>
                        <a:pt x="15" y="76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0"/>
                        <a:pt x="2" y="15"/>
                        <a:pt x="6" y="14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61" y="0"/>
                        <a:pt x="66" y="2"/>
                        <a:pt x="67" y="6"/>
                      </a:cubicBezTo>
                      <a:cubicBezTo>
                        <a:pt x="81" y="59"/>
                        <a:pt x="81" y="59"/>
                        <a:pt x="81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3" name="Freeform 22">
                  <a:extLst>
                    <a:ext uri="{FF2B5EF4-FFF2-40B4-BE49-F238E27FC236}">
                      <a16:creationId xmlns:a16="http://schemas.microsoft.com/office/drawing/2014/main" id="{CE368628-577D-DEB7-2F5F-2731151299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82" y="2544"/>
                  <a:ext cx="145" cy="137"/>
                </a:xfrm>
                <a:custGeom>
                  <a:avLst/>
                  <a:gdLst>
                    <a:gd name="T0" fmla="*/ 85 w 86"/>
                    <a:gd name="T1" fmla="*/ 59 h 81"/>
                    <a:gd name="T2" fmla="*/ 79 w 86"/>
                    <a:gd name="T3" fmla="*/ 65 h 81"/>
                    <a:gd name="T4" fmla="*/ 23 w 86"/>
                    <a:gd name="T5" fmla="*/ 80 h 81"/>
                    <a:gd name="T6" fmla="*/ 15 w 86"/>
                    <a:gd name="T7" fmla="*/ 77 h 81"/>
                    <a:gd name="T8" fmla="*/ 1 w 86"/>
                    <a:gd name="T9" fmla="*/ 24 h 81"/>
                    <a:gd name="T10" fmla="*/ 6 w 86"/>
                    <a:gd name="T11" fmla="*/ 15 h 81"/>
                    <a:gd name="T12" fmla="*/ 61 w 86"/>
                    <a:gd name="T13" fmla="*/ 1 h 81"/>
                    <a:gd name="T14" fmla="*/ 70 w 86"/>
                    <a:gd name="T15" fmla="*/ 6 h 81"/>
                    <a:gd name="T16" fmla="*/ 85 w 86"/>
                    <a:gd name="T17" fmla="*/ 5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9"/>
                      </a:moveTo>
                      <a:cubicBezTo>
                        <a:pt x="86" y="62"/>
                        <a:pt x="82" y="64"/>
                        <a:pt x="79" y="65"/>
                      </a:cubicBezTo>
                      <a:cubicBezTo>
                        <a:pt x="23" y="80"/>
                        <a:pt x="23" y="80"/>
                        <a:pt x="23" y="80"/>
                      </a:cubicBezTo>
                      <a:cubicBezTo>
                        <a:pt x="20" y="80"/>
                        <a:pt x="16" y="81"/>
                        <a:pt x="15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2" y="16"/>
                        <a:pt x="6" y="15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5" y="59"/>
                        <a:pt x="85" y="59"/>
                        <a:pt x="85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4" name="Freeform 23">
                  <a:extLst>
                    <a:ext uri="{FF2B5EF4-FFF2-40B4-BE49-F238E27FC236}">
                      <a16:creationId xmlns:a16="http://schemas.microsoft.com/office/drawing/2014/main" id="{92C0BFD9-51ED-BE78-8DC6-E7AE3D2C26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122" y="2506"/>
                  <a:ext cx="146" cy="137"/>
                </a:xfrm>
                <a:custGeom>
                  <a:avLst/>
                  <a:gdLst>
                    <a:gd name="T0" fmla="*/ 85 w 86"/>
                    <a:gd name="T1" fmla="*/ 59 h 81"/>
                    <a:gd name="T2" fmla="*/ 79 w 86"/>
                    <a:gd name="T3" fmla="*/ 65 h 81"/>
                    <a:gd name="T4" fmla="*/ 24 w 86"/>
                    <a:gd name="T5" fmla="*/ 80 h 81"/>
                    <a:gd name="T6" fmla="*/ 16 w 86"/>
                    <a:gd name="T7" fmla="*/ 77 h 81"/>
                    <a:gd name="T8" fmla="*/ 1 w 86"/>
                    <a:gd name="T9" fmla="*/ 24 h 81"/>
                    <a:gd name="T10" fmla="*/ 6 w 86"/>
                    <a:gd name="T11" fmla="*/ 16 h 81"/>
                    <a:gd name="T12" fmla="*/ 62 w 86"/>
                    <a:gd name="T13" fmla="*/ 1 h 81"/>
                    <a:gd name="T14" fmla="*/ 70 w 86"/>
                    <a:gd name="T15" fmla="*/ 6 h 81"/>
                    <a:gd name="T16" fmla="*/ 85 w 86"/>
                    <a:gd name="T17" fmla="*/ 5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9"/>
                      </a:moveTo>
                      <a:cubicBezTo>
                        <a:pt x="86" y="63"/>
                        <a:pt x="83" y="64"/>
                        <a:pt x="79" y="65"/>
                      </a:cubicBezTo>
                      <a:cubicBezTo>
                        <a:pt x="24" y="80"/>
                        <a:pt x="24" y="80"/>
                        <a:pt x="24" y="80"/>
                      </a:cubicBezTo>
                      <a:cubicBezTo>
                        <a:pt x="20" y="81"/>
                        <a:pt x="16" y="81"/>
                        <a:pt x="16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3" y="17"/>
                        <a:pt x="6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5" y="59"/>
                        <a:pt x="85" y="59"/>
                        <a:pt x="85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5" name="Freeform 24">
                  <a:extLst>
                    <a:ext uri="{FF2B5EF4-FFF2-40B4-BE49-F238E27FC236}">
                      <a16:creationId xmlns:a16="http://schemas.microsoft.com/office/drawing/2014/main" id="{A66F90D8-D6DA-4521-8E01-42119D577E6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63" y="2471"/>
                  <a:ext cx="145" cy="135"/>
                </a:xfrm>
                <a:custGeom>
                  <a:avLst/>
                  <a:gdLst>
                    <a:gd name="T0" fmla="*/ 85 w 86"/>
                    <a:gd name="T1" fmla="*/ 59 h 80"/>
                    <a:gd name="T2" fmla="*/ 79 w 86"/>
                    <a:gd name="T3" fmla="*/ 65 h 80"/>
                    <a:gd name="T4" fmla="*/ 24 w 86"/>
                    <a:gd name="T5" fmla="*/ 79 h 80"/>
                    <a:gd name="T6" fmla="*/ 16 w 86"/>
                    <a:gd name="T7" fmla="*/ 77 h 80"/>
                    <a:gd name="T8" fmla="*/ 1 w 86"/>
                    <a:gd name="T9" fmla="*/ 24 h 80"/>
                    <a:gd name="T10" fmla="*/ 6 w 86"/>
                    <a:gd name="T11" fmla="*/ 15 h 80"/>
                    <a:gd name="T12" fmla="*/ 62 w 86"/>
                    <a:gd name="T13" fmla="*/ 1 h 80"/>
                    <a:gd name="T14" fmla="*/ 70 w 86"/>
                    <a:gd name="T15" fmla="*/ 6 h 80"/>
                    <a:gd name="T16" fmla="*/ 85 w 86"/>
                    <a:gd name="T17" fmla="*/ 5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0">
                      <a:moveTo>
                        <a:pt x="85" y="59"/>
                      </a:moveTo>
                      <a:cubicBezTo>
                        <a:pt x="86" y="62"/>
                        <a:pt x="83" y="64"/>
                        <a:pt x="79" y="65"/>
                      </a:cubicBezTo>
                      <a:cubicBezTo>
                        <a:pt x="24" y="79"/>
                        <a:pt x="24" y="79"/>
                        <a:pt x="24" y="79"/>
                      </a:cubicBezTo>
                      <a:cubicBezTo>
                        <a:pt x="20" y="80"/>
                        <a:pt x="17" y="80"/>
                        <a:pt x="16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3" y="16"/>
                        <a:pt x="6" y="15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69" y="2"/>
                        <a:pt x="70" y="6"/>
                      </a:cubicBezTo>
                      <a:cubicBezTo>
                        <a:pt x="85" y="59"/>
                        <a:pt x="85" y="59"/>
                        <a:pt x="85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6" name="Freeform 25">
                  <a:extLst>
                    <a:ext uri="{FF2B5EF4-FFF2-40B4-BE49-F238E27FC236}">
                      <a16:creationId xmlns:a16="http://schemas.microsoft.com/office/drawing/2014/main" id="{D2105CF8-217A-55C2-3EC6-FB1F3140691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95" y="2914"/>
                  <a:ext cx="147" cy="144"/>
                </a:xfrm>
                <a:custGeom>
                  <a:avLst/>
                  <a:gdLst>
                    <a:gd name="T0" fmla="*/ 86 w 87"/>
                    <a:gd name="T1" fmla="*/ 62 h 85"/>
                    <a:gd name="T2" fmla="*/ 82 w 87"/>
                    <a:gd name="T3" fmla="*/ 69 h 85"/>
                    <a:gd name="T4" fmla="*/ 25 w 87"/>
                    <a:gd name="T5" fmla="*/ 84 h 85"/>
                    <a:gd name="T6" fmla="*/ 16 w 87"/>
                    <a:gd name="T7" fmla="*/ 80 h 85"/>
                    <a:gd name="T8" fmla="*/ 1 w 87"/>
                    <a:gd name="T9" fmla="*/ 26 h 85"/>
                    <a:gd name="T10" fmla="*/ 6 w 87"/>
                    <a:gd name="T11" fmla="*/ 16 h 85"/>
                    <a:gd name="T12" fmla="*/ 63 w 87"/>
                    <a:gd name="T13" fmla="*/ 1 h 85"/>
                    <a:gd name="T14" fmla="*/ 71 w 87"/>
                    <a:gd name="T15" fmla="*/ 7 h 85"/>
                    <a:gd name="T16" fmla="*/ 86 w 87"/>
                    <a:gd name="T17" fmla="*/ 6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85">
                      <a:moveTo>
                        <a:pt x="86" y="62"/>
                      </a:moveTo>
                      <a:cubicBezTo>
                        <a:pt x="87" y="66"/>
                        <a:pt x="85" y="68"/>
                        <a:pt x="82" y="69"/>
                      </a:cubicBezTo>
                      <a:cubicBezTo>
                        <a:pt x="25" y="84"/>
                        <a:pt x="25" y="84"/>
                        <a:pt x="25" y="84"/>
                      </a:cubicBezTo>
                      <a:cubicBezTo>
                        <a:pt x="21" y="85"/>
                        <a:pt x="17" y="84"/>
                        <a:pt x="16" y="8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2"/>
                        <a:pt x="3" y="17"/>
                        <a:pt x="6" y="16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67" y="0"/>
                        <a:pt x="70" y="4"/>
                        <a:pt x="71" y="7"/>
                      </a:cubicBezTo>
                      <a:cubicBezTo>
                        <a:pt x="86" y="62"/>
                        <a:pt x="86" y="62"/>
                        <a:pt x="86" y="62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7" name="Freeform 26">
                  <a:extLst>
                    <a:ext uri="{FF2B5EF4-FFF2-40B4-BE49-F238E27FC236}">
                      <a16:creationId xmlns:a16="http://schemas.microsoft.com/office/drawing/2014/main" id="{C1E2A7B6-4CAB-AD71-C446-322227F18B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42" y="2879"/>
                  <a:ext cx="140" cy="140"/>
                </a:xfrm>
                <a:custGeom>
                  <a:avLst/>
                  <a:gdLst>
                    <a:gd name="T0" fmla="*/ 82 w 83"/>
                    <a:gd name="T1" fmla="*/ 62 h 83"/>
                    <a:gd name="T2" fmla="*/ 77 w 83"/>
                    <a:gd name="T3" fmla="*/ 68 h 83"/>
                    <a:gd name="T4" fmla="*/ 25 w 83"/>
                    <a:gd name="T5" fmla="*/ 82 h 83"/>
                    <a:gd name="T6" fmla="*/ 16 w 83"/>
                    <a:gd name="T7" fmla="*/ 79 h 83"/>
                    <a:gd name="T8" fmla="*/ 1 w 83"/>
                    <a:gd name="T9" fmla="*/ 24 h 83"/>
                    <a:gd name="T10" fmla="*/ 6 w 83"/>
                    <a:gd name="T11" fmla="*/ 14 h 83"/>
                    <a:gd name="T12" fmla="*/ 58 w 83"/>
                    <a:gd name="T13" fmla="*/ 1 h 83"/>
                    <a:gd name="T14" fmla="*/ 67 w 83"/>
                    <a:gd name="T15" fmla="*/ 7 h 83"/>
                    <a:gd name="T16" fmla="*/ 82 w 83"/>
                    <a:gd name="T17" fmla="*/ 6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83">
                      <a:moveTo>
                        <a:pt x="82" y="62"/>
                      </a:moveTo>
                      <a:cubicBezTo>
                        <a:pt x="83" y="65"/>
                        <a:pt x="80" y="67"/>
                        <a:pt x="77" y="68"/>
                      </a:cubicBez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21" y="83"/>
                        <a:pt x="17" y="82"/>
                        <a:pt x="16" y="79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3" y="15"/>
                        <a:pt x="6" y="14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61" y="0"/>
                        <a:pt x="66" y="3"/>
                        <a:pt x="67" y="7"/>
                      </a:cubicBezTo>
                      <a:cubicBezTo>
                        <a:pt x="82" y="62"/>
                        <a:pt x="82" y="62"/>
                        <a:pt x="82" y="62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8" name="Freeform 27">
                  <a:extLst>
                    <a:ext uri="{FF2B5EF4-FFF2-40B4-BE49-F238E27FC236}">
                      <a16:creationId xmlns:a16="http://schemas.microsoft.com/office/drawing/2014/main" id="{CE0A28E1-7F4B-83C3-FFBB-5A5967C8D56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82" y="2840"/>
                  <a:ext cx="148" cy="144"/>
                </a:xfrm>
                <a:custGeom>
                  <a:avLst/>
                  <a:gdLst>
                    <a:gd name="T0" fmla="*/ 86 w 87"/>
                    <a:gd name="T1" fmla="*/ 62 h 85"/>
                    <a:gd name="T2" fmla="*/ 80 w 87"/>
                    <a:gd name="T3" fmla="*/ 69 h 85"/>
                    <a:gd name="T4" fmla="*/ 23 w 87"/>
                    <a:gd name="T5" fmla="*/ 84 h 85"/>
                    <a:gd name="T6" fmla="*/ 16 w 87"/>
                    <a:gd name="T7" fmla="*/ 80 h 85"/>
                    <a:gd name="T8" fmla="*/ 1 w 87"/>
                    <a:gd name="T9" fmla="*/ 25 h 85"/>
                    <a:gd name="T10" fmla="*/ 4 w 87"/>
                    <a:gd name="T11" fmla="*/ 16 h 85"/>
                    <a:gd name="T12" fmla="*/ 62 w 87"/>
                    <a:gd name="T13" fmla="*/ 1 h 85"/>
                    <a:gd name="T14" fmla="*/ 71 w 87"/>
                    <a:gd name="T15" fmla="*/ 7 h 85"/>
                    <a:gd name="T16" fmla="*/ 86 w 87"/>
                    <a:gd name="T17" fmla="*/ 6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85">
                      <a:moveTo>
                        <a:pt x="86" y="62"/>
                      </a:moveTo>
                      <a:cubicBezTo>
                        <a:pt x="87" y="65"/>
                        <a:pt x="84" y="68"/>
                        <a:pt x="80" y="69"/>
                      </a:cubicBezTo>
                      <a:cubicBezTo>
                        <a:pt x="23" y="84"/>
                        <a:pt x="23" y="84"/>
                        <a:pt x="23" y="84"/>
                      </a:cubicBezTo>
                      <a:cubicBezTo>
                        <a:pt x="19" y="85"/>
                        <a:pt x="17" y="83"/>
                        <a:pt x="16" y="80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1" y="17"/>
                        <a:pt x="4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4"/>
                        <a:pt x="71" y="7"/>
                      </a:cubicBezTo>
                      <a:cubicBezTo>
                        <a:pt x="86" y="62"/>
                        <a:pt x="86" y="62"/>
                        <a:pt x="86" y="62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9" name="Freeform 28">
                  <a:extLst>
                    <a:ext uri="{FF2B5EF4-FFF2-40B4-BE49-F238E27FC236}">
                      <a16:creationId xmlns:a16="http://schemas.microsoft.com/office/drawing/2014/main" id="{B5783CEE-DE33-B11E-0465-240ADBAD92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25" y="2804"/>
                  <a:ext cx="145" cy="142"/>
                </a:xfrm>
                <a:custGeom>
                  <a:avLst/>
                  <a:gdLst>
                    <a:gd name="T0" fmla="*/ 85 w 86"/>
                    <a:gd name="T1" fmla="*/ 61 h 84"/>
                    <a:gd name="T2" fmla="*/ 80 w 86"/>
                    <a:gd name="T3" fmla="*/ 68 h 84"/>
                    <a:gd name="T4" fmla="*/ 22 w 86"/>
                    <a:gd name="T5" fmla="*/ 83 h 84"/>
                    <a:gd name="T6" fmla="*/ 16 w 86"/>
                    <a:gd name="T7" fmla="*/ 79 h 84"/>
                    <a:gd name="T8" fmla="*/ 0 w 86"/>
                    <a:gd name="T9" fmla="*/ 25 h 84"/>
                    <a:gd name="T10" fmla="*/ 4 w 86"/>
                    <a:gd name="T11" fmla="*/ 16 h 84"/>
                    <a:gd name="T12" fmla="*/ 61 w 86"/>
                    <a:gd name="T13" fmla="*/ 1 h 84"/>
                    <a:gd name="T14" fmla="*/ 70 w 86"/>
                    <a:gd name="T15" fmla="*/ 6 h 84"/>
                    <a:gd name="T16" fmla="*/ 85 w 86"/>
                    <a:gd name="T17" fmla="*/ 6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5" y="61"/>
                      </a:moveTo>
                      <a:cubicBezTo>
                        <a:pt x="86" y="65"/>
                        <a:pt x="83" y="67"/>
                        <a:pt x="80" y="68"/>
                      </a:cubicBezTo>
                      <a:cubicBezTo>
                        <a:pt x="22" y="83"/>
                        <a:pt x="22" y="83"/>
                        <a:pt x="22" y="83"/>
                      </a:cubicBezTo>
                      <a:cubicBezTo>
                        <a:pt x="19" y="84"/>
                        <a:pt x="17" y="83"/>
                        <a:pt x="16" y="79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1"/>
                        <a:pt x="0" y="16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4" y="0"/>
                        <a:pt x="69" y="3"/>
                        <a:pt x="70" y="6"/>
                      </a:cubicBezTo>
                      <a:cubicBezTo>
                        <a:pt x="85" y="61"/>
                        <a:pt x="85" y="61"/>
                        <a:pt x="85" y="61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0" name="Freeform 29">
                  <a:extLst>
                    <a:ext uri="{FF2B5EF4-FFF2-40B4-BE49-F238E27FC236}">
                      <a16:creationId xmlns:a16="http://schemas.microsoft.com/office/drawing/2014/main" id="{58B7E252-E5CF-5B09-A857-968E1464ACC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65" y="2767"/>
                  <a:ext cx="146" cy="142"/>
                </a:xfrm>
                <a:custGeom>
                  <a:avLst/>
                  <a:gdLst>
                    <a:gd name="T0" fmla="*/ 86 w 86"/>
                    <a:gd name="T1" fmla="*/ 62 h 84"/>
                    <a:gd name="T2" fmla="*/ 82 w 86"/>
                    <a:gd name="T3" fmla="*/ 68 h 84"/>
                    <a:gd name="T4" fmla="*/ 24 w 86"/>
                    <a:gd name="T5" fmla="*/ 83 h 84"/>
                    <a:gd name="T6" fmla="*/ 16 w 86"/>
                    <a:gd name="T7" fmla="*/ 80 h 84"/>
                    <a:gd name="T8" fmla="*/ 1 w 86"/>
                    <a:gd name="T9" fmla="*/ 25 h 84"/>
                    <a:gd name="T10" fmla="*/ 6 w 86"/>
                    <a:gd name="T11" fmla="*/ 15 h 84"/>
                    <a:gd name="T12" fmla="*/ 63 w 86"/>
                    <a:gd name="T13" fmla="*/ 0 h 84"/>
                    <a:gd name="T14" fmla="*/ 70 w 86"/>
                    <a:gd name="T15" fmla="*/ 7 h 84"/>
                    <a:gd name="T16" fmla="*/ 86 w 86"/>
                    <a:gd name="T17" fmla="*/ 6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6" y="62"/>
                      </a:moveTo>
                      <a:cubicBezTo>
                        <a:pt x="86" y="65"/>
                        <a:pt x="85" y="67"/>
                        <a:pt x="82" y="68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1" y="84"/>
                        <a:pt x="17" y="83"/>
                        <a:pt x="16" y="80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1"/>
                        <a:pt x="2" y="16"/>
                        <a:pt x="6" y="15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7" y="0"/>
                        <a:pt x="69" y="3"/>
                        <a:pt x="70" y="7"/>
                      </a:cubicBezTo>
                      <a:cubicBezTo>
                        <a:pt x="86" y="62"/>
                        <a:pt x="86" y="62"/>
                        <a:pt x="86" y="62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1" name="Freeform 30">
                  <a:extLst>
                    <a:ext uri="{FF2B5EF4-FFF2-40B4-BE49-F238E27FC236}">
                      <a16:creationId xmlns:a16="http://schemas.microsoft.com/office/drawing/2014/main" id="{31477AD6-30D7-F3C8-8536-3C29345158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12" y="2730"/>
                  <a:ext cx="141" cy="140"/>
                </a:xfrm>
                <a:custGeom>
                  <a:avLst/>
                  <a:gdLst>
                    <a:gd name="T0" fmla="*/ 82 w 83"/>
                    <a:gd name="T1" fmla="*/ 62 h 83"/>
                    <a:gd name="T2" fmla="*/ 78 w 83"/>
                    <a:gd name="T3" fmla="*/ 68 h 83"/>
                    <a:gd name="T4" fmla="*/ 24 w 83"/>
                    <a:gd name="T5" fmla="*/ 82 h 83"/>
                    <a:gd name="T6" fmla="*/ 16 w 83"/>
                    <a:gd name="T7" fmla="*/ 79 h 83"/>
                    <a:gd name="T8" fmla="*/ 1 w 83"/>
                    <a:gd name="T9" fmla="*/ 24 h 83"/>
                    <a:gd name="T10" fmla="*/ 6 w 83"/>
                    <a:gd name="T11" fmla="*/ 15 h 83"/>
                    <a:gd name="T12" fmla="*/ 59 w 83"/>
                    <a:gd name="T13" fmla="*/ 1 h 83"/>
                    <a:gd name="T14" fmla="*/ 67 w 83"/>
                    <a:gd name="T15" fmla="*/ 7 h 83"/>
                    <a:gd name="T16" fmla="*/ 82 w 83"/>
                    <a:gd name="T17" fmla="*/ 6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83">
                      <a:moveTo>
                        <a:pt x="82" y="62"/>
                      </a:moveTo>
                      <a:cubicBezTo>
                        <a:pt x="83" y="65"/>
                        <a:pt x="81" y="67"/>
                        <a:pt x="78" y="68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3"/>
                        <a:pt x="17" y="82"/>
                        <a:pt x="16" y="79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2" y="16"/>
                        <a:pt x="6" y="15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3" y="0"/>
                        <a:pt x="66" y="4"/>
                        <a:pt x="67" y="7"/>
                      </a:cubicBezTo>
                      <a:cubicBezTo>
                        <a:pt x="82" y="62"/>
                        <a:pt x="82" y="62"/>
                        <a:pt x="82" y="62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2" name="Freeform 31">
                  <a:extLst>
                    <a:ext uri="{FF2B5EF4-FFF2-40B4-BE49-F238E27FC236}">
                      <a16:creationId xmlns:a16="http://schemas.microsoft.com/office/drawing/2014/main" id="{C35E1FAF-0824-B67D-BBBF-14F52D1CA7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53" y="2692"/>
                  <a:ext cx="145" cy="141"/>
                </a:xfrm>
                <a:custGeom>
                  <a:avLst/>
                  <a:gdLst>
                    <a:gd name="T0" fmla="*/ 86 w 86"/>
                    <a:gd name="T1" fmla="*/ 61 h 83"/>
                    <a:gd name="T2" fmla="*/ 80 w 86"/>
                    <a:gd name="T3" fmla="*/ 68 h 83"/>
                    <a:gd name="T4" fmla="*/ 24 w 86"/>
                    <a:gd name="T5" fmla="*/ 83 h 83"/>
                    <a:gd name="T6" fmla="*/ 16 w 86"/>
                    <a:gd name="T7" fmla="*/ 79 h 83"/>
                    <a:gd name="T8" fmla="*/ 1 w 86"/>
                    <a:gd name="T9" fmla="*/ 24 h 83"/>
                    <a:gd name="T10" fmla="*/ 6 w 86"/>
                    <a:gd name="T11" fmla="*/ 15 h 83"/>
                    <a:gd name="T12" fmla="*/ 61 w 86"/>
                    <a:gd name="T13" fmla="*/ 1 h 83"/>
                    <a:gd name="T14" fmla="*/ 70 w 86"/>
                    <a:gd name="T15" fmla="*/ 6 h 83"/>
                    <a:gd name="T16" fmla="*/ 86 w 86"/>
                    <a:gd name="T17" fmla="*/ 6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3">
                      <a:moveTo>
                        <a:pt x="86" y="61"/>
                      </a:moveTo>
                      <a:cubicBezTo>
                        <a:pt x="86" y="65"/>
                        <a:pt x="83" y="67"/>
                        <a:pt x="80" y="68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1" y="83"/>
                        <a:pt x="17" y="83"/>
                        <a:pt x="16" y="79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2" y="16"/>
                        <a:pt x="6" y="15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6" y="61"/>
                        <a:pt x="86" y="61"/>
                        <a:pt x="86" y="61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3" name="Freeform 32">
                  <a:extLst>
                    <a:ext uri="{FF2B5EF4-FFF2-40B4-BE49-F238E27FC236}">
                      <a16:creationId xmlns:a16="http://schemas.microsoft.com/office/drawing/2014/main" id="{9F235BD7-21ED-9688-FB34-45F1EBA600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93" y="2655"/>
                  <a:ext cx="148" cy="142"/>
                </a:xfrm>
                <a:custGeom>
                  <a:avLst/>
                  <a:gdLst>
                    <a:gd name="T0" fmla="*/ 86 w 87"/>
                    <a:gd name="T1" fmla="*/ 62 h 84"/>
                    <a:gd name="T2" fmla="*/ 80 w 87"/>
                    <a:gd name="T3" fmla="*/ 68 h 84"/>
                    <a:gd name="T4" fmla="*/ 23 w 87"/>
                    <a:gd name="T5" fmla="*/ 83 h 84"/>
                    <a:gd name="T6" fmla="*/ 16 w 87"/>
                    <a:gd name="T7" fmla="*/ 80 h 84"/>
                    <a:gd name="T8" fmla="*/ 1 w 87"/>
                    <a:gd name="T9" fmla="*/ 25 h 84"/>
                    <a:gd name="T10" fmla="*/ 4 w 87"/>
                    <a:gd name="T11" fmla="*/ 16 h 84"/>
                    <a:gd name="T12" fmla="*/ 62 w 87"/>
                    <a:gd name="T13" fmla="*/ 1 h 84"/>
                    <a:gd name="T14" fmla="*/ 71 w 87"/>
                    <a:gd name="T15" fmla="*/ 7 h 84"/>
                    <a:gd name="T16" fmla="*/ 86 w 87"/>
                    <a:gd name="T17" fmla="*/ 6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84">
                      <a:moveTo>
                        <a:pt x="86" y="62"/>
                      </a:moveTo>
                      <a:cubicBezTo>
                        <a:pt x="87" y="65"/>
                        <a:pt x="84" y="67"/>
                        <a:pt x="80" y="68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0" y="84"/>
                        <a:pt x="17" y="83"/>
                        <a:pt x="16" y="80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3"/>
                        <a:pt x="71" y="7"/>
                      </a:cubicBezTo>
                      <a:cubicBezTo>
                        <a:pt x="86" y="62"/>
                        <a:pt x="86" y="62"/>
                        <a:pt x="86" y="62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4" name="Freeform 33">
                  <a:extLst>
                    <a:ext uri="{FF2B5EF4-FFF2-40B4-BE49-F238E27FC236}">
                      <a16:creationId xmlns:a16="http://schemas.microsoft.com/office/drawing/2014/main" id="{5464FA4E-EF71-2303-EBBA-024DE4E166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36" y="2618"/>
                  <a:ext cx="145" cy="142"/>
                </a:xfrm>
                <a:custGeom>
                  <a:avLst/>
                  <a:gdLst>
                    <a:gd name="T0" fmla="*/ 85 w 86"/>
                    <a:gd name="T1" fmla="*/ 62 h 84"/>
                    <a:gd name="T2" fmla="*/ 79 w 86"/>
                    <a:gd name="T3" fmla="*/ 69 h 84"/>
                    <a:gd name="T4" fmla="*/ 24 w 86"/>
                    <a:gd name="T5" fmla="*/ 83 h 84"/>
                    <a:gd name="T6" fmla="*/ 16 w 86"/>
                    <a:gd name="T7" fmla="*/ 80 h 84"/>
                    <a:gd name="T8" fmla="*/ 0 w 86"/>
                    <a:gd name="T9" fmla="*/ 25 h 84"/>
                    <a:gd name="T10" fmla="*/ 5 w 86"/>
                    <a:gd name="T11" fmla="*/ 16 h 84"/>
                    <a:gd name="T12" fmla="*/ 61 w 86"/>
                    <a:gd name="T13" fmla="*/ 1 h 84"/>
                    <a:gd name="T14" fmla="*/ 70 w 86"/>
                    <a:gd name="T15" fmla="*/ 7 h 84"/>
                    <a:gd name="T16" fmla="*/ 85 w 86"/>
                    <a:gd name="T17" fmla="*/ 6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5" y="62"/>
                      </a:moveTo>
                      <a:cubicBezTo>
                        <a:pt x="86" y="65"/>
                        <a:pt x="83" y="68"/>
                        <a:pt x="79" y="69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0" y="84"/>
                        <a:pt x="16" y="83"/>
                        <a:pt x="16" y="8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2"/>
                        <a:pt x="2" y="17"/>
                        <a:pt x="5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4" y="0"/>
                        <a:pt x="69" y="4"/>
                        <a:pt x="70" y="7"/>
                      </a:cubicBezTo>
                      <a:cubicBezTo>
                        <a:pt x="85" y="62"/>
                        <a:pt x="85" y="62"/>
                        <a:pt x="85" y="62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5" name="Freeform 34">
                  <a:extLst>
                    <a:ext uri="{FF2B5EF4-FFF2-40B4-BE49-F238E27FC236}">
                      <a16:creationId xmlns:a16="http://schemas.microsoft.com/office/drawing/2014/main" id="{1CDF1DE7-53C9-1E3A-19CD-962B7E19534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15" y="3031"/>
                  <a:ext cx="145" cy="142"/>
                </a:xfrm>
                <a:custGeom>
                  <a:avLst/>
                  <a:gdLst>
                    <a:gd name="T0" fmla="*/ 85 w 86"/>
                    <a:gd name="T1" fmla="*/ 60 h 84"/>
                    <a:gd name="T2" fmla="*/ 80 w 86"/>
                    <a:gd name="T3" fmla="*/ 69 h 84"/>
                    <a:gd name="T4" fmla="*/ 25 w 86"/>
                    <a:gd name="T5" fmla="*/ 83 h 84"/>
                    <a:gd name="T6" fmla="*/ 16 w 86"/>
                    <a:gd name="T7" fmla="*/ 78 h 84"/>
                    <a:gd name="T8" fmla="*/ 1 w 86"/>
                    <a:gd name="T9" fmla="*/ 23 h 84"/>
                    <a:gd name="T10" fmla="*/ 6 w 86"/>
                    <a:gd name="T11" fmla="*/ 16 h 84"/>
                    <a:gd name="T12" fmla="*/ 62 w 86"/>
                    <a:gd name="T13" fmla="*/ 1 h 84"/>
                    <a:gd name="T14" fmla="*/ 70 w 86"/>
                    <a:gd name="T15" fmla="*/ 5 h 84"/>
                    <a:gd name="T16" fmla="*/ 85 w 86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5" y="60"/>
                      </a:moveTo>
                      <a:cubicBezTo>
                        <a:pt x="86" y="63"/>
                        <a:pt x="84" y="68"/>
                        <a:pt x="80" y="69"/>
                      </a:cubicBezTo>
                      <a:cubicBezTo>
                        <a:pt x="25" y="83"/>
                        <a:pt x="25" y="83"/>
                        <a:pt x="25" y="83"/>
                      </a:cubicBezTo>
                      <a:cubicBezTo>
                        <a:pt x="21" y="84"/>
                        <a:pt x="17" y="81"/>
                        <a:pt x="16" y="78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20"/>
                        <a:pt x="3" y="16"/>
                        <a:pt x="6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69" y="2"/>
                        <a:pt x="70" y="5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6" name="Freeform 35">
                  <a:extLst>
                    <a:ext uri="{FF2B5EF4-FFF2-40B4-BE49-F238E27FC236}">
                      <a16:creationId xmlns:a16="http://schemas.microsoft.com/office/drawing/2014/main" id="{ECFF5A2F-58D5-A227-0CC6-6C53CF5A42B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55" y="2994"/>
                  <a:ext cx="146" cy="142"/>
                </a:xfrm>
                <a:custGeom>
                  <a:avLst/>
                  <a:gdLst>
                    <a:gd name="T0" fmla="*/ 85 w 86"/>
                    <a:gd name="T1" fmla="*/ 60 h 84"/>
                    <a:gd name="T2" fmla="*/ 80 w 86"/>
                    <a:gd name="T3" fmla="*/ 69 h 84"/>
                    <a:gd name="T4" fmla="*/ 25 w 86"/>
                    <a:gd name="T5" fmla="*/ 83 h 84"/>
                    <a:gd name="T6" fmla="*/ 16 w 86"/>
                    <a:gd name="T7" fmla="*/ 78 h 84"/>
                    <a:gd name="T8" fmla="*/ 1 w 86"/>
                    <a:gd name="T9" fmla="*/ 24 h 84"/>
                    <a:gd name="T10" fmla="*/ 6 w 86"/>
                    <a:gd name="T11" fmla="*/ 16 h 84"/>
                    <a:gd name="T12" fmla="*/ 62 w 86"/>
                    <a:gd name="T13" fmla="*/ 1 h 84"/>
                    <a:gd name="T14" fmla="*/ 70 w 86"/>
                    <a:gd name="T15" fmla="*/ 6 h 84"/>
                    <a:gd name="T16" fmla="*/ 85 w 86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5" y="60"/>
                      </a:moveTo>
                      <a:cubicBezTo>
                        <a:pt x="86" y="64"/>
                        <a:pt x="84" y="68"/>
                        <a:pt x="80" y="69"/>
                      </a:cubicBezTo>
                      <a:cubicBezTo>
                        <a:pt x="25" y="83"/>
                        <a:pt x="25" y="83"/>
                        <a:pt x="25" y="83"/>
                      </a:cubicBezTo>
                      <a:cubicBezTo>
                        <a:pt x="21" y="84"/>
                        <a:pt x="17" y="82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3" y="17"/>
                        <a:pt x="6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69" y="2"/>
                        <a:pt x="70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7" name="Freeform 36">
                  <a:extLst>
                    <a:ext uri="{FF2B5EF4-FFF2-40B4-BE49-F238E27FC236}">
                      <a16:creationId xmlns:a16="http://schemas.microsoft.com/office/drawing/2014/main" id="{CB0B3948-E07A-DAC0-35BE-CD8E8507BF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96" y="2958"/>
                  <a:ext cx="147" cy="141"/>
                </a:xfrm>
                <a:custGeom>
                  <a:avLst/>
                  <a:gdLst>
                    <a:gd name="T0" fmla="*/ 86 w 87"/>
                    <a:gd name="T1" fmla="*/ 60 h 83"/>
                    <a:gd name="T2" fmla="*/ 81 w 87"/>
                    <a:gd name="T3" fmla="*/ 68 h 83"/>
                    <a:gd name="T4" fmla="*/ 25 w 87"/>
                    <a:gd name="T5" fmla="*/ 83 h 83"/>
                    <a:gd name="T6" fmla="*/ 16 w 87"/>
                    <a:gd name="T7" fmla="*/ 78 h 83"/>
                    <a:gd name="T8" fmla="*/ 1 w 87"/>
                    <a:gd name="T9" fmla="*/ 23 h 83"/>
                    <a:gd name="T10" fmla="*/ 7 w 87"/>
                    <a:gd name="T11" fmla="*/ 15 h 83"/>
                    <a:gd name="T12" fmla="*/ 62 w 87"/>
                    <a:gd name="T13" fmla="*/ 1 h 83"/>
                    <a:gd name="T14" fmla="*/ 71 w 87"/>
                    <a:gd name="T15" fmla="*/ 5 h 83"/>
                    <a:gd name="T16" fmla="*/ 86 w 87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83">
                      <a:moveTo>
                        <a:pt x="86" y="60"/>
                      </a:moveTo>
                      <a:cubicBezTo>
                        <a:pt x="87" y="63"/>
                        <a:pt x="84" y="67"/>
                        <a:pt x="81" y="68"/>
                      </a:cubicBezTo>
                      <a:cubicBezTo>
                        <a:pt x="25" y="83"/>
                        <a:pt x="25" y="83"/>
                        <a:pt x="25" y="83"/>
                      </a:cubicBezTo>
                      <a:cubicBezTo>
                        <a:pt x="22" y="83"/>
                        <a:pt x="17" y="81"/>
                        <a:pt x="16" y="78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20"/>
                        <a:pt x="3" y="16"/>
                        <a:pt x="7" y="15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6" y="0"/>
                        <a:pt x="70" y="1"/>
                        <a:pt x="71" y="5"/>
                      </a:cubicBezTo>
                      <a:cubicBezTo>
                        <a:pt x="86" y="60"/>
                        <a:pt x="86" y="60"/>
                        <a:pt x="86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8" name="Freeform 37">
                  <a:extLst>
                    <a:ext uri="{FF2B5EF4-FFF2-40B4-BE49-F238E27FC236}">
                      <a16:creationId xmlns:a16="http://schemas.microsoft.com/office/drawing/2014/main" id="{F1C2B697-3B21-BE97-0E56-38FE9272CE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38" y="2921"/>
                  <a:ext cx="146" cy="142"/>
                </a:xfrm>
                <a:custGeom>
                  <a:avLst/>
                  <a:gdLst>
                    <a:gd name="T0" fmla="*/ 85 w 86"/>
                    <a:gd name="T1" fmla="*/ 60 h 84"/>
                    <a:gd name="T2" fmla="*/ 80 w 86"/>
                    <a:gd name="T3" fmla="*/ 68 h 84"/>
                    <a:gd name="T4" fmla="*/ 24 w 86"/>
                    <a:gd name="T5" fmla="*/ 83 h 84"/>
                    <a:gd name="T6" fmla="*/ 16 w 86"/>
                    <a:gd name="T7" fmla="*/ 78 h 84"/>
                    <a:gd name="T8" fmla="*/ 1 w 86"/>
                    <a:gd name="T9" fmla="*/ 23 h 84"/>
                    <a:gd name="T10" fmla="*/ 6 w 86"/>
                    <a:gd name="T11" fmla="*/ 15 h 84"/>
                    <a:gd name="T12" fmla="*/ 61 w 86"/>
                    <a:gd name="T13" fmla="*/ 1 h 84"/>
                    <a:gd name="T14" fmla="*/ 70 w 86"/>
                    <a:gd name="T15" fmla="*/ 5 h 84"/>
                    <a:gd name="T16" fmla="*/ 85 w 86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5" y="60"/>
                      </a:moveTo>
                      <a:cubicBezTo>
                        <a:pt x="86" y="63"/>
                        <a:pt x="84" y="68"/>
                        <a:pt x="80" y="68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1" y="84"/>
                        <a:pt x="17" y="81"/>
                        <a:pt x="16" y="78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20"/>
                        <a:pt x="3" y="16"/>
                        <a:pt x="6" y="15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2"/>
                        <a:pt x="70" y="5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9" name="Freeform 38">
                  <a:extLst>
                    <a:ext uri="{FF2B5EF4-FFF2-40B4-BE49-F238E27FC236}">
                      <a16:creationId xmlns:a16="http://schemas.microsoft.com/office/drawing/2014/main" id="{3A5D2F6D-92D3-B712-901A-F939DCEE7FB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78" y="2885"/>
                  <a:ext cx="141" cy="141"/>
                </a:xfrm>
                <a:custGeom>
                  <a:avLst/>
                  <a:gdLst>
                    <a:gd name="T0" fmla="*/ 82 w 83"/>
                    <a:gd name="T1" fmla="*/ 60 h 83"/>
                    <a:gd name="T2" fmla="*/ 77 w 83"/>
                    <a:gd name="T3" fmla="*/ 69 h 83"/>
                    <a:gd name="T4" fmla="*/ 25 w 83"/>
                    <a:gd name="T5" fmla="*/ 82 h 83"/>
                    <a:gd name="T6" fmla="*/ 16 w 83"/>
                    <a:gd name="T7" fmla="*/ 77 h 83"/>
                    <a:gd name="T8" fmla="*/ 1 w 83"/>
                    <a:gd name="T9" fmla="*/ 22 h 83"/>
                    <a:gd name="T10" fmla="*/ 6 w 83"/>
                    <a:gd name="T11" fmla="*/ 15 h 83"/>
                    <a:gd name="T12" fmla="*/ 58 w 83"/>
                    <a:gd name="T13" fmla="*/ 1 h 83"/>
                    <a:gd name="T14" fmla="*/ 67 w 83"/>
                    <a:gd name="T15" fmla="*/ 5 h 83"/>
                    <a:gd name="T16" fmla="*/ 82 w 83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83">
                      <a:moveTo>
                        <a:pt x="82" y="60"/>
                      </a:moveTo>
                      <a:cubicBezTo>
                        <a:pt x="83" y="63"/>
                        <a:pt x="80" y="68"/>
                        <a:pt x="77" y="69"/>
                      </a:cubicBez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21" y="83"/>
                        <a:pt x="17" y="81"/>
                        <a:pt x="16" y="77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19"/>
                        <a:pt x="3" y="16"/>
                        <a:pt x="6" y="15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62" y="0"/>
                        <a:pt x="66" y="2"/>
                        <a:pt x="67" y="5"/>
                      </a:cubicBezTo>
                      <a:cubicBezTo>
                        <a:pt x="82" y="60"/>
                        <a:pt x="82" y="60"/>
                        <a:pt x="82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0" name="Freeform 39">
                  <a:extLst>
                    <a:ext uri="{FF2B5EF4-FFF2-40B4-BE49-F238E27FC236}">
                      <a16:creationId xmlns:a16="http://schemas.microsoft.com/office/drawing/2014/main" id="{407B767A-C897-24EC-34A5-8E7651A35DF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19" y="2848"/>
                  <a:ext cx="140" cy="141"/>
                </a:xfrm>
                <a:custGeom>
                  <a:avLst/>
                  <a:gdLst>
                    <a:gd name="T0" fmla="*/ 82 w 83"/>
                    <a:gd name="T1" fmla="*/ 60 h 83"/>
                    <a:gd name="T2" fmla="*/ 77 w 83"/>
                    <a:gd name="T3" fmla="*/ 69 h 83"/>
                    <a:gd name="T4" fmla="*/ 25 w 83"/>
                    <a:gd name="T5" fmla="*/ 83 h 83"/>
                    <a:gd name="T6" fmla="*/ 16 w 83"/>
                    <a:gd name="T7" fmla="*/ 78 h 83"/>
                    <a:gd name="T8" fmla="*/ 1 w 83"/>
                    <a:gd name="T9" fmla="*/ 23 h 83"/>
                    <a:gd name="T10" fmla="*/ 6 w 83"/>
                    <a:gd name="T11" fmla="*/ 15 h 83"/>
                    <a:gd name="T12" fmla="*/ 59 w 83"/>
                    <a:gd name="T13" fmla="*/ 1 h 83"/>
                    <a:gd name="T14" fmla="*/ 67 w 83"/>
                    <a:gd name="T15" fmla="*/ 6 h 83"/>
                    <a:gd name="T16" fmla="*/ 82 w 83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83">
                      <a:moveTo>
                        <a:pt x="82" y="60"/>
                      </a:moveTo>
                      <a:cubicBezTo>
                        <a:pt x="83" y="64"/>
                        <a:pt x="81" y="68"/>
                        <a:pt x="77" y="69"/>
                      </a:cubicBezTo>
                      <a:cubicBezTo>
                        <a:pt x="25" y="83"/>
                        <a:pt x="25" y="83"/>
                        <a:pt x="25" y="83"/>
                      </a:cubicBezTo>
                      <a:cubicBezTo>
                        <a:pt x="21" y="83"/>
                        <a:pt x="17" y="81"/>
                        <a:pt x="16" y="78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19"/>
                        <a:pt x="3" y="16"/>
                        <a:pt x="6" y="15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2" y="0"/>
                        <a:pt x="66" y="2"/>
                        <a:pt x="67" y="6"/>
                      </a:cubicBezTo>
                      <a:cubicBezTo>
                        <a:pt x="82" y="60"/>
                        <a:pt x="82" y="60"/>
                        <a:pt x="82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1" name="Freeform 40">
                  <a:extLst>
                    <a:ext uri="{FF2B5EF4-FFF2-40B4-BE49-F238E27FC236}">
                      <a16:creationId xmlns:a16="http://schemas.microsoft.com/office/drawing/2014/main" id="{AA479F8F-51F9-2C1D-5228-9B472EE920D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54" y="2813"/>
                  <a:ext cx="148" cy="142"/>
                </a:xfrm>
                <a:custGeom>
                  <a:avLst/>
                  <a:gdLst>
                    <a:gd name="T0" fmla="*/ 86 w 87"/>
                    <a:gd name="T1" fmla="*/ 60 h 84"/>
                    <a:gd name="T2" fmla="*/ 80 w 87"/>
                    <a:gd name="T3" fmla="*/ 68 h 84"/>
                    <a:gd name="T4" fmla="*/ 25 w 87"/>
                    <a:gd name="T5" fmla="*/ 83 h 84"/>
                    <a:gd name="T6" fmla="*/ 16 w 87"/>
                    <a:gd name="T7" fmla="*/ 78 h 84"/>
                    <a:gd name="T8" fmla="*/ 1 w 87"/>
                    <a:gd name="T9" fmla="*/ 23 h 84"/>
                    <a:gd name="T10" fmla="*/ 6 w 87"/>
                    <a:gd name="T11" fmla="*/ 15 h 84"/>
                    <a:gd name="T12" fmla="*/ 62 w 87"/>
                    <a:gd name="T13" fmla="*/ 1 h 84"/>
                    <a:gd name="T14" fmla="*/ 71 w 87"/>
                    <a:gd name="T15" fmla="*/ 5 h 84"/>
                    <a:gd name="T16" fmla="*/ 86 w 87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84">
                      <a:moveTo>
                        <a:pt x="86" y="60"/>
                      </a:moveTo>
                      <a:cubicBezTo>
                        <a:pt x="87" y="63"/>
                        <a:pt x="84" y="67"/>
                        <a:pt x="80" y="68"/>
                      </a:cubicBezTo>
                      <a:cubicBezTo>
                        <a:pt x="25" y="83"/>
                        <a:pt x="25" y="83"/>
                        <a:pt x="25" y="83"/>
                      </a:cubicBezTo>
                      <a:cubicBezTo>
                        <a:pt x="21" y="84"/>
                        <a:pt x="17" y="81"/>
                        <a:pt x="16" y="78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20"/>
                        <a:pt x="3" y="16"/>
                        <a:pt x="6" y="15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1"/>
                        <a:pt x="71" y="5"/>
                      </a:cubicBezTo>
                      <a:cubicBezTo>
                        <a:pt x="86" y="60"/>
                        <a:pt x="86" y="60"/>
                        <a:pt x="86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2" name="Freeform 41">
                  <a:extLst>
                    <a:ext uri="{FF2B5EF4-FFF2-40B4-BE49-F238E27FC236}">
                      <a16:creationId xmlns:a16="http://schemas.microsoft.com/office/drawing/2014/main" id="{EEA9FCD0-97D6-84F3-02E9-0C5EAFEA9B2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195" y="2775"/>
                  <a:ext cx="147" cy="143"/>
                </a:xfrm>
                <a:custGeom>
                  <a:avLst/>
                  <a:gdLst>
                    <a:gd name="T0" fmla="*/ 86 w 87"/>
                    <a:gd name="T1" fmla="*/ 60 h 84"/>
                    <a:gd name="T2" fmla="*/ 81 w 87"/>
                    <a:gd name="T3" fmla="*/ 69 h 84"/>
                    <a:gd name="T4" fmla="*/ 25 w 87"/>
                    <a:gd name="T5" fmla="*/ 83 h 84"/>
                    <a:gd name="T6" fmla="*/ 16 w 87"/>
                    <a:gd name="T7" fmla="*/ 78 h 84"/>
                    <a:gd name="T8" fmla="*/ 1 w 87"/>
                    <a:gd name="T9" fmla="*/ 23 h 84"/>
                    <a:gd name="T10" fmla="*/ 7 w 87"/>
                    <a:gd name="T11" fmla="*/ 15 h 84"/>
                    <a:gd name="T12" fmla="*/ 62 w 87"/>
                    <a:gd name="T13" fmla="*/ 1 h 84"/>
                    <a:gd name="T14" fmla="*/ 71 w 87"/>
                    <a:gd name="T15" fmla="*/ 5 h 84"/>
                    <a:gd name="T16" fmla="*/ 86 w 87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84">
                      <a:moveTo>
                        <a:pt x="86" y="60"/>
                      </a:moveTo>
                      <a:cubicBezTo>
                        <a:pt x="87" y="63"/>
                        <a:pt x="84" y="68"/>
                        <a:pt x="81" y="69"/>
                      </a:cubicBezTo>
                      <a:cubicBezTo>
                        <a:pt x="25" y="83"/>
                        <a:pt x="25" y="83"/>
                        <a:pt x="25" y="83"/>
                      </a:cubicBezTo>
                      <a:cubicBezTo>
                        <a:pt x="22" y="84"/>
                        <a:pt x="17" y="81"/>
                        <a:pt x="16" y="78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20"/>
                        <a:pt x="3" y="16"/>
                        <a:pt x="7" y="15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6" y="0"/>
                        <a:pt x="70" y="2"/>
                        <a:pt x="71" y="5"/>
                      </a:cubicBezTo>
                      <a:cubicBezTo>
                        <a:pt x="86" y="60"/>
                        <a:pt x="86" y="60"/>
                        <a:pt x="86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3" name="Freeform 42">
                  <a:extLst>
                    <a:ext uri="{FF2B5EF4-FFF2-40B4-BE49-F238E27FC236}">
                      <a16:creationId xmlns:a16="http://schemas.microsoft.com/office/drawing/2014/main" id="{DDAF1573-ACD4-51D9-DC53-4D99524612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23" y="3150"/>
                  <a:ext cx="146" cy="142"/>
                </a:xfrm>
                <a:custGeom>
                  <a:avLst/>
                  <a:gdLst>
                    <a:gd name="T0" fmla="*/ 85 w 86"/>
                    <a:gd name="T1" fmla="*/ 60 h 84"/>
                    <a:gd name="T2" fmla="*/ 82 w 86"/>
                    <a:gd name="T3" fmla="*/ 68 h 84"/>
                    <a:gd name="T4" fmla="*/ 24 w 86"/>
                    <a:gd name="T5" fmla="*/ 83 h 84"/>
                    <a:gd name="T6" fmla="*/ 16 w 86"/>
                    <a:gd name="T7" fmla="*/ 78 h 84"/>
                    <a:gd name="T8" fmla="*/ 1 w 86"/>
                    <a:gd name="T9" fmla="*/ 25 h 84"/>
                    <a:gd name="T10" fmla="*/ 6 w 86"/>
                    <a:gd name="T11" fmla="*/ 15 h 84"/>
                    <a:gd name="T12" fmla="*/ 63 w 86"/>
                    <a:gd name="T13" fmla="*/ 1 h 84"/>
                    <a:gd name="T14" fmla="*/ 70 w 86"/>
                    <a:gd name="T15" fmla="*/ 7 h 84"/>
                    <a:gd name="T16" fmla="*/ 85 w 86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5" y="60"/>
                      </a:moveTo>
                      <a:cubicBezTo>
                        <a:pt x="86" y="63"/>
                        <a:pt x="85" y="67"/>
                        <a:pt x="82" y="68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1" y="84"/>
                        <a:pt x="17" y="81"/>
                        <a:pt x="16" y="78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1"/>
                        <a:pt x="3" y="16"/>
                        <a:pt x="6" y="15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67" y="0"/>
                        <a:pt x="70" y="3"/>
                        <a:pt x="70" y="7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4" name="Freeform 43">
                  <a:extLst>
                    <a:ext uri="{FF2B5EF4-FFF2-40B4-BE49-F238E27FC236}">
                      <a16:creationId xmlns:a16="http://schemas.microsoft.com/office/drawing/2014/main" id="{0127AA26-E4E5-C501-52F5-09A422ED956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64" y="3112"/>
                  <a:ext cx="145" cy="143"/>
                </a:xfrm>
                <a:custGeom>
                  <a:avLst/>
                  <a:gdLst>
                    <a:gd name="T0" fmla="*/ 86 w 86"/>
                    <a:gd name="T1" fmla="*/ 60 h 84"/>
                    <a:gd name="T2" fmla="*/ 81 w 86"/>
                    <a:gd name="T3" fmla="*/ 69 h 84"/>
                    <a:gd name="T4" fmla="*/ 25 w 86"/>
                    <a:gd name="T5" fmla="*/ 83 h 84"/>
                    <a:gd name="T6" fmla="*/ 16 w 86"/>
                    <a:gd name="T7" fmla="*/ 78 h 84"/>
                    <a:gd name="T8" fmla="*/ 1 w 86"/>
                    <a:gd name="T9" fmla="*/ 25 h 84"/>
                    <a:gd name="T10" fmla="*/ 6 w 86"/>
                    <a:gd name="T11" fmla="*/ 16 h 84"/>
                    <a:gd name="T12" fmla="*/ 62 w 86"/>
                    <a:gd name="T13" fmla="*/ 1 h 84"/>
                    <a:gd name="T14" fmla="*/ 71 w 86"/>
                    <a:gd name="T15" fmla="*/ 7 h 84"/>
                    <a:gd name="T16" fmla="*/ 86 w 86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6" y="60"/>
                      </a:moveTo>
                      <a:cubicBezTo>
                        <a:pt x="86" y="64"/>
                        <a:pt x="84" y="68"/>
                        <a:pt x="81" y="69"/>
                      </a:cubicBezTo>
                      <a:cubicBezTo>
                        <a:pt x="25" y="83"/>
                        <a:pt x="25" y="83"/>
                        <a:pt x="25" y="83"/>
                      </a:cubicBezTo>
                      <a:cubicBezTo>
                        <a:pt x="21" y="84"/>
                        <a:pt x="17" y="82"/>
                        <a:pt x="16" y="78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3" y="17"/>
                        <a:pt x="6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4"/>
                        <a:pt x="71" y="7"/>
                      </a:cubicBezTo>
                      <a:cubicBezTo>
                        <a:pt x="86" y="60"/>
                        <a:pt x="86" y="60"/>
                        <a:pt x="86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5" name="Freeform 44">
                  <a:extLst>
                    <a:ext uri="{FF2B5EF4-FFF2-40B4-BE49-F238E27FC236}">
                      <a16:creationId xmlns:a16="http://schemas.microsoft.com/office/drawing/2014/main" id="{66E28F7D-0430-5D87-4A86-4F7EE5B60C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06" y="3077"/>
                  <a:ext cx="145" cy="142"/>
                </a:xfrm>
                <a:custGeom>
                  <a:avLst/>
                  <a:gdLst>
                    <a:gd name="T0" fmla="*/ 85 w 86"/>
                    <a:gd name="T1" fmla="*/ 60 h 84"/>
                    <a:gd name="T2" fmla="*/ 80 w 86"/>
                    <a:gd name="T3" fmla="*/ 68 h 84"/>
                    <a:gd name="T4" fmla="*/ 23 w 86"/>
                    <a:gd name="T5" fmla="*/ 83 h 84"/>
                    <a:gd name="T6" fmla="*/ 15 w 86"/>
                    <a:gd name="T7" fmla="*/ 78 h 84"/>
                    <a:gd name="T8" fmla="*/ 1 w 86"/>
                    <a:gd name="T9" fmla="*/ 24 h 84"/>
                    <a:gd name="T10" fmla="*/ 4 w 86"/>
                    <a:gd name="T11" fmla="*/ 15 h 84"/>
                    <a:gd name="T12" fmla="*/ 61 w 86"/>
                    <a:gd name="T13" fmla="*/ 1 h 84"/>
                    <a:gd name="T14" fmla="*/ 70 w 86"/>
                    <a:gd name="T15" fmla="*/ 6 h 84"/>
                    <a:gd name="T16" fmla="*/ 85 w 86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5" y="60"/>
                      </a:moveTo>
                      <a:cubicBezTo>
                        <a:pt x="86" y="63"/>
                        <a:pt x="83" y="67"/>
                        <a:pt x="80" y="68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19" y="84"/>
                        <a:pt x="16" y="81"/>
                        <a:pt x="15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0" y="16"/>
                        <a:pt x="4" y="15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6" name="Freeform 45">
                  <a:extLst>
                    <a:ext uri="{FF2B5EF4-FFF2-40B4-BE49-F238E27FC236}">
                      <a16:creationId xmlns:a16="http://schemas.microsoft.com/office/drawing/2014/main" id="{3EF2D83D-DC0D-C558-7073-0ABD8C72F8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41" y="3041"/>
                  <a:ext cx="146" cy="142"/>
                </a:xfrm>
                <a:custGeom>
                  <a:avLst/>
                  <a:gdLst>
                    <a:gd name="T0" fmla="*/ 85 w 86"/>
                    <a:gd name="T1" fmla="*/ 60 h 84"/>
                    <a:gd name="T2" fmla="*/ 79 w 86"/>
                    <a:gd name="T3" fmla="*/ 68 h 84"/>
                    <a:gd name="T4" fmla="*/ 24 w 86"/>
                    <a:gd name="T5" fmla="*/ 83 h 84"/>
                    <a:gd name="T6" fmla="*/ 15 w 86"/>
                    <a:gd name="T7" fmla="*/ 78 h 84"/>
                    <a:gd name="T8" fmla="*/ 0 w 86"/>
                    <a:gd name="T9" fmla="*/ 25 h 84"/>
                    <a:gd name="T10" fmla="*/ 5 w 86"/>
                    <a:gd name="T11" fmla="*/ 15 h 84"/>
                    <a:gd name="T12" fmla="*/ 61 w 86"/>
                    <a:gd name="T13" fmla="*/ 1 h 84"/>
                    <a:gd name="T14" fmla="*/ 70 w 86"/>
                    <a:gd name="T15" fmla="*/ 7 h 84"/>
                    <a:gd name="T16" fmla="*/ 85 w 86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5" y="60"/>
                      </a:moveTo>
                      <a:cubicBezTo>
                        <a:pt x="86" y="63"/>
                        <a:pt x="83" y="67"/>
                        <a:pt x="79" y="68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1" y="84"/>
                        <a:pt x="16" y="81"/>
                        <a:pt x="15" y="78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1"/>
                        <a:pt x="2" y="16"/>
                        <a:pt x="5" y="15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4" y="0"/>
                        <a:pt x="69" y="3"/>
                        <a:pt x="70" y="7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7" name="Freeform 46">
                  <a:extLst>
                    <a:ext uri="{FF2B5EF4-FFF2-40B4-BE49-F238E27FC236}">
                      <a16:creationId xmlns:a16="http://schemas.microsoft.com/office/drawing/2014/main" id="{9B0EC8C7-7A95-83A8-C812-8A84B206E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13" y="3378"/>
                  <a:ext cx="148" cy="142"/>
                </a:xfrm>
                <a:custGeom>
                  <a:avLst/>
                  <a:gdLst>
                    <a:gd name="T0" fmla="*/ 86 w 87"/>
                    <a:gd name="T1" fmla="*/ 59 h 84"/>
                    <a:gd name="T2" fmla="*/ 80 w 87"/>
                    <a:gd name="T3" fmla="*/ 68 h 84"/>
                    <a:gd name="T4" fmla="*/ 23 w 87"/>
                    <a:gd name="T5" fmla="*/ 83 h 84"/>
                    <a:gd name="T6" fmla="*/ 16 w 87"/>
                    <a:gd name="T7" fmla="*/ 78 h 84"/>
                    <a:gd name="T8" fmla="*/ 1 w 87"/>
                    <a:gd name="T9" fmla="*/ 23 h 84"/>
                    <a:gd name="T10" fmla="*/ 5 w 87"/>
                    <a:gd name="T11" fmla="*/ 15 h 84"/>
                    <a:gd name="T12" fmla="*/ 62 w 87"/>
                    <a:gd name="T13" fmla="*/ 0 h 84"/>
                    <a:gd name="T14" fmla="*/ 70 w 87"/>
                    <a:gd name="T15" fmla="*/ 5 h 84"/>
                    <a:gd name="T16" fmla="*/ 86 w 87"/>
                    <a:gd name="T17" fmla="*/ 5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84">
                      <a:moveTo>
                        <a:pt x="86" y="59"/>
                      </a:moveTo>
                      <a:cubicBezTo>
                        <a:pt x="87" y="63"/>
                        <a:pt x="84" y="67"/>
                        <a:pt x="80" y="68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0" y="84"/>
                        <a:pt x="17" y="81"/>
                        <a:pt x="16" y="78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19"/>
                        <a:pt x="1" y="16"/>
                        <a:pt x="5" y="15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5" y="0"/>
                        <a:pt x="70" y="1"/>
                        <a:pt x="70" y="5"/>
                      </a:cubicBezTo>
                      <a:cubicBezTo>
                        <a:pt x="86" y="59"/>
                        <a:pt x="86" y="59"/>
                        <a:pt x="86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8" name="Freeform 47">
                  <a:extLst>
                    <a:ext uri="{FF2B5EF4-FFF2-40B4-BE49-F238E27FC236}">
                      <a16:creationId xmlns:a16="http://schemas.microsoft.com/office/drawing/2014/main" id="{A6303F7A-B6EF-9224-F666-50A6C4607F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54" y="3341"/>
                  <a:ext cx="142" cy="142"/>
                </a:xfrm>
                <a:custGeom>
                  <a:avLst/>
                  <a:gdLst>
                    <a:gd name="T0" fmla="*/ 83 w 84"/>
                    <a:gd name="T1" fmla="*/ 61 h 84"/>
                    <a:gd name="T2" fmla="*/ 79 w 84"/>
                    <a:gd name="T3" fmla="*/ 69 h 84"/>
                    <a:gd name="T4" fmla="*/ 25 w 84"/>
                    <a:gd name="T5" fmla="*/ 83 h 84"/>
                    <a:gd name="T6" fmla="*/ 16 w 84"/>
                    <a:gd name="T7" fmla="*/ 78 h 84"/>
                    <a:gd name="T8" fmla="*/ 1 w 84"/>
                    <a:gd name="T9" fmla="*/ 23 h 84"/>
                    <a:gd name="T10" fmla="*/ 7 w 84"/>
                    <a:gd name="T11" fmla="*/ 15 h 84"/>
                    <a:gd name="T12" fmla="*/ 61 w 84"/>
                    <a:gd name="T13" fmla="*/ 1 h 84"/>
                    <a:gd name="T14" fmla="*/ 67 w 84"/>
                    <a:gd name="T15" fmla="*/ 6 h 84"/>
                    <a:gd name="T16" fmla="*/ 83 w 84"/>
                    <a:gd name="T17" fmla="*/ 6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4">
                      <a:moveTo>
                        <a:pt x="83" y="61"/>
                      </a:moveTo>
                      <a:cubicBezTo>
                        <a:pt x="84" y="64"/>
                        <a:pt x="83" y="68"/>
                        <a:pt x="79" y="69"/>
                      </a:cubicBezTo>
                      <a:cubicBezTo>
                        <a:pt x="25" y="83"/>
                        <a:pt x="25" y="83"/>
                        <a:pt x="25" y="83"/>
                      </a:cubicBezTo>
                      <a:cubicBezTo>
                        <a:pt x="22" y="84"/>
                        <a:pt x="17" y="81"/>
                        <a:pt x="16" y="78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20"/>
                        <a:pt x="3" y="16"/>
                        <a:pt x="7" y="15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4" y="0"/>
                        <a:pt x="67" y="2"/>
                        <a:pt x="67" y="6"/>
                      </a:cubicBezTo>
                      <a:cubicBezTo>
                        <a:pt x="83" y="61"/>
                        <a:pt x="83" y="61"/>
                        <a:pt x="83" y="61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9" name="Freeform 48">
                  <a:extLst>
                    <a:ext uri="{FF2B5EF4-FFF2-40B4-BE49-F238E27FC236}">
                      <a16:creationId xmlns:a16="http://schemas.microsoft.com/office/drawing/2014/main" id="{B1376F54-2DA1-E6BE-07E1-EF32ED42220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96" y="3304"/>
                  <a:ext cx="146" cy="142"/>
                </a:xfrm>
                <a:custGeom>
                  <a:avLst/>
                  <a:gdLst>
                    <a:gd name="T0" fmla="*/ 85 w 86"/>
                    <a:gd name="T1" fmla="*/ 60 h 84"/>
                    <a:gd name="T2" fmla="*/ 80 w 86"/>
                    <a:gd name="T3" fmla="*/ 69 h 84"/>
                    <a:gd name="T4" fmla="*/ 23 w 86"/>
                    <a:gd name="T5" fmla="*/ 83 h 84"/>
                    <a:gd name="T6" fmla="*/ 16 w 86"/>
                    <a:gd name="T7" fmla="*/ 78 h 84"/>
                    <a:gd name="T8" fmla="*/ 1 w 86"/>
                    <a:gd name="T9" fmla="*/ 23 h 84"/>
                    <a:gd name="T10" fmla="*/ 4 w 86"/>
                    <a:gd name="T11" fmla="*/ 16 h 84"/>
                    <a:gd name="T12" fmla="*/ 62 w 86"/>
                    <a:gd name="T13" fmla="*/ 1 h 84"/>
                    <a:gd name="T14" fmla="*/ 70 w 86"/>
                    <a:gd name="T15" fmla="*/ 5 h 84"/>
                    <a:gd name="T16" fmla="*/ 85 w 86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5" y="60"/>
                      </a:moveTo>
                      <a:cubicBezTo>
                        <a:pt x="86" y="63"/>
                        <a:pt x="84" y="68"/>
                        <a:pt x="80" y="69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19" y="84"/>
                        <a:pt x="17" y="81"/>
                        <a:pt x="16" y="78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20"/>
                        <a:pt x="1" y="17"/>
                        <a:pt x="4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69" y="2"/>
                        <a:pt x="70" y="5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0" name="Freeform 49">
                  <a:extLst>
                    <a:ext uri="{FF2B5EF4-FFF2-40B4-BE49-F238E27FC236}">
                      <a16:creationId xmlns:a16="http://schemas.microsoft.com/office/drawing/2014/main" id="{EAE43FC3-8119-36BB-13CB-BF317EE5BD4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37" y="3266"/>
                  <a:ext cx="147" cy="143"/>
                </a:xfrm>
                <a:custGeom>
                  <a:avLst/>
                  <a:gdLst>
                    <a:gd name="T0" fmla="*/ 86 w 87"/>
                    <a:gd name="T1" fmla="*/ 60 h 84"/>
                    <a:gd name="T2" fmla="*/ 82 w 87"/>
                    <a:gd name="T3" fmla="*/ 68 h 84"/>
                    <a:gd name="T4" fmla="*/ 25 w 87"/>
                    <a:gd name="T5" fmla="*/ 83 h 84"/>
                    <a:gd name="T6" fmla="*/ 16 w 87"/>
                    <a:gd name="T7" fmla="*/ 78 h 84"/>
                    <a:gd name="T8" fmla="*/ 1 w 87"/>
                    <a:gd name="T9" fmla="*/ 23 h 84"/>
                    <a:gd name="T10" fmla="*/ 7 w 87"/>
                    <a:gd name="T11" fmla="*/ 16 h 84"/>
                    <a:gd name="T12" fmla="*/ 64 w 87"/>
                    <a:gd name="T13" fmla="*/ 1 h 84"/>
                    <a:gd name="T14" fmla="*/ 70 w 87"/>
                    <a:gd name="T15" fmla="*/ 5 h 84"/>
                    <a:gd name="T16" fmla="*/ 86 w 87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84">
                      <a:moveTo>
                        <a:pt x="86" y="60"/>
                      </a:moveTo>
                      <a:cubicBezTo>
                        <a:pt x="87" y="64"/>
                        <a:pt x="86" y="67"/>
                        <a:pt x="82" y="68"/>
                      </a:cubicBezTo>
                      <a:cubicBezTo>
                        <a:pt x="25" y="83"/>
                        <a:pt x="25" y="83"/>
                        <a:pt x="25" y="83"/>
                      </a:cubicBezTo>
                      <a:cubicBezTo>
                        <a:pt x="22" y="84"/>
                        <a:pt x="17" y="82"/>
                        <a:pt x="16" y="78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20"/>
                        <a:pt x="3" y="17"/>
                        <a:pt x="7" y="16"/>
                      </a:cubicBezTo>
                      <a:cubicBezTo>
                        <a:pt x="64" y="1"/>
                        <a:pt x="64" y="1"/>
                        <a:pt x="64" y="1"/>
                      </a:cubicBezTo>
                      <a:cubicBezTo>
                        <a:pt x="67" y="0"/>
                        <a:pt x="70" y="2"/>
                        <a:pt x="70" y="5"/>
                      </a:cubicBezTo>
                      <a:cubicBezTo>
                        <a:pt x="86" y="60"/>
                        <a:pt x="86" y="60"/>
                        <a:pt x="86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1" name="Freeform 50">
                  <a:extLst>
                    <a:ext uri="{FF2B5EF4-FFF2-40B4-BE49-F238E27FC236}">
                      <a16:creationId xmlns:a16="http://schemas.microsoft.com/office/drawing/2014/main" id="{2554759D-B736-41A0-AF3B-86AC82D238F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59" y="3051"/>
                  <a:ext cx="146" cy="144"/>
                </a:xfrm>
                <a:custGeom>
                  <a:avLst/>
                  <a:gdLst>
                    <a:gd name="T0" fmla="*/ 86 w 86"/>
                    <a:gd name="T1" fmla="*/ 61 h 85"/>
                    <a:gd name="T2" fmla="*/ 82 w 86"/>
                    <a:gd name="T3" fmla="*/ 69 h 85"/>
                    <a:gd name="T4" fmla="*/ 25 w 86"/>
                    <a:gd name="T5" fmla="*/ 84 h 85"/>
                    <a:gd name="T6" fmla="*/ 16 w 86"/>
                    <a:gd name="T7" fmla="*/ 79 h 85"/>
                    <a:gd name="T8" fmla="*/ 1 w 86"/>
                    <a:gd name="T9" fmla="*/ 24 h 85"/>
                    <a:gd name="T10" fmla="*/ 6 w 86"/>
                    <a:gd name="T11" fmla="*/ 16 h 85"/>
                    <a:gd name="T12" fmla="*/ 64 w 86"/>
                    <a:gd name="T13" fmla="*/ 1 h 85"/>
                    <a:gd name="T14" fmla="*/ 70 w 86"/>
                    <a:gd name="T15" fmla="*/ 6 h 85"/>
                    <a:gd name="T16" fmla="*/ 86 w 86"/>
                    <a:gd name="T17" fmla="*/ 6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5">
                      <a:moveTo>
                        <a:pt x="86" y="61"/>
                      </a:moveTo>
                      <a:cubicBezTo>
                        <a:pt x="86" y="64"/>
                        <a:pt x="86" y="68"/>
                        <a:pt x="82" y="69"/>
                      </a:cubicBezTo>
                      <a:cubicBezTo>
                        <a:pt x="25" y="84"/>
                        <a:pt x="25" y="84"/>
                        <a:pt x="25" y="84"/>
                      </a:cubicBezTo>
                      <a:cubicBezTo>
                        <a:pt x="22" y="85"/>
                        <a:pt x="17" y="82"/>
                        <a:pt x="16" y="79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3" y="17"/>
                        <a:pt x="6" y="16"/>
                      </a:cubicBezTo>
                      <a:cubicBezTo>
                        <a:pt x="64" y="1"/>
                        <a:pt x="64" y="1"/>
                        <a:pt x="64" y="1"/>
                      </a:cubicBezTo>
                      <a:cubicBezTo>
                        <a:pt x="67" y="0"/>
                        <a:pt x="70" y="2"/>
                        <a:pt x="70" y="6"/>
                      </a:cubicBezTo>
                      <a:cubicBezTo>
                        <a:pt x="86" y="61"/>
                        <a:pt x="86" y="61"/>
                        <a:pt x="86" y="61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2" name="Freeform 51">
                  <a:extLst>
                    <a:ext uri="{FF2B5EF4-FFF2-40B4-BE49-F238E27FC236}">
                      <a16:creationId xmlns:a16="http://schemas.microsoft.com/office/drawing/2014/main" id="{815FFCA3-0A12-8BD5-FD04-CCB4CFA6709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15" y="3043"/>
                  <a:ext cx="137" cy="113"/>
                </a:xfrm>
                <a:custGeom>
                  <a:avLst/>
                  <a:gdLst>
                    <a:gd name="T0" fmla="*/ 80 w 81"/>
                    <a:gd name="T1" fmla="*/ 43 h 67"/>
                    <a:gd name="T2" fmla="*/ 75 w 81"/>
                    <a:gd name="T3" fmla="*/ 52 h 67"/>
                    <a:gd name="T4" fmla="*/ 20 w 81"/>
                    <a:gd name="T5" fmla="*/ 66 h 67"/>
                    <a:gd name="T6" fmla="*/ 11 w 81"/>
                    <a:gd name="T7" fmla="*/ 61 h 67"/>
                    <a:gd name="T8" fmla="*/ 1 w 81"/>
                    <a:gd name="T9" fmla="*/ 24 h 67"/>
                    <a:gd name="T10" fmla="*/ 6 w 81"/>
                    <a:gd name="T11" fmla="*/ 15 h 67"/>
                    <a:gd name="T12" fmla="*/ 61 w 81"/>
                    <a:gd name="T13" fmla="*/ 1 h 67"/>
                    <a:gd name="T14" fmla="*/ 70 w 81"/>
                    <a:gd name="T15" fmla="*/ 6 h 67"/>
                    <a:gd name="T16" fmla="*/ 80 w 81"/>
                    <a:gd name="T17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" h="67">
                      <a:moveTo>
                        <a:pt x="80" y="43"/>
                      </a:moveTo>
                      <a:cubicBezTo>
                        <a:pt x="81" y="46"/>
                        <a:pt x="79" y="51"/>
                        <a:pt x="75" y="52"/>
                      </a:cubicBezTo>
                      <a:cubicBezTo>
                        <a:pt x="20" y="66"/>
                        <a:pt x="20" y="66"/>
                        <a:pt x="20" y="66"/>
                      </a:cubicBezTo>
                      <a:cubicBezTo>
                        <a:pt x="16" y="67"/>
                        <a:pt x="12" y="64"/>
                        <a:pt x="11" y="61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2" y="16"/>
                        <a:pt x="6" y="15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2"/>
                        <a:pt x="70" y="6"/>
                      </a:cubicBezTo>
                      <a:cubicBezTo>
                        <a:pt x="80" y="43"/>
                        <a:pt x="80" y="43"/>
                        <a:pt x="80" y="43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3" name="Freeform 52">
                  <a:extLst>
                    <a:ext uri="{FF2B5EF4-FFF2-40B4-BE49-F238E27FC236}">
                      <a16:creationId xmlns:a16="http://schemas.microsoft.com/office/drawing/2014/main" id="{6D5D9E91-6888-EB99-DB06-106E11A0FCF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03" y="2968"/>
                  <a:ext cx="137" cy="114"/>
                </a:xfrm>
                <a:custGeom>
                  <a:avLst/>
                  <a:gdLst>
                    <a:gd name="T0" fmla="*/ 80 w 81"/>
                    <a:gd name="T1" fmla="*/ 43 h 67"/>
                    <a:gd name="T2" fmla="*/ 75 w 81"/>
                    <a:gd name="T3" fmla="*/ 51 h 67"/>
                    <a:gd name="T4" fmla="*/ 20 w 81"/>
                    <a:gd name="T5" fmla="*/ 66 h 67"/>
                    <a:gd name="T6" fmla="*/ 11 w 81"/>
                    <a:gd name="T7" fmla="*/ 61 h 67"/>
                    <a:gd name="T8" fmla="*/ 1 w 81"/>
                    <a:gd name="T9" fmla="*/ 24 h 67"/>
                    <a:gd name="T10" fmla="*/ 6 w 81"/>
                    <a:gd name="T11" fmla="*/ 15 h 67"/>
                    <a:gd name="T12" fmla="*/ 61 w 81"/>
                    <a:gd name="T13" fmla="*/ 0 h 67"/>
                    <a:gd name="T14" fmla="*/ 70 w 81"/>
                    <a:gd name="T15" fmla="*/ 6 h 67"/>
                    <a:gd name="T16" fmla="*/ 80 w 81"/>
                    <a:gd name="T17" fmla="*/ 4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" h="67">
                      <a:moveTo>
                        <a:pt x="80" y="43"/>
                      </a:moveTo>
                      <a:cubicBezTo>
                        <a:pt x="81" y="46"/>
                        <a:pt x="79" y="50"/>
                        <a:pt x="75" y="51"/>
                      </a:cubicBezTo>
                      <a:cubicBezTo>
                        <a:pt x="20" y="66"/>
                        <a:pt x="20" y="66"/>
                        <a:pt x="20" y="66"/>
                      </a:cubicBezTo>
                      <a:cubicBezTo>
                        <a:pt x="16" y="67"/>
                        <a:pt x="12" y="64"/>
                        <a:pt x="11" y="61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2" y="16"/>
                        <a:pt x="6" y="15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5" y="0"/>
                        <a:pt x="69" y="2"/>
                        <a:pt x="70" y="6"/>
                      </a:cubicBezTo>
                      <a:cubicBezTo>
                        <a:pt x="80" y="43"/>
                        <a:pt x="80" y="43"/>
                        <a:pt x="80" y="43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4" name="Freeform 53">
                  <a:extLst>
                    <a:ext uri="{FF2B5EF4-FFF2-40B4-BE49-F238E27FC236}">
                      <a16:creationId xmlns:a16="http://schemas.microsoft.com/office/drawing/2014/main" id="{267B9554-DD3E-4781-7972-FA1A6E5882A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47" y="2977"/>
                  <a:ext cx="147" cy="144"/>
                </a:xfrm>
                <a:custGeom>
                  <a:avLst/>
                  <a:gdLst>
                    <a:gd name="T0" fmla="*/ 86 w 87"/>
                    <a:gd name="T1" fmla="*/ 60 h 85"/>
                    <a:gd name="T2" fmla="*/ 81 w 87"/>
                    <a:gd name="T3" fmla="*/ 69 h 85"/>
                    <a:gd name="T4" fmla="*/ 23 w 87"/>
                    <a:gd name="T5" fmla="*/ 84 h 85"/>
                    <a:gd name="T6" fmla="*/ 16 w 87"/>
                    <a:gd name="T7" fmla="*/ 78 h 85"/>
                    <a:gd name="T8" fmla="*/ 1 w 87"/>
                    <a:gd name="T9" fmla="*/ 24 h 85"/>
                    <a:gd name="T10" fmla="*/ 5 w 87"/>
                    <a:gd name="T11" fmla="*/ 16 h 85"/>
                    <a:gd name="T12" fmla="*/ 62 w 87"/>
                    <a:gd name="T13" fmla="*/ 1 h 85"/>
                    <a:gd name="T14" fmla="*/ 71 w 87"/>
                    <a:gd name="T15" fmla="*/ 5 h 85"/>
                    <a:gd name="T16" fmla="*/ 86 w 87"/>
                    <a:gd name="T17" fmla="*/ 6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85">
                      <a:moveTo>
                        <a:pt x="86" y="60"/>
                      </a:moveTo>
                      <a:cubicBezTo>
                        <a:pt x="87" y="64"/>
                        <a:pt x="84" y="68"/>
                        <a:pt x="81" y="69"/>
                      </a:cubicBezTo>
                      <a:cubicBezTo>
                        <a:pt x="23" y="84"/>
                        <a:pt x="23" y="84"/>
                        <a:pt x="23" y="84"/>
                      </a:cubicBezTo>
                      <a:cubicBezTo>
                        <a:pt x="20" y="85"/>
                        <a:pt x="17" y="82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7"/>
                        <a:pt x="5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6" y="0"/>
                        <a:pt x="70" y="2"/>
                        <a:pt x="71" y="5"/>
                      </a:cubicBezTo>
                      <a:cubicBezTo>
                        <a:pt x="86" y="60"/>
                        <a:pt x="86" y="60"/>
                        <a:pt x="86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5" name="Freeform 54">
                  <a:extLst>
                    <a:ext uri="{FF2B5EF4-FFF2-40B4-BE49-F238E27FC236}">
                      <a16:creationId xmlns:a16="http://schemas.microsoft.com/office/drawing/2014/main" id="{F6517050-B6D7-1714-4BF3-3647612227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82" y="3004"/>
                  <a:ext cx="145" cy="142"/>
                </a:xfrm>
                <a:custGeom>
                  <a:avLst/>
                  <a:gdLst>
                    <a:gd name="T0" fmla="*/ 85 w 86"/>
                    <a:gd name="T1" fmla="*/ 60 h 84"/>
                    <a:gd name="T2" fmla="*/ 82 w 86"/>
                    <a:gd name="T3" fmla="*/ 68 h 84"/>
                    <a:gd name="T4" fmla="*/ 24 w 86"/>
                    <a:gd name="T5" fmla="*/ 83 h 84"/>
                    <a:gd name="T6" fmla="*/ 16 w 86"/>
                    <a:gd name="T7" fmla="*/ 78 h 84"/>
                    <a:gd name="T8" fmla="*/ 1 w 86"/>
                    <a:gd name="T9" fmla="*/ 25 h 84"/>
                    <a:gd name="T10" fmla="*/ 6 w 86"/>
                    <a:gd name="T11" fmla="*/ 15 h 84"/>
                    <a:gd name="T12" fmla="*/ 63 w 86"/>
                    <a:gd name="T13" fmla="*/ 1 h 84"/>
                    <a:gd name="T14" fmla="*/ 70 w 86"/>
                    <a:gd name="T15" fmla="*/ 7 h 84"/>
                    <a:gd name="T16" fmla="*/ 85 w 86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5" y="60"/>
                      </a:moveTo>
                      <a:cubicBezTo>
                        <a:pt x="86" y="63"/>
                        <a:pt x="85" y="67"/>
                        <a:pt x="82" y="68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1" y="84"/>
                        <a:pt x="16" y="81"/>
                        <a:pt x="16" y="78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1"/>
                        <a:pt x="2" y="16"/>
                        <a:pt x="6" y="15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66" y="0"/>
                        <a:pt x="69" y="3"/>
                        <a:pt x="70" y="7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6" name="Freeform 55">
                  <a:extLst>
                    <a:ext uri="{FF2B5EF4-FFF2-40B4-BE49-F238E27FC236}">
                      <a16:creationId xmlns:a16="http://schemas.microsoft.com/office/drawing/2014/main" id="{3D4503BE-25EE-861F-EE76-7FFD64E637B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22" y="2968"/>
                  <a:ext cx="141" cy="141"/>
                </a:xfrm>
                <a:custGeom>
                  <a:avLst/>
                  <a:gdLst>
                    <a:gd name="T0" fmla="*/ 82 w 83"/>
                    <a:gd name="T1" fmla="*/ 60 h 83"/>
                    <a:gd name="T2" fmla="*/ 77 w 83"/>
                    <a:gd name="T3" fmla="*/ 69 h 83"/>
                    <a:gd name="T4" fmla="*/ 24 w 83"/>
                    <a:gd name="T5" fmla="*/ 82 h 83"/>
                    <a:gd name="T6" fmla="*/ 16 w 83"/>
                    <a:gd name="T7" fmla="*/ 77 h 83"/>
                    <a:gd name="T8" fmla="*/ 1 w 83"/>
                    <a:gd name="T9" fmla="*/ 24 h 83"/>
                    <a:gd name="T10" fmla="*/ 6 w 83"/>
                    <a:gd name="T11" fmla="*/ 15 h 83"/>
                    <a:gd name="T12" fmla="*/ 58 w 83"/>
                    <a:gd name="T13" fmla="*/ 1 h 83"/>
                    <a:gd name="T14" fmla="*/ 67 w 83"/>
                    <a:gd name="T15" fmla="*/ 7 h 83"/>
                    <a:gd name="T16" fmla="*/ 82 w 83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83">
                      <a:moveTo>
                        <a:pt x="82" y="60"/>
                      </a:moveTo>
                      <a:cubicBezTo>
                        <a:pt x="83" y="64"/>
                        <a:pt x="82" y="67"/>
                        <a:pt x="77" y="69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3"/>
                        <a:pt x="17" y="81"/>
                        <a:pt x="16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2" y="16"/>
                        <a:pt x="6" y="15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63" y="0"/>
                        <a:pt x="66" y="4"/>
                        <a:pt x="67" y="7"/>
                      </a:cubicBezTo>
                      <a:cubicBezTo>
                        <a:pt x="82" y="60"/>
                        <a:pt x="82" y="60"/>
                        <a:pt x="82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7" name="Freeform 56">
                  <a:extLst>
                    <a:ext uri="{FF2B5EF4-FFF2-40B4-BE49-F238E27FC236}">
                      <a16:creationId xmlns:a16="http://schemas.microsoft.com/office/drawing/2014/main" id="{AAE69FD5-FB65-FADC-5E14-485F3FFD5B0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163" y="2933"/>
                  <a:ext cx="140" cy="140"/>
                </a:xfrm>
                <a:custGeom>
                  <a:avLst/>
                  <a:gdLst>
                    <a:gd name="T0" fmla="*/ 82 w 83"/>
                    <a:gd name="T1" fmla="*/ 59 h 83"/>
                    <a:gd name="T2" fmla="*/ 77 w 83"/>
                    <a:gd name="T3" fmla="*/ 68 h 83"/>
                    <a:gd name="T4" fmla="*/ 25 w 83"/>
                    <a:gd name="T5" fmla="*/ 82 h 83"/>
                    <a:gd name="T6" fmla="*/ 16 w 83"/>
                    <a:gd name="T7" fmla="*/ 77 h 83"/>
                    <a:gd name="T8" fmla="*/ 1 w 83"/>
                    <a:gd name="T9" fmla="*/ 24 h 83"/>
                    <a:gd name="T10" fmla="*/ 6 w 83"/>
                    <a:gd name="T11" fmla="*/ 14 h 83"/>
                    <a:gd name="T12" fmla="*/ 58 w 83"/>
                    <a:gd name="T13" fmla="*/ 0 h 83"/>
                    <a:gd name="T14" fmla="*/ 67 w 83"/>
                    <a:gd name="T15" fmla="*/ 6 h 83"/>
                    <a:gd name="T16" fmla="*/ 82 w 83"/>
                    <a:gd name="T17" fmla="*/ 59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83">
                      <a:moveTo>
                        <a:pt x="82" y="59"/>
                      </a:moveTo>
                      <a:cubicBezTo>
                        <a:pt x="83" y="63"/>
                        <a:pt x="80" y="67"/>
                        <a:pt x="77" y="68"/>
                      </a:cubicBez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20" y="83"/>
                        <a:pt x="17" y="80"/>
                        <a:pt x="16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6"/>
                        <a:pt x="6" y="14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2" y="0"/>
                        <a:pt x="66" y="3"/>
                        <a:pt x="67" y="6"/>
                      </a:cubicBezTo>
                      <a:cubicBezTo>
                        <a:pt x="82" y="59"/>
                        <a:pt x="82" y="59"/>
                        <a:pt x="82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8" name="Freeform 57">
                  <a:extLst>
                    <a:ext uri="{FF2B5EF4-FFF2-40B4-BE49-F238E27FC236}">
                      <a16:creationId xmlns:a16="http://schemas.microsoft.com/office/drawing/2014/main" id="{940AD6DF-E126-0B0B-1021-CB34096194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98" y="2896"/>
                  <a:ext cx="146" cy="142"/>
                </a:xfrm>
                <a:custGeom>
                  <a:avLst/>
                  <a:gdLst>
                    <a:gd name="T0" fmla="*/ 85 w 86"/>
                    <a:gd name="T1" fmla="*/ 60 h 84"/>
                    <a:gd name="T2" fmla="*/ 80 w 86"/>
                    <a:gd name="T3" fmla="*/ 68 h 84"/>
                    <a:gd name="T4" fmla="*/ 23 w 86"/>
                    <a:gd name="T5" fmla="*/ 83 h 84"/>
                    <a:gd name="T6" fmla="*/ 16 w 86"/>
                    <a:gd name="T7" fmla="*/ 78 h 84"/>
                    <a:gd name="T8" fmla="*/ 1 w 86"/>
                    <a:gd name="T9" fmla="*/ 25 h 84"/>
                    <a:gd name="T10" fmla="*/ 4 w 86"/>
                    <a:gd name="T11" fmla="*/ 16 h 84"/>
                    <a:gd name="T12" fmla="*/ 62 w 86"/>
                    <a:gd name="T13" fmla="*/ 1 h 84"/>
                    <a:gd name="T14" fmla="*/ 71 w 86"/>
                    <a:gd name="T15" fmla="*/ 6 h 84"/>
                    <a:gd name="T16" fmla="*/ 85 w 86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5" y="60"/>
                      </a:moveTo>
                      <a:cubicBezTo>
                        <a:pt x="86" y="63"/>
                        <a:pt x="84" y="67"/>
                        <a:pt x="80" y="68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0" y="84"/>
                        <a:pt x="17" y="81"/>
                        <a:pt x="16" y="78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3"/>
                        <a:pt x="71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9" name="Freeform 58">
                  <a:extLst>
                    <a:ext uri="{FF2B5EF4-FFF2-40B4-BE49-F238E27FC236}">
                      <a16:creationId xmlns:a16="http://schemas.microsoft.com/office/drawing/2014/main" id="{6F063A90-CFB5-A9D0-9BC5-9443497EA2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37" y="2738"/>
                  <a:ext cx="146" cy="142"/>
                </a:xfrm>
                <a:custGeom>
                  <a:avLst/>
                  <a:gdLst>
                    <a:gd name="T0" fmla="*/ 85 w 86"/>
                    <a:gd name="T1" fmla="*/ 60 h 84"/>
                    <a:gd name="T2" fmla="*/ 80 w 86"/>
                    <a:gd name="T3" fmla="*/ 69 h 84"/>
                    <a:gd name="T4" fmla="*/ 24 w 86"/>
                    <a:gd name="T5" fmla="*/ 83 h 84"/>
                    <a:gd name="T6" fmla="*/ 16 w 86"/>
                    <a:gd name="T7" fmla="*/ 78 h 84"/>
                    <a:gd name="T8" fmla="*/ 1 w 86"/>
                    <a:gd name="T9" fmla="*/ 24 h 84"/>
                    <a:gd name="T10" fmla="*/ 6 w 86"/>
                    <a:gd name="T11" fmla="*/ 16 h 84"/>
                    <a:gd name="T12" fmla="*/ 61 w 86"/>
                    <a:gd name="T13" fmla="*/ 1 h 84"/>
                    <a:gd name="T14" fmla="*/ 70 w 86"/>
                    <a:gd name="T15" fmla="*/ 5 h 84"/>
                    <a:gd name="T16" fmla="*/ 85 w 86"/>
                    <a:gd name="T17" fmla="*/ 6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5" y="60"/>
                      </a:moveTo>
                      <a:cubicBezTo>
                        <a:pt x="86" y="64"/>
                        <a:pt x="83" y="68"/>
                        <a:pt x="80" y="69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1" y="84"/>
                        <a:pt x="17" y="82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2" y="17"/>
                        <a:pt x="6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2"/>
                        <a:pt x="70" y="5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0" name="Freeform 59">
                  <a:extLst>
                    <a:ext uri="{FF2B5EF4-FFF2-40B4-BE49-F238E27FC236}">
                      <a16:creationId xmlns:a16="http://schemas.microsoft.com/office/drawing/2014/main" id="{092B330A-7D9D-4CDC-5344-70EA8BAFF6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76" y="2581"/>
                  <a:ext cx="146" cy="142"/>
                </a:xfrm>
                <a:custGeom>
                  <a:avLst/>
                  <a:gdLst>
                    <a:gd name="T0" fmla="*/ 85 w 86"/>
                    <a:gd name="T1" fmla="*/ 62 h 84"/>
                    <a:gd name="T2" fmla="*/ 81 w 86"/>
                    <a:gd name="T3" fmla="*/ 68 h 84"/>
                    <a:gd name="T4" fmla="*/ 24 w 86"/>
                    <a:gd name="T5" fmla="*/ 83 h 84"/>
                    <a:gd name="T6" fmla="*/ 16 w 86"/>
                    <a:gd name="T7" fmla="*/ 80 h 84"/>
                    <a:gd name="T8" fmla="*/ 1 w 86"/>
                    <a:gd name="T9" fmla="*/ 25 h 84"/>
                    <a:gd name="T10" fmla="*/ 6 w 86"/>
                    <a:gd name="T11" fmla="*/ 16 h 84"/>
                    <a:gd name="T12" fmla="*/ 63 w 86"/>
                    <a:gd name="T13" fmla="*/ 1 h 84"/>
                    <a:gd name="T14" fmla="*/ 70 w 86"/>
                    <a:gd name="T15" fmla="*/ 7 h 84"/>
                    <a:gd name="T16" fmla="*/ 85 w 86"/>
                    <a:gd name="T17" fmla="*/ 6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4">
                      <a:moveTo>
                        <a:pt x="85" y="62"/>
                      </a:moveTo>
                      <a:cubicBezTo>
                        <a:pt x="86" y="65"/>
                        <a:pt x="85" y="68"/>
                        <a:pt x="81" y="68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1" y="84"/>
                        <a:pt x="17" y="84"/>
                        <a:pt x="16" y="80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2" y="17"/>
                        <a:pt x="6" y="16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66" y="0"/>
                        <a:pt x="69" y="4"/>
                        <a:pt x="70" y="7"/>
                      </a:cubicBezTo>
                      <a:cubicBezTo>
                        <a:pt x="85" y="62"/>
                        <a:pt x="85" y="62"/>
                        <a:pt x="85" y="62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1" name="Freeform 60">
                  <a:extLst>
                    <a:ext uri="{FF2B5EF4-FFF2-40B4-BE49-F238E27FC236}">
                      <a16:creationId xmlns:a16="http://schemas.microsoft.com/office/drawing/2014/main" id="{C1E42C71-F561-F02C-DB8E-2ADFC4C14D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03" y="2433"/>
                  <a:ext cx="146" cy="136"/>
                </a:xfrm>
                <a:custGeom>
                  <a:avLst/>
                  <a:gdLst>
                    <a:gd name="T0" fmla="*/ 85 w 86"/>
                    <a:gd name="T1" fmla="*/ 59 h 80"/>
                    <a:gd name="T2" fmla="*/ 79 w 86"/>
                    <a:gd name="T3" fmla="*/ 65 h 80"/>
                    <a:gd name="T4" fmla="*/ 24 w 86"/>
                    <a:gd name="T5" fmla="*/ 79 h 80"/>
                    <a:gd name="T6" fmla="*/ 16 w 86"/>
                    <a:gd name="T7" fmla="*/ 77 h 80"/>
                    <a:gd name="T8" fmla="*/ 1 w 86"/>
                    <a:gd name="T9" fmla="*/ 24 h 80"/>
                    <a:gd name="T10" fmla="*/ 7 w 86"/>
                    <a:gd name="T11" fmla="*/ 15 h 80"/>
                    <a:gd name="T12" fmla="*/ 62 w 86"/>
                    <a:gd name="T13" fmla="*/ 1 h 80"/>
                    <a:gd name="T14" fmla="*/ 71 w 86"/>
                    <a:gd name="T15" fmla="*/ 6 h 80"/>
                    <a:gd name="T16" fmla="*/ 85 w 86"/>
                    <a:gd name="T17" fmla="*/ 5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0">
                      <a:moveTo>
                        <a:pt x="85" y="59"/>
                      </a:moveTo>
                      <a:cubicBezTo>
                        <a:pt x="86" y="62"/>
                        <a:pt x="83" y="64"/>
                        <a:pt x="79" y="65"/>
                      </a:cubicBezTo>
                      <a:cubicBezTo>
                        <a:pt x="24" y="79"/>
                        <a:pt x="24" y="79"/>
                        <a:pt x="24" y="79"/>
                      </a:cubicBezTo>
                      <a:cubicBezTo>
                        <a:pt x="21" y="80"/>
                        <a:pt x="17" y="80"/>
                        <a:pt x="16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3" y="16"/>
                        <a:pt x="7" y="15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2"/>
                        <a:pt x="71" y="6"/>
                      </a:cubicBezTo>
                      <a:cubicBezTo>
                        <a:pt x="85" y="59"/>
                        <a:pt x="85" y="59"/>
                        <a:pt x="85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2" name="Freeform 61">
                  <a:extLst>
                    <a:ext uri="{FF2B5EF4-FFF2-40B4-BE49-F238E27FC236}">
                      <a16:creationId xmlns:a16="http://schemas.microsoft.com/office/drawing/2014/main" id="{21B27822-3391-64C7-24A0-9D38F7A7424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45" y="2396"/>
                  <a:ext cx="146" cy="137"/>
                </a:xfrm>
                <a:custGeom>
                  <a:avLst/>
                  <a:gdLst>
                    <a:gd name="T0" fmla="*/ 85 w 86"/>
                    <a:gd name="T1" fmla="*/ 59 h 81"/>
                    <a:gd name="T2" fmla="*/ 79 w 86"/>
                    <a:gd name="T3" fmla="*/ 65 h 81"/>
                    <a:gd name="T4" fmla="*/ 23 w 86"/>
                    <a:gd name="T5" fmla="*/ 80 h 81"/>
                    <a:gd name="T6" fmla="*/ 15 w 86"/>
                    <a:gd name="T7" fmla="*/ 77 h 81"/>
                    <a:gd name="T8" fmla="*/ 1 w 86"/>
                    <a:gd name="T9" fmla="*/ 24 h 81"/>
                    <a:gd name="T10" fmla="*/ 6 w 86"/>
                    <a:gd name="T11" fmla="*/ 16 h 81"/>
                    <a:gd name="T12" fmla="*/ 61 w 86"/>
                    <a:gd name="T13" fmla="*/ 1 h 81"/>
                    <a:gd name="T14" fmla="*/ 70 w 86"/>
                    <a:gd name="T15" fmla="*/ 6 h 81"/>
                    <a:gd name="T16" fmla="*/ 85 w 86"/>
                    <a:gd name="T17" fmla="*/ 5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9"/>
                      </a:moveTo>
                      <a:cubicBezTo>
                        <a:pt x="86" y="62"/>
                        <a:pt x="82" y="64"/>
                        <a:pt x="79" y="65"/>
                      </a:cubicBezTo>
                      <a:cubicBezTo>
                        <a:pt x="23" y="80"/>
                        <a:pt x="23" y="80"/>
                        <a:pt x="23" y="80"/>
                      </a:cubicBezTo>
                      <a:cubicBezTo>
                        <a:pt x="20" y="81"/>
                        <a:pt x="16" y="81"/>
                        <a:pt x="15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2" y="17"/>
                        <a:pt x="6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5" y="59"/>
                        <a:pt x="85" y="59"/>
                        <a:pt x="85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3" name="Freeform 62">
                  <a:extLst>
                    <a:ext uri="{FF2B5EF4-FFF2-40B4-BE49-F238E27FC236}">
                      <a16:creationId xmlns:a16="http://schemas.microsoft.com/office/drawing/2014/main" id="{47CC19B8-423B-A105-F120-AD43A13B2B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23" y="2528"/>
                  <a:ext cx="205" cy="158"/>
                </a:xfrm>
                <a:custGeom>
                  <a:avLst/>
                  <a:gdLst>
                    <a:gd name="T0" fmla="*/ 120 w 121"/>
                    <a:gd name="T1" fmla="*/ 61 h 93"/>
                    <a:gd name="T2" fmla="*/ 114 w 121"/>
                    <a:gd name="T3" fmla="*/ 68 h 93"/>
                    <a:gd name="T4" fmla="*/ 24 w 121"/>
                    <a:gd name="T5" fmla="*/ 92 h 93"/>
                    <a:gd name="T6" fmla="*/ 16 w 121"/>
                    <a:gd name="T7" fmla="*/ 89 h 93"/>
                    <a:gd name="T8" fmla="*/ 0 w 121"/>
                    <a:gd name="T9" fmla="*/ 34 h 93"/>
                    <a:gd name="T10" fmla="*/ 5 w 121"/>
                    <a:gd name="T11" fmla="*/ 24 h 93"/>
                    <a:gd name="T12" fmla="*/ 96 w 121"/>
                    <a:gd name="T13" fmla="*/ 1 h 93"/>
                    <a:gd name="T14" fmla="*/ 105 w 121"/>
                    <a:gd name="T15" fmla="*/ 7 h 93"/>
                    <a:gd name="T16" fmla="*/ 120 w 121"/>
                    <a:gd name="T17" fmla="*/ 6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" h="93">
                      <a:moveTo>
                        <a:pt x="120" y="61"/>
                      </a:moveTo>
                      <a:cubicBezTo>
                        <a:pt x="121" y="65"/>
                        <a:pt x="118" y="67"/>
                        <a:pt x="114" y="68"/>
                      </a:cubicBezTo>
                      <a:cubicBezTo>
                        <a:pt x="24" y="92"/>
                        <a:pt x="24" y="92"/>
                        <a:pt x="24" y="92"/>
                      </a:cubicBezTo>
                      <a:cubicBezTo>
                        <a:pt x="20" y="93"/>
                        <a:pt x="17" y="92"/>
                        <a:pt x="16" y="89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0"/>
                        <a:pt x="2" y="25"/>
                        <a:pt x="5" y="24"/>
                      </a:cubicBez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9" y="0"/>
                        <a:pt x="104" y="3"/>
                        <a:pt x="105" y="7"/>
                      </a:cubicBezTo>
                      <a:cubicBezTo>
                        <a:pt x="120" y="61"/>
                        <a:pt x="120" y="61"/>
                        <a:pt x="120" y="61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4" name="Freeform 63">
                  <a:extLst>
                    <a:ext uri="{FF2B5EF4-FFF2-40B4-BE49-F238E27FC236}">
                      <a16:creationId xmlns:a16="http://schemas.microsoft.com/office/drawing/2014/main" id="{03C4F370-F60F-A314-DE40-FA4E564E34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78" y="2665"/>
                  <a:ext cx="287" cy="180"/>
                </a:xfrm>
                <a:custGeom>
                  <a:avLst/>
                  <a:gdLst>
                    <a:gd name="T0" fmla="*/ 169 w 170"/>
                    <a:gd name="T1" fmla="*/ 60 h 106"/>
                    <a:gd name="T2" fmla="*/ 164 w 170"/>
                    <a:gd name="T3" fmla="*/ 68 h 106"/>
                    <a:gd name="T4" fmla="*/ 23 w 170"/>
                    <a:gd name="T5" fmla="*/ 105 h 106"/>
                    <a:gd name="T6" fmla="*/ 16 w 170"/>
                    <a:gd name="T7" fmla="*/ 100 h 106"/>
                    <a:gd name="T8" fmla="*/ 1 w 170"/>
                    <a:gd name="T9" fmla="*/ 45 h 106"/>
                    <a:gd name="T10" fmla="*/ 4 w 170"/>
                    <a:gd name="T11" fmla="*/ 37 h 106"/>
                    <a:gd name="T12" fmla="*/ 145 w 170"/>
                    <a:gd name="T13" fmla="*/ 1 h 106"/>
                    <a:gd name="T14" fmla="*/ 154 w 170"/>
                    <a:gd name="T15" fmla="*/ 5 h 106"/>
                    <a:gd name="T16" fmla="*/ 169 w 170"/>
                    <a:gd name="T17" fmla="*/ 6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6">
                      <a:moveTo>
                        <a:pt x="169" y="60"/>
                      </a:moveTo>
                      <a:cubicBezTo>
                        <a:pt x="170" y="63"/>
                        <a:pt x="167" y="68"/>
                        <a:pt x="164" y="68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19" y="106"/>
                        <a:pt x="17" y="103"/>
                        <a:pt x="16" y="100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41"/>
                        <a:pt x="1" y="38"/>
                        <a:pt x="4" y="37"/>
                      </a:cubicBezTo>
                      <a:cubicBezTo>
                        <a:pt x="145" y="1"/>
                        <a:pt x="145" y="1"/>
                        <a:pt x="145" y="1"/>
                      </a:cubicBezTo>
                      <a:cubicBezTo>
                        <a:pt x="149" y="0"/>
                        <a:pt x="153" y="1"/>
                        <a:pt x="154" y="5"/>
                      </a:cubicBezTo>
                      <a:cubicBezTo>
                        <a:pt x="169" y="60"/>
                        <a:pt x="169" y="60"/>
                        <a:pt x="169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5" name="Freeform 64">
                  <a:extLst>
                    <a:ext uri="{FF2B5EF4-FFF2-40B4-BE49-F238E27FC236}">
                      <a16:creationId xmlns:a16="http://schemas.microsoft.com/office/drawing/2014/main" id="{3D1A588F-A956-C00A-7040-58A1C5373E4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45" y="2803"/>
                  <a:ext cx="358" cy="196"/>
                </a:xfrm>
                <a:custGeom>
                  <a:avLst/>
                  <a:gdLst>
                    <a:gd name="T0" fmla="*/ 210 w 211"/>
                    <a:gd name="T1" fmla="*/ 60 h 116"/>
                    <a:gd name="T2" fmla="*/ 205 w 211"/>
                    <a:gd name="T3" fmla="*/ 68 h 116"/>
                    <a:gd name="T4" fmla="*/ 23 w 211"/>
                    <a:gd name="T5" fmla="*/ 116 h 116"/>
                    <a:gd name="T6" fmla="*/ 16 w 211"/>
                    <a:gd name="T7" fmla="*/ 110 h 116"/>
                    <a:gd name="T8" fmla="*/ 1 w 211"/>
                    <a:gd name="T9" fmla="*/ 57 h 116"/>
                    <a:gd name="T10" fmla="*/ 4 w 211"/>
                    <a:gd name="T11" fmla="*/ 48 h 116"/>
                    <a:gd name="T12" fmla="*/ 186 w 211"/>
                    <a:gd name="T13" fmla="*/ 1 h 116"/>
                    <a:gd name="T14" fmla="*/ 195 w 211"/>
                    <a:gd name="T15" fmla="*/ 6 h 116"/>
                    <a:gd name="T16" fmla="*/ 210 w 211"/>
                    <a:gd name="T17" fmla="*/ 6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1" h="116">
                      <a:moveTo>
                        <a:pt x="210" y="60"/>
                      </a:moveTo>
                      <a:cubicBezTo>
                        <a:pt x="211" y="63"/>
                        <a:pt x="208" y="67"/>
                        <a:pt x="205" y="68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19" y="116"/>
                        <a:pt x="17" y="114"/>
                        <a:pt x="16" y="110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0" y="54"/>
                        <a:pt x="1" y="49"/>
                        <a:pt x="4" y="48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90" y="0"/>
                        <a:pt x="194" y="3"/>
                        <a:pt x="195" y="6"/>
                      </a:cubicBezTo>
                      <a:cubicBezTo>
                        <a:pt x="210" y="60"/>
                        <a:pt x="210" y="60"/>
                        <a:pt x="210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6" name="Freeform 65">
                  <a:extLst>
                    <a:ext uri="{FF2B5EF4-FFF2-40B4-BE49-F238E27FC236}">
                      <a16:creationId xmlns:a16="http://schemas.microsoft.com/office/drawing/2014/main" id="{8B74244D-32FE-BAC9-4912-1E52DA66982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02" y="2952"/>
                  <a:ext cx="204" cy="157"/>
                </a:xfrm>
                <a:custGeom>
                  <a:avLst/>
                  <a:gdLst>
                    <a:gd name="T0" fmla="*/ 120 w 121"/>
                    <a:gd name="T1" fmla="*/ 61 h 93"/>
                    <a:gd name="T2" fmla="*/ 114 w 121"/>
                    <a:gd name="T3" fmla="*/ 68 h 93"/>
                    <a:gd name="T4" fmla="*/ 22 w 121"/>
                    <a:gd name="T5" fmla="*/ 92 h 93"/>
                    <a:gd name="T6" fmla="*/ 16 w 121"/>
                    <a:gd name="T7" fmla="*/ 88 h 93"/>
                    <a:gd name="T8" fmla="*/ 1 w 121"/>
                    <a:gd name="T9" fmla="*/ 33 h 93"/>
                    <a:gd name="T10" fmla="*/ 4 w 121"/>
                    <a:gd name="T11" fmla="*/ 24 h 93"/>
                    <a:gd name="T12" fmla="*/ 96 w 121"/>
                    <a:gd name="T13" fmla="*/ 1 h 93"/>
                    <a:gd name="T14" fmla="*/ 105 w 121"/>
                    <a:gd name="T15" fmla="*/ 6 h 93"/>
                    <a:gd name="T16" fmla="*/ 120 w 121"/>
                    <a:gd name="T17" fmla="*/ 6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" h="93">
                      <a:moveTo>
                        <a:pt x="120" y="61"/>
                      </a:moveTo>
                      <a:cubicBezTo>
                        <a:pt x="121" y="64"/>
                        <a:pt x="118" y="67"/>
                        <a:pt x="114" y="68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19" y="93"/>
                        <a:pt x="17" y="92"/>
                        <a:pt x="16" y="88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0" y="30"/>
                        <a:pt x="0" y="25"/>
                        <a:pt x="4" y="24"/>
                      </a:cubicBez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9" y="0"/>
                        <a:pt x="104" y="3"/>
                        <a:pt x="105" y="6"/>
                      </a:cubicBezTo>
                      <a:cubicBezTo>
                        <a:pt x="120" y="61"/>
                        <a:pt x="120" y="61"/>
                        <a:pt x="120" y="61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7" name="Freeform 66">
                  <a:extLst>
                    <a:ext uri="{FF2B5EF4-FFF2-40B4-BE49-F238E27FC236}">
                      <a16:creationId xmlns:a16="http://schemas.microsoft.com/office/drawing/2014/main" id="{256EA705-75AC-C524-C0B7-6F9AAD508F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37" y="3067"/>
                  <a:ext cx="283" cy="179"/>
                </a:xfrm>
                <a:custGeom>
                  <a:avLst/>
                  <a:gdLst>
                    <a:gd name="T0" fmla="*/ 166 w 167"/>
                    <a:gd name="T1" fmla="*/ 61 h 106"/>
                    <a:gd name="T2" fmla="*/ 163 w 167"/>
                    <a:gd name="T3" fmla="*/ 69 h 106"/>
                    <a:gd name="T4" fmla="*/ 24 w 167"/>
                    <a:gd name="T5" fmla="*/ 105 h 106"/>
                    <a:gd name="T6" fmla="*/ 16 w 167"/>
                    <a:gd name="T7" fmla="*/ 100 h 106"/>
                    <a:gd name="T8" fmla="*/ 1 w 167"/>
                    <a:gd name="T9" fmla="*/ 45 h 106"/>
                    <a:gd name="T10" fmla="*/ 5 w 167"/>
                    <a:gd name="T11" fmla="*/ 38 h 106"/>
                    <a:gd name="T12" fmla="*/ 144 w 167"/>
                    <a:gd name="T13" fmla="*/ 1 h 106"/>
                    <a:gd name="T14" fmla="*/ 151 w 167"/>
                    <a:gd name="T15" fmla="*/ 6 h 106"/>
                    <a:gd name="T16" fmla="*/ 166 w 167"/>
                    <a:gd name="T17" fmla="*/ 61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7" h="106">
                      <a:moveTo>
                        <a:pt x="166" y="61"/>
                      </a:moveTo>
                      <a:cubicBezTo>
                        <a:pt x="167" y="64"/>
                        <a:pt x="166" y="68"/>
                        <a:pt x="163" y="69"/>
                      </a:cubicBezTo>
                      <a:cubicBezTo>
                        <a:pt x="24" y="105"/>
                        <a:pt x="24" y="105"/>
                        <a:pt x="24" y="105"/>
                      </a:cubicBezTo>
                      <a:cubicBezTo>
                        <a:pt x="20" y="106"/>
                        <a:pt x="17" y="103"/>
                        <a:pt x="16" y="100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41"/>
                        <a:pt x="1" y="39"/>
                        <a:pt x="5" y="38"/>
                      </a:cubicBezTo>
                      <a:cubicBezTo>
                        <a:pt x="144" y="1"/>
                        <a:pt x="144" y="1"/>
                        <a:pt x="144" y="1"/>
                      </a:cubicBezTo>
                      <a:cubicBezTo>
                        <a:pt x="148" y="0"/>
                        <a:pt x="150" y="3"/>
                        <a:pt x="151" y="6"/>
                      </a:cubicBezTo>
                      <a:cubicBezTo>
                        <a:pt x="166" y="61"/>
                        <a:pt x="166" y="61"/>
                        <a:pt x="166" y="61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8" name="Freeform 67">
                  <a:extLst>
                    <a:ext uri="{FF2B5EF4-FFF2-40B4-BE49-F238E27FC236}">
                      <a16:creationId xmlns:a16="http://schemas.microsoft.com/office/drawing/2014/main" id="{2BAD4DBE-4A9C-6D84-44D3-4A39A69122A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76" y="3185"/>
                  <a:ext cx="352" cy="198"/>
                </a:xfrm>
                <a:custGeom>
                  <a:avLst/>
                  <a:gdLst>
                    <a:gd name="T0" fmla="*/ 207 w 208"/>
                    <a:gd name="T1" fmla="*/ 61 h 117"/>
                    <a:gd name="T2" fmla="*/ 203 w 208"/>
                    <a:gd name="T3" fmla="*/ 69 h 117"/>
                    <a:gd name="T4" fmla="*/ 23 w 208"/>
                    <a:gd name="T5" fmla="*/ 116 h 117"/>
                    <a:gd name="T6" fmla="*/ 16 w 208"/>
                    <a:gd name="T7" fmla="*/ 110 h 117"/>
                    <a:gd name="T8" fmla="*/ 1 w 208"/>
                    <a:gd name="T9" fmla="*/ 57 h 117"/>
                    <a:gd name="T10" fmla="*/ 4 w 208"/>
                    <a:gd name="T11" fmla="*/ 48 h 117"/>
                    <a:gd name="T12" fmla="*/ 185 w 208"/>
                    <a:gd name="T13" fmla="*/ 1 h 117"/>
                    <a:gd name="T14" fmla="*/ 192 w 208"/>
                    <a:gd name="T15" fmla="*/ 8 h 117"/>
                    <a:gd name="T16" fmla="*/ 207 w 208"/>
                    <a:gd name="T17" fmla="*/ 6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8" h="117">
                      <a:moveTo>
                        <a:pt x="207" y="61"/>
                      </a:moveTo>
                      <a:cubicBezTo>
                        <a:pt x="208" y="64"/>
                        <a:pt x="207" y="68"/>
                        <a:pt x="203" y="69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19" y="117"/>
                        <a:pt x="17" y="114"/>
                        <a:pt x="16" y="110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0" y="54"/>
                        <a:pt x="1" y="49"/>
                        <a:pt x="4" y="48"/>
                      </a:cubicBezTo>
                      <a:cubicBezTo>
                        <a:pt x="185" y="1"/>
                        <a:pt x="185" y="1"/>
                        <a:pt x="185" y="1"/>
                      </a:cubicBezTo>
                      <a:cubicBezTo>
                        <a:pt x="188" y="0"/>
                        <a:pt x="191" y="4"/>
                        <a:pt x="192" y="8"/>
                      </a:cubicBezTo>
                      <a:cubicBezTo>
                        <a:pt x="207" y="61"/>
                        <a:pt x="207" y="61"/>
                        <a:pt x="207" y="61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9" name="Freeform 68">
                  <a:extLst>
                    <a:ext uri="{FF2B5EF4-FFF2-40B4-BE49-F238E27FC236}">
                      <a16:creationId xmlns:a16="http://schemas.microsoft.com/office/drawing/2014/main" id="{CD5626B8-3DA3-FBC4-D0A4-7DA77797D89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64" y="2838"/>
                  <a:ext cx="146" cy="137"/>
                </a:xfrm>
                <a:custGeom>
                  <a:avLst/>
                  <a:gdLst>
                    <a:gd name="T0" fmla="*/ 85 w 86"/>
                    <a:gd name="T1" fmla="*/ 58 h 81"/>
                    <a:gd name="T2" fmla="*/ 80 w 86"/>
                    <a:gd name="T3" fmla="*/ 65 h 81"/>
                    <a:gd name="T4" fmla="*/ 22 w 86"/>
                    <a:gd name="T5" fmla="*/ 80 h 81"/>
                    <a:gd name="T6" fmla="*/ 16 w 86"/>
                    <a:gd name="T7" fmla="*/ 76 h 81"/>
                    <a:gd name="T8" fmla="*/ 1 w 86"/>
                    <a:gd name="T9" fmla="*/ 24 h 81"/>
                    <a:gd name="T10" fmla="*/ 5 w 86"/>
                    <a:gd name="T11" fmla="*/ 15 h 81"/>
                    <a:gd name="T12" fmla="*/ 62 w 86"/>
                    <a:gd name="T13" fmla="*/ 0 h 81"/>
                    <a:gd name="T14" fmla="*/ 71 w 86"/>
                    <a:gd name="T15" fmla="*/ 5 h 81"/>
                    <a:gd name="T16" fmla="*/ 85 w 86"/>
                    <a:gd name="T17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8"/>
                      </a:moveTo>
                      <a:cubicBezTo>
                        <a:pt x="86" y="61"/>
                        <a:pt x="83" y="64"/>
                        <a:pt x="80" y="65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19" y="81"/>
                        <a:pt x="17" y="79"/>
                        <a:pt x="16" y="76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6"/>
                        <a:pt x="5" y="15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5" y="0"/>
                        <a:pt x="70" y="2"/>
                        <a:pt x="71" y="5"/>
                      </a:cubicBezTo>
                      <a:cubicBezTo>
                        <a:pt x="85" y="58"/>
                        <a:pt x="85" y="58"/>
                        <a:pt x="85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0" name="Freeform 69">
                  <a:extLst>
                    <a:ext uri="{FF2B5EF4-FFF2-40B4-BE49-F238E27FC236}">
                      <a16:creationId xmlns:a16="http://schemas.microsoft.com/office/drawing/2014/main" id="{3CE57273-93E7-7A75-E188-270CBE6DF7A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97" y="2841"/>
                  <a:ext cx="113" cy="133"/>
                </a:xfrm>
                <a:custGeom>
                  <a:avLst/>
                  <a:gdLst>
                    <a:gd name="T0" fmla="*/ 66 w 67"/>
                    <a:gd name="T1" fmla="*/ 56 h 78"/>
                    <a:gd name="T2" fmla="*/ 61 w 67"/>
                    <a:gd name="T3" fmla="*/ 63 h 78"/>
                    <a:gd name="T4" fmla="*/ 4 w 67"/>
                    <a:gd name="T5" fmla="*/ 78 h 78"/>
                    <a:gd name="T6" fmla="*/ 52 w 67"/>
                    <a:gd name="T7" fmla="*/ 3 h 78"/>
                    <a:gd name="T8" fmla="*/ 66 w 67"/>
                    <a:gd name="T9" fmla="*/ 5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8">
                      <a:moveTo>
                        <a:pt x="66" y="56"/>
                      </a:moveTo>
                      <a:cubicBezTo>
                        <a:pt x="67" y="59"/>
                        <a:pt x="64" y="62"/>
                        <a:pt x="61" y="63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0" y="78"/>
                        <a:pt x="51" y="0"/>
                        <a:pt x="52" y="3"/>
                      </a:cubicBezTo>
                      <a:cubicBezTo>
                        <a:pt x="66" y="56"/>
                        <a:pt x="66" y="56"/>
                        <a:pt x="66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1" name="Freeform 70">
                  <a:extLst>
                    <a:ext uri="{FF2B5EF4-FFF2-40B4-BE49-F238E27FC236}">
                      <a16:creationId xmlns:a16="http://schemas.microsoft.com/office/drawing/2014/main" id="{CFD0EC2F-1980-D18D-7F96-37F48AB09C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03" y="2797"/>
                  <a:ext cx="144" cy="138"/>
                </a:xfrm>
                <a:custGeom>
                  <a:avLst/>
                  <a:gdLst>
                    <a:gd name="T0" fmla="*/ 84 w 85"/>
                    <a:gd name="T1" fmla="*/ 58 h 81"/>
                    <a:gd name="T2" fmla="*/ 79 w 85"/>
                    <a:gd name="T3" fmla="*/ 65 h 81"/>
                    <a:gd name="T4" fmla="*/ 22 w 85"/>
                    <a:gd name="T5" fmla="*/ 80 h 81"/>
                    <a:gd name="T6" fmla="*/ 15 w 85"/>
                    <a:gd name="T7" fmla="*/ 76 h 81"/>
                    <a:gd name="T8" fmla="*/ 1 w 85"/>
                    <a:gd name="T9" fmla="*/ 24 h 81"/>
                    <a:gd name="T10" fmla="*/ 4 w 85"/>
                    <a:gd name="T11" fmla="*/ 16 h 81"/>
                    <a:gd name="T12" fmla="*/ 61 w 85"/>
                    <a:gd name="T13" fmla="*/ 1 h 81"/>
                    <a:gd name="T14" fmla="*/ 70 w 85"/>
                    <a:gd name="T15" fmla="*/ 6 h 81"/>
                    <a:gd name="T16" fmla="*/ 84 w 85"/>
                    <a:gd name="T17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81">
                      <a:moveTo>
                        <a:pt x="84" y="58"/>
                      </a:moveTo>
                      <a:cubicBezTo>
                        <a:pt x="85" y="61"/>
                        <a:pt x="82" y="64"/>
                        <a:pt x="79" y="65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18" y="81"/>
                        <a:pt x="16" y="80"/>
                        <a:pt x="15" y="76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0" y="16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4" y="0"/>
                        <a:pt x="69" y="2"/>
                        <a:pt x="70" y="6"/>
                      </a:cubicBezTo>
                      <a:cubicBezTo>
                        <a:pt x="84" y="58"/>
                        <a:pt x="84" y="58"/>
                        <a:pt x="84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2" name="Freeform 71">
                  <a:extLst>
                    <a:ext uri="{FF2B5EF4-FFF2-40B4-BE49-F238E27FC236}">
                      <a16:creationId xmlns:a16="http://schemas.microsoft.com/office/drawing/2014/main" id="{A4D94276-FD13-5D2C-9800-580EB54ACC9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34" y="2801"/>
                  <a:ext cx="113" cy="134"/>
                </a:xfrm>
                <a:custGeom>
                  <a:avLst/>
                  <a:gdLst>
                    <a:gd name="T0" fmla="*/ 66 w 67"/>
                    <a:gd name="T1" fmla="*/ 56 h 79"/>
                    <a:gd name="T2" fmla="*/ 60 w 67"/>
                    <a:gd name="T3" fmla="*/ 63 h 79"/>
                    <a:gd name="T4" fmla="*/ 3 w 67"/>
                    <a:gd name="T5" fmla="*/ 78 h 79"/>
                    <a:gd name="T6" fmla="*/ 52 w 67"/>
                    <a:gd name="T7" fmla="*/ 4 h 79"/>
                    <a:gd name="T8" fmla="*/ 66 w 67"/>
                    <a:gd name="T9" fmla="*/ 5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9">
                      <a:moveTo>
                        <a:pt x="66" y="56"/>
                      </a:moveTo>
                      <a:cubicBezTo>
                        <a:pt x="67" y="59"/>
                        <a:pt x="64" y="62"/>
                        <a:pt x="60" y="63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0" y="79"/>
                        <a:pt x="51" y="0"/>
                        <a:pt x="52" y="4"/>
                      </a:cubicBezTo>
                      <a:cubicBezTo>
                        <a:pt x="66" y="56"/>
                        <a:pt x="66" y="56"/>
                        <a:pt x="66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3" name="Freeform 72">
                  <a:extLst>
                    <a:ext uri="{FF2B5EF4-FFF2-40B4-BE49-F238E27FC236}">
                      <a16:creationId xmlns:a16="http://schemas.microsoft.com/office/drawing/2014/main" id="{B6AE3377-707F-758D-3CE0-C3507948A9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40" y="2760"/>
                  <a:ext cx="146" cy="139"/>
                </a:xfrm>
                <a:custGeom>
                  <a:avLst/>
                  <a:gdLst>
                    <a:gd name="T0" fmla="*/ 85 w 86"/>
                    <a:gd name="T1" fmla="*/ 59 h 82"/>
                    <a:gd name="T2" fmla="*/ 79 w 86"/>
                    <a:gd name="T3" fmla="*/ 66 h 82"/>
                    <a:gd name="T4" fmla="*/ 22 w 86"/>
                    <a:gd name="T5" fmla="*/ 81 h 82"/>
                    <a:gd name="T6" fmla="*/ 16 w 86"/>
                    <a:gd name="T7" fmla="*/ 77 h 82"/>
                    <a:gd name="T8" fmla="*/ 1 w 86"/>
                    <a:gd name="T9" fmla="*/ 24 h 82"/>
                    <a:gd name="T10" fmla="*/ 4 w 86"/>
                    <a:gd name="T11" fmla="*/ 16 h 82"/>
                    <a:gd name="T12" fmla="*/ 62 w 86"/>
                    <a:gd name="T13" fmla="*/ 1 h 82"/>
                    <a:gd name="T14" fmla="*/ 71 w 86"/>
                    <a:gd name="T15" fmla="*/ 6 h 82"/>
                    <a:gd name="T16" fmla="*/ 85 w 86"/>
                    <a:gd name="T17" fmla="*/ 5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2">
                      <a:moveTo>
                        <a:pt x="85" y="59"/>
                      </a:moveTo>
                      <a:cubicBezTo>
                        <a:pt x="86" y="62"/>
                        <a:pt x="83" y="65"/>
                        <a:pt x="79" y="66"/>
                      </a:cubicBezTo>
                      <a:cubicBezTo>
                        <a:pt x="22" y="81"/>
                        <a:pt x="22" y="81"/>
                        <a:pt x="22" y="81"/>
                      </a:cubicBezTo>
                      <a:cubicBezTo>
                        <a:pt x="19" y="82"/>
                        <a:pt x="16" y="80"/>
                        <a:pt x="16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3"/>
                        <a:pt x="71" y="6"/>
                      </a:cubicBezTo>
                      <a:cubicBezTo>
                        <a:pt x="85" y="59"/>
                        <a:pt x="85" y="59"/>
                        <a:pt x="85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4" name="Freeform 73">
                  <a:extLst>
                    <a:ext uri="{FF2B5EF4-FFF2-40B4-BE49-F238E27FC236}">
                      <a16:creationId xmlns:a16="http://schemas.microsoft.com/office/drawing/2014/main" id="{48CC9B15-66E0-9E22-F83E-754AFE2414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71" y="2765"/>
                  <a:ext cx="115" cy="134"/>
                </a:xfrm>
                <a:custGeom>
                  <a:avLst/>
                  <a:gdLst>
                    <a:gd name="T0" fmla="*/ 67 w 68"/>
                    <a:gd name="T1" fmla="*/ 56 h 79"/>
                    <a:gd name="T2" fmla="*/ 61 w 68"/>
                    <a:gd name="T3" fmla="*/ 63 h 79"/>
                    <a:gd name="T4" fmla="*/ 4 w 68"/>
                    <a:gd name="T5" fmla="*/ 78 h 79"/>
                    <a:gd name="T6" fmla="*/ 53 w 68"/>
                    <a:gd name="T7" fmla="*/ 3 h 79"/>
                    <a:gd name="T8" fmla="*/ 67 w 68"/>
                    <a:gd name="T9" fmla="*/ 5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79">
                      <a:moveTo>
                        <a:pt x="67" y="56"/>
                      </a:moveTo>
                      <a:cubicBezTo>
                        <a:pt x="68" y="59"/>
                        <a:pt x="65" y="62"/>
                        <a:pt x="61" y="63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0" y="79"/>
                        <a:pt x="52" y="0"/>
                        <a:pt x="53" y="3"/>
                      </a:cubicBezTo>
                      <a:cubicBezTo>
                        <a:pt x="67" y="56"/>
                        <a:pt x="67" y="56"/>
                        <a:pt x="67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5" name="Freeform 74">
                  <a:extLst>
                    <a:ext uri="{FF2B5EF4-FFF2-40B4-BE49-F238E27FC236}">
                      <a16:creationId xmlns:a16="http://schemas.microsoft.com/office/drawing/2014/main" id="{9B743AC1-57D4-4C39-EA7D-CF6DFE42D19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81" y="2725"/>
                  <a:ext cx="145" cy="137"/>
                </a:xfrm>
                <a:custGeom>
                  <a:avLst/>
                  <a:gdLst>
                    <a:gd name="T0" fmla="*/ 85 w 86"/>
                    <a:gd name="T1" fmla="*/ 58 h 81"/>
                    <a:gd name="T2" fmla="*/ 79 w 86"/>
                    <a:gd name="T3" fmla="*/ 65 h 81"/>
                    <a:gd name="T4" fmla="*/ 22 w 86"/>
                    <a:gd name="T5" fmla="*/ 80 h 81"/>
                    <a:gd name="T6" fmla="*/ 16 w 86"/>
                    <a:gd name="T7" fmla="*/ 76 h 81"/>
                    <a:gd name="T8" fmla="*/ 1 w 86"/>
                    <a:gd name="T9" fmla="*/ 24 h 81"/>
                    <a:gd name="T10" fmla="*/ 4 w 86"/>
                    <a:gd name="T11" fmla="*/ 16 h 81"/>
                    <a:gd name="T12" fmla="*/ 62 w 86"/>
                    <a:gd name="T13" fmla="*/ 1 h 81"/>
                    <a:gd name="T14" fmla="*/ 71 w 86"/>
                    <a:gd name="T15" fmla="*/ 6 h 81"/>
                    <a:gd name="T16" fmla="*/ 85 w 86"/>
                    <a:gd name="T17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8"/>
                      </a:moveTo>
                      <a:cubicBezTo>
                        <a:pt x="86" y="61"/>
                        <a:pt x="83" y="64"/>
                        <a:pt x="79" y="65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19" y="81"/>
                        <a:pt x="17" y="80"/>
                        <a:pt x="16" y="76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7"/>
                        <a:pt x="4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2"/>
                        <a:pt x="71" y="6"/>
                      </a:cubicBezTo>
                      <a:cubicBezTo>
                        <a:pt x="85" y="58"/>
                        <a:pt x="85" y="58"/>
                        <a:pt x="85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6" name="Freeform 75">
                  <a:extLst>
                    <a:ext uri="{FF2B5EF4-FFF2-40B4-BE49-F238E27FC236}">
                      <a16:creationId xmlns:a16="http://schemas.microsoft.com/office/drawing/2014/main" id="{156B5A00-28A5-74D7-9FBF-AC3CAD0BAB2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13" y="2728"/>
                  <a:ext cx="113" cy="134"/>
                </a:xfrm>
                <a:custGeom>
                  <a:avLst/>
                  <a:gdLst>
                    <a:gd name="T0" fmla="*/ 66 w 67"/>
                    <a:gd name="T1" fmla="*/ 56 h 79"/>
                    <a:gd name="T2" fmla="*/ 60 w 67"/>
                    <a:gd name="T3" fmla="*/ 63 h 79"/>
                    <a:gd name="T4" fmla="*/ 3 w 67"/>
                    <a:gd name="T5" fmla="*/ 78 h 79"/>
                    <a:gd name="T6" fmla="*/ 52 w 67"/>
                    <a:gd name="T7" fmla="*/ 4 h 79"/>
                    <a:gd name="T8" fmla="*/ 66 w 67"/>
                    <a:gd name="T9" fmla="*/ 5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9">
                      <a:moveTo>
                        <a:pt x="66" y="56"/>
                      </a:moveTo>
                      <a:cubicBezTo>
                        <a:pt x="67" y="59"/>
                        <a:pt x="64" y="62"/>
                        <a:pt x="60" y="63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0" y="79"/>
                        <a:pt x="51" y="0"/>
                        <a:pt x="52" y="4"/>
                      </a:cubicBezTo>
                      <a:cubicBezTo>
                        <a:pt x="66" y="56"/>
                        <a:pt x="66" y="56"/>
                        <a:pt x="66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7" name="Freeform 76">
                  <a:extLst>
                    <a:ext uri="{FF2B5EF4-FFF2-40B4-BE49-F238E27FC236}">
                      <a16:creationId xmlns:a16="http://schemas.microsoft.com/office/drawing/2014/main" id="{2259613E-D4F8-D3F1-805B-CB18F3407F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21" y="2687"/>
                  <a:ext cx="146" cy="138"/>
                </a:xfrm>
                <a:custGeom>
                  <a:avLst/>
                  <a:gdLst>
                    <a:gd name="T0" fmla="*/ 85 w 86"/>
                    <a:gd name="T1" fmla="*/ 58 h 81"/>
                    <a:gd name="T2" fmla="*/ 80 w 86"/>
                    <a:gd name="T3" fmla="*/ 65 h 81"/>
                    <a:gd name="T4" fmla="*/ 23 w 86"/>
                    <a:gd name="T5" fmla="*/ 80 h 81"/>
                    <a:gd name="T6" fmla="*/ 16 w 86"/>
                    <a:gd name="T7" fmla="*/ 76 h 81"/>
                    <a:gd name="T8" fmla="*/ 1 w 86"/>
                    <a:gd name="T9" fmla="*/ 24 h 81"/>
                    <a:gd name="T10" fmla="*/ 5 w 86"/>
                    <a:gd name="T11" fmla="*/ 16 h 81"/>
                    <a:gd name="T12" fmla="*/ 62 w 86"/>
                    <a:gd name="T13" fmla="*/ 1 h 81"/>
                    <a:gd name="T14" fmla="*/ 71 w 86"/>
                    <a:gd name="T15" fmla="*/ 6 h 81"/>
                    <a:gd name="T16" fmla="*/ 85 w 86"/>
                    <a:gd name="T17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8"/>
                      </a:moveTo>
                      <a:cubicBezTo>
                        <a:pt x="86" y="62"/>
                        <a:pt x="83" y="64"/>
                        <a:pt x="80" y="65"/>
                      </a:cubicBezTo>
                      <a:cubicBezTo>
                        <a:pt x="23" y="80"/>
                        <a:pt x="23" y="80"/>
                        <a:pt x="23" y="80"/>
                      </a:cubicBezTo>
                      <a:cubicBezTo>
                        <a:pt x="19" y="81"/>
                        <a:pt x="17" y="80"/>
                        <a:pt x="16" y="76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5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6" y="0"/>
                        <a:pt x="70" y="3"/>
                        <a:pt x="71" y="6"/>
                      </a:cubicBezTo>
                      <a:cubicBezTo>
                        <a:pt x="85" y="58"/>
                        <a:pt x="85" y="58"/>
                        <a:pt x="85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8" name="Freeform 77">
                  <a:extLst>
                    <a:ext uri="{FF2B5EF4-FFF2-40B4-BE49-F238E27FC236}">
                      <a16:creationId xmlns:a16="http://schemas.microsoft.com/office/drawing/2014/main" id="{05125420-1793-4E9A-29C8-AD722503B0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53" y="2692"/>
                  <a:ext cx="114" cy="133"/>
                </a:xfrm>
                <a:custGeom>
                  <a:avLst/>
                  <a:gdLst>
                    <a:gd name="T0" fmla="*/ 66 w 67"/>
                    <a:gd name="T1" fmla="*/ 55 h 78"/>
                    <a:gd name="T2" fmla="*/ 61 w 67"/>
                    <a:gd name="T3" fmla="*/ 62 h 78"/>
                    <a:gd name="T4" fmla="*/ 4 w 67"/>
                    <a:gd name="T5" fmla="*/ 77 h 78"/>
                    <a:gd name="T6" fmla="*/ 52 w 67"/>
                    <a:gd name="T7" fmla="*/ 3 h 78"/>
                    <a:gd name="T8" fmla="*/ 66 w 67"/>
                    <a:gd name="T9" fmla="*/ 5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8">
                      <a:moveTo>
                        <a:pt x="66" y="55"/>
                      </a:moveTo>
                      <a:cubicBezTo>
                        <a:pt x="67" y="59"/>
                        <a:pt x="64" y="61"/>
                        <a:pt x="61" y="62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0" y="78"/>
                        <a:pt x="51" y="0"/>
                        <a:pt x="52" y="3"/>
                      </a:cubicBezTo>
                      <a:cubicBezTo>
                        <a:pt x="66" y="55"/>
                        <a:pt x="66" y="55"/>
                        <a:pt x="66" y="5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9" name="Freeform 78">
                  <a:extLst>
                    <a:ext uri="{FF2B5EF4-FFF2-40B4-BE49-F238E27FC236}">
                      <a16:creationId xmlns:a16="http://schemas.microsoft.com/office/drawing/2014/main" id="{1326AE7D-847E-EFF2-D8C9-DECC069DAA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63" y="2650"/>
                  <a:ext cx="146" cy="137"/>
                </a:xfrm>
                <a:custGeom>
                  <a:avLst/>
                  <a:gdLst>
                    <a:gd name="T0" fmla="*/ 85 w 86"/>
                    <a:gd name="T1" fmla="*/ 59 h 81"/>
                    <a:gd name="T2" fmla="*/ 79 w 86"/>
                    <a:gd name="T3" fmla="*/ 65 h 81"/>
                    <a:gd name="T4" fmla="*/ 22 w 86"/>
                    <a:gd name="T5" fmla="*/ 81 h 81"/>
                    <a:gd name="T6" fmla="*/ 15 w 86"/>
                    <a:gd name="T7" fmla="*/ 77 h 81"/>
                    <a:gd name="T8" fmla="*/ 1 w 86"/>
                    <a:gd name="T9" fmla="*/ 24 h 81"/>
                    <a:gd name="T10" fmla="*/ 4 w 86"/>
                    <a:gd name="T11" fmla="*/ 16 h 81"/>
                    <a:gd name="T12" fmla="*/ 61 w 86"/>
                    <a:gd name="T13" fmla="*/ 1 h 81"/>
                    <a:gd name="T14" fmla="*/ 70 w 86"/>
                    <a:gd name="T15" fmla="*/ 6 h 81"/>
                    <a:gd name="T16" fmla="*/ 85 w 86"/>
                    <a:gd name="T17" fmla="*/ 5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9"/>
                      </a:moveTo>
                      <a:cubicBezTo>
                        <a:pt x="86" y="62"/>
                        <a:pt x="83" y="65"/>
                        <a:pt x="79" y="65"/>
                      </a:cubicBezTo>
                      <a:cubicBezTo>
                        <a:pt x="22" y="81"/>
                        <a:pt x="22" y="81"/>
                        <a:pt x="22" y="81"/>
                      </a:cubicBezTo>
                      <a:cubicBezTo>
                        <a:pt x="18" y="81"/>
                        <a:pt x="16" y="80"/>
                        <a:pt x="15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5" y="59"/>
                        <a:pt x="85" y="59"/>
                        <a:pt x="85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0" name="Freeform 79">
                  <a:extLst>
                    <a:ext uri="{FF2B5EF4-FFF2-40B4-BE49-F238E27FC236}">
                      <a16:creationId xmlns:a16="http://schemas.microsoft.com/office/drawing/2014/main" id="{1094BE91-1E1F-CEE4-7132-F7A72EC28AD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96" y="2655"/>
                  <a:ext cx="113" cy="132"/>
                </a:xfrm>
                <a:custGeom>
                  <a:avLst/>
                  <a:gdLst>
                    <a:gd name="T0" fmla="*/ 66 w 67"/>
                    <a:gd name="T1" fmla="*/ 56 h 78"/>
                    <a:gd name="T2" fmla="*/ 60 w 67"/>
                    <a:gd name="T3" fmla="*/ 62 h 78"/>
                    <a:gd name="T4" fmla="*/ 3 w 67"/>
                    <a:gd name="T5" fmla="*/ 78 h 78"/>
                    <a:gd name="T6" fmla="*/ 51 w 67"/>
                    <a:gd name="T7" fmla="*/ 3 h 78"/>
                    <a:gd name="T8" fmla="*/ 66 w 67"/>
                    <a:gd name="T9" fmla="*/ 5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8">
                      <a:moveTo>
                        <a:pt x="66" y="56"/>
                      </a:moveTo>
                      <a:cubicBezTo>
                        <a:pt x="67" y="59"/>
                        <a:pt x="64" y="62"/>
                        <a:pt x="60" y="62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0" y="78"/>
                        <a:pt x="50" y="0"/>
                        <a:pt x="51" y="3"/>
                      </a:cubicBezTo>
                      <a:cubicBezTo>
                        <a:pt x="66" y="56"/>
                        <a:pt x="66" y="56"/>
                        <a:pt x="66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1" name="Freeform 80">
                  <a:extLst>
                    <a:ext uri="{FF2B5EF4-FFF2-40B4-BE49-F238E27FC236}">
                      <a16:creationId xmlns:a16="http://schemas.microsoft.com/office/drawing/2014/main" id="{B6F7F5E2-1B36-20CF-3735-3E98283B72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02" y="2615"/>
                  <a:ext cx="144" cy="137"/>
                </a:xfrm>
                <a:custGeom>
                  <a:avLst/>
                  <a:gdLst>
                    <a:gd name="T0" fmla="*/ 84 w 85"/>
                    <a:gd name="T1" fmla="*/ 58 h 81"/>
                    <a:gd name="T2" fmla="*/ 79 w 85"/>
                    <a:gd name="T3" fmla="*/ 65 h 81"/>
                    <a:gd name="T4" fmla="*/ 21 w 85"/>
                    <a:gd name="T5" fmla="*/ 80 h 81"/>
                    <a:gd name="T6" fmla="*/ 15 w 85"/>
                    <a:gd name="T7" fmla="*/ 76 h 81"/>
                    <a:gd name="T8" fmla="*/ 0 w 85"/>
                    <a:gd name="T9" fmla="*/ 24 h 81"/>
                    <a:gd name="T10" fmla="*/ 4 w 85"/>
                    <a:gd name="T11" fmla="*/ 16 h 81"/>
                    <a:gd name="T12" fmla="*/ 61 w 85"/>
                    <a:gd name="T13" fmla="*/ 1 h 81"/>
                    <a:gd name="T14" fmla="*/ 70 w 85"/>
                    <a:gd name="T15" fmla="*/ 6 h 81"/>
                    <a:gd name="T16" fmla="*/ 84 w 85"/>
                    <a:gd name="T17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81">
                      <a:moveTo>
                        <a:pt x="84" y="58"/>
                      </a:moveTo>
                      <a:cubicBezTo>
                        <a:pt x="85" y="62"/>
                        <a:pt x="82" y="64"/>
                        <a:pt x="79" y="65"/>
                      </a:cubicBezTo>
                      <a:cubicBezTo>
                        <a:pt x="21" y="80"/>
                        <a:pt x="21" y="80"/>
                        <a:pt x="21" y="80"/>
                      </a:cubicBezTo>
                      <a:cubicBezTo>
                        <a:pt x="18" y="81"/>
                        <a:pt x="16" y="80"/>
                        <a:pt x="15" y="7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1"/>
                        <a:pt x="0" y="17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4" y="58"/>
                        <a:pt x="84" y="58"/>
                        <a:pt x="84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2" name="Freeform 81">
                  <a:extLst>
                    <a:ext uri="{FF2B5EF4-FFF2-40B4-BE49-F238E27FC236}">
                      <a16:creationId xmlns:a16="http://schemas.microsoft.com/office/drawing/2014/main" id="{D5B83FA0-5A3E-5732-F56D-CCB904D3E52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33" y="2620"/>
                  <a:ext cx="113" cy="132"/>
                </a:xfrm>
                <a:custGeom>
                  <a:avLst/>
                  <a:gdLst>
                    <a:gd name="T0" fmla="*/ 66 w 67"/>
                    <a:gd name="T1" fmla="*/ 55 h 78"/>
                    <a:gd name="T2" fmla="*/ 61 w 67"/>
                    <a:gd name="T3" fmla="*/ 62 h 78"/>
                    <a:gd name="T4" fmla="*/ 3 w 67"/>
                    <a:gd name="T5" fmla="*/ 77 h 78"/>
                    <a:gd name="T6" fmla="*/ 52 w 67"/>
                    <a:gd name="T7" fmla="*/ 3 h 78"/>
                    <a:gd name="T8" fmla="*/ 66 w 67"/>
                    <a:gd name="T9" fmla="*/ 5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8">
                      <a:moveTo>
                        <a:pt x="66" y="55"/>
                      </a:moveTo>
                      <a:cubicBezTo>
                        <a:pt x="67" y="59"/>
                        <a:pt x="64" y="61"/>
                        <a:pt x="61" y="62"/>
                      </a:cubicBezTo>
                      <a:cubicBezTo>
                        <a:pt x="3" y="77"/>
                        <a:pt x="3" y="77"/>
                        <a:pt x="3" y="77"/>
                      </a:cubicBezTo>
                      <a:cubicBezTo>
                        <a:pt x="0" y="78"/>
                        <a:pt x="51" y="0"/>
                        <a:pt x="52" y="3"/>
                      </a:cubicBezTo>
                      <a:cubicBezTo>
                        <a:pt x="66" y="55"/>
                        <a:pt x="66" y="55"/>
                        <a:pt x="66" y="5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3" name="Freeform 82">
                  <a:extLst>
                    <a:ext uri="{FF2B5EF4-FFF2-40B4-BE49-F238E27FC236}">
                      <a16:creationId xmlns:a16="http://schemas.microsoft.com/office/drawing/2014/main" id="{3406459E-3A1B-2546-D1C0-2D264CE534B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43" y="2577"/>
                  <a:ext cx="145" cy="138"/>
                </a:xfrm>
                <a:custGeom>
                  <a:avLst/>
                  <a:gdLst>
                    <a:gd name="T0" fmla="*/ 85 w 86"/>
                    <a:gd name="T1" fmla="*/ 59 h 81"/>
                    <a:gd name="T2" fmla="*/ 79 w 86"/>
                    <a:gd name="T3" fmla="*/ 65 h 81"/>
                    <a:gd name="T4" fmla="*/ 22 w 86"/>
                    <a:gd name="T5" fmla="*/ 81 h 81"/>
                    <a:gd name="T6" fmla="*/ 15 w 86"/>
                    <a:gd name="T7" fmla="*/ 77 h 81"/>
                    <a:gd name="T8" fmla="*/ 1 w 86"/>
                    <a:gd name="T9" fmla="*/ 24 h 81"/>
                    <a:gd name="T10" fmla="*/ 4 w 86"/>
                    <a:gd name="T11" fmla="*/ 16 h 81"/>
                    <a:gd name="T12" fmla="*/ 61 w 86"/>
                    <a:gd name="T13" fmla="*/ 1 h 81"/>
                    <a:gd name="T14" fmla="*/ 70 w 86"/>
                    <a:gd name="T15" fmla="*/ 6 h 81"/>
                    <a:gd name="T16" fmla="*/ 85 w 86"/>
                    <a:gd name="T17" fmla="*/ 5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9"/>
                      </a:moveTo>
                      <a:cubicBezTo>
                        <a:pt x="86" y="62"/>
                        <a:pt x="83" y="65"/>
                        <a:pt x="79" y="65"/>
                      </a:cubicBezTo>
                      <a:cubicBezTo>
                        <a:pt x="22" y="81"/>
                        <a:pt x="22" y="81"/>
                        <a:pt x="22" y="81"/>
                      </a:cubicBezTo>
                      <a:cubicBezTo>
                        <a:pt x="18" y="81"/>
                        <a:pt x="16" y="80"/>
                        <a:pt x="15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5" y="59"/>
                        <a:pt x="85" y="59"/>
                        <a:pt x="85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4" name="Freeform 83">
                  <a:extLst>
                    <a:ext uri="{FF2B5EF4-FFF2-40B4-BE49-F238E27FC236}">
                      <a16:creationId xmlns:a16="http://schemas.microsoft.com/office/drawing/2014/main" id="{BA1885D6-37AA-265A-41CE-41EB056EBB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73" y="2582"/>
                  <a:ext cx="115" cy="133"/>
                </a:xfrm>
                <a:custGeom>
                  <a:avLst/>
                  <a:gdLst>
                    <a:gd name="T0" fmla="*/ 67 w 68"/>
                    <a:gd name="T1" fmla="*/ 56 h 78"/>
                    <a:gd name="T2" fmla="*/ 61 w 68"/>
                    <a:gd name="T3" fmla="*/ 62 h 78"/>
                    <a:gd name="T4" fmla="*/ 4 w 68"/>
                    <a:gd name="T5" fmla="*/ 78 h 78"/>
                    <a:gd name="T6" fmla="*/ 52 w 68"/>
                    <a:gd name="T7" fmla="*/ 3 h 78"/>
                    <a:gd name="T8" fmla="*/ 67 w 68"/>
                    <a:gd name="T9" fmla="*/ 5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78">
                      <a:moveTo>
                        <a:pt x="67" y="56"/>
                      </a:moveTo>
                      <a:cubicBezTo>
                        <a:pt x="68" y="59"/>
                        <a:pt x="65" y="62"/>
                        <a:pt x="61" y="62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0" y="78"/>
                        <a:pt x="51" y="0"/>
                        <a:pt x="52" y="3"/>
                      </a:cubicBezTo>
                      <a:cubicBezTo>
                        <a:pt x="67" y="56"/>
                        <a:pt x="67" y="56"/>
                        <a:pt x="67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5" name="Freeform 84">
                  <a:extLst>
                    <a:ext uri="{FF2B5EF4-FFF2-40B4-BE49-F238E27FC236}">
                      <a16:creationId xmlns:a16="http://schemas.microsoft.com/office/drawing/2014/main" id="{2D6597D5-57F1-FBC1-E6A0-9AAC91D838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80" y="2542"/>
                  <a:ext cx="145" cy="137"/>
                </a:xfrm>
                <a:custGeom>
                  <a:avLst/>
                  <a:gdLst>
                    <a:gd name="T0" fmla="*/ 85 w 86"/>
                    <a:gd name="T1" fmla="*/ 58 h 81"/>
                    <a:gd name="T2" fmla="*/ 80 w 86"/>
                    <a:gd name="T3" fmla="*/ 65 h 81"/>
                    <a:gd name="T4" fmla="*/ 22 w 86"/>
                    <a:gd name="T5" fmla="*/ 80 h 81"/>
                    <a:gd name="T6" fmla="*/ 16 w 86"/>
                    <a:gd name="T7" fmla="*/ 77 h 81"/>
                    <a:gd name="T8" fmla="*/ 1 w 86"/>
                    <a:gd name="T9" fmla="*/ 24 h 81"/>
                    <a:gd name="T10" fmla="*/ 5 w 86"/>
                    <a:gd name="T11" fmla="*/ 16 h 81"/>
                    <a:gd name="T12" fmla="*/ 62 w 86"/>
                    <a:gd name="T13" fmla="*/ 1 h 81"/>
                    <a:gd name="T14" fmla="*/ 71 w 86"/>
                    <a:gd name="T15" fmla="*/ 6 h 81"/>
                    <a:gd name="T16" fmla="*/ 85 w 86"/>
                    <a:gd name="T17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8"/>
                      </a:moveTo>
                      <a:cubicBezTo>
                        <a:pt x="86" y="62"/>
                        <a:pt x="83" y="64"/>
                        <a:pt x="80" y="65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19" y="81"/>
                        <a:pt x="17" y="80"/>
                        <a:pt x="16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5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3"/>
                        <a:pt x="71" y="6"/>
                      </a:cubicBezTo>
                      <a:cubicBezTo>
                        <a:pt x="85" y="58"/>
                        <a:pt x="85" y="58"/>
                        <a:pt x="85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6" name="Freeform 85">
                  <a:extLst>
                    <a:ext uri="{FF2B5EF4-FFF2-40B4-BE49-F238E27FC236}">
                      <a16:creationId xmlns:a16="http://schemas.microsoft.com/office/drawing/2014/main" id="{5DDB9F09-6D88-3A15-B6FF-1F75332C045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12" y="2547"/>
                  <a:ext cx="113" cy="132"/>
                </a:xfrm>
                <a:custGeom>
                  <a:avLst/>
                  <a:gdLst>
                    <a:gd name="T0" fmla="*/ 66 w 67"/>
                    <a:gd name="T1" fmla="*/ 56 h 78"/>
                    <a:gd name="T2" fmla="*/ 61 w 67"/>
                    <a:gd name="T3" fmla="*/ 62 h 78"/>
                    <a:gd name="T4" fmla="*/ 3 w 67"/>
                    <a:gd name="T5" fmla="*/ 77 h 78"/>
                    <a:gd name="T6" fmla="*/ 52 w 67"/>
                    <a:gd name="T7" fmla="*/ 3 h 78"/>
                    <a:gd name="T8" fmla="*/ 66 w 67"/>
                    <a:gd name="T9" fmla="*/ 5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8">
                      <a:moveTo>
                        <a:pt x="66" y="56"/>
                      </a:moveTo>
                      <a:cubicBezTo>
                        <a:pt x="67" y="59"/>
                        <a:pt x="64" y="61"/>
                        <a:pt x="61" y="62"/>
                      </a:cubicBezTo>
                      <a:cubicBezTo>
                        <a:pt x="3" y="77"/>
                        <a:pt x="3" y="77"/>
                        <a:pt x="3" y="77"/>
                      </a:cubicBezTo>
                      <a:cubicBezTo>
                        <a:pt x="0" y="78"/>
                        <a:pt x="51" y="0"/>
                        <a:pt x="52" y="3"/>
                      </a:cubicBezTo>
                      <a:cubicBezTo>
                        <a:pt x="66" y="56"/>
                        <a:pt x="66" y="56"/>
                        <a:pt x="66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7" name="Freeform 86">
                  <a:extLst>
                    <a:ext uri="{FF2B5EF4-FFF2-40B4-BE49-F238E27FC236}">
                      <a16:creationId xmlns:a16="http://schemas.microsoft.com/office/drawing/2014/main" id="{5DD5DDE3-E4DE-EC96-0A30-AB1FCFC772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120" y="2508"/>
                  <a:ext cx="146" cy="135"/>
                </a:xfrm>
                <a:custGeom>
                  <a:avLst/>
                  <a:gdLst>
                    <a:gd name="T0" fmla="*/ 85 w 86"/>
                    <a:gd name="T1" fmla="*/ 58 h 80"/>
                    <a:gd name="T2" fmla="*/ 79 w 86"/>
                    <a:gd name="T3" fmla="*/ 65 h 80"/>
                    <a:gd name="T4" fmla="*/ 22 w 86"/>
                    <a:gd name="T5" fmla="*/ 79 h 80"/>
                    <a:gd name="T6" fmla="*/ 15 w 86"/>
                    <a:gd name="T7" fmla="*/ 76 h 80"/>
                    <a:gd name="T8" fmla="*/ 1 w 86"/>
                    <a:gd name="T9" fmla="*/ 24 h 80"/>
                    <a:gd name="T10" fmla="*/ 4 w 86"/>
                    <a:gd name="T11" fmla="*/ 16 h 80"/>
                    <a:gd name="T12" fmla="*/ 61 w 86"/>
                    <a:gd name="T13" fmla="*/ 1 h 80"/>
                    <a:gd name="T14" fmla="*/ 70 w 86"/>
                    <a:gd name="T15" fmla="*/ 6 h 80"/>
                    <a:gd name="T16" fmla="*/ 85 w 86"/>
                    <a:gd name="T17" fmla="*/ 5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0">
                      <a:moveTo>
                        <a:pt x="85" y="58"/>
                      </a:moveTo>
                      <a:cubicBezTo>
                        <a:pt x="86" y="61"/>
                        <a:pt x="83" y="64"/>
                        <a:pt x="79" y="65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18" y="80"/>
                        <a:pt x="16" y="79"/>
                        <a:pt x="15" y="76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6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2"/>
                        <a:pt x="70" y="6"/>
                      </a:cubicBezTo>
                      <a:cubicBezTo>
                        <a:pt x="85" y="58"/>
                        <a:pt x="85" y="58"/>
                        <a:pt x="85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8" name="Freeform 87">
                  <a:extLst>
                    <a:ext uri="{FF2B5EF4-FFF2-40B4-BE49-F238E27FC236}">
                      <a16:creationId xmlns:a16="http://schemas.microsoft.com/office/drawing/2014/main" id="{740A37F5-B945-5C97-1AAD-82660247C8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151" y="2510"/>
                  <a:ext cx="115" cy="133"/>
                </a:xfrm>
                <a:custGeom>
                  <a:avLst/>
                  <a:gdLst>
                    <a:gd name="T0" fmla="*/ 67 w 68"/>
                    <a:gd name="T1" fmla="*/ 57 h 79"/>
                    <a:gd name="T2" fmla="*/ 61 w 68"/>
                    <a:gd name="T3" fmla="*/ 63 h 79"/>
                    <a:gd name="T4" fmla="*/ 4 w 68"/>
                    <a:gd name="T5" fmla="*/ 78 h 79"/>
                    <a:gd name="T6" fmla="*/ 52 w 68"/>
                    <a:gd name="T7" fmla="*/ 4 h 79"/>
                    <a:gd name="T8" fmla="*/ 67 w 68"/>
                    <a:gd name="T9" fmla="*/ 5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79">
                      <a:moveTo>
                        <a:pt x="67" y="57"/>
                      </a:moveTo>
                      <a:cubicBezTo>
                        <a:pt x="68" y="60"/>
                        <a:pt x="64" y="62"/>
                        <a:pt x="61" y="63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0" y="79"/>
                        <a:pt x="51" y="0"/>
                        <a:pt x="52" y="4"/>
                      </a:cubicBezTo>
                      <a:cubicBezTo>
                        <a:pt x="67" y="57"/>
                        <a:pt x="67" y="57"/>
                        <a:pt x="67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9" name="Freeform 88">
                  <a:extLst>
                    <a:ext uri="{FF2B5EF4-FFF2-40B4-BE49-F238E27FC236}">
                      <a16:creationId xmlns:a16="http://schemas.microsoft.com/office/drawing/2014/main" id="{E5E666CC-2397-8E45-A6E0-B847C8FE906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61" y="2471"/>
                  <a:ext cx="146" cy="137"/>
                </a:xfrm>
                <a:custGeom>
                  <a:avLst/>
                  <a:gdLst>
                    <a:gd name="T0" fmla="*/ 85 w 86"/>
                    <a:gd name="T1" fmla="*/ 58 h 81"/>
                    <a:gd name="T2" fmla="*/ 80 w 86"/>
                    <a:gd name="T3" fmla="*/ 65 h 81"/>
                    <a:gd name="T4" fmla="*/ 23 w 86"/>
                    <a:gd name="T5" fmla="*/ 80 h 81"/>
                    <a:gd name="T6" fmla="*/ 16 w 86"/>
                    <a:gd name="T7" fmla="*/ 76 h 81"/>
                    <a:gd name="T8" fmla="*/ 1 w 86"/>
                    <a:gd name="T9" fmla="*/ 24 h 81"/>
                    <a:gd name="T10" fmla="*/ 5 w 86"/>
                    <a:gd name="T11" fmla="*/ 16 h 81"/>
                    <a:gd name="T12" fmla="*/ 62 w 86"/>
                    <a:gd name="T13" fmla="*/ 1 h 81"/>
                    <a:gd name="T14" fmla="*/ 71 w 86"/>
                    <a:gd name="T15" fmla="*/ 6 h 81"/>
                    <a:gd name="T16" fmla="*/ 85 w 86"/>
                    <a:gd name="T17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8"/>
                      </a:moveTo>
                      <a:cubicBezTo>
                        <a:pt x="86" y="61"/>
                        <a:pt x="83" y="64"/>
                        <a:pt x="80" y="65"/>
                      </a:cubicBezTo>
                      <a:cubicBezTo>
                        <a:pt x="23" y="80"/>
                        <a:pt x="23" y="80"/>
                        <a:pt x="23" y="80"/>
                      </a:cubicBezTo>
                      <a:cubicBezTo>
                        <a:pt x="20" y="81"/>
                        <a:pt x="17" y="79"/>
                        <a:pt x="16" y="76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2" y="16"/>
                        <a:pt x="5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3"/>
                        <a:pt x="71" y="6"/>
                      </a:cubicBezTo>
                      <a:cubicBezTo>
                        <a:pt x="85" y="58"/>
                        <a:pt x="85" y="58"/>
                        <a:pt x="85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0" name="Freeform 89">
                  <a:extLst>
                    <a:ext uri="{FF2B5EF4-FFF2-40B4-BE49-F238E27FC236}">
                      <a16:creationId xmlns:a16="http://schemas.microsoft.com/office/drawing/2014/main" id="{21584458-BD48-CE8E-0B60-EF4E61A5DD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95" y="2474"/>
                  <a:ext cx="112" cy="134"/>
                </a:xfrm>
                <a:custGeom>
                  <a:avLst/>
                  <a:gdLst>
                    <a:gd name="T0" fmla="*/ 65 w 66"/>
                    <a:gd name="T1" fmla="*/ 56 h 79"/>
                    <a:gd name="T2" fmla="*/ 59 w 66"/>
                    <a:gd name="T3" fmla="*/ 63 h 79"/>
                    <a:gd name="T4" fmla="*/ 3 w 66"/>
                    <a:gd name="T5" fmla="*/ 78 h 79"/>
                    <a:gd name="T6" fmla="*/ 51 w 66"/>
                    <a:gd name="T7" fmla="*/ 4 h 79"/>
                    <a:gd name="T8" fmla="*/ 65 w 66"/>
                    <a:gd name="T9" fmla="*/ 5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79">
                      <a:moveTo>
                        <a:pt x="65" y="56"/>
                      </a:moveTo>
                      <a:cubicBezTo>
                        <a:pt x="66" y="59"/>
                        <a:pt x="63" y="62"/>
                        <a:pt x="59" y="63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0" y="79"/>
                        <a:pt x="50" y="0"/>
                        <a:pt x="51" y="4"/>
                      </a:cubicBezTo>
                      <a:cubicBezTo>
                        <a:pt x="65" y="56"/>
                        <a:pt x="65" y="56"/>
                        <a:pt x="65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1" name="Freeform 90">
                  <a:extLst>
                    <a:ext uri="{FF2B5EF4-FFF2-40B4-BE49-F238E27FC236}">
                      <a16:creationId xmlns:a16="http://schemas.microsoft.com/office/drawing/2014/main" id="{2C73499A-0471-5F30-B280-C9E8A58BB3D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95" y="2919"/>
                  <a:ext cx="145" cy="136"/>
                </a:xfrm>
                <a:custGeom>
                  <a:avLst/>
                  <a:gdLst>
                    <a:gd name="T0" fmla="*/ 85 w 86"/>
                    <a:gd name="T1" fmla="*/ 58 h 80"/>
                    <a:gd name="T2" fmla="*/ 80 w 86"/>
                    <a:gd name="T3" fmla="*/ 64 h 80"/>
                    <a:gd name="T4" fmla="*/ 22 w 86"/>
                    <a:gd name="T5" fmla="*/ 79 h 80"/>
                    <a:gd name="T6" fmla="*/ 16 w 86"/>
                    <a:gd name="T7" fmla="*/ 76 h 80"/>
                    <a:gd name="T8" fmla="*/ 1 w 86"/>
                    <a:gd name="T9" fmla="*/ 24 h 80"/>
                    <a:gd name="T10" fmla="*/ 5 w 86"/>
                    <a:gd name="T11" fmla="*/ 15 h 80"/>
                    <a:gd name="T12" fmla="*/ 62 w 86"/>
                    <a:gd name="T13" fmla="*/ 0 h 80"/>
                    <a:gd name="T14" fmla="*/ 71 w 86"/>
                    <a:gd name="T15" fmla="*/ 5 h 80"/>
                    <a:gd name="T16" fmla="*/ 85 w 86"/>
                    <a:gd name="T17" fmla="*/ 5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0">
                      <a:moveTo>
                        <a:pt x="85" y="58"/>
                      </a:moveTo>
                      <a:cubicBezTo>
                        <a:pt x="86" y="61"/>
                        <a:pt x="83" y="63"/>
                        <a:pt x="80" y="64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19" y="80"/>
                        <a:pt x="17" y="79"/>
                        <a:pt x="16" y="76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6"/>
                        <a:pt x="5" y="15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6" y="0"/>
                        <a:pt x="70" y="2"/>
                        <a:pt x="71" y="5"/>
                      </a:cubicBezTo>
                      <a:cubicBezTo>
                        <a:pt x="85" y="58"/>
                        <a:pt x="85" y="58"/>
                        <a:pt x="85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2" name="Freeform 91">
                  <a:extLst>
                    <a:ext uri="{FF2B5EF4-FFF2-40B4-BE49-F238E27FC236}">
                      <a16:creationId xmlns:a16="http://schemas.microsoft.com/office/drawing/2014/main" id="{A595843C-DFF8-480C-928B-07671C56498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27" y="2923"/>
                  <a:ext cx="113" cy="132"/>
                </a:xfrm>
                <a:custGeom>
                  <a:avLst/>
                  <a:gdLst>
                    <a:gd name="T0" fmla="*/ 66 w 67"/>
                    <a:gd name="T1" fmla="*/ 56 h 78"/>
                    <a:gd name="T2" fmla="*/ 61 w 67"/>
                    <a:gd name="T3" fmla="*/ 62 h 78"/>
                    <a:gd name="T4" fmla="*/ 3 w 67"/>
                    <a:gd name="T5" fmla="*/ 77 h 78"/>
                    <a:gd name="T6" fmla="*/ 52 w 67"/>
                    <a:gd name="T7" fmla="*/ 3 h 78"/>
                    <a:gd name="T8" fmla="*/ 66 w 67"/>
                    <a:gd name="T9" fmla="*/ 5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8">
                      <a:moveTo>
                        <a:pt x="66" y="56"/>
                      </a:moveTo>
                      <a:cubicBezTo>
                        <a:pt x="67" y="59"/>
                        <a:pt x="64" y="61"/>
                        <a:pt x="61" y="62"/>
                      </a:cubicBezTo>
                      <a:cubicBezTo>
                        <a:pt x="3" y="77"/>
                        <a:pt x="3" y="77"/>
                        <a:pt x="3" y="77"/>
                      </a:cubicBezTo>
                      <a:cubicBezTo>
                        <a:pt x="0" y="78"/>
                        <a:pt x="51" y="0"/>
                        <a:pt x="52" y="3"/>
                      </a:cubicBezTo>
                      <a:cubicBezTo>
                        <a:pt x="66" y="56"/>
                        <a:pt x="66" y="56"/>
                        <a:pt x="66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3" name="Freeform 92">
                  <a:extLst>
                    <a:ext uri="{FF2B5EF4-FFF2-40B4-BE49-F238E27FC236}">
                      <a16:creationId xmlns:a16="http://schemas.microsoft.com/office/drawing/2014/main" id="{88990E0E-8FB2-E413-1F06-35AECADFA9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40" y="2880"/>
                  <a:ext cx="144" cy="138"/>
                </a:xfrm>
                <a:custGeom>
                  <a:avLst/>
                  <a:gdLst>
                    <a:gd name="T0" fmla="*/ 84 w 85"/>
                    <a:gd name="T1" fmla="*/ 58 h 81"/>
                    <a:gd name="T2" fmla="*/ 79 w 85"/>
                    <a:gd name="T3" fmla="*/ 65 h 81"/>
                    <a:gd name="T4" fmla="*/ 22 w 85"/>
                    <a:gd name="T5" fmla="*/ 80 h 81"/>
                    <a:gd name="T6" fmla="*/ 15 w 85"/>
                    <a:gd name="T7" fmla="*/ 76 h 81"/>
                    <a:gd name="T8" fmla="*/ 1 w 85"/>
                    <a:gd name="T9" fmla="*/ 24 h 81"/>
                    <a:gd name="T10" fmla="*/ 4 w 85"/>
                    <a:gd name="T11" fmla="*/ 16 h 81"/>
                    <a:gd name="T12" fmla="*/ 61 w 85"/>
                    <a:gd name="T13" fmla="*/ 1 h 81"/>
                    <a:gd name="T14" fmla="*/ 70 w 85"/>
                    <a:gd name="T15" fmla="*/ 6 h 81"/>
                    <a:gd name="T16" fmla="*/ 84 w 85"/>
                    <a:gd name="T17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81">
                      <a:moveTo>
                        <a:pt x="84" y="58"/>
                      </a:moveTo>
                      <a:cubicBezTo>
                        <a:pt x="85" y="62"/>
                        <a:pt x="82" y="64"/>
                        <a:pt x="79" y="65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18" y="81"/>
                        <a:pt x="16" y="80"/>
                        <a:pt x="15" y="76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0" y="17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4" y="58"/>
                        <a:pt x="84" y="58"/>
                        <a:pt x="84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4" name="Freeform 93">
                  <a:extLst>
                    <a:ext uri="{FF2B5EF4-FFF2-40B4-BE49-F238E27FC236}">
                      <a16:creationId xmlns:a16="http://schemas.microsoft.com/office/drawing/2014/main" id="{DBA15C91-F828-926D-F086-10B04644589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71" y="2885"/>
                  <a:ext cx="113" cy="133"/>
                </a:xfrm>
                <a:custGeom>
                  <a:avLst/>
                  <a:gdLst>
                    <a:gd name="T0" fmla="*/ 66 w 67"/>
                    <a:gd name="T1" fmla="*/ 55 h 78"/>
                    <a:gd name="T2" fmla="*/ 61 w 67"/>
                    <a:gd name="T3" fmla="*/ 62 h 78"/>
                    <a:gd name="T4" fmla="*/ 4 w 67"/>
                    <a:gd name="T5" fmla="*/ 77 h 78"/>
                    <a:gd name="T6" fmla="*/ 52 w 67"/>
                    <a:gd name="T7" fmla="*/ 3 h 78"/>
                    <a:gd name="T8" fmla="*/ 66 w 67"/>
                    <a:gd name="T9" fmla="*/ 5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8">
                      <a:moveTo>
                        <a:pt x="66" y="55"/>
                      </a:moveTo>
                      <a:cubicBezTo>
                        <a:pt x="67" y="59"/>
                        <a:pt x="64" y="61"/>
                        <a:pt x="61" y="62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0" y="78"/>
                        <a:pt x="51" y="0"/>
                        <a:pt x="52" y="3"/>
                      </a:cubicBezTo>
                      <a:cubicBezTo>
                        <a:pt x="66" y="55"/>
                        <a:pt x="66" y="55"/>
                        <a:pt x="66" y="5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5" name="Freeform 94">
                  <a:extLst>
                    <a:ext uri="{FF2B5EF4-FFF2-40B4-BE49-F238E27FC236}">
                      <a16:creationId xmlns:a16="http://schemas.microsoft.com/office/drawing/2014/main" id="{F020CE8A-D6A4-56C2-9E25-5FFDD2D78A2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82" y="2841"/>
                  <a:ext cx="146" cy="138"/>
                </a:xfrm>
                <a:custGeom>
                  <a:avLst/>
                  <a:gdLst>
                    <a:gd name="T0" fmla="*/ 85 w 86"/>
                    <a:gd name="T1" fmla="*/ 58 h 81"/>
                    <a:gd name="T2" fmla="*/ 79 w 86"/>
                    <a:gd name="T3" fmla="*/ 65 h 81"/>
                    <a:gd name="T4" fmla="*/ 22 w 86"/>
                    <a:gd name="T5" fmla="*/ 80 h 81"/>
                    <a:gd name="T6" fmla="*/ 16 w 86"/>
                    <a:gd name="T7" fmla="*/ 77 h 81"/>
                    <a:gd name="T8" fmla="*/ 1 w 86"/>
                    <a:gd name="T9" fmla="*/ 24 h 81"/>
                    <a:gd name="T10" fmla="*/ 4 w 86"/>
                    <a:gd name="T11" fmla="*/ 16 h 81"/>
                    <a:gd name="T12" fmla="*/ 62 w 86"/>
                    <a:gd name="T13" fmla="*/ 1 h 81"/>
                    <a:gd name="T14" fmla="*/ 71 w 86"/>
                    <a:gd name="T15" fmla="*/ 6 h 81"/>
                    <a:gd name="T16" fmla="*/ 85 w 86"/>
                    <a:gd name="T17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8"/>
                      </a:moveTo>
                      <a:cubicBezTo>
                        <a:pt x="86" y="62"/>
                        <a:pt x="83" y="64"/>
                        <a:pt x="79" y="65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19" y="81"/>
                        <a:pt x="17" y="80"/>
                        <a:pt x="16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3"/>
                        <a:pt x="71" y="6"/>
                      </a:cubicBezTo>
                      <a:cubicBezTo>
                        <a:pt x="85" y="58"/>
                        <a:pt x="85" y="58"/>
                        <a:pt x="85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6" name="Freeform 95">
                  <a:extLst>
                    <a:ext uri="{FF2B5EF4-FFF2-40B4-BE49-F238E27FC236}">
                      <a16:creationId xmlns:a16="http://schemas.microsoft.com/office/drawing/2014/main" id="{48D234AD-A8CD-563C-882C-5F55E42FA9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15" y="2847"/>
                  <a:ext cx="113" cy="132"/>
                </a:xfrm>
                <a:custGeom>
                  <a:avLst/>
                  <a:gdLst>
                    <a:gd name="T0" fmla="*/ 66 w 67"/>
                    <a:gd name="T1" fmla="*/ 56 h 78"/>
                    <a:gd name="T2" fmla="*/ 60 w 67"/>
                    <a:gd name="T3" fmla="*/ 62 h 78"/>
                    <a:gd name="T4" fmla="*/ 3 w 67"/>
                    <a:gd name="T5" fmla="*/ 77 h 78"/>
                    <a:gd name="T6" fmla="*/ 52 w 67"/>
                    <a:gd name="T7" fmla="*/ 3 h 78"/>
                    <a:gd name="T8" fmla="*/ 66 w 67"/>
                    <a:gd name="T9" fmla="*/ 5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8">
                      <a:moveTo>
                        <a:pt x="66" y="56"/>
                      </a:moveTo>
                      <a:cubicBezTo>
                        <a:pt x="67" y="60"/>
                        <a:pt x="64" y="61"/>
                        <a:pt x="60" y="62"/>
                      </a:cubicBezTo>
                      <a:cubicBezTo>
                        <a:pt x="3" y="77"/>
                        <a:pt x="3" y="77"/>
                        <a:pt x="3" y="77"/>
                      </a:cubicBezTo>
                      <a:cubicBezTo>
                        <a:pt x="0" y="78"/>
                        <a:pt x="51" y="0"/>
                        <a:pt x="52" y="3"/>
                      </a:cubicBezTo>
                      <a:cubicBezTo>
                        <a:pt x="66" y="56"/>
                        <a:pt x="66" y="56"/>
                        <a:pt x="66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7" name="Freeform 96">
                  <a:extLst>
                    <a:ext uri="{FF2B5EF4-FFF2-40B4-BE49-F238E27FC236}">
                      <a16:creationId xmlns:a16="http://schemas.microsoft.com/office/drawing/2014/main" id="{AF01326B-10E5-D475-08E1-FD09960730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25" y="2808"/>
                  <a:ext cx="145" cy="135"/>
                </a:xfrm>
                <a:custGeom>
                  <a:avLst/>
                  <a:gdLst>
                    <a:gd name="T0" fmla="*/ 85 w 86"/>
                    <a:gd name="T1" fmla="*/ 58 h 80"/>
                    <a:gd name="T2" fmla="*/ 79 w 86"/>
                    <a:gd name="T3" fmla="*/ 64 h 80"/>
                    <a:gd name="T4" fmla="*/ 22 w 86"/>
                    <a:gd name="T5" fmla="*/ 79 h 80"/>
                    <a:gd name="T6" fmla="*/ 15 w 86"/>
                    <a:gd name="T7" fmla="*/ 76 h 80"/>
                    <a:gd name="T8" fmla="*/ 1 w 86"/>
                    <a:gd name="T9" fmla="*/ 23 h 80"/>
                    <a:gd name="T10" fmla="*/ 4 w 86"/>
                    <a:gd name="T11" fmla="*/ 15 h 80"/>
                    <a:gd name="T12" fmla="*/ 62 w 86"/>
                    <a:gd name="T13" fmla="*/ 0 h 80"/>
                    <a:gd name="T14" fmla="*/ 70 w 86"/>
                    <a:gd name="T15" fmla="*/ 5 h 80"/>
                    <a:gd name="T16" fmla="*/ 85 w 86"/>
                    <a:gd name="T17" fmla="*/ 5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0">
                      <a:moveTo>
                        <a:pt x="85" y="58"/>
                      </a:moveTo>
                      <a:cubicBezTo>
                        <a:pt x="86" y="61"/>
                        <a:pt x="82" y="63"/>
                        <a:pt x="79" y="64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18" y="80"/>
                        <a:pt x="16" y="79"/>
                        <a:pt x="15" y="76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20"/>
                        <a:pt x="1" y="16"/>
                        <a:pt x="4" y="15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5" y="0"/>
                        <a:pt x="69" y="2"/>
                        <a:pt x="70" y="5"/>
                      </a:cubicBezTo>
                      <a:cubicBezTo>
                        <a:pt x="85" y="58"/>
                        <a:pt x="85" y="58"/>
                        <a:pt x="85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8" name="Freeform 97">
                  <a:extLst>
                    <a:ext uri="{FF2B5EF4-FFF2-40B4-BE49-F238E27FC236}">
                      <a16:creationId xmlns:a16="http://schemas.microsoft.com/office/drawing/2014/main" id="{7DA46560-0006-7F99-3D70-0EEE7D9218C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55" y="2811"/>
                  <a:ext cx="115" cy="132"/>
                </a:xfrm>
                <a:custGeom>
                  <a:avLst/>
                  <a:gdLst>
                    <a:gd name="T0" fmla="*/ 67 w 68"/>
                    <a:gd name="T1" fmla="*/ 56 h 78"/>
                    <a:gd name="T2" fmla="*/ 61 w 68"/>
                    <a:gd name="T3" fmla="*/ 62 h 78"/>
                    <a:gd name="T4" fmla="*/ 4 w 68"/>
                    <a:gd name="T5" fmla="*/ 77 h 78"/>
                    <a:gd name="T6" fmla="*/ 52 w 68"/>
                    <a:gd name="T7" fmla="*/ 3 h 78"/>
                    <a:gd name="T8" fmla="*/ 67 w 68"/>
                    <a:gd name="T9" fmla="*/ 5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78">
                      <a:moveTo>
                        <a:pt x="67" y="56"/>
                      </a:moveTo>
                      <a:cubicBezTo>
                        <a:pt x="68" y="59"/>
                        <a:pt x="64" y="61"/>
                        <a:pt x="61" y="62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0" y="78"/>
                        <a:pt x="51" y="0"/>
                        <a:pt x="52" y="3"/>
                      </a:cubicBezTo>
                      <a:cubicBezTo>
                        <a:pt x="67" y="56"/>
                        <a:pt x="67" y="56"/>
                        <a:pt x="67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9" name="Freeform 98">
                  <a:extLst>
                    <a:ext uri="{FF2B5EF4-FFF2-40B4-BE49-F238E27FC236}">
                      <a16:creationId xmlns:a16="http://schemas.microsoft.com/office/drawing/2014/main" id="{27CD00AD-2951-C4B5-9D72-EEBC6BCFDF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65" y="2770"/>
                  <a:ext cx="146" cy="136"/>
                </a:xfrm>
                <a:custGeom>
                  <a:avLst/>
                  <a:gdLst>
                    <a:gd name="T0" fmla="*/ 85 w 86"/>
                    <a:gd name="T1" fmla="*/ 58 h 80"/>
                    <a:gd name="T2" fmla="*/ 79 w 86"/>
                    <a:gd name="T3" fmla="*/ 65 h 80"/>
                    <a:gd name="T4" fmla="*/ 22 w 86"/>
                    <a:gd name="T5" fmla="*/ 80 h 80"/>
                    <a:gd name="T6" fmla="*/ 15 w 86"/>
                    <a:gd name="T7" fmla="*/ 76 h 80"/>
                    <a:gd name="T8" fmla="*/ 1 w 86"/>
                    <a:gd name="T9" fmla="*/ 24 h 80"/>
                    <a:gd name="T10" fmla="*/ 5 w 86"/>
                    <a:gd name="T11" fmla="*/ 16 h 80"/>
                    <a:gd name="T12" fmla="*/ 62 w 86"/>
                    <a:gd name="T13" fmla="*/ 1 h 80"/>
                    <a:gd name="T14" fmla="*/ 71 w 86"/>
                    <a:gd name="T15" fmla="*/ 6 h 80"/>
                    <a:gd name="T16" fmla="*/ 85 w 86"/>
                    <a:gd name="T17" fmla="*/ 5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0">
                      <a:moveTo>
                        <a:pt x="85" y="58"/>
                      </a:moveTo>
                      <a:cubicBezTo>
                        <a:pt x="86" y="61"/>
                        <a:pt x="83" y="64"/>
                        <a:pt x="79" y="65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19" y="80"/>
                        <a:pt x="16" y="79"/>
                        <a:pt x="15" y="76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7"/>
                        <a:pt x="5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2"/>
                        <a:pt x="71" y="6"/>
                      </a:cubicBezTo>
                      <a:cubicBezTo>
                        <a:pt x="85" y="58"/>
                        <a:pt x="85" y="58"/>
                        <a:pt x="85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0" name="Freeform 99">
                  <a:extLst>
                    <a:ext uri="{FF2B5EF4-FFF2-40B4-BE49-F238E27FC236}">
                      <a16:creationId xmlns:a16="http://schemas.microsoft.com/office/drawing/2014/main" id="{C7C2D157-519F-B24C-2B16-0E3CC1441A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97" y="2774"/>
                  <a:ext cx="114" cy="132"/>
                </a:xfrm>
                <a:custGeom>
                  <a:avLst/>
                  <a:gdLst>
                    <a:gd name="T0" fmla="*/ 66 w 67"/>
                    <a:gd name="T1" fmla="*/ 56 h 78"/>
                    <a:gd name="T2" fmla="*/ 60 w 67"/>
                    <a:gd name="T3" fmla="*/ 63 h 78"/>
                    <a:gd name="T4" fmla="*/ 3 w 67"/>
                    <a:gd name="T5" fmla="*/ 78 h 78"/>
                    <a:gd name="T6" fmla="*/ 52 w 67"/>
                    <a:gd name="T7" fmla="*/ 4 h 78"/>
                    <a:gd name="T8" fmla="*/ 66 w 67"/>
                    <a:gd name="T9" fmla="*/ 5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8">
                      <a:moveTo>
                        <a:pt x="66" y="56"/>
                      </a:moveTo>
                      <a:cubicBezTo>
                        <a:pt x="67" y="59"/>
                        <a:pt x="64" y="62"/>
                        <a:pt x="60" y="63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0" y="78"/>
                        <a:pt x="51" y="0"/>
                        <a:pt x="52" y="4"/>
                      </a:cubicBezTo>
                      <a:cubicBezTo>
                        <a:pt x="66" y="56"/>
                        <a:pt x="66" y="56"/>
                        <a:pt x="66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1" name="Freeform 100">
                  <a:extLst>
                    <a:ext uri="{FF2B5EF4-FFF2-40B4-BE49-F238E27FC236}">
                      <a16:creationId xmlns:a16="http://schemas.microsoft.com/office/drawing/2014/main" id="{C69E96A9-1627-4E38-9AD1-C9CC79BBAB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09" y="2730"/>
                  <a:ext cx="146" cy="140"/>
                </a:xfrm>
                <a:custGeom>
                  <a:avLst/>
                  <a:gdLst>
                    <a:gd name="T0" fmla="*/ 85 w 86"/>
                    <a:gd name="T1" fmla="*/ 61 h 83"/>
                    <a:gd name="T2" fmla="*/ 80 w 86"/>
                    <a:gd name="T3" fmla="*/ 68 h 83"/>
                    <a:gd name="T4" fmla="*/ 22 w 86"/>
                    <a:gd name="T5" fmla="*/ 82 h 83"/>
                    <a:gd name="T6" fmla="*/ 16 w 86"/>
                    <a:gd name="T7" fmla="*/ 79 h 83"/>
                    <a:gd name="T8" fmla="*/ 1 w 86"/>
                    <a:gd name="T9" fmla="*/ 25 h 83"/>
                    <a:gd name="T10" fmla="*/ 4 w 86"/>
                    <a:gd name="T11" fmla="*/ 16 h 83"/>
                    <a:gd name="T12" fmla="*/ 61 w 86"/>
                    <a:gd name="T13" fmla="*/ 1 h 83"/>
                    <a:gd name="T14" fmla="*/ 70 w 86"/>
                    <a:gd name="T15" fmla="*/ 6 h 83"/>
                    <a:gd name="T16" fmla="*/ 85 w 86"/>
                    <a:gd name="T17" fmla="*/ 6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3">
                      <a:moveTo>
                        <a:pt x="85" y="61"/>
                      </a:moveTo>
                      <a:cubicBezTo>
                        <a:pt x="86" y="64"/>
                        <a:pt x="83" y="67"/>
                        <a:pt x="80" y="68"/>
                      </a:cubicBezTo>
                      <a:cubicBezTo>
                        <a:pt x="22" y="82"/>
                        <a:pt x="22" y="82"/>
                        <a:pt x="22" y="82"/>
                      </a:cubicBezTo>
                      <a:cubicBezTo>
                        <a:pt x="19" y="83"/>
                        <a:pt x="17" y="82"/>
                        <a:pt x="16" y="79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0"/>
                        <a:pt x="0" y="17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2"/>
                        <a:pt x="70" y="6"/>
                      </a:cubicBezTo>
                      <a:cubicBezTo>
                        <a:pt x="85" y="61"/>
                        <a:pt x="85" y="61"/>
                        <a:pt x="85" y="61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2" name="Freeform 101">
                  <a:extLst>
                    <a:ext uri="{FF2B5EF4-FFF2-40B4-BE49-F238E27FC236}">
                      <a16:creationId xmlns:a16="http://schemas.microsoft.com/office/drawing/2014/main" id="{3A41AA0D-C249-EAB2-4923-88C0FD6F73B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41" y="2735"/>
                  <a:ext cx="114" cy="135"/>
                </a:xfrm>
                <a:custGeom>
                  <a:avLst/>
                  <a:gdLst>
                    <a:gd name="T0" fmla="*/ 66 w 67"/>
                    <a:gd name="T1" fmla="*/ 58 h 80"/>
                    <a:gd name="T2" fmla="*/ 61 w 67"/>
                    <a:gd name="T3" fmla="*/ 65 h 80"/>
                    <a:gd name="T4" fmla="*/ 3 w 67"/>
                    <a:gd name="T5" fmla="*/ 79 h 80"/>
                    <a:gd name="T6" fmla="*/ 51 w 67"/>
                    <a:gd name="T7" fmla="*/ 4 h 80"/>
                    <a:gd name="T8" fmla="*/ 66 w 67"/>
                    <a:gd name="T9" fmla="*/ 5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0">
                      <a:moveTo>
                        <a:pt x="66" y="58"/>
                      </a:moveTo>
                      <a:cubicBezTo>
                        <a:pt x="67" y="61"/>
                        <a:pt x="64" y="64"/>
                        <a:pt x="61" y="65"/>
                      </a:cubicBezTo>
                      <a:cubicBezTo>
                        <a:pt x="3" y="79"/>
                        <a:pt x="3" y="79"/>
                        <a:pt x="3" y="79"/>
                      </a:cubicBezTo>
                      <a:cubicBezTo>
                        <a:pt x="0" y="80"/>
                        <a:pt x="50" y="0"/>
                        <a:pt x="51" y="4"/>
                      </a:cubicBezTo>
                      <a:cubicBezTo>
                        <a:pt x="66" y="58"/>
                        <a:pt x="66" y="58"/>
                        <a:pt x="66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3" name="Freeform 102">
                  <a:extLst>
                    <a:ext uri="{FF2B5EF4-FFF2-40B4-BE49-F238E27FC236}">
                      <a16:creationId xmlns:a16="http://schemas.microsoft.com/office/drawing/2014/main" id="{1EFECE70-FC9D-15A2-8262-6FF86493F7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53" y="2692"/>
                  <a:ext cx="145" cy="141"/>
                </a:xfrm>
                <a:custGeom>
                  <a:avLst/>
                  <a:gdLst>
                    <a:gd name="T0" fmla="*/ 85 w 86"/>
                    <a:gd name="T1" fmla="*/ 60 h 83"/>
                    <a:gd name="T2" fmla="*/ 80 w 86"/>
                    <a:gd name="T3" fmla="*/ 67 h 83"/>
                    <a:gd name="T4" fmla="*/ 23 w 86"/>
                    <a:gd name="T5" fmla="*/ 82 h 83"/>
                    <a:gd name="T6" fmla="*/ 16 w 86"/>
                    <a:gd name="T7" fmla="*/ 79 h 83"/>
                    <a:gd name="T8" fmla="*/ 1 w 86"/>
                    <a:gd name="T9" fmla="*/ 24 h 83"/>
                    <a:gd name="T10" fmla="*/ 4 w 86"/>
                    <a:gd name="T11" fmla="*/ 16 h 83"/>
                    <a:gd name="T12" fmla="*/ 62 w 86"/>
                    <a:gd name="T13" fmla="*/ 1 h 83"/>
                    <a:gd name="T14" fmla="*/ 70 w 86"/>
                    <a:gd name="T15" fmla="*/ 6 h 83"/>
                    <a:gd name="T16" fmla="*/ 85 w 86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3">
                      <a:moveTo>
                        <a:pt x="85" y="60"/>
                      </a:moveTo>
                      <a:cubicBezTo>
                        <a:pt x="86" y="64"/>
                        <a:pt x="83" y="66"/>
                        <a:pt x="80" y="67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19" y="83"/>
                        <a:pt x="17" y="82"/>
                        <a:pt x="16" y="79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4" name="Freeform 103">
                  <a:extLst>
                    <a:ext uri="{FF2B5EF4-FFF2-40B4-BE49-F238E27FC236}">
                      <a16:creationId xmlns:a16="http://schemas.microsoft.com/office/drawing/2014/main" id="{FC95F6DB-4A31-E013-AACE-4D5610FA506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85" y="2698"/>
                  <a:ext cx="113" cy="135"/>
                </a:xfrm>
                <a:custGeom>
                  <a:avLst/>
                  <a:gdLst>
                    <a:gd name="T0" fmla="*/ 66 w 67"/>
                    <a:gd name="T1" fmla="*/ 57 h 80"/>
                    <a:gd name="T2" fmla="*/ 61 w 67"/>
                    <a:gd name="T3" fmla="*/ 64 h 80"/>
                    <a:gd name="T4" fmla="*/ 4 w 67"/>
                    <a:gd name="T5" fmla="*/ 79 h 80"/>
                    <a:gd name="T6" fmla="*/ 51 w 67"/>
                    <a:gd name="T7" fmla="*/ 3 h 80"/>
                    <a:gd name="T8" fmla="*/ 66 w 67"/>
                    <a:gd name="T9" fmla="*/ 57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0">
                      <a:moveTo>
                        <a:pt x="66" y="57"/>
                      </a:moveTo>
                      <a:cubicBezTo>
                        <a:pt x="67" y="61"/>
                        <a:pt x="64" y="63"/>
                        <a:pt x="61" y="64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0" y="80"/>
                        <a:pt x="50" y="0"/>
                        <a:pt x="51" y="3"/>
                      </a:cubicBezTo>
                      <a:cubicBezTo>
                        <a:pt x="66" y="57"/>
                        <a:pt x="66" y="57"/>
                        <a:pt x="66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5" name="Freeform 104">
                  <a:extLst>
                    <a:ext uri="{FF2B5EF4-FFF2-40B4-BE49-F238E27FC236}">
                      <a16:creationId xmlns:a16="http://schemas.microsoft.com/office/drawing/2014/main" id="{F85E0415-0ADA-9BE3-4D28-FC0E96D535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93" y="2657"/>
                  <a:ext cx="148" cy="139"/>
                </a:xfrm>
                <a:custGeom>
                  <a:avLst/>
                  <a:gdLst>
                    <a:gd name="T0" fmla="*/ 86 w 87"/>
                    <a:gd name="T1" fmla="*/ 60 h 82"/>
                    <a:gd name="T2" fmla="*/ 80 w 87"/>
                    <a:gd name="T3" fmla="*/ 67 h 82"/>
                    <a:gd name="T4" fmla="*/ 23 w 87"/>
                    <a:gd name="T5" fmla="*/ 81 h 82"/>
                    <a:gd name="T6" fmla="*/ 16 w 87"/>
                    <a:gd name="T7" fmla="*/ 78 h 82"/>
                    <a:gd name="T8" fmla="*/ 1 w 87"/>
                    <a:gd name="T9" fmla="*/ 24 h 82"/>
                    <a:gd name="T10" fmla="*/ 5 w 87"/>
                    <a:gd name="T11" fmla="*/ 15 h 82"/>
                    <a:gd name="T12" fmla="*/ 62 w 87"/>
                    <a:gd name="T13" fmla="*/ 1 h 82"/>
                    <a:gd name="T14" fmla="*/ 71 w 87"/>
                    <a:gd name="T15" fmla="*/ 6 h 82"/>
                    <a:gd name="T16" fmla="*/ 86 w 87"/>
                    <a:gd name="T1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82">
                      <a:moveTo>
                        <a:pt x="86" y="60"/>
                      </a:moveTo>
                      <a:cubicBezTo>
                        <a:pt x="87" y="63"/>
                        <a:pt x="84" y="66"/>
                        <a:pt x="80" y="67"/>
                      </a:cubicBezTo>
                      <a:cubicBezTo>
                        <a:pt x="23" y="81"/>
                        <a:pt x="23" y="81"/>
                        <a:pt x="23" y="81"/>
                      </a:cubicBezTo>
                      <a:cubicBezTo>
                        <a:pt x="19" y="82"/>
                        <a:pt x="17" y="81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6"/>
                        <a:pt x="5" y="15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6" y="0"/>
                        <a:pt x="70" y="2"/>
                        <a:pt x="71" y="6"/>
                      </a:cubicBezTo>
                      <a:cubicBezTo>
                        <a:pt x="86" y="60"/>
                        <a:pt x="86" y="60"/>
                        <a:pt x="86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6" name="Freeform 105">
                  <a:extLst>
                    <a:ext uri="{FF2B5EF4-FFF2-40B4-BE49-F238E27FC236}">
                      <a16:creationId xmlns:a16="http://schemas.microsoft.com/office/drawing/2014/main" id="{3BDBCA4A-279F-B2E0-7CBC-0493B47F82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125" y="2660"/>
                  <a:ext cx="116" cy="137"/>
                </a:xfrm>
                <a:custGeom>
                  <a:avLst/>
                  <a:gdLst>
                    <a:gd name="T0" fmla="*/ 67 w 68"/>
                    <a:gd name="T1" fmla="*/ 58 h 81"/>
                    <a:gd name="T2" fmla="*/ 61 w 68"/>
                    <a:gd name="T3" fmla="*/ 65 h 81"/>
                    <a:gd name="T4" fmla="*/ 4 w 68"/>
                    <a:gd name="T5" fmla="*/ 80 h 81"/>
                    <a:gd name="T6" fmla="*/ 52 w 68"/>
                    <a:gd name="T7" fmla="*/ 4 h 81"/>
                    <a:gd name="T8" fmla="*/ 67 w 68"/>
                    <a:gd name="T9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81">
                      <a:moveTo>
                        <a:pt x="67" y="58"/>
                      </a:moveTo>
                      <a:cubicBezTo>
                        <a:pt x="68" y="61"/>
                        <a:pt x="65" y="64"/>
                        <a:pt x="61" y="65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0" y="81"/>
                        <a:pt x="51" y="0"/>
                        <a:pt x="52" y="4"/>
                      </a:cubicBezTo>
                      <a:cubicBezTo>
                        <a:pt x="67" y="58"/>
                        <a:pt x="67" y="58"/>
                        <a:pt x="67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7" name="Freeform 106">
                  <a:extLst>
                    <a:ext uri="{FF2B5EF4-FFF2-40B4-BE49-F238E27FC236}">
                      <a16:creationId xmlns:a16="http://schemas.microsoft.com/office/drawing/2014/main" id="{D70FF766-E0F9-D829-1CE6-A6A857A8EC9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36" y="2620"/>
                  <a:ext cx="145" cy="140"/>
                </a:xfrm>
                <a:custGeom>
                  <a:avLst/>
                  <a:gdLst>
                    <a:gd name="T0" fmla="*/ 85 w 86"/>
                    <a:gd name="T1" fmla="*/ 60 h 83"/>
                    <a:gd name="T2" fmla="*/ 79 w 86"/>
                    <a:gd name="T3" fmla="*/ 67 h 83"/>
                    <a:gd name="T4" fmla="*/ 22 w 86"/>
                    <a:gd name="T5" fmla="*/ 82 h 83"/>
                    <a:gd name="T6" fmla="*/ 15 w 86"/>
                    <a:gd name="T7" fmla="*/ 78 h 83"/>
                    <a:gd name="T8" fmla="*/ 0 w 86"/>
                    <a:gd name="T9" fmla="*/ 24 h 83"/>
                    <a:gd name="T10" fmla="*/ 4 w 86"/>
                    <a:gd name="T11" fmla="*/ 16 h 83"/>
                    <a:gd name="T12" fmla="*/ 61 w 86"/>
                    <a:gd name="T13" fmla="*/ 1 h 83"/>
                    <a:gd name="T14" fmla="*/ 70 w 86"/>
                    <a:gd name="T15" fmla="*/ 6 h 83"/>
                    <a:gd name="T16" fmla="*/ 85 w 86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3">
                      <a:moveTo>
                        <a:pt x="85" y="60"/>
                      </a:moveTo>
                      <a:cubicBezTo>
                        <a:pt x="86" y="64"/>
                        <a:pt x="83" y="66"/>
                        <a:pt x="79" y="67"/>
                      </a:cubicBezTo>
                      <a:cubicBezTo>
                        <a:pt x="22" y="82"/>
                        <a:pt x="22" y="82"/>
                        <a:pt x="22" y="82"/>
                      </a:cubicBezTo>
                      <a:cubicBezTo>
                        <a:pt x="18" y="83"/>
                        <a:pt x="16" y="82"/>
                        <a:pt x="15" y="78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0"/>
                        <a:pt x="0" y="17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4" y="0"/>
                        <a:pt x="69" y="2"/>
                        <a:pt x="70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8" name="Freeform 107">
                  <a:extLst>
                    <a:ext uri="{FF2B5EF4-FFF2-40B4-BE49-F238E27FC236}">
                      <a16:creationId xmlns:a16="http://schemas.microsoft.com/office/drawing/2014/main" id="{3F640183-B3BA-1622-5590-5FD7AE8720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66" y="2625"/>
                  <a:ext cx="115" cy="135"/>
                </a:xfrm>
                <a:custGeom>
                  <a:avLst/>
                  <a:gdLst>
                    <a:gd name="T0" fmla="*/ 67 w 68"/>
                    <a:gd name="T1" fmla="*/ 57 h 80"/>
                    <a:gd name="T2" fmla="*/ 61 w 68"/>
                    <a:gd name="T3" fmla="*/ 64 h 80"/>
                    <a:gd name="T4" fmla="*/ 4 w 68"/>
                    <a:gd name="T5" fmla="*/ 79 h 80"/>
                    <a:gd name="T6" fmla="*/ 52 w 68"/>
                    <a:gd name="T7" fmla="*/ 3 h 80"/>
                    <a:gd name="T8" fmla="*/ 67 w 68"/>
                    <a:gd name="T9" fmla="*/ 57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80">
                      <a:moveTo>
                        <a:pt x="67" y="57"/>
                      </a:moveTo>
                      <a:cubicBezTo>
                        <a:pt x="68" y="61"/>
                        <a:pt x="65" y="63"/>
                        <a:pt x="61" y="64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0" y="80"/>
                        <a:pt x="51" y="0"/>
                        <a:pt x="52" y="3"/>
                      </a:cubicBezTo>
                      <a:cubicBezTo>
                        <a:pt x="67" y="57"/>
                        <a:pt x="67" y="57"/>
                        <a:pt x="67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9" name="Freeform 108">
                  <a:extLst>
                    <a:ext uri="{FF2B5EF4-FFF2-40B4-BE49-F238E27FC236}">
                      <a16:creationId xmlns:a16="http://schemas.microsoft.com/office/drawing/2014/main" id="{35AC2C45-1FB2-FD56-7E2E-B318750E68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38" y="2921"/>
                  <a:ext cx="146" cy="139"/>
                </a:xfrm>
                <a:custGeom>
                  <a:avLst/>
                  <a:gdLst>
                    <a:gd name="T0" fmla="*/ 85 w 86"/>
                    <a:gd name="T1" fmla="*/ 60 h 82"/>
                    <a:gd name="T2" fmla="*/ 80 w 86"/>
                    <a:gd name="T3" fmla="*/ 67 h 82"/>
                    <a:gd name="T4" fmla="*/ 22 w 86"/>
                    <a:gd name="T5" fmla="*/ 82 h 82"/>
                    <a:gd name="T6" fmla="*/ 16 w 86"/>
                    <a:gd name="T7" fmla="*/ 78 h 82"/>
                    <a:gd name="T8" fmla="*/ 1 w 86"/>
                    <a:gd name="T9" fmla="*/ 24 h 82"/>
                    <a:gd name="T10" fmla="*/ 4 w 86"/>
                    <a:gd name="T11" fmla="*/ 16 h 82"/>
                    <a:gd name="T12" fmla="*/ 61 w 86"/>
                    <a:gd name="T13" fmla="*/ 1 h 82"/>
                    <a:gd name="T14" fmla="*/ 70 w 86"/>
                    <a:gd name="T15" fmla="*/ 6 h 82"/>
                    <a:gd name="T16" fmla="*/ 85 w 86"/>
                    <a:gd name="T1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2">
                      <a:moveTo>
                        <a:pt x="85" y="60"/>
                      </a:moveTo>
                      <a:cubicBezTo>
                        <a:pt x="86" y="63"/>
                        <a:pt x="83" y="66"/>
                        <a:pt x="80" y="67"/>
                      </a:cubicBezTo>
                      <a:cubicBezTo>
                        <a:pt x="22" y="82"/>
                        <a:pt x="22" y="82"/>
                        <a:pt x="22" y="82"/>
                      </a:cubicBezTo>
                      <a:cubicBezTo>
                        <a:pt x="19" y="82"/>
                        <a:pt x="17" y="81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0" name="Freeform 109">
                  <a:extLst>
                    <a:ext uri="{FF2B5EF4-FFF2-40B4-BE49-F238E27FC236}">
                      <a16:creationId xmlns:a16="http://schemas.microsoft.com/office/drawing/2014/main" id="{70AF8918-AA37-05A0-2FAC-843F61DD72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70" y="2924"/>
                  <a:ext cx="114" cy="136"/>
                </a:xfrm>
                <a:custGeom>
                  <a:avLst/>
                  <a:gdLst>
                    <a:gd name="T0" fmla="*/ 66 w 67"/>
                    <a:gd name="T1" fmla="*/ 58 h 80"/>
                    <a:gd name="T2" fmla="*/ 61 w 67"/>
                    <a:gd name="T3" fmla="*/ 65 h 80"/>
                    <a:gd name="T4" fmla="*/ 3 w 67"/>
                    <a:gd name="T5" fmla="*/ 79 h 80"/>
                    <a:gd name="T6" fmla="*/ 51 w 67"/>
                    <a:gd name="T7" fmla="*/ 4 h 80"/>
                    <a:gd name="T8" fmla="*/ 66 w 67"/>
                    <a:gd name="T9" fmla="*/ 5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0">
                      <a:moveTo>
                        <a:pt x="66" y="58"/>
                      </a:moveTo>
                      <a:cubicBezTo>
                        <a:pt x="67" y="61"/>
                        <a:pt x="64" y="64"/>
                        <a:pt x="61" y="65"/>
                      </a:cubicBezTo>
                      <a:cubicBezTo>
                        <a:pt x="3" y="79"/>
                        <a:pt x="3" y="79"/>
                        <a:pt x="3" y="79"/>
                      </a:cubicBezTo>
                      <a:cubicBezTo>
                        <a:pt x="0" y="80"/>
                        <a:pt x="50" y="0"/>
                        <a:pt x="51" y="4"/>
                      </a:cubicBezTo>
                      <a:cubicBezTo>
                        <a:pt x="66" y="58"/>
                        <a:pt x="66" y="58"/>
                        <a:pt x="66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1" name="Freeform 110">
                  <a:extLst>
                    <a:ext uri="{FF2B5EF4-FFF2-40B4-BE49-F238E27FC236}">
                      <a16:creationId xmlns:a16="http://schemas.microsoft.com/office/drawing/2014/main" id="{5A193A03-718F-3336-C03B-49D5A6D859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77" y="2885"/>
                  <a:ext cx="144" cy="139"/>
                </a:xfrm>
                <a:custGeom>
                  <a:avLst/>
                  <a:gdLst>
                    <a:gd name="T0" fmla="*/ 84 w 85"/>
                    <a:gd name="T1" fmla="*/ 60 h 82"/>
                    <a:gd name="T2" fmla="*/ 78 w 85"/>
                    <a:gd name="T3" fmla="*/ 67 h 82"/>
                    <a:gd name="T4" fmla="*/ 23 w 85"/>
                    <a:gd name="T5" fmla="*/ 81 h 82"/>
                    <a:gd name="T6" fmla="*/ 16 w 85"/>
                    <a:gd name="T7" fmla="*/ 77 h 82"/>
                    <a:gd name="T8" fmla="*/ 1 w 85"/>
                    <a:gd name="T9" fmla="*/ 24 h 82"/>
                    <a:gd name="T10" fmla="*/ 4 w 85"/>
                    <a:gd name="T11" fmla="*/ 15 h 82"/>
                    <a:gd name="T12" fmla="*/ 60 w 85"/>
                    <a:gd name="T13" fmla="*/ 1 h 82"/>
                    <a:gd name="T14" fmla="*/ 69 w 85"/>
                    <a:gd name="T15" fmla="*/ 7 h 82"/>
                    <a:gd name="T16" fmla="*/ 84 w 85"/>
                    <a:gd name="T1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82">
                      <a:moveTo>
                        <a:pt x="84" y="60"/>
                      </a:moveTo>
                      <a:cubicBezTo>
                        <a:pt x="85" y="63"/>
                        <a:pt x="82" y="66"/>
                        <a:pt x="78" y="67"/>
                      </a:cubicBezTo>
                      <a:cubicBezTo>
                        <a:pt x="23" y="81"/>
                        <a:pt x="23" y="81"/>
                        <a:pt x="23" y="81"/>
                      </a:cubicBezTo>
                      <a:cubicBezTo>
                        <a:pt x="19" y="82"/>
                        <a:pt x="17" y="81"/>
                        <a:pt x="16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6"/>
                        <a:pt x="4" y="15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4" y="0"/>
                        <a:pt x="68" y="2"/>
                        <a:pt x="69" y="7"/>
                      </a:cubicBezTo>
                      <a:cubicBezTo>
                        <a:pt x="84" y="60"/>
                        <a:pt x="84" y="60"/>
                        <a:pt x="84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2" name="Freeform 111">
                  <a:extLst>
                    <a:ext uri="{FF2B5EF4-FFF2-40B4-BE49-F238E27FC236}">
                      <a16:creationId xmlns:a16="http://schemas.microsoft.com/office/drawing/2014/main" id="{1C22205B-B1FD-3F89-AEC2-F5A3F33E0BD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09" y="2891"/>
                  <a:ext cx="112" cy="133"/>
                </a:xfrm>
                <a:custGeom>
                  <a:avLst/>
                  <a:gdLst>
                    <a:gd name="T0" fmla="*/ 65 w 66"/>
                    <a:gd name="T1" fmla="*/ 57 h 79"/>
                    <a:gd name="T2" fmla="*/ 59 w 66"/>
                    <a:gd name="T3" fmla="*/ 64 h 79"/>
                    <a:gd name="T4" fmla="*/ 4 w 66"/>
                    <a:gd name="T5" fmla="*/ 78 h 79"/>
                    <a:gd name="T6" fmla="*/ 50 w 66"/>
                    <a:gd name="T7" fmla="*/ 3 h 79"/>
                    <a:gd name="T8" fmla="*/ 65 w 66"/>
                    <a:gd name="T9" fmla="*/ 5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79">
                      <a:moveTo>
                        <a:pt x="65" y="57"/>
                      </a:moveTo>
                      <a:cubicBezTo>
                        <a:pt x="66" y="60"/>
                        <a:pt x="63" y="63"/>
                        <a:pt x="59" y="64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0" y="79"/>
                        <a:pt x="49" y="0"/>
                        <a:pt x="50" y="3"/>
                      </a:cubicBezTo>
                      <a:cubicBezTo>
                        <a:pt x="65" y="57"/>
                        <a:pt x="65" y="57"/>
                        <a:pt x="65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3" name="Freeform 112">
                  <a:extLst>
                    <a:ext uri="{FF2B5EF4-FFF2-40B4-BE49-F238E27FC236}">
                      <a16:creationId xmlns:a16="http://schemas.microsoft.com/office/drawing/2014/main" id="{6631DD0E-7E48-852A-2493-CAB9159721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17" y="2848"/>
                  <a:ext cx="144" cy="139"/>
                </a:xfrm>
                <a:custGeom>
                  <a:avLst/>
                  <a:gdLst>
                    <a:gd name="T0" fmla="*/ 84 w 85"/>
                    <a:gd name="T1" fmla="*/ 60 h 82"/>
                    <a:gd name="T2" fmla="*/ 78 w 85"/>
                    <a:gd name="T3" fmla="*/ 67 h 82"/>
                    <a:gd name="T4" fmla="*/ 23 w 85"/>
                    <a:gd name="T5" fmla="*/ 81 h 82"/>
                    <a:gd name="T6" fmla="*/ 16 w 85"/>
                    <a:gd name="T7" fmla="*/ 78 h 82"/>
                    <a:gd name="T8" fmla="*/ 2 w 85"/>
                    <a:gd name="T9" fmla="*/ 25 h 82"/>
                    <a:gd name="T10" fmla="*/ 5 w 85"/>
                    <a:gd name="T11" fmla="*/ 16 h 82"/>
                    <a:gd name="T12" fmla="*/ 60 w 85"/>
                    <a:gd name="T13" fmla="*/ 1 h 82"/>
                    <a:gd name="T14" fmla="*/ 69 w 85"/>
                    <a:gd name="T15" fmla="*/ 7 h 82"/>
                    <a:gd name="T16" fmla="*/ 84 w 85"/>
                    <a:gd name="T1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82">
                      <a:moveTo>
                        <a:pt x="84" y="60"/>
                      </a:moveTo>
                      <a:cubicBezTo>
                        <a:pt x="85" y="63"/>
                        <a:pt x="82" y="66"/>
                        <a:pt x="78" y="67"/>
                      </a:cubicBezTo>
                      <a:cubicBezTo>
                        <a:pt x="23" y="81"/>
                        <a:pt x="23" y="81"/>
                        <a:pt x="23" y="81"/>
                      </a:cubicBezTo>
                      <a:cubicBezTo>
                        <a:pt x="19" y="82"/>
                        <a:pt x="17" y="81"/>
                        <a:pt x="16" y="78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0"/>
                        <a:pt x="1" y="17"/>
                        <a:pt x="5" y="16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4" y="0"/>
                        <a:pt x="68" y="3"/>
                        <a:pt x="69" y="7"/>
                      </a:cubicBezTo>
                      <a:cubicBezTo>
                        <a:pt x="84" y="60"/>
                        <a:pt x="84" y="60"/>
                        <a:pt x="84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4" name="Freeform 113">
                  <a:extLst>
                    <a:ext uri="{FF2B5EF4-FFF2-40B4-BE49-F238E27FC236}">
                      <a16:creationId xmlns:a16="http://schemas.microsoft.com/office/drawing/2014/main" id="{AE5EE77E-B362-354D-0798-F16D720EB0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51" y="2853"/>
                  <a:ext cx="110" cy="134"/>
                </a:xfrm>
                <a:custGeom>
                  <a:avLst/>
                  <a:gdLst>
                    <a:gd name="T0" fmla="*/ 64 w 65"/>
                    <a:gd name="T1" fmla="*/ 57 h 79"/>
                    <a:gd name="T2" fmla="*/ 58 w 65"/>
                    <a:gd name="T3" fmla="*/ 64 h 79"/>
                    <a:gd name="T4" fmla="*/ 3 w 65"/>
                    <a:gd name="T5" fmla="*/ 78 h 79"/>
                    <a:gd name="T6" fmla="*/ 49 w 65"/>
                    <a:gd name="T7" fmla="*/ 4 h 79"/>
                    <a:gd name="T8" fmla="*/ 64 w 65"/>
                    <a:gd name="T9" fmla="*/ 5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79">
                      <a:moveTo>
                        <a:pt x="64" y="57"/>
                      </a:moveTo>
                      <a:cubicBezTo>
                        <a:pt x="65" y="60"/>
                        <a:pt x="62" y="63"/>
                        <a:pt x="58" y="64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0" y="79"/>
                        <a:pt x="48" y="0"/>
                        <a:pt x="49" y="4"/>
                      </a:cubicBezTo>
                      <a:cubicBezTo>
                        <a:pt x="64" y="57"/>
                        <a:pt x="64" y="57"/>
                        <a:pt x="64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5" name="Freeform 114">
                  <a:extLst>
                    <a:ext uri="{FF2B5EF4-FFF2-40B4-BE49-F238E27FC236}">
                      <a16:creationId xmlns:a16="http://schemas.microsoft.com/office/drawing/2014/main" id="{1CB28FC6-EBAA-009E-117D-BDF57F8E77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54" y="2813"/>
                  <a:ext cx="148" cy="139"/>
                </a:xfrm>
                <a:custGeom>
                  <a:avLst/>
                  <a:gdLst>
                    <a:gd name="T0" fmla="*/ 86 w 87"/>
                    <a:gd name="T1" fmla="*/ 59 h 82"/>
                    <a:gd name="T2" fmla="*/ 80 w 87"/>
                    <a:gd name="T3" fmla="*/ 66 h 82"/>
                    <a:gd name="T4" fmla="*/ 23 w 87"/>
                    <a:gd name="T5" fmla="*/ 81 h 82"/>
                    <a:gd name="T6" fmla="*/ 16 w 87"/>
                    <a:gd name="T7" fmla="*/ 78 h 82"/>
                    <a:gd name="T8" fmla="*/ 1 w 87"/>
                    <a:gd name="T9" fmla="*/ 24 h 82"/>
                    <a:gd name="T10" fmla="*/ 5 w 87"/>
                    <a:gd name="T11" fmla="*/ 16 h 82"/>
                    <a:gd name="T12" fmla="*/ 62 w 87"/>
                    <a:gd name="T13" fmla="*/ 1 h 82"/>
                    <a:gd name="T14" fmla="*/ 71 w 87"/>
                    <a:gd name="T15" fmla="*/ 6 h 82"/>
                    <a:gd name="T16" fmla="*/ 86 w 87"/>
                    <a:gd name="T17" fmla="*/ 5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82">
                      <a:moveTo>
                        <a:pt x="86" y="59"/>
                      </a:moveTo>
                      <a:cubicBezTo>
                        <a:pt x="87" y="63"/>
                        <a:pt x="83" y="66"/>
                        <a:pt x="80" y="66"/>
                      </a:cubicBezTo>
                      <a:cubicBezTo>
                        <a:pt x="23" y="81"/>
                        <a:pt x="23" y="81"/>
                        <a:pt x="23" y="81"/>
                      </a:cubicBezTo>
                      <a:cubicBezTo>
                        <a:pt x="19" y="82"/>
                        <a:pt x="17" y="81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6"/>
                        <a:pt x="5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2"/>
                        <a:pt x="71" y="6"/>
                      </a:cubicBezTo>
                      <a:cubicBezTo>
                        <a:pt x="86" y="59"/>
                        <a:pt x="86" y="59"/>
                        <a:pt x="86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6" name="Freeform 115">
                  <a:extLst>
                    <a:ext uri="{FF2B5EF4-FFF2-40B4-BE49-F238E27FC236}">
                      <a16:creationId xmlns:a16="http://schemas.microsoft.com/office/drawing/2014/main" id="{9DD46D0C-22A8-B972-3764-8BB6CEA2B7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87" y="2818"/>
                  <a:ext cx="115" cy="134"/>
                </a:xfrm>
                <a:custGeom>
                  <a:avLst/>
                  <a:gdLst>
                    <a:gd name="T0" fmla="*/ 67 w 68"/>
                    <a:gd name="T1" fmla="*/ 56 h 79"/>
                    <a:gd name="T2" fmla="*/ 61 w 68"/>
                    <a:gd name="T3" fmla="*/ 63 h 79"/>
                    <a:gd name="T4" fmla="*/ 4 w 68"/>
                    <a:gd name="T5" fmla="*/ 78 h 79"/>
                    <a:gd name="T6" fmla="*/ 52 w 68"/>
                    <a:gd name="T7" fmla="*/ 3 h 79"/>
                    <a:gd name="T8" fmla="*/ 67 w 68"/>
                    <a:gd name="T9" fmla="*/ 5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79">
                      <a:moveTo>
                        <a:pt x="67" y="56"/>
                      </a:moveTo>
                      <a:cubicBezTo>
                        <a:pt x="68" y="60"/>
                        <a:pt x="64" y="63"/>
                        <a:pt x="61" y="63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0" y="79"/>
                        <a:pt x="51" y="0"/>
                        <a:pt x="52" y="3"/>
                      </a:cubicBezTo>
                      <a:cubicBezTo>
                        <a:pt x="67" y="56"/>
                        <a:pt x="67" y="56"/>
                        <a:pt x="67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7" name="Freeform 116">
                  <a:extLst>
                    <a:ext uri="{FF2B5EF4-FFF2-40B4-BE49-F238E27FC236}">
                      <a16:creationId xmlns:a16="http://schemas.microsoft.com/office/drawing/2014/main" id="{D47823F9-6ABA-FCAA-6740-65049EC2F6B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197" y="2777"/>
                  <a:ext cx="145" cy="139"/>
                </a:xfrm>
                <a:custGeom>
                  <a:avLst/>
                  <a:gdLst>
                    <a:gd name="T0" fmla="*/ 85 w 86"/>
                    <a:gd name="T1" fmla="*/ 60 h 82"/>
                    <a:gd name="T2" fmla="*/ 80 w 86"/>
                    <a:gd name="T3" fmla="*/ 66 h 82"/>
                    <a:gd name="T4" fmla="*/ 22 w 86"/>
                    <a:gd name="T5" fmla="*/ 81 h 82"/>
                    <a:gd name="T6" fmla="*/ 16 w 86"/>
                    <a:gd name="T7" fmla="*/ 78 h 82"/>
                    <a:gd name="T8" fmla="*/ 1 w 86"/>
                    <a:gd name="T9" fmla="*/ 24 h 82"/>
                    <a:gd name="T10" fmla="*/ 4 w 86"/>
                    <a:gd name="T11" fmla="*/ 16 h 82"/>
                    <a:gd name="T12" fmla="*/ 61 w 86"/>
                    <a:gd name="T13" fmla="*/ 1 h 82"/>
                    <a:gd name="T14" fmla="*/ 70 w 86"/>
                    <a:gd name="T15" fmla="*/ 6 h 82"/>
                    <a:gd name="T16" fmla="*/ 85 w 86"/>
                    <a:gd name="T1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2">
                      <a:moveTo>
                        <a:pt x="85" y="60"/>
                      </a:moveTo>
                      <a:cubicBezTo>
                        <a:pt x="86" y="63"/>
                        <a:pt x="83" y="65"/>
                        <a:pt x="80" y="66"/>
                      </a:cubicBezTo>
                      <a:cubicBezTo>
                        <a:pt x="22" y="81"/>
                        <a:pt x="22" y="81"/>
                        <a:pt x="22" y="81"/>
                      </a:cubicBezTo>
                      <a:cubicBezTo>
                        <a:pt x="19" y="82"/>
                        <a:pt x="17" y="81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7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2"/>
                        <a:pt x="70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8" name="Freeform 117">
                  <a:extLst>
                    <a:ext uri="{FF2B5EF4-FFF2-40B4-BE49-F238E27FC236}">
                      <a16:creationId xmlns:a16="http://schemas.microsoft.com/office/drawing/2014/main" id="{99EBEC4A-15C3-FDAF-2A3C-7B8FE8D4ED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29" y="2781"/>
                  <a:ext cx="113" cy="135"/>
                </a:xfrm>
                <a:custGeom>
                  <a:avLst/>
                  <a:gdLst>
                    <a:gd name="T0" fmla="*/ 66 w 67"/>
                    <a:gd name="T1" fmla="*/ 58 h 80"/>
                    <a:gd name="T2" fmla="*/ 61 w 67"/>
                    <a:gd name="T3" fmla="*/ 64 h 80"/>
                    <a:gd name="T4" fmla="*/ 3 w 67"/>
                    <a:gd name="T5" fmla="*/ 79 h 80"/>
                    <a:gd name="T6" fmla="*/ 51 w 67"/>
                    <a:gd name="T7" fmla="*/ 4 h 80"/>
                    <a:gd name="T8" fmla="*/ 66 w 67"/>
                    <a:gd name="T9" fmla="*/ 5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0">
                      <a:moveTo>
                        <a:pt x="66" y="58"/>
                      </a:moveTo>
                      <a:cubicBezTo>
                        <a:pt x="67" y="61"/>
                        <a:pt x="64" y="63"/>
                        <a:pt x="61" y="64"/>
                      </a:cubicBezTo>
                      <a:cubicBezTo>
                        <a:pt x="3" y="79"/>
                        <a:pt x="3" y="79"/>
                        <a:pt x="3" y="79"/>
                      </a:cubicBezTo>
                      <a:cubicBezTo>
                        <a:pt x="0" y="80"/>
                        <a:pt x="50" y="0"/>
                        <a:pt x="51" y="4"/>
                      </a:cubicBezTo>
                      <a:cubicBezTo>
                        <a:pt x="66" y="58"/>
                        <a:pt x="66" y="58"/>
                        <a:pt x="66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9" name="Freeform 118">
                  <a:extLst>
                    <a:ext uri="{FF2B5EF4-FFF2-40B4-BE49-F238E27FC236}">
                      <a16:creationId xmlns:a16="http://schemas.microsoft.com/office/drawing/2014/main" id="{DCD57739-E272-E8ED-4C40-91FCE5A5514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37" y="2740"/>
                  <a:ext cx="146" cy="140"/>
                </a:xfrm>
                <a:custGeom>
                  <a:avLst/>
                  <a:gdLst>
                    <a:gd name="T0" fmla="*/ 85 w 86"/>
                    <a:gd name="T1" fmla="*/ 60 h 83"/>
                    <a:gd name="T2" fmla="*/ 80 w 86"/>
                    <a:gd name="T3" fmla="*/ 67 h 83"/>
                    <a:gd name="T4" fmla="*/ 22 w 86"/>
                    <a:gd name="T5" fmla="*/ 82 h 83"/>
                    <a:gd name="T6" fmla="*/ 16 w 86"/>
                    <a:gd name="T7" fmla="*/ 78 h 83"/>
                    <a:gd name="T8" fmla="*/ 1 w 86"/>
                    <a:gd name="T9" fmla="*/ 24 h 83"/>
                    <a:gd name="T10" fmla="*/ 4 w 86"/>
                    <a:gd name="T11" fmla="*/ 16 h 83"/>
                    <a:gd name="T12" fmla="*/ 62 w 86"/>
                    <a:gd name="T13" fmla="*/ 1 h 83"/>
                    <a:gd name="T14" fmla="*/ 70 w 86"/>
                    <a:gd name="T15" fmla="*/ 6 h 83"/>
                    <a:gd name="T16" fmla="*/ 85 w 86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3">
                      <a:moveTo>
                        <a:pt x="85" y="60"/>
                      </a:moveTo>
                      <a:cubicBezTo>
                        <a:pt x="86" y="63"/>
                        <a:pt x="83" y="66"/>
                        <a:pt x="80" y="67"/>
                      </a:cubicBezTo>
                      <a:cubicBezTo>
                        <a:pt x="22" y="82"/>
                        <a:pt x="22" y="82"/>
                        <a:pt x="22" y="82"/>
                      </a:cubicBezTo>
                      <a:cubicBezTo>
                        <a:pt x="19" y="83"/>
                        <a:pt x="17" y="81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0" name="Freeform 119">
                  <a:extLst>
                    <a:ext uri="{FF2B5EF4-FFF2-40B4-BE49-F238E27FC236}">
                      <a16:creationId xmlns:a16="http://schemas.microsoft.com/office/drawing/2014/main" id="{34CC2DE4-B740-5D8B-E2C9-3BCE386C6BA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69" y="2743"/>
                  <a:ext cx="114" cy="137"/>
                </a:xfrm>
                <a:custGeom>
                  <a:avLst/>
                  <a:gdLst>
                    <a:gd name="T0" fmla="*/ 66 w 67"/>
                    <a:gd name="T1" fmla="*/ 58 h 81"/>
                    <a:gd name="T2" fmla="*/ 61 w 67"/>
                    <a:gd name="T3" fmla="*/ 65 h 81"/>
                    <a:gd name="T4" fmla="*/ 3 w 67"/>
                    <a:gd name="T5" fmla="*/ 80 h 81"/>
                    <a:gd name="T6" fmla="*/ 51 w 67"/>
                    <a:gd name="T7" fmla="*/ 4 h 81"/>
                    <a:gd name="T8" fmla="*/ 66 w 67"/>
                    <a:gd name="T9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1">
                      <a:moveTo>
                        <a:pt x="66" y="58"/>
                      </a:moveTo>
                      <a:cubicBezTo>
                        <a:pt x="67" y="61"/>
                        <a:pt x="64" y="64"/>
                        <a:pt x="61" y="65"/>
                      </a:cubicBezTo>
                      <a:cubicBezTo>
                        <a:pt x="3" y="80"/>
                        <a:pt x="3" y="80"/>
                        <a:pt x="3" y="80"/>
                      </a:cubicBezTo>
                      <a:cubicBezTo>
                        <a:pt x="0" y="81"/>
                        <a:pt x="50" y="0"/>
                        <a:pt x="51" y="4"/>
                      </a:cubicBezTo>
                      <a:cubicBezTo>
                        <a:pt x="66" y="58"/>
                        <a:pt x="66" y="58"/>
                        <a:pt x="66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1" name="Freeform 120">
                  <a:extLst>
                    <a:ext uri="{FF2B5EF4-FFF2-40B4-BE49-F238E27FC236}">
                      <a16:creationId xmlns:a16="http://schemas.microsoft.com/office/drawing/2014/main" id="{1D2BDC38-A063-5BEC-6BFB-7DAC96EAD15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96" y="2958"/>
                  <a:ext cx="147" cy="139"/>
                </a:xfrm>
                <a:custGeom>
                  <a:avLst/>
                  <a:gdLst>
                    <a:gd name="T0" fmla="*/ 86 w 87"/>
                    <a:gd name="T1" fmla="*/ 59 h 82"/>
                    <a:gd name="T2" fmla="*/ 80 w 87"/>
                    <a:gd name="T3" fmla="*/ 66 h 82"/>
                    <a:gd name="T4" fmla="*/ 23 w 87"/>
                    <a:gd name="T5" fmla="*/ 81 h 82"/>
                    <a:gd name="T6" fmla="*/ 16 w 87"/>
                    <a:gd name="T7" fmla="*/ 78 h 82"/>
                    <a:gd name="T8" fmla="*/ 1 w 87"/>
                    <a:gd name="T9" fmla="*/ 24 h 82"/>
                    <a:gd name="T10" fmla="*/ 5 w 87"/>
                    <a:gd name="T11" fmla="*/ 16 h 82"/>
                    <a:gd name="T12" fmla="*/ 62 w 87"/>
                    <a:gd name="T13" fmla="*/ 1 h 82"/>
                    <a:gd name="T14" fmla="*/ 71 w 87"/>
                    <a:gd name="T15" fmla="*/ 6 h 82"/>
                    <a:gd name="T16" fmla="*/ 86 w 87"/>
                    <a:gd name="T17" fmla="*/ 5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82">
                      <a:moveTo>
                        <a:pt x="86" y="59"/>
                      </a:moveTo>
                      <a:cubicBezTo>
                        <a:pt x="87" y="63"/>
                        <a:pt x="84" y="66"/>
                        <a:pt x="80" y="66"/>
                      </a:cubicBezTo>
                      <a:cubicBezTo>
                        <a:pt x="23" y="81"/>
                        <a:pt x="23" y="81"/>
                        <a:pt x="23" y="81"/>
                      </a:cubicBezTo>
                      <a:cubicBezTo>
                        <a:pt x="19" y="82"/>
                        <a:pt x="17" y="81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6"/>
                        <a:pt x="5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6" y="0"/>
                        <a:pt x="70" y="2"/>
                        <a:pt x="71" y="6"/>
                      </a:cubicBezTo>
                      <a:cubicBezTo>
                        <a:pt x="86" y="59"/>
                        <a:pt x="86" y="59"/>
                        <a:pt x="86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2" name="Freeform 121">
                  <a:extLst>
                    <a:ext uri="{FF2B5EF4-FFF2-40B4-BE49-F238E27FC236}">
                      <a16:creationId xmlns:a16="http://schemas.microsoft.com/office/drawing/2014/main" id="{A5C37BA6-7593-0769-9A7E-3630B44D5E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30" y="2962"/>
                  <a:ext cx="113" cy="135"/>
                </a:xfrm>
                <a:custGeom>
                  <a:avLst/>
                  <a:gdLst>
                    <a:gd name="T0" fmla="*/ 66 w 67"/>
                    <a:gd name="T1" fmla="*/ 57 h 80"/>
                    <a:gd name="T2" fmla="*/ 60 w 67"/>
                    <a:gd name="T3" fmla="*/ 64 h 80"/>
                    <a:gd name="T4" fmla="*/ 3 w 67"/>
                    <a:gd name="T5" fmla="*/ 79 h 80"/>
                    <a:gd name="T6" fmla="*/ 51 w 67"/>
                    <a:gd name="T7" fmla="*/ 3 h 80"/>
                    <a:gd name="T8" fmla="*/ 66 w 67"/>
                    <a:gd name="T9" fmla="*/ 57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0">
                      <a:moveTo>
                        <a:pt x="66" y="57"/>
                      </a:moveTo>
                      <a:cubicBezTo>
                        <a:pt x="67" y="61"/>
                        <a:pt x="64" y="63"/>
                        <a:pt x="60" y="64"/>
                      </a:cubicBezTo>
                      <a:cubicBezTo>
                        <a:pt x="3" y="79"/>
                        <a:pt x="3" y="79"/>
                        <a:pt x="3" y="79"/>
                      </a:cubicBezTo>
                      <a:cubicBezTo>
                        <a:pt x="0" y="80"/>
                        <a:pt x="50" y="0"/>
                        <a:pt x="51" y="3"/>
                      </a:cubicBezTo>
                      <a:cubicBezTo>
                        <a:pt x="66" y="57"/>
                        <a:pt x="66" y="57"/>
                        <a:pt x="66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3" name="Freeform 122">
                  <a:extLst>
                    <a:ext uri="{FF2B5EF4-FFF2-40B4-BE49-F238E27FC236}">
                      <a16:creationId xmlns:a16="http://schemas.microsoft.com/office/drawing/2014/main" id="{296FB3C2-F893-9613-1451-E6EF32D69D9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57" y="2994"/>
                  <a:ext cx="146" cy="140"/>
                </a:xfrm>
                <a:custGeom>
                  <a:avLst/>
                  <a:gdLst>
                    <a:gd name="T0" fmla="*/ 85 w 86"/>
                    <a:gd name="T1" fmla="*/ 60 h 83"/>
                    <a:gd name="T2" fmla="*/ 80 w 86"/>
                    <a:gd name="T3" fmla="*/ 67 h 83"/>
                    <a:gd name="T4" fmla="*/ 23 w 86"/>
                    <a:gd name="T5" fmla="*/ 82 h 83"/>
                    <a:gd name="T6" fmla="*/ 16 w 86"/>
                    <a:gd name="T7" fmla="*/ 78 h 83"/>
                    <a:gd name="T8" fmla="*/ 1 w 86"/>
                    <a:gd name="T9" fmla="*/ 24 h 83"/>
                    <a:gd name="T10" fmla="*/ 5 w 86"/>
                    <a:gd name="T11" fmla="*/ 16 h 83"/>
                    <a:gd name="T12" fmla="*/ 62 w 86"/>
                    <a:gd name="T13" fmla="*/ 1 h 83"/>
                    <a:gd name="T14" fmla="*/ 71 w 86"/>
                    <a:gd name="T15" fmla="*/ 6 h 83"/>
                    <a:gd name="T16" fmla="*/ 85 w 86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3">
                      <a:moveTo>
                        <a:pt x="85" y="60"/>
                      </a:moveTo>
                      <a:cubicBezTo>
                        <a:pt x="86" y="63"/>
                        <a:pt x="83" y="66"/>
                        <a:pt x="80" y="67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19" y="83"/>
                        <a:pt x="17" y="82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5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3"/>
                        <a:pt x="71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4" name="Freeform 123">
                  <a:extLst>
                    <a:ext uri="{FF2B5EF4-FFF2-40B4-BE49-F238E27FC236}">
                      <a16:creationId xmlns:a16="http://schemas.microsoft.com/office/drawing/2014/main" id="{E9BC478F-A82E-499C-8CBF-B95E5DE1DF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89" y="2999"/>
                  <a:ext cx="114" cy="135"/>
                </a:xfrm>
                <a:custGeom>
                  <a:avLst/>
                  <a:gdLst>
                    <a:gd name="T0" fmla="*/ 66 w 67"/>
                    <a:gd name="T1" fmla="*/ 57 h 80"/>
                    <a:gd name="T2" fmla="*/ 61 w 67"/>
                    <a:gd name="T3" fmla="*/ 64 h 80"/>
                    <a:gd name="T4" fmla="*/ 3 w 67"/>
                    <a:gd name="T5" fmla="*/ 79 h 80"/>
                    <a:gd name="T6" fmla="*/ 52 w 67"/>
                    <a:gd name="T7" fmla="*/ 3 h 80"/>
                    <a:gd name="T8" fmla="*/ 66 w 67"/>
                    <a:gd name="T9" fmla="*/ 57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0">
                      <a:moveTo>
                        <a:pt x="66" y="57"/>
                      </a:moveTo>
                      <a:cubicBezTo>
                        <a:pt x="67" y="60"/>
                        <a:pt x="64" y="63"/>
                        <a:pt x="61" y="64"/>
                      </a:cubicBezTo>
                      <a:cubicBezTo>
                        <a:pt x="3" y="79"/>
                        <a:pt x="3" y="79"/>
                        <a:pt x="3" y="79"/>
                      </a:cubicBezTo>
                      <a:cubicBezTo>
                        <a:pt x="0" y="80"/>
                        <a:pt x="51" y="0"/>
                        <a:pt x="52" y="3"/>
                      </a:cubicBezTo>
                      <a:cubicBezTo>
                        <a:pt x="66" y="57"/>
                        <a:pt x="66" y="57"/>
                        <a:pt x="66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5" name="Freeform 124">
                  <a:extLst>
                    <a:ext uri="{FF2B5EF4-FFF2-40B4-BE49-F238E27FC236}">
                      <a16:creationId xmlns:a16="http://schemas.microsoft.com/office/drawing/2014/main" id="{3D656423-8E92-2F0B-A3DA-552649E97B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04" y="3078"/>
                  <a:ext cx="146" cy="141"/>
                </a:xfrm>
                <a:custGeom>
                  <a:avLst/>
                  <a:gdLst>
                    <a:gd name="T0" fmla="*/ 85 w 86"/>
                    <a:gd name="T1" fmla="*/ 60 h 83"/>
                    <a:gd name="T2" fmla="*/ 79 w 86"/>
                    <a:gd name="T3" fmla="*/ 67 h 83"/>
                    <a:gd name="T4" fmla="*/ 22 w 86"/>
                    <a:gd name="T5" fmla="*/ 82 h 83"/>
                    <a:gd name="T6" fmla="*/ 16 w 86"/>
                    <a:gd name="T7" fmla="*/ 78 h 83"/>
                    <a:gd name="T8" fmla="*/ 1 w 86"/>
                    <a:gd name="T9" fmla="*/ 24 h 83"/>
                    <a:gd name="T10" fmla="*/ 4 w 86"/>
                    <a:gd name="T11" fmla="*/ 16 h 83"/>
                    <a:gd name="T12" fmla="*/ 61 w 86"/>
                    <a:gd name="T13" fmla="*/ 1 h 83"/>
                    <a:gd name="T14" fmla="*/ 70 w 86"/>
                    <a:gd name="T15" fmla="*/ 6 h 83"/>
                    <a:gd name="T16" fmla="*/ 85 w 86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3">
                      <a:moveTo>
                        <a:pt x="85" y="60"/>
                      </a:moveTo>
                      <a:cubicBezTo>
                        <a:pt x="86" y="63"/>
                        <a:pt x="83" y="66"/>
                        <a:pt x="79" y="67"/>
                      </a:cubicBezTo>
                      <a:cubicBezTo>
                        <a:pt x="22" y="82"/>
                        <a:pt x="22" y="82"/>
                        <a:pt x="22" y="82"/>
                      </a:cubicBezTo>
                      <a:cubicBezTo>
                        <a:pt x="19" y="83"/>
                        <a:pt x="16" y="81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7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2"/>
                        <a:pt x="70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6" name="Freeform 125">
                  <a:extLst>
                    <a:ext uri="{FF2B5EF4-FFF2-40B4-BE49-F238E27FC236}">
                      <a16:creationId xmlns:a16="http://schemas.microsoft.com/office/drawing/2014/main" id="{F33636F7-C576-8719-DDA1-68650E1E08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36" y="3084"/>
                  <a:ext cx="114" cy="135"/>
                </a:xfrm>
                <a:custGeom>
                  <a:avLst/>
                  <a:gdLst>
                    <a:gd name="T0" fmla="*/ 66 w 67"/>
                    <a:gd name="T1" fmla="*/ 57 h 80"/>
                    <a:gd name="T2" fmla="*/ 61 w 67"/>
                    <a:gd name="T3" fmla="*/ 64 h 80"/>
                    <a:gd name="T4" fmla="*/ 4 w 67"/>
                    <a:gd name="T5" fmla="*/ 79 h 80"/>
                    <a:gd name="T6" fmla="*/ 51 w 67"/>
                    <a:gd name="T7" fmla="*/ 4 h 80"/>
                    <a:gd name="T8" fmla="*/ 66 w 67"/>
                    <a:gd name="T9" fmla="*/ 57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0">
                      <a:moveTo>
                        <a:pt x="66" y="57"/>
                      </a:moveTo>
                      <a:cubicBezTo>
                        <a:pt x="67" y="61"/>
                        <a:pt x="64" y="63"/>
                        <a:pt x="61" y="64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0" y="80"/>
                        <a:pt x="50" y="0"/>
                        <a:pt x="51" y="4"/>
                      </a:cubicBezTo>
                      <a:cubicBezTo>
                        <a:pt x="66" y="57"/>
                        <a:pt x="66" y="57"/>
                        <a:pt x="66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7" name="Freeform 126">
                  <a:extLst>
                    <a:ext uri="{FF2B5EF4-FFF2-40B4-BE49-F238E27FC236}">
                      <a16:creationId xmlns:a16="http://schemas.microsoft.com/office/drawing/2014/main" id="{B0F30213-4EFD-1901-205F-CD0F125A7D1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41" y="3043"/>
                  <a:ext cx="144" cy="139"/>
                </a:xfrm>
                <a:custGeom>
                  <a:avLst/>
                  <a:gdLst>
                    <a:gd name="T0" fmla="*/ 84 w 85"/>
                    <a:gd name="T1" fmla="*/ 60 h 82"/>
                    <a:gd name="T2" fmla="*/ 78 w 85"/>
                    <a:gd name="T3" fmla="*/ 67 h 82"/>
                    <a:gd name="T4" fmla="*/ 23 w 85"/>
                    <a:gd name="T5" fmla="*/ 81 h 82"/>
                    <a:gd name="T6" fmla="*/ 16 w 85"/>
                    <a:gd name="T7" fmla="*/ 78 h 82"/>
                    <a:gd name="T8" fmla="*/ 1 w 85"/>
                    <a:gd name="T9" fmla="*/ 24 h 82"/>
                    <a:gd name="T10" fmla="*/ 5 w 85"/>
                    <a:gd name="T11" fmla="*/ 16 h 82"/>
                    <a:gd name="T12" fmla="*/ 60 w 85"/>
                    <a:gd name="T13" fmla="*/ 1 h 82"/>
                    <a:gd name="T14" fmla="*/ 69 w 85"/>
                    <a:gd name="T15" fmla="*/ 6 h 82"/>
                    <a:gd name="T16" fmla="*/ 84 w 85"/>
                    <a:gd name="T1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82">
                      <a:moveTo>
                        <a:pt x="84" y="60"/>
                      </a:moveTo>
                      <a:cubicBezTo>
                        <a:pt x="85" y="63"/>
                        <a:pt x="82" y="66"/>
                        <a:pt x="78" y="67"/>
                      </a:cubicBezTo>
                      <a:cubicBezTo>
                        <a:pt x="23" y="81"/>
                        <a:pt x="23" y="81"/>
                        <a:pt x="23" y="81"/>
                      </a:cubicBezTo>
                      <a:cubicBezTo>
                        <a:pt x="19" y="82"/>
                        <a:pt x="17" y="81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6"/>
                        <a:pt x="5" y="16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4" y="0"/>
                        <a:pt x="68" y="3"/>
                        <a:pt x="69" y="6"/>
                      </a:cubicBezTo>
                      <a:cubicBezTo>
                        <a:pt x="84" y="60"/>
                        <a:pt x="84" y="60"/>
                        <a:pt x="84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8" name="Freeform 127">
                  <a:extLst>
                    <a:ext uri="{FF2B5EF4-FFF2-40B4-BE49-F238E27FC236}">
                      <a16:creationId xmlns:a16="http://schemas.microsoft.com/office/drawing/2014/main" id="{EF942009-614F-8E2D-FF78-506245FC3F7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73" y="3046"/>
                  <a:ext cx="112" cy="136"/>
                </a:xfrm>
                <a:custGeom>
                  <a:avLst/>
                  <a:gdLst>
                    <a:gd name="T0" fmla="*/ 65 w 66"/>
                    <a:gd name="T1" fmla="*/ 58 h 80"/>
                    <a:gd name="T2" fmla="*/ 59 w 66"/>
                    <a:gd name="T3" fmla="*/ 65 h 80"/>
                    <a:gd name="T4" fmla="*/ 4 w 66"/>
                    <a:gd name="T5" fmla="*/ 79 h 80"/>
                    <a:gd name="T6" fmla="*/ 50 w 66"/>
                    <a:gd name="T7" fmla="*/ 4 h 80"/>
                    <a:gd name="T8" fmla="*/ 65 w 66"/>
                    <a:gd name="T9" fmla="*/ 5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80">
                      <a:moveTo>
                        <a:pt x="65" y="58"/>
                      </a:moveTo>
                      <a:cubicBezTo>
                        <a:pt x="66" y="61"/>
                        <a:pt x="63" y="64"/>
                        <a:pt x="59" y="65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0" y="80"/>
                        <a:pt x="49" y="0"/>
                        <a:pt x="50" y="4"/>
                      </a:cubicBezTo>
                      <a:cubicBezTo>
                        <a:pt x="65" y="58"/>
                        <a:pt x="65" y="58"/>
                        <a:pt x="65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9" name="Freeform 128">
                  <a:extLst>
                    <a:ext uri="{FF2B5EF4-FFF2-40B4-BE49-F238E27FC236}">
                      <a16:creationId xmlns:a16="http://schemas.microsoft.com/office/drawing/2014/main" id="{8DFFFAC9-FB47-D420-C2DD-5B54EAC5AB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83" y="3006"/>
                  <a:ext cx="143" cy="139"/>
                </a:xfrm>
                <a:custGeom>
                  <a:avLst/>
                  <a:gdLst>
                    <a:gd name="T0" fmla="*/ 83 w 84"/>
                    <a:gd name="T1" fmla="*/ 60 h 82"/>
                    <a:gd name="T2" fmla="*/ 78 w 84"/>
                    <a:gd name="T3" fmla="*/ 67 h 82"/>
                    <a:gd name="T4" fmla="*/ 22 w 84"/>
                    <a:gd name="T5" fmla="*/ 82 h 82"/>
                    <a:gd name="T6" fmla="*/ 16 w 84"/>
                    <a:gd name="T7" fmla="*/ 78 h 82"/>
                    <a:gd name="T8" fmla="*/ 1 w 84"/>
                    <a:gd name="T9" fmla="*/ 24 h 82"/>
                    <a:gd name="T10" fmla="*/ 4 w 84"/>
                    <a:gd name="T11" fmla="*/ 16 h 82"/>
                    <a:gd name="T12" fmla="*/ 59 w 84"/>
                    <a:gd name="T13" fmla="*/ 1 h 82"/>
                    <a:gd name="T14" fmla="*/ 68 w 84"/>
                    <a:gd name="T15" fmla="*/ 6 h 82"/>
                    <a:gd name="T16" fmla="*/ 83 w 84"/>
                    <a:gd name="T1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2">
                      <a:moveTo>
                        <a:pt x="83" y="60"/>
                      </a:moveTo>
                      <a:cubicBezTo>
                        <a:pt x="84" y="64"/>
                        <a:pt x="81" y="66"/>
                        <a:pt x="78" y="67"/>
                      </a:cubicBezTo>
                      <a:cubicBezTo>
                        <a:pt x="22" y="82"/>
                        <a:pt x="22" y="82"/>
                        <a:pt x="22" y="82"/>
                      </a:cubicBezTo>
                      <a:cubicBezTo>
                        <a:pt x="19" y="82"/>
                        <a:pt x="16" y="81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7"/>
                        <a:pt x="4" y="16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3" y="0"/>
                        <a:pt x="67" y="3"/>
                        <a:pt x="68" y="6"/>
                      </a:cubicBezTo>
                      <a:cubicBezTo>
                        <a:pt x="83" y="60"/>
                        <a:pt x="83" y="60"/>
                        <a:pt x="83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0" name="Freeform 129">
                  <a:extLst>
                    <a:ext uri="{FF2B5EF4-FFF2-40B4-BE49-F238E27FC236}">
                      <a16:creationId xmlns:a16="http://schemas.microsoft.com/office/drawing/2014/main" id="{6E81B677-5D73-92BA-0D02-AD64B0E02C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16" y="3011"/>
                  <a:ext cx="110" cy="134"/>
                </a:xfrm>
                <a:custGeom>
                  <a:avLst/>
                  <a:gdLst>
                    <a:gd name="T0" fmla="*/ 64 w 65"/>
                    <a:gd name="T1" fmla="*/ 57 h 79"/>
                    <a:gd name="T2" fmla="*/ 59 w 65"/>
                    <a:gd name="T3" fmla="*/ 64 h 79"/>
                    <a:gd name="T4" fmla="*/ 3 w 65"/>
                    <a:gd name="T5" fmla="*/ 79 h 79"/>
                    <a:gd name="T6" fmla="*/ 49 w 65"/>
                    <a:gd name="T7" fmla="*/ 3 h 79"/>
                    <a:gd name="T8" fmla="*/ 64 w 65"/>
                    <a:gd name="T9" fmla="*/ 5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79">
                      <a:moveTo>
                        <a:pt x="64" y="57"/>
                      </a:moveTo>
                      <a:cubicBezTo>
                        <a:pt x="65" y="61"/>
                        <a:pt x="62" y="63"/>
                        <a:pt x="59" y="64"/>
                      </a:cubicBezTo>
                      <a:cubicBezTo>
                        <a:pt x="3" y="79"/>
                        <a:pt x="3" y="79"/>
                        <a:pt x="3" y="79"/>
                      </a:cubicBezTo>
                      <a:cubicBezTo>
                        <a:pt x="0" y="79"/>
                        <a:pt x="48" y="0"/>
                        <a:pt x="49" y="3"/>
                      </a:cubicBezTo>
                      <a:cubicBezTo>
                        <a:pt x="64" y="57"/>
                        <a:pt x="64" y="57"/>
                        <a:pt x="64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1" name="Freeform 130">
                  <a:extLst>
                    <a:ext uri="{FF2B5EF4-FFF2-40B4-BE49-F238E27FC236}">
                      <a16:creationId xmlns:a16="http://schemas.microsoft.com/office/drawing/2014/main" id="{1D5AEE0E-3F4E-A4DB-79BB-F5DB0EFFF54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21" y="2970"/>
                  <a:ext cx="143" cy="139"/>
                </a:xfrm>
                <a:custGeom>
                  <a:avLst/>
                  <a:gdLst>
                    <a:gd name="T0" fmla="*/ 84 w 85"/>
                    <a:gd name="T1" fmla="*/ 60 h 82"/>
                    <a:gd name="T2" fmla="*/ 78 w 85"/>
                    <a:gd name="T3" fmla="*/ 67 h 82"/>
                    <a:gd name="T4" fmla="*/ 23 w 85"/>
                    <a:gd name="T5" fmla="*/ 81 h 82"/>
                    <a:gd name="T6" fmla="*/ 16 w 85"/>
                    <a:gd name="T7" fmla="*/ 78 h 82"/>
                    <a:gd name="T8" fmla="*/ 1 w 85"/>
                    <a:gd name="T9" fmla="*/ 24 h 82"/>
                    <a:gd name="T10" fmla="*/ 5 w 85"/>
                    <a:gd name="T11" fmla="*/ 16 h 82"/>
                    <a:gd name="T12" fmla="*/ 60 w 85"/>
                    <a:gd name="T13" fmla="*/ 1 h 82"/>
                    <a:gd name="T14" fmla="*/ 69 w 85"/>
                    <a:gd name="T15" fmla="*/ 6 h 82"/>
                    <a:gd name="T16" fmla="*/ 84 w 85"/>
                    <a:gd name="T1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82">
                      <a:moveTo>
                        <a:pt x="84" y="60"/>
                      </a:moveTo>
                      <a:cubicBezTo>
                        <a:pt x="85" y="63"/>
                        <a:pt x="82" y="66"/>
                        <a:pt x="78" y="67"/>
                      </a:cubicBezTo>
                      <a:cubicBezTo>
                        <a:pt x="23" y="81"/>
                        <a:pt x="23" y="81"/>
                        <a:pt x="23" y="81"/>
                      </a:cubicBezTo>
                      <a:cubicBezTo>
                        <a:pt x="19" y="82"/>
                        <a:pt x="17" y="81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7"/>
                        <a:pt x="5" y="16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4" y="0"/>
                        <a:pt x="68" y="3"/>
                        <a:pt x="69" y="6"/>
                      </a:cubicBezTo>
                      <a:cubicBezTo>
                        <a:pt x="84" y="60"/>
                        <a:pt x="84" y="60"/>
                        <a:pt x="84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2" name="Freeform 131">
                  <a:extLst>
                    <a:ext uri="{FF2B5EF4-FFF2-40B4-BE49-F238E27FC236}">
                      <a16:creationId xmlns:a16="http://schemas.microsoft.com/office/drawing/2014/main" id="{9731A291-C576-5B20-F29C-DF515FF6D9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53" y="2974"/>
                  <a:ext cx="111" cy="135"/>
                </a:xfrm>
                <a:custGeom>
                  <a:avLst/>
                  <a:gdLst>
                    <a:gd name="T0" fmla="*/ 65 w 66"/>
                    <a:gd name="T1" fmla="*/ 58 h 80"/>
                    <a:gd name="T2" fmla="*/ 59 w 66"/>
                    <a:gd name="T3" fmla="*/ 65 h 80"/>
                    <a:gd name="T4" fmla="*/ 4 w 66"/>
                    <a:gd name="T5" fmla="*/ 79 h 80"/>
                    <a:gd name="T6" fmla="*/ 50 w 66"/>
                    <a:gd name="T7" fmla="*/ 4 h 80"/>
                    <a:gd name="T8" fmla="*/ 65 w 66"/>
                    <a:gd name="T9" fmla="*/ 5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80">
                      <a:moveTo>
                        <a:pt x="65" y="58"/>
                      </a:moveTo>
                      <a:cubicBezTo>
                        <a:pt x="66" y="61"/>
                        <a:pt x="63" y="64"/>
                        <a:pt x="59" y="65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0" y="80"/>
                        <a:pt x="49" y="0"/>
                        <a:pt x="50" y="4"/>
                      </a:cubicBezTo>
                      <a:cubicBezTo>
                        <a:pt x="65" y="58"/>
                        <a:pt x="65" y="58"/>
                        <a:pt x="65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3" name="Freeform 132">
                  <a:extLst>
                    <a:ext uri="{FF2B5EF4-FFF2-40B4-BE49-F238E27FC236}">
                      <a16:creationId xmlns:a16="http://schemas.microsoft.com/office/drawing/2014/main" id="{145E8574-0465-966E-6CA5-841ECECF27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163" y="2935"/>
                  <a:ext cx="140" cy="138"/>
                </a:xfrm>
                <a:custGeom>
                  <a:avLst/>
                  <a:gdLst>
                    <a:gd name="T0" fmla="*/ 82 w 83"/>
                    <a:gd name="T1" fmla="*/ 60 h 82"/>
                    <a:gd name="T2" fmla="*/ 77 w 83"/>
                    <a:gd name="T3" fmla="*/ 67 h 82"/>
                    <a:gd name="T4" fmla="*/ 22 w 83"/>
                    <a:gd name="T5" fmla="*/ 81 h 82"/>
                    <a:gd name="T6" fmla="*/ 16 w 83"/>
                    <a:gd name="T7" fmla="*/ 77 h 82"/>
                    <a:gd name="T8" fmla="*/ 1 w 83"/>
                    <a:gd name="T9" fmla="*/ 24 h 82"/>
                    <a:gd name="T10" fmla="*/ 4 w 83"/>
                    <a:gd name="T11" fmla="*/ 15 h 82"/>
                    <a:gd name="T12" fmla="*/ 59 w 83"/>
                    <a:gd name="T13" fmla="*/ 1 h 82"/>
                    <a:gd name="T14" fmla="*/ 68 w 83"/>
                    <a:gd name="T15" fmla="*/ 6 h 82"/>
                    <a:gd name="T16" fmla="*/ 82 w 83"/>
                    <a:gd name="T1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82">
                      <a:moveTo>
                        <a:pt x="82" y="60"/>
                      </a:moveTo>
                      <a:cubicBezTo>
                        <a:pt x="83" y="64"/>
                        <a:pt x="80" y="66"/>
                        <a:pt x="77" y="67"/>
                      </a:cubicBezTo>
                      <a:cubicBezTo>
                        <a:pt x="22" y="81"/>
                        <a:pt x="22" y="81"/>
                        <a:pt x="22" y="81"/>
                      </a:cubicBezTo>
                      <a:cubicBezTo>
                        <a:pt x="19" y="82"/>
                        <a:pt x="16" y="81"/>
                        <a:pt x="16" y="7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1" y="16"/>
                        <a:pt x="4" y="15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2" y="0"/>
                        <a:pt x="67" y="3"/>
                        <a:pt x="68" y="6"/>
                      </a:cubicBezTo>
                      <a:cubicBezTo>
                        <a:pt x="82" y="60"/>
                        <a:pt x="82" y="60"/>
                        <a:pt x="82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4" name="Freeform 133">
                  <a:extLst>
                    <a:ext uri="{FF2B5EF4-FFF2-40B4-BE49-F238E27FC236}">
                      <a16:creationId xmlns:a16="http://schemas.microsoft.com/office/drawing/2014/main" id="{0F177BFE-61D7-44BE-4624-FAAACD17C04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195" y="2941"/>
                  <a:ext cx="108" cy="131"/>
                </a:xfrm>
                <a:custGeom>
                  <a:avLst/>
                  <a:gdLst>
                    <a:gd name="T0" fmla="*/ 64 w 64"/>
                    <a:gd name="T1" fmla="*/ 56 h 77"/>
                    <a:gd name="T2" fmla="*/ 58 w 64"/>
                    <a:gd name="T3" fmla="*/ 62 h 77"/>
                    <a:gd name="T4" fmla="*/ 3 w 64"/>
                    <a:gd name="T5" fmla="*/ 77 h 77"/>
                    <a:gd name="T6" fmla="*/ 49 w 64"/>
                    <a:gd name="T7" fmla="*/ 3 h 77"/>
                    <a:gd name="T8" fmla="*/ 64 w 64"/>
                    <a:gd name="T9" fmla="*/ 5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7">
                      <a:moveTo>
                        <a:pt x="64" y="56"/>
                      </a:moveTo>
                      <a:cubicBezTo>
                        <a:pt x="64" y="60"/>
                        <a:pt x="61" y="61"/>
                        <a:pt x="58" y="62"/>
                      </a:cubicBezTo>
                      <a:cubicBezTo>
                        <a:pt x="3" y="77"/>
                        <a:pt x="3" y="77"/>
                        <a:pt x="3" y="77"/>
                      </a:cubicBezTo>
                      <a:cubicBezTo>
                        <a:pt x="0" y="77"/>
                        <a:pt x="48" y="0"/>
                        <a:pt x="49" y="3"/>
                      </a:cubicBezTo>
                      <a:cubicBezTo>
                        <a:pt x="64" y="56"/>
                        <a:pt x="64" y="56"/>
                        <a:pt x="64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5" name="Freeform 134">
                  <a:extLst>
                    <a:ext uri="{FF2B5EF4-FFF2-40B4-BE49-F238E27FC236}">
                      <a16:creationId xmlns:a16="http://schemas.microsoft.com/office/drawing/2014/main" id="{4046462A-2D99-CE3B-F504-21404D1000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00" y="2899"/>
                  <a:ext cx="144" cy="139"/>
                </a:xfrm>
                <a:custGeom>
                  <a:avLst/>
                  <a:gdLst>
                    <a:gd name="T0" fmla="*/ 84 w 85"/>
                    <a:gd name="T1" fmla="*/ 60 h 82"/>
                    <a:gd name="T2" fmla="*/ 78 w 85"/>
                    <a:gd name="T3" fmla="*/ 67 h 82"/>
                    <a:gd name="T4" fmla="*/ 23 w 85"/>
                    <a:gd name="T5" fmla="*/ 81 h 82"/>
                    <a:gd name="T6" fmla="*/ 16 w 85"/>
                    <a:gd name="T7" fmla="*/ 77 h 82"/>
                    <a:gd name="T8" fmla="*/ 1 w 85"/>
                    <a:gd name="T9" fmla="*/ 23 h 82"/>
                    <a:gd name="T10" fmla="*/ 5 w 85"/>
                    <a:gd name="T11" fmla="*/ 15 h 82"/>
                    <a:gd name="T12" fmla="*/ 60 w 85"/>
                    <a:gd name="T13" fmla="*/ 1 h 82"/>
                    <a:gd name="T14" fmla="*/ 69 w 85"/>
                    <a:gd name="T15" fmla="*/ 6 h 82"/>
                    <a:gd name="T16" fmla="*/ 84 w 85"/>
                    <a:gd name="T1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82">
                      <a:moveTo>
                        <a:pt x="84" y="60"/>
                      </a:moveTo>
                      <a:cubicBezTo>
                        <a:pt x="85" y="63"/>
                        <a:pt x="82" y="66"/>
                        <a:pt x="78" y="67"/>
                      </a:cubicBezTo>
                      <a:cubicBezTo>
                        <a:pt x="23" y="81"/>
                        <a:pt x="23" y="81"/>
                        <a:pt x="23" y="81"/>
                      </a:cubicBezTo>
                      <a:cubicBezTo>
                        <a:pt x="19" y="82"/>
                        <a:pt x="17" y="81"/>
                        <a:pt x="16" y="77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20"/>
                        <a:pt x="1" y="16"/>
                        <a:pt x="5" y="15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4" y="0"/>
                        <a:pt x="68" y="2"/>
                        <a:pt x="69" y="6"/>
                      </a:cubicBezTo>
                      <a:cubicBezTo>
                        <a:pt x="84" y="60"/>
                        <a:pt x="84" y="60"/>
                        <a:pt x="84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6" name="Freeform 135">
                  <a:extLst>
                    <a:ext uri="{FF2B5EF4-FFF2-40B4-BE49-F238E27FC236}">
                      <a16:creationId xmlns:a16="http://schemas.microsoft.com/office/drawing/2014/main" id="{460B99E8-D3B0-694B-9450-DB7A883E1CA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32" y="2904"/>
                  <a:ext cx="112" cy="132"/>
                </a:xfrm>
                <a:custGeom>
                  <a:avLst/>
                  <a:gdLst>
                    <a:gd name="T0" fmla="*/ 65 w 66"/>
                    <a:gd name="T1" fmla="*/ 57 h 78"/>
                    <a:gd name="T2" fmla="*/ 59 w 66"/>
                    <a:gd name="T3" fmla="*/ 63 h 78"/>
                    <a:gd name="T4" fmla="*/ 4 w 66"/>
                    <a:gd name="T5" fmla="*/ 77 h 78"/>
                    <a:gd name="T6" fmla="*/ 50 w 66"/>
                    <a:gd name="T7" fmla="*/ 4 h 78"/>
                    <a:gd name="T8" fmla="*/ 65 w 66"/>
                    <a:gd name="T9" fmla="*/ 5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78">
                      <a:moveTo>
                        <a:pt x="65" y="57"/>
                      </a:moveTo>
                      <a:cubicBezTo>
                        <a:pt x="66" y="60"/>
                        <a:pt x="62" y="62"/>
                        <a:pt x="59" y="63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0" y="78"/>
                        <a:pt x="49" y="0"/>
                        <a:pt x="50" y="4"/>
                      </a:cubicBezTo>
                      <a:cubicBezTo>
                        <a:pt x="65" y="57"/>
                        <a:pt x="65" y="57"/>
                        <a:pt x="65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7" name="Freeform 136">
                  <a:extLst>
                    <a:ext uri="{FF2B5EF4-FFF2-40B4-BE49-F238E27FC236}">
                      <a16:creationId xmlns:a16="http://schemas.microsoft.com/office/drawing/2014/main" id="{E16ADF8E-500F-0ED1-06A2-8E157B54A5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64" y="3116"/>
                  <a:ext cx="145" cy="139"/>
                </a:xfrm>
                <a:custGeom>
                  <a:avLst/>
                  <a:gdLst>
                    <a:gd name="T0" fmla="*/ 85 w 86"/>
                    <a:gd name="T1" fmla="*/ 60 h 82"/>
                    <a:gd name="T2" fmla="*/ 79 w 86"/>
                    <a:gd name="T3" fmla="*/ 66 h 82"/>
                    <a:gd name="T4" fmla="*/ 22 w 86"/>
                    <a:gd name="T5" fmla="*/ 81 h 82"/>
                    <a:gd name="T6" fmla="*/ 15 w 86"/>
                    <a:gd name="T7" fmla="*/ 78 h 82"/>
                    <a:gd name="T8" fmla="*/ 0 w 86"/>
                    <a:gd name="T9" fmla="*/ 24 h 82"/>
                    <a:gd name="T10" fmla="*/ 4 w 86"/>
                    <a:gd name="T11" fmla="*/ 16 h 82"/>
                    <a:gd name="T12" fmla="*/ 61 w 86"/>
                    <a:gd name="T13" fmla="*/ 1 h 82"/>
                    <a:gd name="T14" fmla="*/ 70 w 86"/>
                    <a:gd name="T15" fmla="*/ 6 h 82"/>
                    <a:gd name="T16" fmla="*/ 85 w 86"/>
                    <a:gd name="T1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2">
                      <a:moveTo>
                        <a:pt x="85" y="60"/>
                      </a:moveTo>
                      <a:cubicBezTo>
                        <a:pt x="86" y="63"/>
                        <a:pt x="83" y="65"/>
                        <a:pt x="79" y="66"/>
                      </a:cubicBezTo>
                      <a:cubicBezTo>
                        <a:pt x="22" y="81"/>
                        <a:pt x="22" y="81"/>
                        <a:pt x="22" y="81"/>
                      </a:cubicBezTo>
                      <a:cubicBezTo>
                        <a:pt x="18" y="82"/>
                        <a:pt x="16" y="81"/>
                        <a:pt x="15" y="78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0"/>
                        <a:pt x="0" y="16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4" y="0"/>
                        <a:pt x="69" y="2"/>
                        <a:pt x="70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8" name="Freeform 137">
                  <a:extLst>
                    <a:ext uri="{FF2B5EF4-FFF2-40B4-BE49-F238E27FC236}">
                      <a16:creationId xmlns:a16="http://schemas.microsoft.com/office/drawing/2014/main" id="{1E194F2C-AEE2-4919-36F1-1C1177BDAD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94" y="3119"/>
                  <a:ext cx="115" cy="136"/>
                </a:xfrm>
                <a:custGeom>
                  <a:avLst/>
                  <a:gdLst>
                    <a:gd name="T0" fmla="*/ 67 w 68"/>
                    <a:gd name="T1" fmla="*/ 57 h 80"/>
                    <a:gd name="T2" fmla="*/ 61 w 68"/>
                    <a:gd name="T3" fmla="*/ 64 h 80"/>
                    <a:gd name="T4" fmla="*/ 4 w 68"/>
                    <a:gd name="T5" fmla="*/ 79 h 80"/>
                    <a:gd name="T6" fmla="*/ 52 w 68"/>
                    <a:gd name="T7" fmla="*/ 3 h 80"/>
                    <a:gd name="T8" fmla="*/ 67 w 68"/>
                    <a:gd name="T9" fmla="*/ 57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80">
                      <a:moveTo>
                        <a:pt x="67" y="57"/>
                      </a:moveTo>
                      <a:cubicBezTo>
                        <a:pt x="68" y="61"/>
                        <a:pt x="65" y="63"/>
                        <a:pt x="61" y="64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0" y="80"/>
                        <a:pt x="51" y="0"/>
                        <a:pt x="52" y="3"/>
                      </a:cubicBezTo>
                      <a:cubicBezTo>
                        <a:pt x="67" y="57"/>
                        <a:pt x="67" y="57"/>
                        <a:pt x="67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9" name="Freeform 138">
                  <a:extLst>
                    <a:ext uri="{FF2B5EF4-FFF2-40B4-BE49-F238E27FC236}">
                      <a16:creationId xmlns:a16="http://schemas.microsoft.com/office/drawing/2014/main" id="{524F8AE9-B26B-2073-87FA-1642668F5FC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23" y="3151"/>
                  <a:ext cx="146" cy="141"/>
                </a:xfrm>
                <a:custGeom>
                  <a:avLst/>
                  <a:gdLst>
                    <a:gd name="T0" fmla="*/ 85 w 86"/>
                    <a:gd name="T1" fmla="*/ 60 h 83"/>
                    <a:gd name="T2" fmla="*/ 80 w 86"/>
                    <a:gd name="T3" fmla="*/ 67 h 83"/>
                    <a:gd name="T4" fmla="*/ 23 w 86"/>
                    <a:gd name="T5" fmla="*/ 82 h 83"/>
                    <a:gd name="T6" fmla="*/ 16 w 86"/>
                    <a:gd name="T7" fmla="*/ 78 h 83"/>
                    <a:gd name="T8" fmla="*/ 1 w 86"/>
                    <a:gd name="T9" fmla="*/ 24 h 83"/>
                    <a:gd name="T10" fmla="*/ 4 w 86"/>
                    <a:gd name="T11" fmla="*/ 16 h 83"/>
                    <a:gd name="T12" fmla="*/ 62 w 86"/>
                    <a:gd name="T13" fmla="*/ 1 h 83"/>
                    <a:gd name="T14" fmla="*/ 71 w 86"/>
                    <a:gd name="T15" fmla="*/ 6 h 83"/>
                    <a:gd name="T16" fmla="*/ 85 w 86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3">
                      <a:moveTo>
                        <a:pt x="85" y="60"/>
                      </a:moveTo>
                      <a:cubicBezTo>
                        <a:pt x="86" y="63"/>
                        <a:pt x="83" y="66"/>
                        <a:pt x="80" y="67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19" y="83"/>
                        <a:pt x="17" y="81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3"/>
                        <a:pt x="71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0" name="Freeform 139">
                  <a:extLst>
                    <a:ext uri="{FF2B5EF4-FFF2-40B4-BE49-F238E27FC236}">
                      <a16:creationId xmlns:a16="http://schemas.microsoft.com/office/drawing/2014/main" id="{D9ACD951-FEF5-3EA2-27C0-C25AA603E32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55" y="3155"/>
                  <a:ext cx="114" cy="137"/>
                </a:xfrm>
                <a:custGeom>
                  <a:avLst/>
                  <a:gdLst>
                    <a:gd name="T0" fmla="*/ 66 w 67"/>
                    <a:gd name="T1" fmla="*/ 58 h 81"/>
                    <a:gd name="T2" fmla="*/ 61 w 67"/>
                    <a:gd name="T3" fmla="*/ 65 h 81"/>
                    <a:gd name="T4" fmla="*/ 4 w 67"/>
                    <a:gd name="T5" fmla="*/ 80 h 81"/>
                    <a:gd name="T6" fmla="*/ 52 w 67"/>
                    <a:gd name="T7" fmla="*/ 5 h 81"/>
                    <a:gd name="T8" fmla="*/ 66 w 67"/>
                    <a:gd name="T9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1">
                      <a:moveTo>
                        <a:pt x="66" y="58"/>
                      </a:moveTo>
                      <a:cubicBezTo>
                        <a:pt x="67" y="61"/>
                        <a:pt x="64" y="64"/>
                        <a:pt x="61" y="65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0" y="81"/>
                        <a:pt x="51" y="0"/>
                        <a:pt x="52" y="5"/>
                      </a:cubicBezTo>
                      <a:cubicBezTo>
                        <a:pt x="66" y="58"/>
                        <a:pt x="66" y="58"/>
                        <a:pt x="66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1" name="Freeform 140">
                  <a:extLst>
                    <a:ext uri="{FF2B5EF4-FFF2-40B4-BE49-F238E27FC236}">
                      <a16:creationId xmlns:a16="http://schemas.microsoft.com/office/drawing/2014/main" id="{04B38430-DF99-964D-0F8D-5DB6A82F7B5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96" y="3305"/>
                  <a:ext cx="146" cy="141"/>
                </a:xfrm>
                <a:custGeom>
                  <a:avLst/>
                  <a:gdLst>
                    <a:gd name="T0" fmla="*/ 86 w 86"/>
                    <a:gd name="T1" fmla="*/ 60 h 83"/>
                    <a:gd name="T2" fmla="*/ 80 w 86"/>
                    <a:gd name="T3" fmla="*/ 67 h 83"/>
                    <a:gd name="T4" fmla="*/ 23 w 86"/>
                    <a:gd name="T5" fmla="*/ 82 h 83"/>
                    <a:gd name="T6" fmla="*/ 16 w 86"/>
                    <a:gd name="T7" fmla="*/ 78 h 83"/>
                    <a:gd name="T8" fmla="*/ 1 w 86"/>
                    <a:gd name="T9" fmla="*/ 24 h 83"/>
                    <a:gd name="T10" fmla="*/ 5 w 86"/>
                    <a:gd name="T11" fmla="*/ 16 h 83"/>
                    <a:gd name="T12" fmla="*/ 62 w 86"/>
                    <a:gd name="T13" fmla="*/ 1 h 83"/>
                    <a:gd name="T14" fmla="*/ 71 w 86"/>
                    <a:gd name="T15" fmla="*/ 6 h 83"/>
                    <a:gd name="T16" fmla="*/ 86 w 86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3">
                      <a:moveTo>
                        <a:pt x="86" y="60"/>
                      </a:moveTo>
                      <a:cubicBezTo>
                        <a:pt x="86" y="63"/>
                        <a:pt x="83" y="66"/>
                        <a:pt x="80" y="67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19" y="83"/>
                        <a:pt x="17" y="82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5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3"/>
                        <a:pt x="71" y="6"/>
                      </a:cubicBezTo>
                      <a:cubicBezTo>
                        <a:pt x="86" y="60"/>
                        <a:pt x="86" y="60"/>
                        <a:pt x="86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2" name="Freeform 141">
                  <a:extLst>
                    <a:ext uri="{FF2B5EF4-FFF2-40B4-BE49-F238E27FC236}">
                      <a16:creationId xmlns:a16="http://schemas.microsoft.com/office/drawing/2014/main" id="{6F1045A5-217D-6B81-E257-5FC70A5F6B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28" y="3310"/>
                  <a:ext cx="114" cy="136"/>
                </a:xfrm>
                <a:custGeom>
                  <a:avLst/>
                  <a:gdLst>
                    <a:gd name="T0" fmla="*/ 67 w 67"/>
                    <a:gd name="T1" fmla="*/ 57 h 80"/>
                    <a:gd name="T2" fmla="*/ 61 w 67"/>
                    <a:gd name="T3" fmla="*/ 64 h 80"/>
                    <a:gd name="T4" fmla="*/ 4 w 67"/>
                    <a:gd name="T5" fmla="*/ 79 h 80"/>
                    <a:gd name="T6" fmla="*/ 52 w 67"/>
                    <a:gd name="T7" fmla="*/ 3 h 80"/>
                    <a:gd name="T8" fmla="*/ 67 w 67"/>
                    <a:gd name="T9" fmla="*/ 57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0">
                      <a:moveTo>
                        <a:pt x="67" y="57"/>
                      </a:moveTo>
                      <a:cubicBezTo>
                        <a:pt x="67" y="60"/>
                        <a:pt x="64" y="63"/>
                        <a:pt x="61" y="64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0" y="80"/>
                        <a:pt x="51" y="0"/>
                        <a:pt x="52" y="3"/>
                      </a:cubicBezTo>
                      <a:cubicBezTo>
                        <a:pt x="67" y="57"/>
                        <a:pt x="67" y="57"/>
                        <a:pt x="67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3" name="Freeform 142">
                  <a:extLst>
                    <a:ext uri="{FF2B5EF4-FFF2-40B4-BE49-F238E27FC236}">
                      <a16:creationId xmlns:a16="http://schemas.microsoft.com/office/drawing/2014/main" id="{FEA4B8E9-9722-E565-E9CB-3C645D6165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38" y="3268"/>
                  <a:ext cx="146" cy="141"/>
                </a:xfrm>
                <a:custGeom>
                  <a:avLst/>
                  <a:gdLst>
                    <a:gd name="T0" fmla="*/ 85 w 86"/>
                    <a:gd name="T1" fmla="*/ 60 h 83"/>
                    <a:gd name="T2" fmla="*/ 79 w 86"/>
                    <a:gd name="T3" fmla="*/ 67 h 83"/>
                    <a:gd name="T4" fmla="*/ 23 w 86"/>
                    <a:gd name="T5" fmla="*/ 82 h 83"/>
                    <a:gd name="T6" fmla="*/ 16 w 86"/>
                    <a:gd name="T7" fmla="*/ 78 h 83"/>
                    <a:gd name="T8" fmla="*/ 1 w 86"/>
                    <a:gd name="T9" fmla="*/ 24 h 83"/>
                    <a:gd name="T10" fmla="*/ 5 w 86"/>
                    <a:gd name="T11" fmla="*/ 16 h 83"/>
                    <a:gd name="T12" fmla="*/ 61 w 86"/>
                    <a:gd name="T13" fmla="*/ 1 h 83"/>
                    <a:gd name="T14" fmla="*/ 70 w 86"/>
                    <a:gd name="T15" fmla="*/ 6 h 83"/>
                    <a:gd name="T16" fmla="*/ 85 w 86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3">
                      <a:moveTo>
                        <a:pt x="85" y="60"/>
                      </a:moveTo>
                      <a:cubicBezTo>
                        <a:pt x="86" y="64"/>
                        <a:pt x="83" y="66"/>
                        <a:pt x="79" y="67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19" y="83"/>
                        <a:pt x="17" y="81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5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4" name="Freeform 143">
                  <a:extLst>
                    <a:ext uri="{FF2B5EF4-FFF2-40B4-BE49-F238E27FC236}">
                      <a16:creationId xmlns:a16="http://schemas.microsoft.com/office/drawing/2014/main" id="{262635F0-8AAE-591D-70B9-832DB8BBAD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70" y="3273"/>
                  <a:ext cx="114" cy="136"/>
                </a:xfrm>
                <a:custGeom>
                  <a:avLst/>
                  <a:gdLst>
                    <a:gd name="T0" fmla="*/ 66 w 67"/>
                    <a:gd name="T1" fmla="*/ 57 h 80"/>
                    <a:gd name="T2" fmla="*/ 60 w 67"/>
                    <a:gd name="T3" fmla="*/ 64 h 80"/>
                    <a:gd name="T4" fmla="*/ 4 w 67"/>
                    <a:gd name="T5" fmla="*/ 79 h 80"/>
                    <a:gd name="T6" fmla="*/ 51 w 67"/>
                    <a:gd name="T7" fmla="*/ 3 h 80"/>
                    <a:gd name="T8" fmla="*/ 66 w 67"/>
                    <a:gd name="T9" fmla="*/ 57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0">
                      <a:moveTo>
                        <a:pt x="66" y="57"/>
                      </a:moveTo>
                      <a:cubicBezTo>
                        <a:pt x="67" y="61"/>
                        <a:pt x="64" y="63"/>
                        <a:pt x="60" y="64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0" y="80"/>
                        <a:pt x="50" y="0"/>
                        <a:pt x="51" y="3"/>
                      </a:cubicBezTo>
                      <a:cubicBezTo>
                        <a:pt x="66" y="57"/>
                        <a:pt x="66" y="57"/>
                        <a:pt x="66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5" name="Freeform 144">
                  <a:extLst>
                    <a:ext uri="{FF2B5EF4-FFF2-40B4-BE49-F238E27FC236}">
                      <a16:creationId xmlns:a16="http://schemas.microsoft.com/office/drawing/2014/main" id="{22FD8F41-16F2-D622-C2A5-DF36F46BDE1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61" y="3055"/>
                  <a:ext cx="144" cy="139"/>
                </a:xfrm>
                <a:custGeom>
                  <a:avLst/>
                  <a:gdLst>
                    <a:gd name="T0" fmla="*/ 84 w 85"/>
                    <a:gd name="T1" fmla="*/ 60 h 82"/>
                    <a:gd name="T2" fmla="*/ 78 w 85"/>
                    <a:gd name="T3" fmla="*/ 67 h 82"/>
                    <a:gd name="T4" fmla="*/ 22 w 85"/>
                    <a:gd name="T5" fmla="*/ 81 h 82"/>
                    <a:gd name="T6" fmla="*/ 15 w 85"/>
                    <a:gd name="T7" fmla="*/ 78 h 82"/>
                    <a:gd name="T8" fmla="*/ 1 w 85"/>
                    <a:gd name="T9" fmla="*/ 24 h 82"/>
                    <a:gd name="T10" fmla="*/ 4 w 85"/>
                    <a:gd name="T11" fmla="*/ 16 h 82"/>
                    <a:gd name="T12" fmla="*/ 60 w 85"/>
                    <a:gd name="T13" fmla="*/ 1 h 82"/>
                    <a:gd name="T14" fmla="*/ 69 w 85"/>
                    <a:gd name="T15" fmla="*/ 6 h 82"/>
                    <a:gd name="T16" fmla="*/ 84 w 85"/>
                    <a:gd name="T1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82">
                      <a:moveTo>
                        <a:pt x="84" y="60"/>
                      </a:moveTo>
                      <a:cubicBezTo>
                        <a:pt x="85" y="63"/>
                        <a:pt x="82" y="66"/>
                        <a:pt x="78" y="67"/>
                      </a:cubicBezTo>
                      <a:cubicBezTo>
                        <a:pt x="22" y="81"/>
                        <a:pt x="22" y="81"/>
                        <a:pt x="22" y="81"/>
                      </a:cubicBezTo>
                      <a:cubicBezTo>
                        <a:pt x="19" y="82"/>
                        <a:pt x="16" y="81"/>
                        <a:pt x="15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0"/>
                        <a:pt x="0" y="17"/>
                        <a:pt x="4" y="16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4" y="0"/>
                        <a:pt x="68" y="2"/>
                        <a:pt x="69" y="6"/>
                      </a:cubicBezTo>
                      <a:cubicBezTo>
                        <a:pt x="84" y="60"/>
                        <a:pt x="84" y="60"/>
                        <a:pt x="84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6" name="Freeform 145">
                  <a:extLst>
                    <a:ext uri="{FF2B5EF4-FFF2-40B4-BE49-F238E27FC236}">
                      <a16:creationId xmlns:a16="http://schemas.microsoft.com/office/drawing/2014/main" id="{98EB1742-35CC-CE02-56A7-EF939349DCA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91" y="3058"/>
                  <a:ext cx="114" cy="136"/>
                </a:xfrm>
                <a:custGeom>
                  <a:avLst/>
                  <a:gdLst>
                    <a:gd name="T0" fmla="*/ 66 w 67"/>
                    <a:gd name="T1" fmla="*/ 58 h 80"/>
                    <a:gd name="T2" fmla="*/ 60 w 67"/>
                    <a:gd name="T3" fmla="*/ 65 h 80"/>
                    <a:gd name="T4" fmla="*/ 4 w 67"/>
                    <a:gd name="T5" fmla="*/ 79 h 80"/>
                    <a:gd name="T6" fmla="*/ 51 w 67"/>
                    <a:gd name="T7" fmla="*/ 4 h 80"/>
                    <a:gd name="T8" fmla="*/ 66 w 67"/>
                    <a:gd name="T9" fmla="*/ 5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0">
                      <a:moveTo>
                        <a:pt x="66" y="58"/>
                      </a:moveTo>
                      <a:cubicBezTo>
                        <a:pt x="67" y="61"/>
                        <a:pt x="64" y="64"/>
                        <a:pt x="60" y="65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0" y="80"/>
                        <a:pt x="50" y="0"/>
                        <a:pt x="51" y="4"/>
                      </a:cubicBezTo>
                      <a:cubicBezTo>
                        <a:pt x="66" y="58"/>
                        <a:pt x="66" y="58"/>
                        <a:pt x="66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7" name="Freeform 146">
                  <a:extLst>
                    <a:ext uri="{FF2B5EF4-FFF2-40B4-BE49-F238E27FC236}">
                      <a16:creationId xmlns:a16="http://schemas.microsoft.com/office/drawing/2014/main" id="{BCBE570B-2D9C-A4E7-98C3-8046A8B3FD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49" y="2980"/>
                  <a:ext cx="144" cy="139"/>
                </a:xfrm>
                <a:custGeom>
                  <a:avLst/>
                  <a:gdLst>
                    <a:gd name="T0" fmla="*/ 84 w 85"/>
                    <a:gd name="T1" fmla="*/ 60 h 82"/>
                    <a:gd name="T2" fmla="*/ 78 w 85"/>
                    <a:gd name="T3" fmla="*/ 66 h 82"/>
                    <a:gd name="T4" fmla="*/ 22 w 85"/>
                    <a:gd name="T5" fmla="*/ 81 h 82"/>
                    <a:gd name="T6" fmla="*/ 15 w 85"/>
                    <a:gd name="T7" fmla="*/ 77 h 82"/>
                    <a:gd name="T8" fmla="*/ 1 w 85"/>
                    <a:gd name="T9" fmla="*/ 23 h 82"/>
                    <a:gd name="T10" fmla="*/ 4 w 85"/>
                    <a:gd name="T11" fmla="*/ 15 h 82"/>
                    <a:gd name="T12" fmla="*/ 60 w 85"/>
                    <a:gd name="T13" fmla="*/ 1 h 82"/>
                    <a:gd name="T14" fmla="*/ 69 w 85"/>
                    <a:gd name="T15" fmla="*/ 6 h 82"/>
                    <a:gd name="T16" fmla="*/ 84 w 85"/>
                    <a:gd name="T17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82">
                      <a:moveTo>
                        <a:pt x="84" y="60"/>
                      </a:moveTo>
                      <a:cubicBezTo>
                        <a:pt x="85" y="63"/>
                        <a:pt x="82" y="66"/>
                        <a:pt x="78" y="66"/>
                      </a:cubicBezTo>
                      <a:cubicBezTo>
                        <a:pt x="22" y="81"/>
                        <a:pt x="22" y="81"/>
                        <a:pt x="22" y="81"/>
                      </a:cubicBezTo>
                      <a:cubicBezTo>
                        <a:pt x="19" y="82"/>
                        <a:pt x="16" y="81"/>
                        <a:pt x="15" y="77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20"/>
                        <a:pt x="1" y="16"/>
                        <a:pt x="4" y="15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4" y="0"/>
                        <a:pt x="68" y="2"/>
                        <a:pt x="69" y="6"/>
                      </a:cubicBezTo>
                      <a:cubicBezTo>
                        <a:pt x="84" y="60"/>
                        <a:pt x="84" y="60"/>
                        <a:pt x="84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8" name="Freeform 147">
                  <a:extLst>
                    <a:ext uri="{FF2B5EF4-FFF2-40B4-BE49-F238E27FC236}">
                      <a16:creationId xmlns:a16="http://schemas.microsoft.com/office/drawing/2014/main" id="{7500B4C5-7CBF-2C96-9E5D-408E5A16F14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79" y="2984"/>
                  <a:ext cx="114" cy="135"/>
                </a:xfrm>
                <a:custGeom>
                  <a:avLst/>
                  <a:gdLst>
                    <a:gd name="T0" fmla="*/ 66 w 67"/>
                    <a:gd name="T1" fmla="*/ 57 h 80"/>
                    <a:gd name="T2" fmla="*/ 60 w 67"/>
                    <a:gd name="T3" fmla="*/ 64 h 80"/>
                    <a:gd name="T4" fmla="*/ 4 w 67"/>
                    <a:gd name="T5" fmla="*/ 79 h 80"/>
                    <a:gd name="T6" fmla="*/ 51 w 67"/>
                    <a:gd name="T7" fmla="*/ 4 h 80"/>
                    <a:gd name="T8" fmla="*/ 66 w 67"/>
                    <a:gd name="T9" fmla="*/ 57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0">
                      <a:moveTo>
                        <a:pt x="66" y="57"/>
                      </a:moveTo>
                      <a:cubicBezTo>
                        <a:pt x="67" y="61"/>
                        <a:pt x="64" y="64"/>
                        <a:pt x="60" y="64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0" y="80"/>
                        <a:pt x="50" y="0"/>
                        <a:pt x="51" y="4"/>
                      </a:cubicBezTo>
                      <a:cubicBezTo>
                        <a:pt x="66" y="57"/>
                        <a:pt x="66" y="57"/>
                        <a:pt x="66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9" name="Freeform 148">
                  <a:extLst>
                    <a:ext uri="{FF2B5EF4-FFF2-40B4-BE49-F238E27FC236}">
                      <a16:creationId xmlns:a16="http://schemas.microsoft.com/office/drawing/2014/main" id="{F1BB1D26-975C-EE60-CAC0-E5A519CA2B2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15" y="3045"/>
                  <a:ext cx="137" cy="111"/>
                </a:xfrm>
                <a:custGeom>
                  <a:avLst/>
                  <a:gdLst>
                    <a:gd name="T0" fmla="*/ 80 w 81"/>
                    <a:gd name="T1" fmla="*/ 45 h 66"/>
                    <a:gd name="T2" fmla="*/ 74 w 81"/>
                    <a:gd name="T3" fmla="*/ 50 h 66"/>
                    <a:gd name="T4" fmla="*/ 18 w 81"/>
                    <a:gd name="T5" fmla="*/ 65 h 66"/>
                    <a:gd name="T6" fmla="*/ 12 w 81"/>
                    <a:gd name="T7" fmla="*/ 63 h 66"/>
                    <a:gd name="T8" fmla="*/ 1 w 81"/>
                    <a:gd name="T9" fmla="*/ 22 h 66"/>
                    <a:gd name="T10" fmla="*/ 4 w 81"/>
                    <a:gd name="T11" fmla="*/ 16 h 66"/>
                    <a:gd name="T12" fmla="*/ 61 w 81"/>
                    <a:gd name="T13" fmla="*/ 1 h 66"/>
                    <a:gd name="T14" fmla="*/ 69 w 81"/>
                    <a:gd name="T15" fmla="*/ 4 h 66"/>
                    <a:gd name="T16" fmla="*/ 80 w 81"/>
                    <a:gd name="T17" fmla="*/ 45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" h="66">
                      <a:moveTo>
                        <a:pt x="80" y="45"/>
                      </a:moveTo>
                      <a:cubicBezTo>
                        <a:pt x="81" y="47"/>
                        <a:pt x="78" y="49"/>
                        <a:pt x="74" y="50"/>
                      </a:cubicBezTo>
                      <a:cubicBezTo>
                        <a:pt x="18" y="65"/>
                        <a:pt x="18" y="65"/>
                        <a:pt x="18" y="65"/>
                      </a:cubicBezTo>
                      <a:cubicBezTo>
                        <a:pt x="14" y="66"/>
                        <a:pt x="12" y="65"/>
                        <a:pt x="12" y="63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0"/>
                        <a:pt x="1" y="17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4" y="0"/>
                        <a:pt x="68" y="2"/>
                        <a:pt x="69" y="4"/>
                      </a:cubicBezTo>
                      <a:cubicBezTo>
                        <a:pt x="80" y="45"/>
                        <a:pt x="80" y="45"/>
                        <a:pt x="80" y="45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0" name="Freeform 149">
                  <a:extLst>
                    <a:ext uri="{FF2B5EF4-FFF2-40B4-BE49-F238E27FC236}">
                      <a16:creationId xmlns:a16="http://schemas.microsoft.com/office/drawing/2014/main" id="{FA306A1D-7DC6-07D2-188E-3F9197583C3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39" y="3048"/>
                  <a:ext cx="113" cy="108"/>
                </a:xfrm>
                <a:custGeom>
                  <a:avLst/>
                  <a:gdLst>
                    <a:gd name="T0" fmla="*/ 66 w 67"/>
                    <a:gd name="T1" fmla="*/ 43 h 64"/>
                    <a:gd name="T2" fmla="*/ 60 w 67"/>
                    <a:gd name="T3" fmla="*/ 48 h 64"/>
                    <a:gd name="T4" fmla="*/ 4 w 67"/>
                    <a:gd name="T5" fmla="*/ 63 h 64"/>
                    <a:gd name="T6" fmla="*/ 55 w 67"/>
                    <a:gd name="T7" fmla="*/ 2 h 64"/>
                    <a:gd name="T8" fmla="*/ 66 w 67"/>
                    <a:gd name="T9" fmla="*/ 4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4">
                      <a:moveTo>
                        <a:pt x="66" y="43"/>
                      </a:moveTo>
                      <a:cubicBezTo>
                        <a:pt x="67" y="45"/>
                        <a:pt x="64" y="47"/>
                        <a:pt x="60" y="48"/>
                      </a:cubicBezTo>
                      <a:cubicBezTo>
                        <a:pt x="4" y="63"/>
                        <a:pt x="4" y="63"/>
                        <a:pt x="4" y="63"/>
                      </a:cubicBezTo>
                      <a:cubicBezTo>
                        <a:pt x="0" y="64"/>
                        <a:pt x="54" y="0"/>
                        <a:pt x="55" y="2"/>
                      </a:cubicBezTo>
                      <a:cubicBezTo>
                        <a:pt x="66" y="43"/>
                        <a:pt x="66" y="43"/>
                        <a:pt x="66" y="4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1" name="Freeform 150">
                  <a:extLst>
                    <a:ext uri="{FF2B5EF4-FFF2-40B4-BE49-F238E27FC236}">
                      <a16:creationId xmlns:a16="http://schemas.microsoft.com/office/drawing/2014/main" id="{7905D1E8-1CA7-C21F-4114-606FC5EFEA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03" y="2970"/>
                  <a:ext cx="137" cy="110"/>
                </a:xfrm>
                <a:custGeom>
                  <a:avLst/>
                  <a:gdLst>
                    <a:gd name="T0" fmla="*/ 80 w 81"/>
                    <a:gd name="T1" fmla="*/ 45 h 65"/>
                    <a:gd name="T2" fmla="*/ 74 w 81"/>
                    <a:gd name="T3" fmla="*/ 50 h 65"/>
                    <a:gd name="T4" fmla="*/ 18 w 81"/>
                    <a:gd name="T5" fmla="*/ 64 h 65"/>
                    <a:gd name="T6" fmla="*/ 12 w 81"/>
                    <a:gd name="T7" fmla="*/ 62 h 65"/>
                    <a:gd name="T8" fmla="*/ 1 w 81"/>
                    <a:gd name="T9" fmla="*/ 22 h 65"/>
                    <a:gd name="T10" fmla="*/ 4 w 81"/>
                    <a:gd name="T11" fmla="*/ 16 h 65"/>
                    <a:gd name="T12" fmla="*/ 61 w 81"/>
                    <a:gd name="T13" fmla="*/ 1 h 65"/>
                    <a:gd name="T14" fmla="*/ 69 w 81"/>
                    <a:gd name="T15" fmla="*/ 4 h 65"/>
                    <a:gd name="T16" fmla="*/ 80 w 81"/>
                    <a:gd name="T17" fmla="*/ 4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" h="65">
                      <a:moveTo>
                        <a:pt x="80" y="45"/>
                      </a:moveTo>
                      <a:cubicBezTo>
                        <a:pt x="81" y="47"/>
                        <a:pt x="78" y="49"/>
                        <a:pt x="74" y="50"/>
                      </a:cubicBezTo>
                      <a:cubicBezTo>
                        <a:pt x="18" y="64"/>
                        <a:pt x="18" y="64"/>
                        <a:pt x="18" y="64"/>
                      </a:cubicBezTo>
                      <a:cubicBezTo>
                        <a:pt x="14" y="65"/>
                        <a:pt x="12" y="65"/>
                        <a:pt x="12" y="6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19"/>
                        <a:pt x="1" y="16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4" y="0"/>
                        <a:pt x="68" y="2"/>
                        <a:pt x="69" y="4"/>
                      </a:cubicBezTo>
                      <a:cubicBezTo>
                        <a:pt x="80" y="45"/>
                        <a:pt x="80" y="45"/>
                        <a:pt x="80" y="45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2" name="Freeform 151">
                  <a:extLst>
                    <a:ext uri="{FF2B5EF4-FFF2-40B4-BE49-F238E27FC236}">
                      <a16:creationId xmlns:a16="http://schemas.microsoft.com/office/drawing/2014/main" id="{E197F968-F08E-D95B-4210-82BC8375A74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28" y="2974"/>
                  <a:ext cx="112" cy="108"/>
                </a:xfrm>
                <a:custGeom>
                  <a:avLst/>
                  <a:gdLst>
                    <a:gd name="T0" fmla="*/ 65 w 66"/>
                    <a:gd name="T1" fmla="*/ 42 h 64"/>
                    <a:gd name="T2" fmla="*/ 59 w 66"/>
                    <a:gd name="T3" fmla="*/ 48 h 64"/>
                    <a:gd name="T4" fmla="*/ 3 w 66"/>
                    <a:gd name="T5" fmla="*/ 63 h 64"/>
                    <a:gd name="T6" fmla="*/ 54 w 66"/>
                    <a:gd name="T7" fmla="*/ 3 h 64"/>
                    <a:gd name="T8" fmla="*/ 65 w 66"/>
                    <a:gd name="T9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64">
                      <a:moveTo>
                        <a:pt x="65" y="42"/>
                      </a:moveTo>
                      <a:cubicBezTo>
                        <a:pt x="66" y="45"/>
                        <a:pt x="63" y="47"/>
                        <a:pt x="59" y="48"/>
                      </a:cubicBezTo>
                      <a:cubicBezTo>
                        <a:pt x="3" y="63"/>
                        <a:pt x="3" y="63"/>
                        <a:pt x="3" y="63"/>
                      </a:cubicBezTo>
                      <a:cubicBezTo>
                        <a:pt x="0" y="64"/>
                        <a:pt x="54" y="0"/>
                        <a:pt x="54" y="3"/>
                      </a:cubicBezTo>
                      <a:cubicBezTo>
                        <a:pt x="65" y="42"/>
                        <a:pt x="65" y="42"/>
                        <a:pt x="65" y="4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3" name="Freeform 152">
                  <a:extLst>
                    <a:ext uri="{FF2B5EF4-FFF2-40B4-BE49-F238E27FC236}">
                      <a16:creationId xmlns:a16="http://schemas.microsoft.com/office/drawing/2014/main" id="{DA4CB4D8-EDD4-C655-4FD4-90B6A1121F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56" y="3344"/>
                  <a:ext cx="140" cy="137"/>
                </a:xfrm>
                <a:custGeom>
                  <a:avLst/>
                  <a:gdLst>
                    <a:gd name="T0" fmla="*/ 82 w 83"/>
                    <a:gd name="T1" fmla="*/ 59 h 81"/>
                    <a:gd name="T2" fmla="*/ 77 w 83"/>
                    <a:gd name="T3" fmla="*/ 66 h 81"/>
                    <a:gd name="T4" fmla="*/ 22 w 83"/>
                    <a:gd name="T5" fmla="*/ 80 h 81"/>
                    <a:gd name="T6" fmla="*/ 16 w 83"/>
                    <a:gd name="T7" fmla="*/ 77 h 81"/>
                    <a:gd name="T8" fmla="*/ 1 w 83"/>
                    <a:gd name="T9" fmla="*/ 23 h 81"/>
                    <a:gd name="T10" fmla="*/ 4 w 83"/>
                    <a:gd name="T11" fmla="*/ 15 h 81"/>
                    <a:gd name="T12" fmla="*/ 59 w 83"/>
                    <a:gd name="T13" fmla="*/ 0 h 81"/>
                    <a:gd name="T14" fmla="*/ 67 w 83"/>
                    <a:gd name="T15" fmla="*/ 6 h 81"/>
                    <a:gd name="T16" fmla="*/ 82 w 83"/>
                    <a:gd name="T17" fmla="*/ 5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81">
                      <a:moveTo>
                        <a:pt x="82" y="59"/>
                      </a:moveTo>
                      <a:cubicBezTo>
                        <a:pt x="83" y="63"/>
                        <a:pt x="80" y="66"/>
                        <a:pt x="77" y="66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19" y="81"/>
                        <a:pt x="17" y="80"/>
                        <a:pt x="16" y="77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0" y="20"/>
                        <a:pt x="1" y="16"/>
                        <a:pt x="4" y="15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2" y="0"/>
                        <a:pt x="66" y="2"/>
                        <a:pt x="67" y="6"/>
                      </a:cubicBezTo>
                      <a:cubicBezTo>
                        <a:pt x="82" y="59"/>
                        <a:pt x="82" y="59"/>
                        <a:pt x="82" y="59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4" name="Freeform 153">
                  <a:extLst>
                    <a:ext uri="{FF2B5EF4-FFF2-40B4-BE49-F238E27FC236}">
                      <a16:creationId xmlns:a16="http://schemas.microsoft.com/office/drawing/2014/main" id="{C01983A7-C321-FE0F-5232-04EE3E0641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88" y="3348"/>
                  <a:ext cx="108" cy="133"/>
                </a:xfrm>
                <a:custGeom>
                  <a:avLst/>
                  <a:gdLst>
                    <a:gd name="T0" fmla="*/ 63 w 64"/>
                    <a:gd name="T1" fmla="*/ 57 h 79"/>
                    <a:gd name="T2" fmla="*/ 58 w 64"/>
                    <a:gd name="T3" fmla="*/ 64 h 79"/>
                    <a:gd name="T4" fmla="*/ 3 w 64"/>
                    <a:gd name="T5" fmla="*/ 78 h 79"/>
                    <a:gd name="T6" fmla="*/ 48 w 64"/>
                    <a:gd name="T7" fmla="*/ 3 h 79"/>
                    <a:gd name="T8" fmla="*/ 63 w 64"/>
                    <a:gd name="T9" fmla="*/ 5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9">
                      <a:moveTo>
                        <a:pt x="63" y="57"/>
                      </a:moveTo>
                      <a:cubicBezTo>
                        <a:pt x="64" y="61"/>
                        <a:pt x="61" y="64"/>
                        <a:pt x="58" y="64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0" y="79"/>
                        <a:pt x="47" y="0"/>
                        <a:pt x="48" y="3"/>
                      </a:cubicBezTo>
                      <a:cubicBezTo>
                        <a:pt x="63" y="57"/>
                        <a:pt x="63" y="57"/>
                        <a:pt x="63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5" name="Freeform 154">
                  <a:extLst>
                    <a:ext uri="{FF2B5EF4-FFF2-40B4-BE49-F238E27FC236}">
                      <a16:creationId xmlns:a16="http://schemas.microsoft.com/office/drawing/2014/main" id="{0553D048-C38F-7BE3-133E-C8CB8B684D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15" y="3376"/>
                  <a:ext cx="147" cy="141"/>
                </a:xfrm>
                <a:custGeom>
                  <a:avLst/>
                  <a:gdLst>
                    <a:gd name="T0" fmla="*/ 86 w 87"/>
                    <a:gd name="T1" fmla="*/ 60 h 83"/>
                    <a:gd name="T2" fmla="*/ 80 w 87"/>
                    <a:gd name="T3" fmla="*/ 67 h 83"/>
                    <a:gd name="T4" fmla="*/ 23 w 87"/>
                    <a:gd name="T5" fmla="*/ 82 h 83"/>
                    <a:gd name="T6" fmla="*/ 16 w 87"/>
                    <a:gd name="T7" fmla="*/ 78 h 83"/>
                    <a:gd name="T8" fmla="*/ 2 w 87"/>
                    <a:gd name="T9" fmla="*/ 25 h 83"/>
                    <a:gd name="T10" fmla="*/ 5 w 87"/>
                    <a:gd name="T11" fmla="*/ 16 h 83"/>
                    <a:gd name="T12" fmla="*/ 62 w 87"/>
                    <a:gd name="T13" fmla="*/ 1 h 83"/>
                    <a:gd name="T14" fmla="*/ 71 w 87"/>
                    <a:gd name="T15" fmla="*/ 7 h 83"/>
                    <a:gd name="T16" fmla="*/ 86 w 87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83">
                      <a:moveTo>
                        <a:pt x="86" y="60"/>
                      </a:moveTo>
                      <a:cubicBezTo>
                        <a:pt x="87" y="63"/>
                        <a:pt x="84" y="66"/>
                        <a:pt x="80" y="67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19" y="83"/>
                        <a:pt x="17" y="82"/>
                        <a:pt x="16" y="78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1"/>
                        <a:pt x="1" y="17"/>
                        <a:pt x="5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3"/>
                        <a:pt x="71" y="7"/>
                      </a:cubicBezTo>
                      <a:cubicBezTo>
                        <a:pt x="86" y="60"/>
                        <a:pt x="86" y="60"/>
                        <a:pt x="86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6" name="Freeform 155">
                  <a:extLst>
                    <a:ext uri="{FF2B5EF4-FFF2-40B4-BE49-F238E27FC236}">
                      <a16:creationId xmlns:a16="http://schemas.microsoft.com/office/drawing/2014/main" id="{344AA203-C7B1-2690-7FFF-CD8951704F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47" y="3382"/>
                  <a:ext cx="115" cy="135"/>
                </a:xfrm>
                <a:custGeom>
                  <a:avLst/>
                  <a:gdLst>
                    <a:gd name="T0" fmla="*/ 67 w 68"/>
                    <a:gd name="T1" fmla="*/ 57 h 80"/>
                    <a:gd name="T2" fmla="*/ 61 w 68"/>
                    <a:gd name="T3" fmla="*/ 64 h 80"/>
                    <a:gd name="T4" fmla="*/ 4 w 68"/>
                    <a:gd name="T5" fmla="*/ 79 h 80"/>
                    <a:gd name="T6" fmla="*/ 52 w 68"/>
                    <a:gd name="T7" fmla="*/ 4 h 80"/>
                    <a:gd name="T8" fmla="*/ 67 w 68"/>
                    <a:gd name="T9" fmla="*/ 57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80">
                      <a:moveTo>
                        <a:pt x="67" y="57"/>
                      </a:moveTo>
                      <a:cubicBezTo>
                        <a:pt x="68" y="60"/>
                        <a:pt x="65" y="63"/>
                        <a:pt x="61" y="64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0" y="80"/>
                        <a:pt x="51" y="0"/>
                        <a:pt x="52" y="4"/>
                      </a:cubicBezTo>
                      <a:cubicBezTo>
                        <a:pt x="67" y="57"/>
                        <a:pt x="67" y="57"/>
                        <a:pt x="67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7" name="Freeform 156">
                  <a:extLst>
                    <a:ext uri="{FF2B5EF4-FFF2-40B4-BE49-F238E27FC236}">
                      <a16:creationId xmlns:a16="http://schemas.microsoft.com/office/drawing/2014/main" id="{5034F2E4-6056-D685-114D-A81D69CDEB0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15" y="3031"/>
                  <a:ext cx="145" cy="141"/>
                </a:xfrm>
                <a:custGeom>
                  <a:avLst/>
                  <a:gdLst>
                    <a:gd name="T0" fmla="*/ 85 w 86"/>
                    <a:gd name="T1" fmla="*/ 60 h 83"/>
                    <a:gd name="T2" fmla="*/ 80 w 86"/>
                    <a:gd name="T3" fmla="*/ 67 h 83"/>
                    <a:gd name="T4" fmla="*/ 22 w 86"/>
                    <a:gd name="T5" fmla="*/ 82 h 83"/>
                    <a:gd name="T6" fmla="*/ 16 w 86"/>
                    <a:gd name="T7" fmla="*/ 78 h 83"/>
                    <a:gd name="T8" fmla="*/ 1 w 86"/>
                    <a:gd name="T9" fmla="*/ 24 h 83"/>
                    <a:gd name="T10" fmla="*/ 4 w 86"/>
                    <a:gd name="T11" fmla="*/ 16 h 83"/>
                    <a:gd name="T12" fmla="*/ 62 w 86"/>
                    <a:gd name="T13" fmla="*/ 1 h 83"/>
                    <a:gd name="T14" fmla="*/ 70 w 86"/>
                    <a:gd name="T15" fmla="*/ 6 h 83"/>
                    <a:gd name="T16" fmla="*/ 85 w 86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3">
                      <a:moveTo>
                        <a:pt x="85" y="60"/>
                      </a:moveTo>
                      <a:cubicBezTo>
                        <a:pt x="86" y="63"/>
                        <a:pt x="83" y="66"/>
                        <a:pt x="80" y="67"/>
                      </a:cubicBezTo>
                      <a:cubicBezTo>
                        <a:pt x="22" y="82"/>
                        <a:pt x="22" y="82"/>
                        <a:pt x="22" y="82"/>
                      </a:cubicBezTo>
                      <a:cubicBezTo>
                        <a:pt x="19" y="83"/>
                        <a:pt x="17" y="81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3"/>
                        <a:pt x="70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8" name="Freeform 157">
                  <a:extLst>
                    <a:ext uri="{FF2B5EF4-FFF2-40B4-BE49-F238E27FC236}">
                      <a16:creationId xmlns:a16="http://schemas.microsoft.com/office/drawing/2014/main" id="{1A2E7855-E60A-9BA7-30D0-0207825A1C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47" y="3034"/>
                  <a:ext cx="113" cy="138"/>
                </a:xfrm>
                <a:custGeom>
                  <a:avLst/>
                  <a:gdLst>
                    <a:gd name="T0" fmla="*/ 66 w 67"/>
                    <a:gd name="T1" fmla="*/ 58 h 81"/>
                    <a:gd name="T2" fmla="*/ 61 w 67"/>
                    <a:gd name="T3" fmla="*/ 65 h 81"/>
                    <a:gd name="T4" fmla="*/ 3 w 67"/>
                    <a:gd name="T5" fmla="*/ 80 h 81"/>
                    <a:gd name="T6" fmla="*/ 51 w 67"/>
                    <a:gd name="T7" fmla="*/ 4 h 81"/>
                    <a:gd name="T8" fmla="*/ 66 w 67"/>
                    <a:gd name="T9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1">
                      <a:moveTo>
                        <a:pt x="66" y="58"/>
                      </a:moveTo>
                      <a:cubicBezTo>
                        <a:pt x="67" y="61"/>
                        <a:pt x="64" y="64"/>
                        <a:pt x="61" y="65"/>
                      </a:cubicBezTo>
                      <a:cubicBezTo>
                        <a:pt x="3" y="80"/>
                        <a:pt x="3" y="80"/>
                        <a:pt x="3" y="80"/>
                      </a:cubicBezTo>
                      <a:cubicBezTo>
                        <a:pt x="0" y="81"/>
                        <a:pt x="50" y="0"/>
                        <a:pt x="51" y="4"/>
                      </a:cubicBezTo>
                      <a:cubicBezTo>
                        <a:pt x="66" y="58"/>
                        <a:pt x="66" y="58"/>
                        <a:pt x="66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9" name="Freeform 158">
                  <a:extLst>
                    <a:ext uri="{FF2B5EF4-FFF2-40B4-BE49-F238E27FC236}">
                      <a16:creationId xmlns:a16="http://schemas.microsoft.com/office/drawing/2014/main" id="{B3EB3555-1003-4312-04DE-7BAA21870A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76" y="2582"/>
                  <a:ext cx="146" cy="141"/>
                </a:xfrm>
                <a:custGeom>
                  <a:avLst/>
                  <a:gdLst>
                    <a:gd name="T0" fmla="*/ 85 w 86"/>
                    <a:gd name="T1" fmla="*/ 60 h 83"/>
                    <a:gd name="T2" fmla="*/ 79 w 86"/>
                    <a:gd name="T3" fmla="*/ 67 h 83"/>
                    <a:gd name="T4" fmla="*/ 22 w 86"/>
                    <a:gd name="T5" fmla="*/ 82 h 83"/>
                    <a:gd name="T6" fmla="*/ 16 w 86"/>
                    <a:gd name="T7" fmla="*/ 78 h 83"/>
                    <a:gd name="T8" fmla="*/ 1 w 86"/>
                    <a:gd name="T9" fmla="*/ 24 h 83"/>
                    <a:gd name="T10" fmla="*/ 4 w 86"/>
                    <a:gd name="T11" fmla="*/ 16 h 83"/>
                    <a:gd name="T12" fmla="*/ 61 w 86"/>
                    <a:gd name="T13" fmla="*/ 1 h 83"/>
                    <a:gd name="T14" fmla="*/ 70 w 86"/>
                    <a:gd name="T15" fmla="*/ 6 h 83"/>
                    <a:gd name="T16" fmla="*/ 85 w 86"/>
                    <a:gd name="T17" fmla="*/ 6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3">
                      <a:moveTo>
                        <a:pt x="85" y="60"/>
                      </a:moveTo>
                      <a:cubicBezTo>
                        <a:pt x="86" y="64"/>
                        <a:pt x="83" y="66"/>
                        <a:pt x="79" y="67"/>
                      </a:cubicBezTo>
                      <a:cubicBezTo>
                        <a:pt x="22" y="82"/>
                        <a:pt x="22" y="82"/>
                        <a:pt x="22" y="82"/>
                      </a:cubicBezTo>
                      <a:cubicBezTo>
                        <a:pt x="19" y="83"/>
                        <a:pt x="17" y="82"/>
                        <a:pt x="16" y="78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4" y="16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5" y="0"/>
                        <a:pt x="69" y="3"/>
                        <a:pt x="70" y="6"/>
                      </a:cubicBezTo>
                      <a:cubicBezTo>
                        <a:pt x="85" y="60"/>
                        <a:pt x="85" y="60"/>
                        <a:pt x="8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0" name="Freeform 159">
                  <a:extLst>
                    <a:ext uri="{FF2B5EF4-FFF2-40B4-BE49-F238E27FC236}">
                      <a16:creationId xmlns:a16="http://schemas.microsoft.com/office/drawing/2014/main" id="{BCDC6E0B-1AEF-7B05-E3DA-1C8C50AC437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08" y="2588"/>
                  <a:ext cx="114" cy="135"/>
                </a:xfrm>
                <a:custGeom>
                  <a:avLst/>
                  <a:gdLst>
                    <a:gd name="T0" fmla="*/ 66 w 67"/>
                    <a:gd name="T1" fmla="*/ 57 h 80"/>
                    <a:gd name="T2" fmla="*/ 60 w 67"/>
                    <a:gd name="T3" fmla="*/ 64 h 80"/>
                    <a:gd name="T4" fmla="*/ 3 w 67"/>
                    <a:gd name="T5" fmla="*/ 79 h 80"/>
                    <a:gd name="T6" fmla="*/ 51 w 67"/>
                    <a:gd name="T7" fmla="*/ 3 h 80"/>
                    <a:gd name="T8" fmla="*/ 66 w 67"/>
                    <a:gd name="T9" fmla="*/ 57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0">
                      <a:moveTo>
                        <a:pt x="66" y="57"/>
                      </a:moveTo>
                      <a:cubicBezTo>
                        <a:pt x="67" y="61"/>
                        <a:pt x="64" y="63"/>
                        <a:pt x="60" y="64"/>
                      </a:cubicBezTo>
                      <a:cubicBezTo>
                        <a:pt x="3" y="79"/>
                        <a:pt x="3" y="79"/>
                        <a:pt x="3" y="79"/>
                      </a:cubicBezTo>
                      <a:cubicBezTo>
                        <a:pt x="0" y="80"/>
                        <a:pt x="50" y="0"/>
                        <a:pt x="51" y="3"/>
                      </a:cubicBezTo>
                      <a:cubicBezTo>
                        <a:pt x="66" y="57"/>
                        <a:pt x="66" y="57"/>
                        <a:pt x="66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1" name="Freeform 160">
                  <a:extLst>
                    <a:ext uri="{FF2B5EF4-FFF2-40B4-BE49-F238E27FC236}">
                      <a16:creationId xmlns:a16="http://schemas.microsoft.com/office/drawing/2014/main" id="{5ABC4E53-4D1C-FC3D-F33B-97A6E6943C1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23" y="2528"/>
                  <a:ext cx="205" cy="158"/>
                </a:xfrm>
                <a:custGeom>
                  <a:avLst/>
                  <a:gdLst>
                    <a:gd name="T0" fmla="*/ 120 w 121"/>
                    <a:gd name="T1" fmla="*/ 61 h 93"/>
                    <a:gd name="T2" fmla="*/ 114 w 121"/>
                    <a:gd name="T3" fmla="*/ 68 h 93"/>
                    <a:gd name="T4" fmla="*/ 22 w 121"/>
                    <a:gd name="T5" fmla="*/ 92 h 93"/>
                    <a:gd name="T6" fmla="*/ 15 w 121"/>
                    <a:gd name="T7" fmla="*/ 88 h 93"/>
                    <a:gd name="T8" fmla="*/ 0 w 121"/>
                    <a:gd name="T9" fmla="*/ 34 h 93"/>
                    <a:gd name="T10" fmla="*/ 4 w 121"/>
                    <a:gd name="T11" fmla="*/ 25 h 93"/>
                    <a:gd name="T12" fmla="*/ 96 w 121"/>
                    <a:gd name="T13" fmla="*/ 1 h 93"/>
                    <a:gd name="T14" fmla="*/ 105 w 121"/>
                    <a:gd name="T15" fmla="*/ 6 h 93"/>
                    <a:gd name="T16" fmla="*/ 120 w 121"/>
                    <a:gd name="T17" fmla="*/ 6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" h="93">
                      <a:moveTo>
                        <a:pt x="120" y="61"/>
                      </a:moveTo>
                      <a:cubicBezTo>
                        <a:pt x="121" y="64"/>
                        <a:pt x="118" y="67"/>
                        <a:pt x="114" y="68"/>
                      </a:cubicBezTo>
                      <a:cubicBezTo>
                        <a:pt x="57" y="82"/>
                        <a:pt x="22" y="92"/>
                        <a:pt x="22" y="92"/>
                      </a:cubicBezTo>
                      <a:cubicBezTo>
                        <a:pt x="18" y="93"/>
                        <a:pt x="16" y="91"/>
                        <a:pt x="15" y="88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0"/>
                        <a:pt x="0" y="26"/>
                        <a:pt x="4" y="25"/>
                      </a:cubicBezTo>
                      <a:cubicBezTo>
                        <a:pt x="61" y="11"/>
                        <a:pt x="96" y="1"/>
                        <a:pt x="96" y="1"/>
                      </a:cubicBezTo>
                      <a:cubicBezTo>
                        <a:pt x="99" y="0"/>
                        <a:pt x="104" y="3"/>
                        <a:pt x="105" y="6"/>
                      </a:cubicBezTo>
                      <a:cubicBezTo>
                        <a:pt x="120" y="61"/>
                        <a:pt x="120" y="61"/>
                        <a:pt x="120" y="61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2" name="Freeform 161">
                  <a:extLst>
                    <a:ext uri="{FF2B5EF4-FFF2-40B4-BE49-F238E27FC236}">
                      <a16:creationId xmlns:a16="http://schemas.microsoft.com/office/drawing/2014/main" id="{836CC2AC-1030-A7E8-12D8-F6D92A9D362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99" y="2533"/>
                  <a:ext cx="129" cy="141"/>
                </a:xfrm>
                <a:custGeom>
                  <a:avLst/>
                  <a:gdLst>
                    <a:gd name="T0" fmla="*/ 75 w 76"/>
                    <a:gd name="T1" fmla="*/ 58 h 83"/>
                    <a:gd name="T2" fmla="*/ 69 w 76"/>
                    <a:gd name="T3" fmla="*/ 65 h 83"/>
                    <a:gd name="T4" fmla="*/ 0 w 76"/>
                    <a:gd name="T5" fmla="*/ 83 h 83"/>
                    <a:gd name="T6" fmla="*/ 60 w 76"/>
                    <a:gd name="T7" fmla="*/ 4 h 83"/>
                    <a:gd name="T8" fmla="*/ 75 w 76"/>
                    <a:gd name="T9" fmla="*/ 58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83">
                      <a:moveTo>
                        <a:pt x="75" y="58"/>
                      </a:moveTo>
                      <a:cubicBezTo>
                        <a:pt x="76" y="61"/>
                        <a:pt x="73" y="64"/>
                        <a:pt x="69" y="65"/>
                      </a:cubicBezTo>
                      <a:cubicBezTo>
                        <a:pt x="12" y="79"/>
                        <a:pt x="0" y="83"/>
                        <a:pt x="0" y="83"/>
                      </a:cubicBezTo>
                      <a:cubicBezTo>
                        <a:pt x="0" y="83"/>
                        <a:pt x="59" y="0"/>
                        <a:pt x="60" y="4"/>
                      </a:cubicBezTo>
                      <a:cubicBezTo>
                        <a:pt x="75" y="58"/>
                        <a:pt x="75" y="58"/>
                        <a:pt x="75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3" name="Freeform 162">
                  <a:extLst>
                    <a:ext uri="{FF2B5EF4-FFF2-40B4-BE49-F238E27FC236}">
                      <a16:creationId xmlns:a16="http://schemas.microsoft.com/office/drawing/2014/main" id="{0450CB0F-BF54-63C4-4E52-82FF0BDC95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78" y="2665"/>
                  <a:ext cx="287" cy="178"/>
                </a:xfrm>
                <a:custGeom>
                  <a:avLst/>
                  <a:gdLst>
                    <a:gd name="T0" fmla="*/ 169 w 170"/>
                    <a:gd name="T1" fmla="*/ 60 h 105"/>
                    <a:gd name="T2" fmla="*/ 163 w 170"/>
                    <a:gd name="T3" fmla="*/ 67 h 105"/>
                    <a:gd name="T4" fmla="*/ 23 w 170"/>
                    <a:gd name="T5" fmla="*/ 104 h 105"/>
                    <a:gd name="T6" fmla="*/ 16 w 170"/>
                    <a:gd name="T7" fmla="*/ 100 h 105"/>
                    <a:gd name="T8" fmla="*/ 1 w 170"/>
                    <a:gd name="T9" fmla="*/ 46 h 105"/>
                    <a:gd name="T10" fmla="*/ 4 w 170"/>
                    <a:gd name="T11" fmla="*/ 37 h 105"/>
                    <a:gd name="T12" fmla="*/ 145 w 170"/>
                    <a:gd name="T13" fmla="*/ 1 h 105"/>
                    <a:gd name="T14" fmla="*/ 154 w 170"/>
                    <a:gd name="T15" fmla="*/ 6 h 105"/>
                    <a:gd name="T16" fmla="*/ 169 w 170"/>
                    <a:gd name="T17" fmla="*/ 6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5">
                      <a:moveTo>
                        <a:pt x="169" y="60"/>
                      </a:moveTo>
                      <a:cubicBezTo>
                        <a:pt x="170" y="64"/>
                        <a:pt x="167" y="66"/>
                        <a:pt x="163" y="67"/>
                      </a:cubicBezTo>
                      <a:cubicBezTo>
                        <a:pt x="106" y="82"/>
                        <a:pt x="23" y="104"/>
                        <a:pt x="23" y="104"/>
                      </a:cubicBezTo>
                      <a:cubicBezTo>
                        <a:pt x="19" y="105"/>
                        <a:pt x="17" y="104"/>
                        <a:pt x="16" y="100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0" y="42"/>
                        <a:pt x="1" y="38"/>
                        <a:pt x="4" y="37"/>
                      </a:cubicBezTo>
                      <a:cubicBezTo>
                        <a:pt x="62" y="23"/>
                        <a:pt x="145" y="1"/>
                        <a:pt x="145" y="1"/>
                      </a:cubicBezTo>
                      <a:cubicBezTo>
                        <a:pt x="149" y="0"/>
                        <a:pt x="153" y="2"/>
                        <a:pt x="154" y="6"/>
                      </a:cubicBezTo>
                      <a:cubicBezTo>
                        <a:pt x="169" y="60"/>
                        <a:pt x="169" y="60"/>
                        <a:pt x="169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4" name="Freeform 163">
                  <a:extLst>
                    <a:ext uri="{FF2B5EF4-FFF2-40B4-BE49-F238E27FC236}">
                      <a16:creationId xmlns:a16="http://schemas.microsoft.com/office/drawing/2014/main" id="{BCEA5C9E-3840-7CE5-52FA-1602D920902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638" y="2669"/>
                  <a:ext cx="127" cy="140"/>
                </a:xfrm>
                <a:custGeom>
                  <a:avLst/>
                  <a:gdLst>
                    <a:gd name="T0" fmla="*/ 74 w 75"/>
                    <a:gd name="T1" fmla="*/ 58 h 83"/>
                    <a:gd name="T2" fmla="*/ 68 w 75"/>
                    <a:gd name="T3" fmla="*/ 65 h 83"/>
                    <a:gd name="T4" fmla="*/ 0 w 75"/>
                    <a:gd name="T5" fmla="*/ 83 h 83"/>
                    <a:gd name="T6" fmla="*/ 59 w 75"/>
                    <a:gd name="T7" fmla="*/ 4 h 83"/>
                    <a:gd name="T8" fmla="*/ 74 w 75"/>
                    <a:gd name="T9" fmla="*/ 58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83">
                      <a:moveTo>
                        <a:pt x="74" y="58"/>
                      </a:moveTo>
                      <a:cubicBezTo>
                        <a:pt x="75" y="61"/>
                        <a:pt x="72" y="64"/>
                        <a:pt x="68" y="65"/>
                      </a:cubicBezTo>
                      <a:cubicBezTo>
                        <a:pt x="11" y="79"/>
                        <a:pt x="0" y="83"/>
                        <a:pt x="0" y="83"/>
                      </a:cubicBezTo>
                      <a:cubicBezTo>
                        <a:pt x="0" y="83"/>
                        <a:pt x="58" y="0"/>
                        <a:pt x="59" y="4"/>
                      </a:cubicBezTo>
                      <a:cubicBezTo>
                        <a:pt x="74" y="58"/>
                        <a:pt x="74" y="58"/>
                        <a:pt x="74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5" name="Freeform 164">
                  <a:extLst>
                    <a:ext uri="{FF2B5EF4-FFF2-40B4-BE49-F238E27FC236}">
                      <a16:creationId xmlns:a16="http://schemas.microsoft.com/office/drawing/2014/main" id="{D5BDA04F-8CA1-F0F5-B670-7EA9CD72EC2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45" y="2803"/>
                  <a:ext cx="358" cy="196"/>
                </a:xfrm>
                <a:custGeom>
                  <a:avLst/>
                  <a:gdLst>
                    <a:gd name="T0" fmla="*/ 210 w 211"/>
                    <a:gd name="T1" fmla="*/ 61 h 116"/>
                    <a:gd name="T2" fmla="*/ 205 w 211"/>
                    <a:gd name="T3" fmla="*/ 67 h 116"/>
                    <a:gd name="T4" fmla="*/ 23 w 211"/>
                    <a:gd name="T5" fmla="*/ 115 h 116"/>
                    <a:gd name="T6" fmla="*/ 16 w 211"/>
                    <a:gd name="T7" fmla="*/ 111 h 116"/>
                    <a:gd name="T8" fmla="*/ 1 w 211"/>
                    <a:gd name="T9" fmla="*/ 57 h 116"/>
                    <a:gd name="T10" fmla="*/ 4 w 211"/>
                    <a:gd name="T11" fmla="*/ 48 h 116"/>
                    <a:gd name="T12" fmla="*/ 186 w 211"/>
                    <a:gd name="T13" fmla="*/ 1 h 116"/>
                    <a:gd name="T14" fmla="*/ 195 w 211"/>
                    <a:gd name="T15" fmla="*/ 6 h 116"/>
                    <a:gd name="T16" fmla="*/ 210 w 211"/>
                    <a:gd name="T17" fmla="*/ 61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1" h="116">
                      <a:moveTo>
                        <a:pt x="210" y="61"/>
                      </a:moveTo>
                      <a:cubicBezTo>
                        <a:pt x="211" y="64"/>
                        <a:pt x="208" y="66"/>
                        <a:pt x="205" y="67"/>
                      </a:cubicBezTo>
                      <a:cubicBezTo>
                        <a:pt x="147" y="82"/>
                        <a:pt x="23" y="115"/>
                        <a:pt x="23" y="115"/>
                      </a:cubicBezTo>
                      <a:cubicBezTo>
                        <a:pt x="19" y="116"/>
                        <a:pt x="17" y="115"/>
                        <a:pt x="16" y="111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0" y="54"/>
                        <a:pt x="1" y="49"/>
                        <a:pt x="4" y="48"/>
                      </a:cubicBezTo>
                      <a:cubicBezTo>
                        <a:pt x="61" y="33"/>
                        <a:pt x="186" y="1"/>
                        <a:pt x="186" y="1"/>
                      </a:cubicBezTo>
                      <a:cubicBezTo>
                        <a:pt x="190" y="0"/>
                        <a:pt x="194" y="3"/>
                        <a:pt x="195" y="6"/>
                      </a:cubicBezTo>
                      <a:cubicBezTo>
                        <a:pt x="210" y="61"/>
                        <a:pt x="210" y="61"/>
                        <a:pt x="210" y="61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6" name="Freeform 165">
                  <a:extLst>
                    <a:ext uri="{FF2B5EF4-FFF2-40B4-BE49-F238E27FC236}">
                      <a16:creationId xmlns:a16="http://schemas.microsoft.com/office/drawing/2014/main" id="{622AEE0E-EC8A-48B4-A6B5-B336B3E2F11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676" y="2808"/>
                  <a:ext cx="127" cy="138"/>
                </a:xfrm>
                <a:custGeom>
                  <a:avLst/>
                  <a:gdLst>
                    <a:gd name="T0" fmla="*/ 74 w 75"/>
                    <a:gd name="T1" fmla="*/ 58 h 82"/>
                    <a:gd name="T2" fmla="*/ 69 w 75"/>
                    <a:gd name="T3" fmla="*/ 64 h 82"/>
                    <a:gd name="T4" fmla="*/ 0 w 75"/>
                    <a:gd name="T5" fmla="*/ 82 h 82"/>
                    <a:gd name="T6" fmla="*/ 59 w 75"/>
                    <a:gd name="T7" fmla="*/ 3 h 82"/>
                    <a:gd name="T8" fmla="*/ 74 w 75"/>
                    <a:gd name="T9" fmla="*/ 58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82">
                      <a:moveTo>
                        <a:pt x="74" y="58"/>
                      </a:moveTo>
                      <a:cubicBezTo>
                        <a:pt x="75" y="61"/>
                        <a:pt x="72" y="63"/>
                        <a:pt x="69" y="64"/>
                      </a:cubicBezTo>
                      <a:cubicBezTo>
                        <a:pt x="11" y="79"/>
                        <a:pt x="0" y="82"/>
                        <a:pt x="0" y="82"/>
                      </a:cubicBezTo>
                      <a:cubicBezTo>
                        <a:pt x="0" y="82"/>
                        <a:pt x="58" y="0"/>
                        <a:pt x="59" y="3"/>
                      </a:cubicBezTo>
                      <a:cubicBezTo>
                        <a:pt x="74" y="58"/>
                        <a:pt x="74" y="58"/>
                        <a:pt x="74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7" name="Freeform 166">
                  <a:extLst>
                    <a:ext uri="{FF2B5EF4-FFF2-40B4-BE49-F238E27FC236}">
                      <a16:creationId xmlns:a16="http://schemas.microsoft.com/office/drawing/2014/main" id="{848E7901-C933-2684-8930-A4E2B683BFC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91" y="3090"/>
                  <a:ext cx="668" cy="280"/>
                </a:xfrm>
                <a:custGeom>
                  <a:avLst/>
                  <a:gdLst>
                    <a:gd name="T0" fmla="*/ 394 w 395"/>
                    <a:gd name="T1" fmla="*/ 61 h 165"/>
                    <a:gd name="T2" fmla="*/ 388 w 395"/>
                    <a:gd name="T3" fmla="*/ 68 h 165"/>
                    <a:gd name="T4" fmla="*/ 22 w 395"/>
                    <a:gd name="T5" fmla="*/ 164 h 165"/>
                    <a:gd name="T6" fmla="*/ 15 w 395"/>
                    <a:gd name="T7" fmla="*/ 160 h 165"/>
                    <a:gd name="T8" fmla="*/ 1 w 395"/>
                    <a:gd name="T9" fmla="*/ 106 h 165"/>
                    <a:gd name="T10" fmla="*/ 4 w 395"/>
                    <a:gd name="T11" fmla="*/ 97 h 165"/>
                    <a:gd name="T12" fmla="*/ 370 w 395"/>
                    <a:gd name="T13" fmla="*/ 1 h 165"/>
                    <a:gd name="T14" fmla="*/ 379 w 395"/>
                    <a:gd name="T15" fmla="*/ 7 h 165"/>
                    <a:gd name="T16" fmla="*/ 394 w 395"/>
                    <a:gd name="T17" fmla="*/ 61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5" h="165">
                      <a:moveTo>
                        <a:pt x="394" y="61"/>
                      </a:moveTo>
                      <a:cubicBezTo>
                        <a:pt x="395" y="65"/>
                        <a:pt x="392" y="67"/>
                        <a:pt x="388" y="68"/>
                      </a:cubicBezTo>
                      <a:cubicBezTo>
                        <a:pt x="331" y="83"/>
                        <a:pt x="22" y="164"/>
                        <a:pt x="22" y="164"/>
                      </a:cubicBezTo>
                      <a:cubicBezTo>
                        <a:pt x="19" y="165"/>
                        <a:pt x="16" y="163"/>
                        <a:pt x="15" y="160"/>
                      </a:cubicBezTo>
                      <a:cubicBezTo>
                        <a:pt x="1" y="106"/>
                        <a:pt x="1" y="106"/>
                        <a:pt x="1" y="106"/>
                      </a:cubicBezTo>
                      <a:cubicBezTo>
                        <a:pt x="0" y="102"/>
                        <a:pt x="0" y="98"/>
                        <a:pt x="4" y="97"/>
                      </a:cubicBezTo>
                      <a:cubicBezTo>
                        <a:pt x="61" y="82"/>
                        <a:pt x="370" y="1"/>
                        <a:pt x="370" y="1"/>
                      </a:cubicBezTo>
                      <a:cubicBezTo>
                        <a:pt x="373" y="0"/>
                        <a:pt x="378" y="4"/>
                        <a:pt x="379" y="7"/>
                      </a:cubicBezTo>
                      <a:cubicBezTo>
                        <a:pt x="394" y="61"/>
                        <a:pt x="394" y="61"/>
                        <a:pt x="394" y="61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8" name="Freeform 167">
                  <a:extLst>
                    <a:ext uri="{FF2B5EF4-FFF2-40B4-BE49-F238E27FC236}">
                      <a16:creationId xmlns:a16="http://schemas.microsoft.com/office/drawing/2014/main" id="{35DFA2AA-D45E-299B-9604-FDF48045FE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134" y="3097"/>
                  <a:ext cx="125" cy="139"/>
                </a:xfrm>
                <a:custGeom>
                  <a:avLst/>
                  <a:gdLst>
                    <a:gd name="T0" fmla="*/ 73 w 74"/>
                    <a:gd name="T1" fmla="*/ 57 h 82"/>
                    <a:gd name="T2" fmla="*/ 67 w 74"/>
                    <a:gd name="T3" fmla="*/ 64 h 82"/>
                    <a:gd name="T4" fmla="*/ 3 w 74"/>
                    <a:gd name="T5" fmla="*/ 81 h 82"/>
                    <a:gd name="T6" fmla="*/ 58 w 74"/>
                    <a:gd name="T7" fmla="*/ 3 h 82"/>
                    <a:gd name="T8" fmla="*/ 73 w 74"/>
                    <a:gd name="T9" fmla="*/ 57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82">
                      <a:moveTo>
                        <a:pt x="73" y="57"/>
                      </a:moveTo>
                      <a:cubicBezTo>
                        <a:pt x="74" y="61"/>
                        <a:pt x="71" y="63"/>
                        <a:pt x="67" y="64"/>
                      </a:cubicBezTo>
                      <a:cubicBezTo>
                        <a:pt x="10" y="79"/>
                        <a:pt x="3" y="81"/>
                        <a:pt x="3" y="81"/>
                      </a:cubicBezTo>
                      <a:cubicBezTo>
                        <a:pt x="0" y="82"/>
                        <a:pt x="57" y="0"/>
                        <a:pt x="58" y="3"/>
                      </a:cubicBezTo>
                      <a:cubicBezTo>
                        <a:pt x="73" y="57"/>
                        <a:pt x="73" y="57"/>
                        <a:pt x="73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9" name="Freeform 168">
                  <a:extLst>
                    <a:ext uri="{FF2B5EF4-FFF2-40B4-BE49-F238E27FC236}">
                      <a16:creationId xmlns:a16="http://schemas.microsoft.com/office/drawing/2014/main" id="{8DE697BC-0C54-BCF5-1E67-AB312D2987E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74" y="3185"/>
                  <a:ext cx="358" cy="197"/>
                </a:xfrm>
                <a:custGeom>
                  <a:avLst/>
                  <a:gdLst>
                    <a:gd name="T0" fmla="*/ 210 w 211"/>
                    <a:gd name="T1" fmla="*/ 61 h 116"/>
                    <a:gd name="T2" fmla="*/ 204 w 211"/>
                    <a:gd name="T3" fmla="*/ 68 h 116"/>
                    <a:gd name="T4" fmla="*/ 22 w 211"/>
                    <a:gd name="T5" fmla="*/ 115 h 116"/>
                    <a:gd name="T6" fmla="*/ 16 w 211"/>
                    <a:gd name="T7" fmla="*/ 112 h 116"/>
                    <a:gd name="T8" fmla="*/ 1 w 211"/>
                    <a:gd name="T9" fmla="*/ 58 h 116"/>
                    <a:gd name="T10" fmla="*/ 4 w 211"/>
                    <a:gd name="T11" fmla="*/ 49 h 116"/>
                    <a:gd name="T12" fmla="*/ 186 w 211"/>
                    <a:gd name="T13" fmla="*/ 1 h 116"/>
                    <a:gd name="T14" fmla="*/ 195 w 211"/>
                    <a:gd name="T15" fmla="*/ 7 h 116"/>
                    <a:gd name="T16" fmla="*/ 210 w 211"/>
                    <a:gd name="T17" fmla="*/ 61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1" h="116">
                      <a:moveTo>
                        <a:pt x="210" y="61"/>
                      </a:moveTo>
                      <a:cubicBezTo>
                        <a:pt x="211" y="65"/>
                        <a:pt x="208" y="67"/>
                        <a:pt x="204" y="68"/>
                      </a:cubicBezTo>
                      <a:cubicBezTo>
                        <a:pt x="147" y="83"/>
                        <a:pt x="22" y="115"/>
                        <a:pt x="22" y="115"/>
                      </a:cubicBezTo>
                      <a:cubicBezTo>
                        <a:pt x="19" y="116"/>
                        <a:pt x="16" y="115"/>
                        <a:pt x="16" y="112"/>
                      </a:cubicBezTo>
                      <a:cubicBezTo>
                        <a:pt x="1" y="58"/>
                        <a:pt x="1" y="58"/>
                        <a:pt x="1" y="58"/>
                      </a:cubicBezTo>
                      <a:cubicBezTo>
                        <a:pt x="0" y="54"/>
                        <a:pt x="0" y="50"/>
                        <a:pt x="4" y="49"/>
                      </a:cubicBezTo>
                      <a:cubicBezTo>
                        <a:pt x="61" y="34"/>
                        <a:pt x="186" y="1"/>
                        <a:pt x="186" y="1"/>
                      </a:cubicBezTo>
                      <a:cubicBezTo>
                        <a:pt x="189" y="0"/>
                        <a:pt x="194" y="4"/>
                        <a:pt x="195" y="7"/>
                      </a:cubicBezTo>
                      <a:cubicBezTo>
                        <a:pt x="210" y="61"/>
                        <a:pt x="210" y="61"/>
                        <a:pt x="210" y="61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0" name="Freeform 169">
                  <a:extLst>
                    <a:ext uri="{FF2B5EF4-FFF2-40B4-BE49-F238E27FC236}">
                      <a16:creationId xmlns:a16="http://schemas.microsoft.com/office/drawing/2014/main" id="{457628F6-7902-22C0-2360-EBF356EF10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06" y="3192"/>
                  <a:ext cx="126" cy="139"/>
                </a:xfrm>
                <a:custGeom>
                  <a:avLst/>
                  <a:gdLst>
                    <a:gd name="T0" fmla="*/ 73 w 74"/>
                    <a:gd name="T1" fmla="*/ 58 h 82"/>
                    <a:gd name="T2" fmla="*/ 67 w 74"/>
                    <a:gd name="T3" fmla="*/ 64 h 82"/>
                    <a:gd name="T4" fmla="*/ 0 w 74"/>
                    <a:gd name="T5" fmla="*/ 82 h 82"/>
                    <a:gd name="T6" fmla="*/ 58 w 74"/>
                    <a:gd name="T7" fmla="*/ 3 h 82"/>
                    <a:gd name="T8" fmla="*/ 73 w 74"/>
                    <a:gd name="T9" fmla="*/ 58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82">
                      <a:moveTo>
                        <a:pt x="73" y="58"/>
                      </a:moveTo>
                      <a:cubicBezTo>
                        <a:pt x="74" y="61"/>
                        <a:pt x="71" y="63"/>
                        <a:pt x="67" y="64"/>
                      </a:cubicBezTo>
                      <a:cubicBezTo>
                        <a:pt x="10" y="79"/>
                        <a:pt x="0" y="82"/>
                        <a:pt x="0" y="82"/>
                      </a:cubicBezTo>
                      <a:cubicBezTo>
                        <a:pt x="0" y="82"/>
                        <a:pt x="57" y="0"/>
                        <a:pt x="58" y="3"/>
                      </a:cubicBezTo>
                      <a:cubicBezTo>
                        <a:pt x="73" y="58"/>
                        <a:pt x="73" y="58"/>
                        <a:pt x="73" y="58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1" name="Freeform 170">
                  <a:extLst>
                    <a:ext uri="{FF2B5EF4-FFF2-40B4-BE49-F238E27FC236}">
                      <a16:creationId xmlns:a16="http://schemas.microsoft.com/office/drawing/2014/main" id="{83680E5A-CC79-9C3D-6BDA-CDCCB2A0C14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02" y="2952"/>
                  <a:ext cx="204" cy="155"/>
                </a:xfrm>
                <a:custGeom>
                  <a:avLst/>
                  <a:gdLst>
                    <a:gd name="T0" fmla="*/ 120 w 121"/>
                    <a:gd name="T1" fmla="*/ 60 h 92"/>
                    <a:gd name="T2" fmla="*/ 114 w 121"/>
                    <a:gd name="T3" fmla="*/ 67 h 92"/>
                    <a:gd name="T4" fmla="*/ 22 w 121"/>
                    <a:gd name="T5" fmla="*/ 91 h 92"/>
                    <a:gd name="T6" fmla="*/ 15 w 121"/>
                    <a:gd name="T7" fmla="*/ 87 h 92"/>
                    <a:gd name="T8" fmla="*/ 1 w 121"/>
                    <a:gd name="T9" fmla="*/ 33 h 92"/>
                    <a:gd name="T10" fmla="*/ 4 w 121"/>
                    <a:gd name="T11" fmla="*/ 25 h 92"/>
                    <a:gd name="T12" fmla="*/ 96 w 121"/>
                    <a:gd name="T13" fmla="*/ 1 h 92"/>
                    <a:gd name="T14" fmla="*/ 105 w 121"/>
                    <a:gd name="T15" fmla="*/ 6 h 92"/>
                    <a:gd name="T16" fmla="*/ 120 w 121"/>
                    <a:gd name="T17" fmla="*/ 6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" h="92">
                      <a:moveTo>
                        <a:pt x="120" y="60"/>
                      </a:moveTo>
                      <a:cubicBezTo>
                        <a:pt x="121" y="64"/>
                        <a:pt x="118" y="66"/>
                        <a:pt x="114" y="67"/>
                      </a:cubicBezTo>
                      <a:cubicBezTo>
                        <a:pt x="57" y="82"/>
                        <a:pt x="22" y="91"/>
                        <a:pt x="22" y="91"/>
                      </a:cubicBezTo>
                      <a:cubicBezTo>
                        <a:pt x="19" y="92"/>
                        <a:pt x="16" y="91"/>
                        <a:pt x="15" y="87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0" y="30"/>
                        <a:pt x="0" y="26"/>
                        <a:pt x="4" y="25"/>
                      </a:cubicBezTo>
                      <a:cubicBezTo>
                        <a:pt x="61" y="10"/>
                        <a:pt x="96" y="1"/>
                        <a:pt x="96" y="1"/>
                      </a:cubicBezTo>
                      <a:cubicBezTo>
                        <a:pt x="100" y="0"/>
                        <a:pt x="104" y="3"/>
                        <a:pt x="105" y="6"/>
                      </a:cubicBezTo>
                      <a:cubicBezTo>
                        <a:pt x="120" y="60"/>
                        <a:pt x="120" y="60"/>
                        <a:pt x="120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2" name="Freeform 171">
                  <a:extLst>
                    <a:ext uri="{FF2B5EF4-FFF2-40B4-BE49-F238E27FC236}">
                      <a16:creationId xmlns:a16="http://schemas.microsoft.com/office/drawing/2014/main" id="{29526EDA-5B8D-F41A-EEBF-CD24C9FF1B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79" y="2957"/>
                  <a:ext cx="127" cy="138"/>
                </a:xfrm>
                <a:custGeom>
                  <a:avLst/>
                  <a:gdLst>
                    <a:gd name="T0" fmla="*/ 74 w 75"/>
                    <a:gd name="T1" fmla="*/ 57 h 82"/>
                    <a:gd name="T2" fmla="*/ 68 w 75"/>
                    <a:gd name="T3" fmla="*/ 64 h 82"/>
                    <a:gd name="T4" fmla="*/ 0 w 75"/>
                    <a:gd name="T5" fmla="*/ 82 h 82"/>
                    <a:gd name="T6" fmla="*/ 59 w 75"/>
                    <a:gd name="T7" fmla="*/ 3 h 82"/>
                    <a:gd name="T8" fmla="*/ 74 w 75"/>
                    <a:gd name="T9" fmla="*/ 57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82">
                      <a:moveTo>
                        <a:pt x="74" y="57"/>
                      </a:moveTo>
                      <a:cubicBezTo>
                        <a:pt x="75" y="61"/>
                        <a:pt x="72" y="63"/>
                        <a:pt x="68" y="64"/>
                      </a:cubicBezTo>
                      <a:cubicBezTo>
                        <a:pt x="11" y="79"/>
                        <a:pt x="0" y="82"/>
                        <a:pt x="0" y="82"/>
                      </a:cubicBezTo>
                      <a:cubicBezTo>
                        <a:pt x="0" y="82"/>
                        <a:pt x="58" y="0"/>
                        <a:pt x="59" y="3"/>
                      </a:cubicBezTo>
                      <a:cubicBezTo>
                        <a:pt x="74" y="57"/>
                        <a:pt x="74" y="57"/>
                        <a:pt x="74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3" name="Freeform 172">
                  <a:extLst>
                    <a:ext uri="{FF2B5EF4-FFF2-40B4-BE49-F238E27FC236}">
                      <a16:creationId xmlns:a16="http://schemas.microsoft.com/office/drawing/2014/main" id="{FF1417C1-5573-9664-8418-514CAB08F2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39" y="3068"/>
                  <a:ext cx="281" cy="176"/>
                </a:xfrm>
                <a:custGeom>
                  <a:avLst/>
                  <a:gdLst>
                    <a:gd name="T0" fmla="*/ 165 w 166"/>
                    <a:gd name="T1" fmla="*/ 60 h 104"/>
                    <a:gd name="T2" fmla="*/ 160 w 166"/>
                    <a:gd name="T3" fmla="*/ 67 h 104"/>
                    <a:gd name="T4" fmla="*/ 22 w 166"/>
                    <a:gd name="T5" fmla="*/ 103 h 104"/>
                    <a:gd name="T6" fmla="*/ 16 w 166"/>
                    <a:gd name="T7" fmla="*/ 99 h 104"/>
                    <a:gd name="T8" fmla="*/ 1 w 166"/>
                    <a:gd name="T9" fmla="*/ 45 h 104"/>
                    <a:gd name="T10" fmla="*/ 4 w 166"/>
                    <a:gd name="T11" fmla="*/ 37 h 104"/>
                    <a:gd name="T12" fmla="*/ 141 w 166"/>
                    <a:gd name="T13" fmla="*/ 1 h 104"/>
                    <a:gd name="T14" fmla="*/ 150 w 166"/>
                    <a:gd name="T15" fmla="*/ 6 h 104"/>
                    <a:gd name="T16" fmla="*/ 165 w 166"/>
                    <a:gd name="T17" fmla="*/ 6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6" h="104">
                      <a:moveTo>
                        <a:pt x="165" y="60"/>
                      </a:moveTo>
                      <a:cubicBezTo>
                        <a:pt x="166" y="64"/>
                        <a:pt x="163" y="66"/>
                        <a:pt x="160" y="67"/>
                      </a:cubicBezTo>
                      <a:cubicBezTo>
                        <a:pt x="102" y="82"/>
                        <a:pt x="22" y="103"/>
                        <a:pt x="22" y="103"/>
                      </a:cubicBezTo>
                      <a:cubicBezTo>
                        <a:pt x="19" y="104"/>
                        <a:pt x="17" y="103"/>
                        <a:pt x="16" y="99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42"/>
                        <a:pt x="0" y="38"/>
                        <a:pt x="4" y="37"/>
                      </a:cubicBezTo>
                      <a:cubicBezTo>
                        <a:pt x="61" y="22"/>
                        <a:pt x="141" y="1"/>
                        <a:pt x="141" y="1"/>
                      </a:cubicBezTo>
                      <a:cubicBezTo>
                        <a:pt x="145" y="0"/>
                        <a:pt x="149" y="3"/>
                        <a:pt x="150" y="6"/>
                      </a:cubicBezTo>
                      <a:cubicBezTo>
                        <a:pt x="165" y="60"/>
                        <a:pt x="165" y="60"/>
                        <a:pt x="165" y="60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4" name="Freeform 173">
                  <a:extLst>
                    <a:ext uri="{FF2B5EF4-FFF2-40B4-BE49-F238E27FC236}">
                      <a16:creationId xmlns:a16="http://schemas.microsoft.com/office/drawing/2014/main" id="{16CF5014-C038-4CD7-6669-099D32A1F28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95" y="3073"/>
                  <a:ext cx="125" cy="139"/>
                </a:xfrm>
                <a:custGeom>
                  <a:avLst/>
                  <a:gdLst>
                    <a:gd name="T0" fmla="*/ 73 w 74"/>
                    <a:gd name="T1" fmla="*/ 57 h 82"/>
                    <a:gd name="T2" fmla="*/ 68 w 74"/>
                    <a:gd name="T3" fmla="*/ 64 h 82"/>
                    <a:gd name="T4" fmla="*/ 0 w 74"/>
                    <a:gd name="T5" fmla="*/ 82 h 82"/>
                    <a:gd name="T6" fmla="*/ 58 w 74"/>
                    <a:gd name="T7" fmla="*/ 3 h 82"/>
                    <a:gd name="T8" fmla="*/ 73 w 74"/>
                    <a:gd name="T9" fmla="*/ 57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82">
                      <a:moveTo>
                        <a:pt x="73" y="57"/>
                      </a:moveTo>
                      <a:cubicBezTo>
                        <a:pt x="74" y="61"/>
                        <a:pt x="71" y="63"/>
                        <a:pt x="68" y="64"/>
                      </a:cubicBezTo>
                      <a:cubicBezTo>
                        <a:pt x="10" y="79"/>
                        <a:pt x="0" y="82"/>
                        <a:pt x="0" y="82"/>
                      </a:cubicBezTo>
                      <a:cubicBezTo>
                        <a:pt x="0" y="82"/>
                        <a:pt x="57" y="0"/>
                        <a:pt x="58" y="3"/>
                      </a:cubicBezTo>
                      <a:cubicBezTo>
                        <a:pt x="73" y="57"/>
                        <a:pt x="73" y="57"/>
                        <a:pt x="73" y="57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5" name="Freeform 174">
                  <a:extLst>
                    <a:ext uri="{FF2B5EF4-FFF2-40B4-BE49-F238E27FC236}">
                      <a16:creationId xmlns:a16="http://schemas.microsoft.com/office/drawing/2014/main" id="{B8348C53-489C-FEC4-8789-96F17029F56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03" y="2433"/>
                  <a:ext cx="146" cy="138"/>
                </a:xfrm>
                <a:custGeom>
                  <a:avLst/>
                  <a:gdLst>
                    <a:gd name="T0" fmla="*/ 85 w 86"/>
                    <a:gd name="T1" fmla="*/ 58 h 81"/>
                    <a:gd name="T2" fmla="*/ 79 w 86"/>
                    <a:gd name="T3" fmla="*/ 65 h 81"/>
                    <a:gd name="T4" fmla="*/ 22 w 86"/>
                    <a:gd name="T5" fmla="*/ 80 h 81"/>
                    <a:gd name="T6" fmla="*/ 16 w 86"/>
                    <a:gd name="T7" fmla="*/ 76 h 81"/>
                    <a:gd name="T8" fmla="*/ 1 w 86"/>
                    <a:gd name="T9" fmla="*/ 24 h 81"/>
                    <a:gd name="T10" fmla="*/ 5 w 86"/>
                    <a:gd name="T11" fmla="*/ 16 h 81"/>
                    <a:gd name="T12" fmla="*/ 62 w 86"/>
                    <a:gd name="T13" fmla="*/ 1 h 81"/>
                    <a:gd name="T14" fmla="*/ 71 w 86"/>
                    <a:gd name="T15" fmla="*/ 6 h 81"/>
                    <a:gd name="T16" fmla="*/ 85 w 86"/>
                    <a:gd name="T17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81">
                      <a:moveTo>
                        <a:pt x="85" y="58"/>
                      </a:moveTo>
                      <a:cubicBezTo>
                        <a:pt x="86" y="61"/>
                        <a:pt x="83" y="64"/>
                        <a:pt x="79" y="65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19" y="81"/>
                        <a:pt x="17" y="79"/>
                        <a:pt x="16" y="76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1" y="17"/>
                        <a:pt x="5" y="16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70" y="2"/>
                        <a:pt x="71" y="6"/>
                      </a:cubicBezTo>
                      <a:cubicBezTo>
                        <a:pt x="85" y="58"/>
                        <a:pt x="85" y="58"/>
                        <a:pt x="85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6" name="Freeform 175">
                  <a:extLst>
                    <a:ext uri="{FF2B5EF4-FFF2-40B4-BE49-F238E27FC236}">
                      <a16:creationId xmlns:a16="http://schemas.microsoft.com/office/drawing/2014/main" id="{3A36D17A-D742-1BC9-94C1-3A3EE8AD8B0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35" y="2437"/>
                  <a:ext cx="114" cy="134"/>
                </a:xfrm>
                <a:custGeom>
                  <a:avLst/>
                  <a:gdLst>
                    <a:gd name="T0" fmla="*/ 66 w 67"/>
                    <a:gd name="T1" fmla="*/ 56 h 79"/>
                    <a:gd name="T2" fmla="*/ 61 w 67"/>
                    <a:gd name="T3" fmla="*/ 63 h 79"/>
                    <a:gd name="T4" fmla="*/ 3 w 67"/>
                    <a:gd name="T5" fmla="*/ 78 h 79"/>
                    <a:gd name="T6" fmla="*/ 52 w 67"/>
                    <a:gd name="T7" fmla="*/ 4 h 79"/>
                    <a:gd name="T8" fmla="*/ 66 w 67"/>
                    <a:gd name="T9" fmla="*/ 5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9">
                      <a:moveTo>
                        <a:pt x="66" y="56"/>
                      </a:moveTo>
                      <a:cubicBezTo>
                        <a:pt x="67" y="59"/>
                        <a:pt x="64" y="62"/>
                        <a:pt x="61" y="63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0" y="79"/>
                        <a:pt x="51" y="0"/>
                        <a:pt x="52" y="4"/>
                      </a:cubicBezTo>
                      <a:cubicBezTo>
                        <a:pt x="66" y="56"/>
                        <a:pt x="66" y="56"/>
                        <a:pt x="66" y="56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7" name="Freeform 176">
                  <a:extLst>
                    <a:ext uri="{FF2B5EF4-FFF2-40B4-BE49-F238E27FC236}">
                      <a16:creationId xmlns:a16="http://schemas.microsoft.com/office/drawing/2014/main" id="{B0778C85-F8B8-3B70-6C5F-0D1C79D1AC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47" y="2396"/>
                  <a:ext cx="142" cy="137"/>
                </a:xfrm>
                <a:custGeom>
                  <a:avLst/>
                  <a:gdLst>
                    <a:gd name="T0" fmla="*/ 84 w 84"/>
                    <a:gd name="T1" fmla="*/ 58 h 81"/>
                    <a:gd name="T2" fmla="*/ 78 w 84"/>
                    <a:gd name="T3" fmla="*/ 65 h 81"/>
                    <a:gd name="T4" fmla="*/ 21 w 84"/>
                    <a:gd name="T5" fmla="*/ 80 h 81"/>
                    <a:gd name="T6" fmla="*/ 15 w 84"/>
                    <a:gd name="T7" fmla="*/ 76 h 81"/>
                    <a:gd name="T8" fmla="*/ 1 w 84"/>
                    <a:gd name="T9" fmla="*/ 24 h 81"/>
                    <a:gd name="T10" fmla="*/ 4 w 84"/>
                    <a:gd name="T11" fmla="*/ 16 h 81"/>
                    <a:gd name="T12" fmla="*/ 60 w 84"/>
                    <a:gd name="T13" fmla="*/ 1 h 81"/>
                    <a:gd name="T14" fmla="*/ 69 w 84"/>
                    <a:gd name="T15" fmla="*/ 6 h 81"/>
                    <a:gd name="T16" fmla="*/ 84 w 84"/>
                    <a:gd name="T17" fmla="*/ 5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1">
                      <a:moveTo>
                        <a:pt x="84" y="58"/>
                      </a:moveTo>
                      <a:cubicBezTo>
                        <a:pt x="84" y="62"/>
                        <a:pt x="81" y="64"/>
                        <a:pt x="78" y="65"/>
                      </a:cubicBezTo>
                      <a:cubicBezTo>
                        <a:pt x="21" y="80"/>
                        <a:pt x="21" y="80"/>
                        <a:pt x="21" y="80"/>
                      </a:cubicBezTo>
                      <a:cubicBezTo>
                        <a:pt x="18" y="81"/>
                        <a:pt x="16" y="80"/>
                        <a:pt x="15" y="76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1"/>
                        <a:pt x="0" y="17"/>
                        <a:pt x="4" y="16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4" y="0"/>
                        <a:pt x="68" y="3"/>
                        <a:pt x="69" y="6"/>
                      </a:cubicBezTo>
                      <a:cubicBezTo>
                        <a:pt x="84" y="58"/>
                        <a:pt x="84" y="58"/>
                        <a:pt x="84" y="58"/>
                      </a:cubicBezTo>
                    </a:path>
                  </a:pathLst>
                </a:custGeom>
                <a:solidFill>
                  <a:srgbClr val="2828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8" name="Freeform 177">
                  <a:extLst>
                    <a:ext uri="{FF2B5EF4-FFF2-40B4-BE49-F238E27FC236}">
                      <a16:creationId xmlns:a16="http://schemas.microsoft.com/office/drawing/2014/main" id="{B8ABA9C7-CEAD-BA28-EF4B-470EEDA3D0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77" y="2401"/>
                  <a:ext cx="112" cy="132"/>
                </a:xfrm>
                <a:custGeom>
                  <a:avLst/>
                  <a:gdLst>
                    <a:gd name="T0" fmla="*/ 66 w 66"/>
                    <a:gd name="T1" fmla="*/ 55 h 78"/>
                    <a:gd name="T2" fmla="*/ 60 w 66"/>
                    <a:gd name="T3" fmla="*/ 62 h 78"/>
                    <a:gd name="T4" fmla="*/ 3 w 66"/>
                    <a:gd name="T5" fmla="*/ 77 h 78"/>
                    <a:gd name="T6" fmla="*/ 51 w 66"/>
                    <a:gd name="T7" fmla="*/ 3 h 78"/>
                    <a:gd name="T8" fmla="*/ 66 w 66"/>
                    <a:gd name="T9" fmla="*/ 5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78">
                      <a:moveTo>
                        <a:pt x="66" y="55"/>
                      </a:moveTo>
                      <a:cubicBezTo>
                        <a:pt x="66" y="59"/>
                        <a:pt x="63" y="61"/>
                        <a:pt x="60" y="62"/>
                      </a:cubicBezTo>
                      <a:cubicBezTo>
                        <a:pt x="3" y="77"/>
                        <a:pt x="3" y="77"/>
                        <a:pt x="3" y="77"/>
                      </a:cubicBezTo>
                      <a:cubicBezTo>
                        <a:pt x="0" y="78"/>
                        <a:pt x="50" y="0"/>
                        <a:pt x="51" y="3"/>
                      </a:cubicBezTo>
                      <a:cubicBezTo>
                        <a:pt x="66" y="55"/>
                        <a:pt x="66" y="55"/>
                        <a:pt x="66" y="55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9" name="Freeform 178">
                  <a:extLst>
                    <a:ext uri="{FF2B5EF4-FFF2-40B4-BE49-F238E27FC236}">
                      <a16:creationId xmlns:a16="http://schemas.microsoft.com/office/drawing/2014/main" id="{9F65448F-DD09-FB14-768C-C5EB841C11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96" y="1929"/>
                  <a:ext cx="210" cy="151"/>
                </a:xfrm>
                <a:custGeom>
                  <a:avLst/>
                  <a:gdLst>
                    <a:gd name="T0" fmla="*/ 26 w 124"/>
                    <a:gd name="T1" fmla="*/ 86 h 89"/>
                    <a:gd name="T2" fmla="*/ 28 w 124"/>
                    <a:gd name="T3" fmla="*/ 86 h 89"/>
                    <a:gd name="T4" fmla="*/ 6 w 124"/>
                    <a:gd name="T5" fmla="*/ 5 h 89"/>
                    <a:gd name="T6" fmla="*/ 116 w 124"/>
                    <a:gd name="T7" fmla="*/ 18 h 89"/>
                    <a:gd name="T8" fmla="*/ 25 w 124"/>
                    <a:gd name="T9" fmla="*/ 84 h 89"/>
                    <a:gd name="T10" fmla="*/ 26 w 124"/>
                    <a:gd name="T11" fmla="*/ 86 h 89"/>
                    <a:gd name="T12" fmla="*/ 28 w 124"/>
                    <a:gd name="T13" fmla="*/ 86 h 89"/>
                    <a:gd name="T14" fmla="*/ 26 w 124"/>
                    <a:gd name="T15" fmla="*/ 86 h 89"/>
                    <a:gd name="T16" fmla="*/ 27 w 124"/>
                    <a:gd name="T17" fmla="*/ 88 h 89"/>
                    <a:gd name="T18" fmla="*/ 123 w 124"/>
                    <a:gd name="T19" fmla="*/ 18 h 89"/>
                    <a:gd name="T20" fmla="*/ 124 w 124"/>
                    <a:gd name="T21" fmla="*/ 15 h 89"/>
                    <a:gd name="T22" fmla="*/ 122 w 124"/>
                    <a:gd name="T23" fmla="*/ 14 h 89"/>
                    <a:gd name="T24" fmla="*/ 3 w 124"/>
                    <a:gd name="T25" fmla="*/ 0 h 89"/>
                    <a:gd name="T26" fmla="*/ 1 w 124"/>
                    <a:gd name="T27" fmla="*/ 0 h 89"/>
                    <a:gd name="T28" fmla="*/ 1 w 124"/>
                    <a:gd name="T29" fmla="*/ 2 h 89"/>
                    <a:gd name="T30" fmla="*/ 24 w 124"/>
                    <a:gd name="T31" fmla="*/ 87 h 89"/>
                    <a:gd name="T32" fmla="*/ 25 w 124"/>
                    <a:gd name="T33" fmla="*/ 88 h 89"/>
                    <a:gd name="T34" fmla="*/ 27 w 124"/>
                    <a:gd name="T35" fmla="*/ 88 h 89"/>
                    <a:gd name="T36" fmla="*/ 26 w 124"/>
                    <a:gd name="T37" fmla="*/ 8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4" h="89">
                      <a:moveTo>
                        <a:pt x="26" y="86"/>
                      </a:move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16" y="18"/>
                        <a:pt x="116" y="18"/>
                        <a:pt x="116" y="18"/>
                      </a:cubicBezTo>
                      <a:cubicBezTo>
                        <a:pt x="25" y="84"/>
                        <a:pt x="25" y="84"/>
                        <a:pt x="25" y="84"/>
                      </a:cubicBezTo>
                      <a:cubicBezTo>
                        <a:pt x="26" y="86"/>
                        <a:pt x="26" y="86"/>
                        <a:pt x="26" y="86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6" y="86"/>
                        <a:pt x="26" y="86"/>
                        <a:pt x="26" y="86"/>
                      </a:cubicBezTo>
                      <a:cubicBezTo>
                        <a:pt x="27" y="88"/>
                        <a:pt x="27" y="88"/>
                        <a:pt x="27" y="88"/>
                      </a:cubicBezTo>
                      <a:cubicBezTo>
                        <a:pt x="123" y="18"/>
                        <a:pt x="123" y="18"/>
                        <a:pt x="123" y="18"/>
                      </a:cubicBezTo>
                      <a:cubicBezTo>
                        <a:pt x="124" y="17"/>
                        <a:pt x="124" y="16"/>
                        <a:pt x="124" y="15"/>
                      </a:cubicBezTo>
                      <a:cubicBezTo>
                        <a:pt x="124" y="14"/>
                        <a:pt x="123" y="14"/>
                        <a:pt x="122" y="14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4" y="87"/>
                        <a:pt x="24" y="88"/>
                        <a:pt x="25" y="88"/>
                      </a:cubicBezTo>
                      <a:cubicBezTo>
                        <a:pt x="26" y="89"/>
                        <a:pt x="27" y="88"/>
                        <a:pt x="27" y="88"/>
                      </a:cubicBezTo>
                      <a:cubicBezTo>
                        <a:pt x="26" y="86"/>
                        <a:pt x="26" y="86"/>
                        <a:pt x="26" y="86"/>
                      </a:cubicBezTo>
                    </a:path>
                  </a:pathLst>
                </a:custGeom>
                <a:solidFill>
                  <a:srgbClr val="D0D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0" name="Freeform 179">
                  <a:extLst>
                    <a:ext uri="{FF2B5EF4-FFF2-40B4-BE49-F238E27FC236}">
                      <a16:creationId xmlns:a16="http://schemas.microsoft.com/office/drawing/2014/main" id="{141A578F-CC5B-F319-CFCE-5617CD4D07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82" y="1936"/>
                  <a:ext cx="2134" cy="604"/>
                </a:xfrm>
                <a:custGeom>
                  <a:avLst/>
                  <a:gdLst>
                    <a:gd name="T0" fmla="*/ 1249 w 1261"/>
                    <a:gd name="T1" fmla="*/ 39 h 357"/>
                    <a:gd name="T2" fmla="*/ 1261 w 1261"/>
                    <a:gd name="T3" fmla="*/ 4 h 357"/>
                    <a:gd name="T4" fmla="*/ 1260 w 1261"/>
                    <a:gd name="T5" fmla="*/ 1 h 357"/>
                    <a:gd name="T6" fmla="*/ 1258 w 1261"/>
                    <a:gd name="T7" fmla="*/ 1 h 357"/>
                    <a:gd name="T8" fmla="*/ 2 w 1261"/>
                    <a:gd name="T9" fmla="*/ 328 h 357"/>
                    <a:gd name="T10" fmla="*/ 0 w 1261"/>
                    <a:gd name="T11" fmla="*/ 330 h 357"/>
                    <a:gd name="T12" fmla="*/ 1 w 1261"/>
                    <a:gd name="T13" fmla="*/ 332 h 357"/>
                    <a:gd name="T14" fmla="*/ 33 w 1261"/>
                    <a:gd name="T15" fmla="*/ 356 h 357"/>
                    <a:gd name="T16" fmla="*/ 35 w 1261"/>
                    <a:gd name="T17" fmla="*/ 357 h 357"/>
                    <a:gd name="T18" fmla="*/ 1247 w 1261"/>
                    <a:gd name="T19" fmla="*/ 41 h 357"/>
                    <a:gd name="T20" fmla="*/ 1246 w 1261"/>
                    <a:gd name="T21" fmla="*/ 36 h 357"/>
                    <a:gd name="T22" fmla="*/ 35 w 1261"/>
                    <a:gd name="T23" fmla="*/ 352 h 357"/>
                    <a:gd name="T24" fmla="*/ 7 w 1261"/>
                    <a:gd name="T25" fmla="*/ 331 h 357"/>
                    <a:gd name="T26" fmla="*/ 1255 w 1261"/>
                    <a:gd name="T27" fmla="*/ 6 h 357"/>
                    <a:gd name="T28" fmla="*/ 1245 w 1261"/>
                    <a:gd name="T29" fmla="*/ 38 h 357"/>
                    <a:gd name="T30" fmla="*/ 1249 w 1261"/>
                    <a:gd name="T31" fmla="*/ 39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61" h="357">
                      <a:moveTo>
                        <a:pt x="1249" y="39"/>
                      </a:moveTo>
                      <a:cubicBezTo>
                        <a:pt x="1261" y="4"/>
                        <a:pt x="1261" y="4"/>
                        <a:pt x="1261" y="4"/>
                      </a:cubicBezTo>
                      <a:cubicBezTo>
                        <a:pt x="1261" y="3"/>
                        <a:pt x="1261" y="2"/>
                        <a:pt x="1260" y="1"/>
                      </a:cubicBezTo>
                      <a:cubicBezTo>
                        <a:pt x="1260" y="1"/>
                        <a:pt x="1259" y="0"/>
                        <a:pt x="1258" y="1"/>
                      </a:cubicBezTo>
                      <a:cubicBezTo>
                        <a:pt x="2" y="328"/>
                        <a:pt x="2" y="328"/>
                        <a:pt x="2" y="328"/>
                      </a:cubicBezTo>
                      <a:cubicBezTo>
                        <a:pt x="1" y="328"/>
                        <a:pt x="0" y="329"/>
                        <a:pt x="0" y="330"/>
                      </a:cubicBezTo>
                      <a:cubicBezTo>
                        <a:pt x="0" y="331"/>
                        <a:pt x="0" y="332"/>
                        <a:pt x="1" y="332"/>
                      </a:cubicBezTo>
                      <a:cubicBezTo>
                        <a:pt x="33" y="356"/>
                        <a:pt x="33" y="356"/>
                        <a:pt x="33" y="356"/>
                      </a:cubicBezTo>
                      <a:cubicBezTo>
                        <a:pt x="33" y="357"/>
                        <a:pt x="34" y="357"/>
                        <a:pt x="35" y="357"/>
                      </a:cubicBezTo>
                      <a:cubicBezTo>
                        <a:pt x="1247" y="41"/>
                        <a:pt x="1247" y="41"/>
                        <a:pt x="1247" y="41"/>
                      </a:cubicBezTo>
                      <a:cubicBezTo>
                        <a:pt x="1246" y="36"/>
                        <a:pt x="1246" y="36"/>
                        <a:pt x="1246" y="36"/>
                      </a:cubicBezTo>
                      <a:cubicBezTo>
                        <a:pt x="35" y="352"/>
                        <a:pt x="35" y="352"/>
                        <a:pt x="35" y="352"/>
                      </a:cubicBezTo>
                      <a:cubicBezTo>
                        <a:pt x="7" y="331"/>
                        <a:pt x="7" y="331"/>
                        <a:pt x="7" y="331"/>
                      </a:cubicBezTo>
                      <a:cubicBezTo>
                        <a:pt x="1255" y="6"/>
                        <a:pt x="1255" y="6"/>
                        <a:pt x="1255" y="6"/>
                      </a:cubicBezTo>
                      <a:cubicBezTo>
                        <a:pt x="1245" y="38"/>
                        <a:pt x="1245" y="38"/>
                        <a:pt x="1245" y="38"/>
                      </a:cubicBezTo>
                      <a:cubicBezTo>
                        <a:pt x="1249" y="39"/>
                        <a:pt x="1249" y="39"/>
                        <a:pt x="1249" y="39"/>
                      </a:cubicBezTo>
                    </a:path>
                  </a:pathLst>
                </a:custGeom>
                <a:solidFill>
                  <a:srgbClr val="D0D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1" name="Freeform 180">
                  <a:extLst>
                    <a:ext uri="{FF2B5EF4-FFF2-40B4-BE49-F238E27FC236}">
                      <a16:creationId xmlns:a16="http://schemas.microsoft.com/office/drawing/2014/main" id="{B4BEBA39-181B-E778-AEBD-5F879FA9CC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99" y="1243"/>
                  <a:ext cx="3193" cy="882"/>
                </a:xfrm>
                <a:custGeom>
                  <a:avLst/>
                  <a:gdLst>
                    <a:gd name="T0" fmla="*/ 1882 w 1886"/>
                    <a:gd name="T1" fmla="*/ 16 h 521"/>
                    <a:gd name="T2" fmla="*/ 1855 w 1886"/>
                    <a:gd name="T3" fmla="*/ 3 h 521"/>
                    <a:gd name="T4" fmla="*/ 19 w 1886"/>
                    <a:gd name="T5" fmla="*/ 482 h 521"/>
                    <a:gd name="T6" fmla="*/ 2 w 1886"/>
                    <a:gd name="T7" fmla="*/ 506 h 521"/>
                    <a:gd name="T8" fmla="*/ 6 w 1886"/>
                    <a:gd name="T9" fmla="*/ 519 h 521"/>
                    <a:gd name="T10" fmla="*/ 6 w 1886"/>
                    <a:gd name="T11" fmla="*/ 521 h 521"/>
                    <a:gd name="T12" fmla="*/ 24 w 1886"/>
                    <a:gd name="T13" fmla="*/ 506 h 521"/>
                    <a:gd name="T14" fmla="*/ 1860 w 1886"/>
                    <a:gd name="T15" fmla="*/ 27 h 521"/>
                    <a:gd name="T16" fmla="*/ 1885 w 1886"/>
                    <a:gd name="T17" fmla="*/ 31 h 521"/>
                    <a:gd name="T18" fmla="*/ 1886 w 1886"/>
                    <a:gd name="T19" fmla="*/ 29 h 521"/>
                    <a:gd name="T20" fmla="*/ 1882 w 1886"/>
                    <a:gd name="T21" fmla="*/ 16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86" h="521">
                      <a:moveTo>
                        <a:pt x="1882" y="16"/>
                      </a:moveTo>
                      <a:cubicBezTo>
                        <a:pt x="1880" y="6"/>
                        <a:pt x="1867" y="0"/>
                        <a:pt x="1855" y="3"/>
                      </a:cubicBezTo>
                      <a:cubicBezTo>
                        <a:pt x="19" y="482"/>
                        <a:pt x="19" y="482"/>
                        <a:pt x="19" y="482"/>
                      </a:cubicBezTo>
                      <a:cubicBezTo>
                        <a:pt x="7" y="485"/>
                        <a:pt x="0" y="496"/>
                        <a:pt x="2" y="506"/>
                      </a:cubicBezTo>
                      <a:cubicBezTo>
                        <a:pt x="6" y="519"/>
                        <a:pt x="6" y="519"/>
                        <a:pt x="6" y="519"/>
                      </a:cubicBezTo>
                      <a:cubicBezTo>
                        <a:pt x="6" y="521"/>
                        <a:pt x="6" y="521"/>
                        <a:pt x="6" y="521"/>
                      </a:cubicBezTo>
                      <a:cubicBezTo>
                        <a:pt x="7" y="514"/>
                        <a:pt x="15" y="508"/>
                        <a:pt x="24" y="506"/>
                      </a:cubicBezTo>
                      <a:cubicBezTo>
                        <a:pt x="1860" y="27"/>
                        <a:pt x="1860" y="27"/>
                        <a:pt x="1860" y="27"/>
                      </a:cubicBezTo>
                      <a:cubicBezTo>
                        <a:pt x="1868" y="25"/>
                        <a:pt x="1881" y="25"/>
                        <a:pt x="1885" y="31"/>
                      </a:cubicBezTo>
                      <a:cubicBezTo>
                        <a:pt x="1886" y="29"/>
                        <a:pt x="1886" y="29"/>
                        <a:pt x="1886" y="29"/>
                      </a:cubicBezTo>
                      <a:cubicBezTo>
                        <a:pt x="1882" y="16"/>
                        <a:pt x="1882" y="16"/>
                        <a:pt x="1882" y="16"/>
                      </a:cubicBezTo>
                    </a:path>
                  </a:pathLst>
                </a:custGeom>
                <a:solidFill>
                  <a:srgbClr val="ECF0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2" name="Freeform 181">
                  <a:extLst>
                    <a:ext uri="{FF2B5EF4-FFF2-40B4-BE49-F238E27FC236}">
                      <a16:creationId xmlns:a16="http://schemas.microsoft.com/office/drawing/2014/main" id="{3685019E-CC84-72E3-51A6-A5F4F694B9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98" y="1243"/>
                  <a:ext cx="3199" cy="886"/>
                </a:xfrm>
                <a:custGeom>
                  <a:avLst/>
                  <a:gdLst>
                    <a:gd name="T0" fmla="*/ 1886 w 1890"/>
                    <a:gd name="T1" fmla="*/ 15 h 523"/>
                    <a:gd name="T2" fmla="*/ 1877 w 1890"/>
                    <a:gd name="T3" fmla="*/ 4 h 523"/>
                    <a:gd name="T4" fmla="*/ 1863 w 1890"/>
                    <a:gd name="T5" fmla="*/ 0 h 523"/>
                    <a:gd name="T6" fmla="*/ 1855 w 1890"/>
                    <a:gd name="T7" fmla="*/ 1 h 523"/>
                    <a:gd name="T8" fmla="*/ 1855 w 1890"/>
                    <a:gd name="T9" fmla="*/ 1 h 523"/>
                    <a:gd name="T10" fmla="*/ 19 w 1890"/>
                    <a:gd name="T11" fmla="*/ 480 h 523"/>
                    <a:gd name="T12" fmla="*/ 19 w 1890"/>
                    <a:gd name="T13" fmla="*/ 480 h 523"/>
                    <a:gd name="T14" fmla="*/ 0 w 1890"/>
                    <a:gd name="T15" fmla="*/ 502 h 523"/>
                    <a:gd name="T16" fmla="*/ 1 w 1890"/>
                    <a:gd name="T17" fmla="*/ 507 h 523"/>
                    <a:gd name="T18" fmla="*/ 1 w 1890"/>
                    <a:gd name="T19" fmla="*/ 507 h 523"/>
                    <a:gd name="T20" fmla="*/ 5 w 1890"/>
                    <a:gd name="T21" fmla="*/ 520 h 523"/>
                    <a:gd name="T22" fmla="*/ 7 w 1890"/>
                    <a:gd name="T23" fmla="*/ 519 h 523"/>
                    <a:gd name="T24" fmla="*/ 5 w 1890"/>
                    <a:gd name="T25" fmla="*/ 520 h 523"/>
                    <a:gd name="T26" fmla="*/ 5 w 1890"/>
                    <a:gd name="T27" fmla="*/ 522 h 523"/>
                    <a:gd name="T28" fmla="*/ 8 w 1890"/>
                    <a:gd name="T29" fmla="*/ 523 h 523"/>
                    <a:gd name="T30" fmla="*/ 10 w 1890"/>
                    <a:gd name="T31" fmla="*/ 521 h 523"/>
                    <a:gd name="T32" fmla="*/ 15 w 1890"/>
                    <a:gd name="T33" fmla="*/ 513 h 523"/>
                    <a:gd name="T34" fmla="*/ 25 w 1890"/>
                    <a:gd name="T35" fmla="*/ 508 h 523"/>
                    <a:gd name="T36" fmla="*/ 1861 w 1890"/>
                    <a:gd name="T37" fmla="*/ 29 h 523"/>
                    <a:gd name="T38" fmla="*/ 1861 w 1890"/>
                    <a:gd name="T39" fmla="*/ 29 h 523"/>
                    <a:gd name="T40" fmla="*/ 1871 w 1890"/>
                    <a:gd name="T41" fmla="*/ 28 h 523"/>
                    <a:gd name="T42" fmla="*/ 1879 w 1890"/>
                    <a:gd name="T43" fmla="*/ 29 h 523"/>
                    <a:gd name="T44" fmla="*/ 1884 w 1890"/>
                    <a:gd name="T45" fmla="*/ 33 h 523"/>
                    <a:gd name="T46" fmla="*/ 1886 w 1890"/>
                    <a:gd name="T47" fmla="*/ 34 h 523"/>
                    <a:gd name="T48" fmla="*/ 1888 w 1890"/>
                    <a:gd name="T49" fmla="*/ 33 h 523"/>
                    <a:gd name="T50" fmla="*/ 1889 w 1890"/>
                    <a:gd name="T51" fmla="*/ 30 h 523"/>
                    <a:gd name="T52" fmla="*/ 1889 w 1890"/>
                    <a:gd name="T53" fmla="*/ 29 h 523"/>
                    <a:gd name="T54" fmla="*/ 1886 w 1890"/>
                    <a:gd name="T55" fmla="*/ 15 h 523"/>
                    <a:gd name="T56" fmla="*/ 1881 w 1890"/>
                    <a:gd name="T57" fmla="*/ 16 h 523"/>
                    <a:gd name="T58" fmla="*/ 1882 w 1890"/>
                    <a:gd name="T59" fmla="*/ 18 h 523"/>
                    <a:gd name="T60" fmla="*/ 1885 w 1890"/>
                    <a:gd name="T61" fmla="*/ 30 h 523"/>
                    <a:gd name="T62" fmla="*/ 1887 w 1890"/>
                    <a:gd name="T63" fmla="*/ 29 h 523"/>
                    <a:gd name="T64" fmla="*/ 1885 w 1890"/>
                    <a:gd name="T65" fmla="*/ 28 h 523"/>
                    <a:gd name="T66" fmla="*/ 1884 w 1890"/>
                    <a:gd name="T67" fmla="*/ 30 h 523"/>
                    <a:gd name="T68" fmla="*/ 1886 w 1890"/>
                    <a:gd name="T69" fmla="*/ 31 h 523"/>
                    <a:gd name="T70" fmla="*/ 1888 w 1890"/>
                    <a:gd name="T71" fmla="*/ 30 h 523"/>
                    <a:gd name="T72" fmla="*/ 1881 w 1890"/>
                    <a:gd name="T73" fmla="*/ 25 h 523"/>
                    <a:gd name="T74" fmla="*/ 1871 w 1890"/>
                    <a:gd name="T75" fmla="*/ 24 h 523"/>
                    <a:gd name="T76" fmla="*/ 1860 w 1890"/>
                    <a:gd name="T77" fmla="*/ 25 h 523"/>
                    <a:gd name="T78" fmla="*/ 1860 w 1890"/>
                    <a:gd name="T79" fmla="*/ 25 h 523"/>
                    <a:gd name="T80" fmla="*/ 24 w 1890"/>
                    <a:gd name="T81" fmla="*/ 504 h 523"/>
                    <a:gd name="T82" fmla="*/ 12 w 1890"/>
                    <a:gd name="T83" fmla="*/ 510 h 523"/>
                    <a:gd name="T84" fmla="*/ 5 w 1890"/>
                    <a:gd name="T85" fmla="*/ 521 h 523"/>
                    <a:gd name="T86" fmla="*/ 7 w 1890"/>
                    <a:gd name="T87" fmla="*/ 521 h 523"/>
                    <a:gd name="T88" fmla="*/ 10 w 1890"/>
                    <a:gd name="T89" fmla="*/ 521 h 523"/>
                    <a:gd name="T90" fmla="*/ 9 w 1890"/>
                    <a:gd name="T91" fmla="*/ 519 h 523"/>
                    <a:gd name="T92" fmla="*/ 9 w 1890"/>
                    <a:gd name="T93" fmla="*/ 519 h 523"/>
                    <a:gd name="T94" fmla="*/ 6 w 1890"/>
                    <a:gd name="T95" fmla="*/ 505 h 523"/>
                    <a:gd name="T96" fmla="*/ 6 w 1890"/>
                    <a:gd name="T97" fmla="*/ 505 h 523"/>
                    <a:gd name="T98" fmla="*/ 5 w 1890"/>
                    <a:gd name="T99" fmla="*/ 502 h 523"/>
                    <a:gd name="T100" fmla="*/ 21 w 1890"/>
                    <a:gd name="T101" fmla="*/ 484 h 523"/>
                    <a:gd name="T102" fmla="*/ 21 w 1890"/>
                    <a:gd name="T103" fmla="*/ 484 h 523"/>
                    <a:gd name="T104" fmla="*/ 1856 w 1890"/>
                    <a:gd name="T105" fmla="*/ 5 h 523"/>
                    <a:gd name="T106" fmla="*/ 1856 w 1890"/>
                    <a:gd name="T107" fmla="*/ 5 h 523"/>
                    <a:gd name="T108" fmla="*/ 1863 w 1890"/>
                    <a:gd name="T109" fmla="*/ 5 h 523"/>
                    <a:gd name="T110" fmla="*/ 1875 w 1890"/>
                    <a:gd name="T111" fmla="*/ 8 h 523"/>
                    <a:gd name="T112" fmla="*/ 1881 w 1890"/>
                    <a:gd name="T113" fmla="*/ 16 h 523"/>
                    <a:gd name="T114" fmla="*/ 1886 w 1890"/>
                    <a:gd name="T115" fmla="*/ 15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90" h="523">
                      <a:moveTo>
                        <a:pt x="1886" y="15"/>
                      </a:moveTo>
                      <a:cubicBezTo>
                        <a:pt x="1884" y="11"/>
                        <a:pt x="1881" y="7"/>
                        <a:pt x="1877" y="4"/>
                      </a:cubicBezTo>
                      <a:cubicBezTo>
                        <a:pt x="1873" y="2"/>
                        <a:pt x="1868" y="0"/>
                        <a:pt x="1863" y="0"/>
                      </a:cubicBezTo>
                      <a:cubicBezTo>
                        <a:pt x="1860" y="0"/>
                        <a:pt x="1858" y="0"/>
                        <a:pt x="1855" y="1"/>
                      </a:cubicBezTo>
                      <a:cubicBezTo>
                        <a:pt x="1855" y="1"/>
                        <a:pt x="1855" y="1"/>
                        <a:pt x="1855" y="1"/>
                      </a:cubicBezTo>
                      <a:cubicBezTo>
                        <a:pt x="19" y="480"/>
                        <a:pt x="19" y="480"/>
                        <a:pt x="19" y="480"/>
                      </a:cubicBezTo>
                      <a:cubicBezTo>
                        <a:pt x="19" y="480"/>
                        <a:pt x="19" y="480"/>
                        <a:pt x="19" y="480"/>
                      </a:cubicBezTo>
                      <a:cubicBezTo>
                        <a:pt x="8" y="483"/>
                        <a:pt x="1" y="492"/>
                        <a:pt x="0" y="502"/>
                      </a:cubicBezTo>
                      <a:cubicBezTo>
                        <a:pt x="0" y="503"/>
                        <a:pt x="1" y="505"/>
                        <a:pt x="1" y="507"/>
                      </a:cubicBezTo>
                      <a:cubicBezTo>
                        <a:pt x="1" y="507"/>
                        <a:pt x="1" y="507"/>
                        <a:pt x="1" y="507"/>
                      </a:cubicBezTo>
                      <a:cubicBezTo>
                        <a:pt x="5" y="520"/>
                        <a:pt x="5" y="520"/>
                        <a:pt x="5" y="520"/>
                      </a:cubicBezTo>
                      <a:cubicBezTo>
                        <a:pt x="7" y="519"/>
                        <a:pt x="7" y="519"/>
                        <a:pt x="7" y="519"/>
                      </a:cubicBezTo>
                      <a:cubicBezTo>
                        <a:pt x="5" y="520"/>
                        <a:pt x="5" y="520"/>
                        <a:pt x="5" y="520"/>
                      </a:cubicBezTo>
                      <a:cubicBezTo>
                        <a:pt x="5" y="522"/>
                        <a:pt x="5" y="522"/>
                        <a:pt x="5" y="522"/>
                      </a:cubicBezTo>
                      <a:cubicBezTo>
                        <a:pt x="5" y="523"/>
                        <a:pt x="6" y="523"/>
                        <a:pt x="8" y="523"/>
                      </a:cubicBezTo>
                      <a:cubicBezTo>
                        <a:pt x="9" y="523"/>
                        <a:pt x="10" y="522"/>
                        <a:pt x="10" y="521"/>
                      </a:cubicBezTo>
                      <a:cubicBezTo>
                        <a:pt x="10" y="518"/>
                        <a:pt x="12" y="516"/>
                        <a:pt x="15" y="513"/>
                      </a:cubicBezTo>
                      <a:cubicBezTo>
                        <a:pt x="17" y="511"/>
                        <a:pt x="21" y="509"/>
                        <a:pt x="25" y="508"/>
                      </a:cubicBezTo>
                      <a:cubicBezTo>
                        <a:pt x="1861" y="29"/>
                        <a:pt x="1861" y="29"/>
                        <a:pt x="1861" y="29"/>
                      </a:cubicBezTo>
                      <a:cubicBezTo>
                        <a:pt x="1861" y="29"/>
                        <a:pt x="1861" y="29"/>
                        <a:pt x="1861" y="29"/>
                      </a:cubicBezTo>
                      <a:cubicBezTo>
                        <a:pt x="1864" y="29"/>
                        <a:pt x="1868" y="28"/>
                        <a:pt x="1871" y="28"/>
                      </a:cubicBezTo>
                      <a:cubicBezTo>
                        <a:pt x="1874" y="28"/>
                        <a:pt x="1877" y="29"/>
                        <a:pt x="1879" y="29"/>
                      </a:cubicBezTo>
                      <a:cubicBezTo>
                        <a:pt x="1882" y="30"/>
                        <a:pt x="1883" y="31"/>
                        <a:pt x="1884" y="33"/>
                      </a:cubicBezTo>
                      <a:cubicBezTo>
                        <a:pt x="1884" y="33"/>
                        <a:pt x="1885" y="34"/>
                        <a:pt x="1886" y="34"/>
                      </a:cubicBezTo>
                      <a:cubicBezTo>
                        <a:pt x="1887" y="34"/>
                        <a:pt x="1888" y="33"/>
                        <a:pt x="1888" y="33"/>
                      </a:cubicBezTo>
                      <a:cubicBezTo>
                        <a:pt x="1889" y="30"/>
                        <a:pt x="1889" y="30"/>
                        <a:pt x="1889" y="30"/>
                      </a:cubicBezTo>
                      <a:cubicBezTo>
                        <a:pt x="1889" y="30"/>
                        <a:pt x="1890" y="29"/>
                        <a:pt x="1889" y="29"/>
                      </a:cubicBezTo>
                      <a:cubicBezTo>
                        <a:pt x="1886" y="15"/>
                        <a:pt x="1886" y="15"/>
                        <a:pt x="1886" y="15"/>
                      </a:cubicBezTo>
                      <a:cubicBezTo>
                        <a:pt x="1881" y="16"/>
                        <a:pt x="1881" y="16"/>
                        <a:pt x="1881" y="16"/>
                      </a:cubicBezTo>
                      <a:cubicBezTo>
                        <a:pt x="1881" y="16"/>
                        <a:pt x="1881" y="16"/>
                        <a:pt x="1882" y="18"/>
                      </a:cubicBezTo>
                      <a:cubicBezTo>
                        <a:pt x="1882" y="20"/>
                        <a:pt x="1883" y="23"/>
                        <a:pt x="1885" y="30"/>
                      </a:cubicBezTo>
                      <a:cubicBezTo>
                        <a:pt x="1887" y="29"/>
                        <a:pt x="1887" y="29"/>
                        <a:pt x="1887" y="29"/>
                      </a:cubicBezTo>
                      <a:cubicBezTo>
                        <a:pt x="1885" y="28"/>
                        <a:pt x="1885" y="28"/>
                        <a:pt x="1885" y="28"/>
                      </a:cubicBezTo>
                      <a:cubicBezTo>
                        <a:pt x="1885" y="28"/>
                        <a:pt x="1885" y="28"/>
                        <a:pt x="1884" y="30"/>
                      </a:cubicBezTo>
                      <a:cubicBezTo>
                        <a:pt x="1886" y="31"/>
                        <a:pt x="1886" y="31"/>
                        <a:pt x="1886" y="31"/>
                      </a:cubicBezTo>
                      <a:cubicBezTo>
                        <a:pt x="1888" y="30"/>
                        <a:pt x="1888" y="30"/>
                        <a:pt x="1888" y="30"/>
                      </a:cubicBezTo>
                      <a:cubicBezTo>
                        <a:pt x="1886" y="28"/>
                        <a:pt x="1884" y="26"/>
                        <a:pt x="1881" y="25"/>
                      </a:cubicBezTo>
                      <a:cubicBezTo>
                        <a:pt x="1878" y="24"/>
                        <a:pt x="1874" y="24"/>
                        <a:pt x="1871" y="24"/>
                      </a:cubicBezTo>
                      <a:cubicBezTo>
                        <a:pt x="1867" y="24"/>
                        <a:pt x="1863" y="24"/>
                        <a:pt x="1860" y="25"/>
                      </a:cubicBezTo>
                      <a:cubicBezTo>
                        <a:pt x="1860" y="25"/>
                        <a:pt x="1860" y="25"/>
                        <a:pt x="1860" y="25"/>
                      </a:cubicBezTo>
                      <a:cubicBezTo>
                        <a:pt x="1860" y="25"/>
                        <a:pt x="1860" y="25"/>
                        <a:pt x="24" y="504"/>
                      </a:cubicBezTo>
                      <a:cubicBezTo>
                        <a:pt x="19" y="505"/>
                        <a:pt x="15" y="507"/>
                        <a:pt x="12" y="510"/>
                      </a:cubicBezTo>
                      <a:cubicBezTo>
                        <a:pt x="8" y="513"/>
                        <a:pt x="6" y="516"/>
                        <a:pt x="5" y="521"/>
                      </a:cubicBezTo>
                      <a:cubicBezTo>
                        <a:pt x="7" y="521"/>
                        <a:pt x="7" y="521"/>
                        <a:pt x="7" y="521"/>
                      </a:cubicBezTo>
                      <a:cubicBezTo>
                        <a:pt x="10" y="521"/>
                        <a:pt x="10" y="521"/>
                        <a:pt x="10" y="521"/>
                      </a:cubicBezTo>
                      <a:cubicBezTo>
                        <a:pt x="10" y="521"/>
                        <a:pt x="10" y="521"/>
                        <a:pt x="9" y="519"/>
                      </a:cubicBezTo>
                      <a:cubicBezTo>
                        <a:pt x="9" y="519"/>
                        <a:pt x="9" y="519"/>
                        <a:pt x="9" y="519"/>
                      </a:cubicBezTo>
                      <a:cubicBezTo>
                        <a:pt x="9" y="519"/>
                        <a:pt x="9" y="519"/>
                        <a:pt x="6" y="505"/>
                      </a:cubicBezTo>
                      <a:cubicBezTo>
                        <a:pt x="6" y="505"/>
                        <a:pt x="6" y="505"/>
                        <a:pt x="6" y="505"/>
                      </a:cubicBezTo>
                      <a:cubicBezTo>
                        <a:pt x="5" y="504"/>
                        <a:pt x="5" y="503"/>
                        <a:pt x="5" y="502"/>
                      </a:cubicBezTo>
                      <a:cubicBezTo>
                        <a:pt x="5" y="494"/>
                        <a:pt x="11" y="487"/>
                        <a:pt x="21" y="484"/>
                      </a:cubicBezTo>
                      <a:cubicBezTo>
                        <a:pt x="21" y="484"/>
                        <a:pt x="21" y="484"/>
                        <a:pt x="21" y="484"/>
                      </a:cubicBezTo>
                      <a:cubicBezTo>
                        <a:pt x="21" y="484"/>
                        <a:pt x="21" y="484"/>
                        <a:pt x="1856" y="5"/>
                      </a:cubicBezTo>
                      <a:cubicBezTo>
                        <a:pt x="1856" y="5"/>
                        <a:pt x="1856" y="5"/>
                        <a:pt x="1856" y="5"/>
                      </a:cubicBezTo>
                      <a:cubicBezTo>
                        <a:pt x="1858" y="5"/>
                        <a:pt x="1860" y="5"/>
                        <a:pt x="1863" y="5"/>
                      </a:cubicBezTo>
                      <a:cubicBezTo>
                        <a:pt x="1867" y="5"/>
                        <a:pt x="1871" y="6"/>
                        <a:pt x="1875" y="8"/>
                      </a:cubicBezTo>
                      <a:cubicBezTo>
                        <a:pt x="1878" y="10"/>
                        <a:pt x="1880" y="13"/>
                        <a:pt x="1881" y="16"/>
                      </a:cubicBezTo>
                      <a:lnTo>
                        <a:pt x="1886" y="15"/>
                      </a:lnTo>
                      <a:close/>
                    </a:path>
                  </a:pathLst>
                </a:custGeom>
                <a:solidFill>
                  <a:srgbClr val="ECF0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3" name="Freeform 182">
                  <a:extLst>
                    <a:ext uri="{FF2B5EF4-FFF2-40B4-BE49-F238E27FC236}">
                      <a16:creationId xmlns:a16="http://schemas.microsoft.com/office/drawing/2014/main" id="{CB73D5F4-9962-72ED-4DB7-ED1695EB6C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13" y="1286"/>
                  <a:ext cx="3182" cy="1454"/>
                </a:xfrm>
                <a:custGeom>
                  <a:avLst/>
                  <a:gdLst>
                    <a:gd name="T0" fmla="*/ 1877 w 1880"/>
                    <a:gd name="T1" fmla="*/ 7 h 859"/>
                    <a:gd name="T2" fmla="*/ 1852 w 1880"/>
                    <a:gd name="T3" fmla="*/ 2 h 859"/>
                    <a:gd name="T4" fmla="*/ 17 w 1880"/>
                    <a:gd name="T5" fmla="*/ 480 h 859"/>
                    <a:gd name="T6" fmla="*/ 1 w 1880"/>
                    <a:gd name="T7" fmla="*/ 496 h 859"/>
                    <a:gd name="T8" fmla="*/ 6 w 1880"/>
                    <a:gd name="T9" fmla="*/ 506 h 859"/>
                    <a:gd name="T10" fmla="*/ 372 w 1880"/>
                    <a:gd name="T11" fmla="*/ 844 h 859"/>
                    <a:gd name="T12" fmla="*/ 411 w 1880"/>
                    <a:gd name="T13" fmla="*/ 855 h 859"/>
                    <a:gd name="T14" fmla="*/ 1709 w 1880"/>
                    <a:gd name="T15" fmla="*/ 517 h 859"/>
                    <a:gd name="T16" fmla="*/ 1735 w 1880"/>
                    <a:gd name="T17" fmla="*/ 488 h 859"/>
                    <a:gd name="T18" fmla="*/ 1880 w 1880"/>
                    <a:gd name="T19" fmla="*/ 16 h 859"/>
                    <a:gd name="T20" fmla="*/ 1877 w 1880"/>
                    <a:gd name="T21" fmla="*/ 7 h 8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80" h="859">
                      <a:moveTo>
                        <a:pt x="1877" y="7"/>
                      </a:moveTo>
                      <a:cubicBezTo>
                        <a:pt x="1874" y="1"/>
                        <a:pt x="1860" y="0"/>
                        <a:pt x="1852" y="2"/>
                      </a:cubicBezTo>
                      <a:cubicBezTo>
                        <a:pt x="17" y="480"/>
                        <a:pt x="17" y="480"/>
                        <a:pt x="17" y="480"/>
                      </a:cubicBezTo>
                      <a:cubicBezTo>
                        <a:pt x="9" y="483"/>
                        <a:pt x="1" y="489"/>
                        <a:pt x="1" y="496"/>
                      </a:cubicBezTo>
                      <a:cubicBezTo>
                        <a:pt x="0" y="500"/>
                        <a:pt x="3" y="503"/>
                        <a:pt x="6" y="506"/>
                      </a:cubicBezTo>
                      <a:cubicBezTo>
                        <a:pt x="372" y="844"/>
                        <a:pt x="372" y="844"/>
                        <a:pt x="372" y="844"/>
                      </a:cubicBezTo>
                      <a:cubicBezTo>
                        <a:pt x="382" y="852"/>
                        <a:pt x="399" y="859"/>
                        <a:pt x="411" y="855"/>
                      </a:cubicBezTo>
                      <a:cubicBezTo>
                        <a:pt x="1709" y="517"/>
                        <a:pt x="1709" y="517"/>
                        <a:pt x="1709" y="517"/>
                      </a:cubicBezTo>
                      <a:cubicBezTo>
                        <a:pt x="1721" y="514"/>
                        <a:pt x="1732" y="502"/>
                        <a:pt x="1735" y="488"/>
                      </a:cubicBezTo>
                      <a:cubicBezTo>
                        <a:pt x="1880" y="16"/>
                        <a:pt x="1880" y="16"/>
                        <a:pt x="1880" y="16"/>
                      </a:cubicBezTo>
                      <a:cubicBezTo>
                        <a:pt x="1880" y="12"/>
                        <a:pt x="1879" y="9"/>
                        <a:pt x="1877" y="7"/>
                      </a:cubicBezTo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4" name="Freeform 183">
                  <a:extLst>
                    <a:ext uri="{FF2B5EF4-FFF2-40B4-BE49-F238E27FC236}">
                      <a16:creationId xmlns:a16="http://schemas.microsoft.com/office/drawing/2014/main" id="{A4D3761A-0410-6C55-77E6-FA16789DE67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11" y="1284"/>
                  <a:ext cx="3188" cy="1456"/>
                </a:xfrm>
                <a:custGeom>
                  <a:avLst/>
                  <a:gdLst>
                    <a:gd name="T0" fmla="*/ 1880 w 1883"/>
                    <a:gd name="T1" fmla="*/ 7 h 860"/>
                    <a:gd name="T2" fmla="*/ 1872 w 1883"/>
                    <a:gd name="T3" fmla="*/ 2 h 860"/>
                    <a:gd name="T4" fmla="*/ 1862 w 1883"/>
                    <a:gd name="T5" fmla="*/ 0 h 860"/>
                    <a:gd name="T6" fmla="*/ 1852 w 1883"/>
                    <a:gd name="T7" fmla="*/ 1 h 860"/>
                    <a:gd name="T8" fmla="*/ 1852 w 1883"/>
                    <a:gd name="T9" fmla="*/ 1 h 860"/>
                    <a:gd name="T10" fmla="*/ 18 w 1883"/>
                    <a:gd name="T11" fmla="*/ 479 h 860"/>
                    <a:gd name="T12" fmla="*/ 6 w 1883"/>
                    <a:gd name="T13" fmla="*/ 486 h 860"/>
                    <a:gd name="T14" fmla="*/ 0 w 1883"/>
                    <a:gd name="T15" fmla="*/ 497 h 860"/>
                    <a:gd name="T16" fmla="*/ 0 w 1883"/>
                    <a:gd name="T17" fmla="*/ 498 h 860"/>
                    <a:gd name="T18" fmla="*/ 2 w 1883"/>
                    <a:gd name="T19" fmla="*/ 497 h 860"/>
                    <a:gd name="T20" fmla="*/ 0 w 1883"/>
                    <a:gd name="T21" fmla="*/ 497 h 860"/>
                    <a:gd name="T22" fmla="*/ 0 w 1883"/>
                    <a:gd name="T23" fmla="*/ 500 h 860"/>
                    <a:gd name="T24" fmla="*/ 2 w 1883"/>
                    <a:gd name="T25" fmla="*/ 505 h 860"/>
                    <a:gd name="T26" fmla="*/ 5 w 1883"/>
                    <a:gd name="T27" fmla="*/ 509 h 860"/>
                    <a:gd name="T28" fmla="*/ 5 w 1883"/>
                    <a:gd name="T29" fmla="*/ 509 h 860"/>
                    <a:gd name="T30" fmla="*/ 372 w 1883"/>
                    <a:gd name="T31" fmla="*/ 846 h 860"/>
                    <a:gd name="T32" fmla="*/ 372 w 1883"/>
                    <a:gd name="T33" fmla="*/ 846 h 860"/>
                    <a:gd name="T34" fmla="*/ 405 w 1883"/>
                    <a:gd name="T35" fmla="*/ 860 h 860"/>
                    <a:gd name="T36" fmla="*/ 412 w 1883"/>
                    <a:gd name="T37" fmla="*/ 859 h 860"/>
                    <a:gd name="T38" fmla="*/ 412 w 1883"/>
                    <a:gd name="T39" fmla="*/ 859 h 860"/>
                    <a:gd name="T40" fmla="*/ 1710 w 1883"/>
                    <a:gd name="T41" fmla="*/ 520 h 860"/>
                    <a:gd name="T42" fmla="*/ 1710 w 1883"/>
                    <a:gd name="T43" fmla="*/ 520 h 860"/>
                    <a:gd name="T44" fmla="*/ 1739 w 1883"/>
                    <a:gd name="T45" fmla="*/ 490 h 860"/>
                    <a:gd name="T46" fmla="*/ 1736 w 1883"/>
                    <a:gd name="T47" fmla="*/ 489 h 860"/>
                    <a:gd name="T48" fmla="*/ 1739 w 1883"/>
                    <a:gd name="T49" fmla="*/ 490 h 860"/>
                    <a:gd name="T50" fmla="*/ 1883 w 1883"/>
                    <a:gd name="T51" fmla="*/ 18 h 860"/>
                    <a:gd name="T52" fmla="*/ 1883 w 1883"/>
                    <a:gd name="T53" fmla="*/ 17 h 860"/>
                    <a:gd name="T54" fmla="*/ 1883 w 1883"/>
                    <a:gd name="T55" fmla="*/ 14 h 860"/>
                    <a:gd name="T56" fmla="*/ 1879 w 1883"/>
                    <a:gd name="T57" fmla="*/ 6 h 860"/>
                    <a:gd name="T58" fmla="*/ 1877 w 1883"/>
                    <a:gd name="T59" fmla="*/ 10 h 860"/>
                    <a:gd name="T60" fmla="*/ 1879 w 1883"/>
                    <a:gd name="T61" fmla="*/ 14 h 860"/>
                    <a:gd name="T62" fmla="*/ 1878 w 1883"/>
                    <a:gd name="T63" fmla="*/ 16 h 860"/>
                    <a:gd name="T64" fmla="*/ 1881 w 1883"/>
                    <a:gd name="T65" fmla="*/ 17 h 860"/>
                    <a:gd name="T66" fmla="*/ 1878 w 1883"/>
                    <a:gd name="T67" fmla="*/ 16 h 860"/>
                    <a:gd name="T68" fmla="*/ 1876 w 1883"/>
                    <a:gd name="T69" fmla="*/ 24 h 860"/>
                    <a:gd name="T70" fmla="*/ 1734 w 1883"/>
                    <a:gd name="T71" fmla="*/ 489 h 860"/>
                    <a:gd name="T72" fmla="*/ 1734 w 1883"/>
                    <a:gd name="T73" fmla="*/ 489 h 860"/>
                    <a:gd name="T74" fmla="*/ 1709 w 1883"/>
                    <a:gd name="T75" fmla="*/ 516 h 860"/>
                    <a:gd name="T76" fmla="*/ 1709 w 1883"/>
                    <a:gd name="T77" fmla="*/ 516 h 860"/>
                    <a:gd name="T78" fmla="*/ 411 w 1883"/>
                    <a:gd name="T79" fmla="*/ 854 h 860"/>
                    <a:gd name="T80" fmla="*/ 411 w 1883"/>
                    <a:gd name="T81" fmla="*/ 854 h 860"/>
                    <a:gd name="T82" fmla="*/ 405 w 1883"/>
                    <a:gd name="T83" fmla="*/ 855 h 860"/>
                    <a:gd name="T84" fmla="*/ 375 w 1883"/>
                    <a:gd name="T85" fmla="*/ 843 h 860"/>
                    <a:gd name="T86" fmla="*/ 373 w 1883"/>
                    <a:gd name="T87" fmla="*/ 845 h 860"/>
                    <a:gd name="T88" fmla="*/ 375 w 1883"/>
                    <a:gd name="T89" fmla="*/ 843 h 860"/>
                    <a:gd name="T90" fmla="*/ 8 w 1883"/>
                    <a:gd name="T91" fmla="*/ 505 h 860"/>
                    <a:gd name="T92" fmla="*/ 7 w 1883"/>
                    <a:gd name="T93" fmla="*/ 507 h 860"/>
                    <a:gd name="T94" fmla="*/ 9 w 1883"/>
                    <a:gd name="T95" fmla="*/ 506 h 860"/>
                    <a:gd name="T96" fmla="*/ 5 w 1883"/>
                    <a:gd name="T97" fmla="*/ 502 h 860"/>
                    <a:gd name="T98" fmla="*/ 4 w 1883"/>
                    <a:gd name="T99" fmla="*/ 500 h 860"/>
                    <a:gd name="T100" fmla="*/ 4 w 1883"/>
                    <a:gd name="T101" fmla="*/ 498 h 860"/>
                    <a:gd name="T102" fmla="*/ 5 w 1883"/>
                    <a:gd name="T103" fmla="*/ 497 h 860"/>
                    <a:gd name="T104" fmla="*/ 5 w 1883"/>
                    <a:gd name="T105" fmla="*/ 497 h 860"/>
                    <a:gd name="T106" fmla="*/ 9 w 1883"/>
                    <a:gd name="T107" fmla="*/ 489 h 860"/>
                    <a:gd name="T108" fmla="*/ 19 w 1883"/>
                    <a:gd name="T109" fmla="*/ 484 h 860"/>
                    <a:gd name="T110" fmla="*/ 1853 w 1883"/>
                    <a:gd name="T111" fmla="*/ 6 h 860"/>
                    <a:gd name="T112" fmla="*/ 1853 w 1883"/>
                    <a:gd name="T113" fmla="*/ 6 h 860"/>
                    <a:gd name="T114" fmla="*/ 1862 w 1883"/>
                    <a:gd name="T115" fmla="*/ 5 h 860"/>
                    <a:gd name="T116" fmla="*/ 1871 w 1883"/>
                    <a:gd name="T117" fmla="*/ 6 h 860"/>
                    <a:gd name="T118" fmla="*/ 1876 w 1883"/>
                    <a:gd name="T119" fmla="*/ 9 h 860"/>
                    <a:gd name="T120" fmla="*/ 1880 w 1883"/>
                    <a:gd name="T121" fmla="*/ 7 h 860"/>
                    <a:gd name="T122" fmla="*/ 1880 w 1883"/>
                    <a:gd name="T123" fmla="*/ 7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883" h="860">
                      <a:moveTo>
                        <a:pt x="1880" y="7"/>
                      </a:moveTo>
                      <a:cubicBezTo>
                        <a:pt x="1879" y="4"/>
                        <a:pt x="1876" y="3"/>
                        <a:pt x="1872" y="2"/>
                      </a:cubicBezTo>
                      <a:cubicBezTo>
                        <a:pt x="1869" y="0"/>
                        <a:pt x="1866" y="0"/>
                        <a:pt x="1862" y="0"/>
                      </a:cubicBezTo>
                      <a:cubicBezTo>
                        <a:pt x="1858" y="0"/>
                        <a:pt x="1855" y="0"/>
                        <a:pt x="1852" y="1"/>
                      </a:cubicBezTo>
                      <a:cubicBezTo>
                        <a:pt x="1852" y="1"/>
                        <a:pt x="1852" y="1"/>
                        <a:pt x="1852" y="1"/>
                      </a:cubicBezTo>
                      <a:cubicBezTo>
                        <a:pt x="18" y="479"/>
                        <a:pt x="18" y="479"/>
                        <a:pt x="18" y="479"/>
                      </a:cubicBezTo>
                      <a:cubicBezTo>
                        <a:pt x="13" y="480"/>
                        <a:pt x="9" y="483"/>
                        <a:pt x="6" y="486"/>
                      </a:cubicBezTo>
                      <a:cubicBezTo>
                        <a:pt x="2" y="489"/>
                        <a:pt x="0" y="493"/>
                        <a:pt x="0" y="497"/>
                      </a:cubicBezTo>
                      <a:cubicBezTo>
                        <a:pt x="0" y="498"/>
                        <a:pt x="0" y="498"/>
                        <a:pt x="0" y="498"/>
                      </a:cubicBezTo>
                      <a:cubicBezTo>
                        <a:pt x="2" y="497"/>
                        <a:pt x="2" y="497"/>
                        <a:pt x="2" y="497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498"/>
                        <a:pt x="0" y="499"/>
                        <a:pt x="0" y="500"/>
                      </a:cubicBezTo>
                      <a:cubicBezTo>
                        <a:pt x="0" y="502"/>
                        <a:pt x="1" y="504"/>
                        <a:pt x="2" y="505"/>
                      </a:cubicBezTo>
                      <a:cubicBezTo>
                        <a:pt x="3" y="506"/>
                        <a:pt x="4" y="508"/>
                        <a:pt x="5" y="509"/>
                      </a:cubicBezTo>
                      <a:cubicBezTo>
                        <a:pt x="5" y="509"/>
                        <a:pt x="5" y="509"/>
                        <a:pt x="5" y="509"/>
                      </a:cubicBezTo>
                      <a:cubicBezTo>
                        <a:pt x="372" y="846"/>
                        <a:pt x="372" y="846"/>
                        <a:pt x="372" y="846"/>
                      </a:cubicBezTo>
                      <a:cubicBezTo>
                        <a:pt x="372" y="846"/>
                        <a:pt x="372" y="846"/>
                        <a:pt x="372" y="846"/>
                      </a:cubicBezTo>
                      <a:cubicBezTo>
                        <a:pt x="380" y="854"/>
                        <a:pt x="393" y="860"/>
                        <a:pt x="405" y="860"/>
                      </a:cubicBezTo>
                      <a:cubicBezTo>
                        <a:pt x="408" y="860"/>
                        <a:pt x="410" y="859"/>
                        <a:pt x="412" y="859"/>
                      </a:cubicBezTo>
                      <a:cubicBezTo>
                        <a:pt x="412" y="859"/>
                        <a:pt x="412" y="859"/>
                        <a:pt x="412" y="859"/>
                      </a:cubicBezTo>
                      <a:cubicBezTo>
                        <a:pt x="1710" y="520"/>
                        <a:pt x="1710" y="520"/>
                        <a:pt x="1710" y="520"/>
                      </a:cubicBezTo>
                      <a:cubicBezTo>
                        <a:pt x="1710" y="520"/>
                        <a:pt x="1710" y="520"/>
                        <a:pt x="1710" y="520"/>
                      </a:cubicBezTo>
                      <a:cubicBezTo>
                        <a:pt x="1723" y="517"/>
                        <a:pt x="1735" y="504"/>
                        <a:pt x="1739" y="490"/>
                      </a:cubicBezTo>
                      <a:cubicBezTo>
                        <a:pt x="1736" y="489"/>
                        <a:pt x="1736" y="489"/>
                        <a:pt x="1736" y="489"/>
                      </a:cubicBezTo>
                      <a:cubicBezTo>
                        <a:pt x="1739" y="490"/>
                        <a:pt x="1739" y="490"/>
                        <a:pt x="1739" y="490"/>
                      </a:cubicBezTo>
                      <a:cubicBezTo>
                        <a:pt x="1883" y="18"/>
                        <a:pt x="1883" y="18"/>
                        <a:pt x="1883" y="18"/>
                      </a:cubicBezTo>
                      <a:cubicBezTo>
                        <a:pt x="1883" y="17"/>
                        <a:pt x="1883" y="17"/>
                        <a:pt x="1883" y="17"/>
                      </a:cubicBezTo>
                      <a:cubicBezTo>
                        <a:pt x="1883" y="16"/>
                        <a:pt x="1883" y="15"/>
                        <a:pt x="1883" y="14"/>
                      </a:cubicBezTo>
                      <a:cubicBezTo>
                        <a:pt x="1883" y="11"/>
                        <a:pt x="1882" y="8"/>
                        <a:pt x="1879" y="6"/>
                      </a:cubicBezTo>
                      <a:cubicBezTo>
                        <a:pt x="1877" y="10"/>
                        <a:pt x="1877" y="10"/>
                        <a:pt x="1877" y="10"/>
                      </a:cubicBezTo>
                      <a:cubicBezTo>
                        <a:pt x="1878" y="11"/>
                        <a:pt x="1879" y="12"/>
                        <a:pt x="1879" y="14"/>
                      </a:cubicBezTo>
                      <a:cubicBezTo>
                        <a:pt x="1879" y="15"/>
                        <a:pt x="1878" y="16"/>
                        <a:pt x="1878" y="16"/>
                      </a:cubicBezTo>
                      <a:cubicBezTo>
                        <a:pt x="1881" y="17"/>
                        <a:pt x="1881" y="17"/>
                        <a:pt x="1881" y="17"/>
                      </a:cubicBezTo>
                      <a:cubicBezTo>
                        <a:pt x="1878" y="16"/>
                        <a:pt x="1878" y="16"/>
                        <a:pt x="1878" y="16"/>
                      </a:cubicBezTo>
                      <a:cubicBezTo>
                        <a:pt x="1878" y="16"/>
                        <a:pt x="1878" y="16"/>
                        <a:pt x="1876" y="24"/>
                      </a:cubicBezTo>
                      <a:cubicBezTo>
                        <a:pt x="1869" y="46"/>
                        <a:pt x="1842" y="134"/>
                        <a:pt x="1734" y="489"/>
                      </a:cubicBezTo>
                      <a:cubicBezTo>
                        <a:pt x="1734" y="489"/>
                        <a:pt x="1734" y="489"/>
                        <a:pt x="1734" y="489"/>
                      </a:cubicBezTo>
                      <a:cubicBezTo>
                        <a:pt x="1731" y="502"/>
                        <a:pt x="1720" y="513"/>
                        <a:pt x="1709" y="516"/>
                      </a:cubicBezTo>
                      <a:cubicBezTo>
                        <a:pt x="1709" y="516"/>
                        <a:pt x="1709" y="516"/>
                        <a:pt x="1709" y="516"/>
                      </a:cubicBezTo>
                      <a:cubicBezTo>
                        <a:pt x="1709" y="516"/>
                        <a:pt x="1709" y="516"/>
                        <a:pt x="411" y="854"/>
                      </a:cubicBezTo>
                      <a:cubicBezTo>
                        <a:pt x="411" y="854"/>
                        <a:pt x="411" y="854"/>
                        <a:pt x="411" y="854"/>
                      </a:cubicBezTo>
                      <a:cubicBezTo>
                        <a:pt x="409" y="855"/>
                        <a:pt x="407" y="855"/>
                        <a:pt x="405" y="855"/>
                      </a:cubicBezTo>
                      <a:cubicBezTo>
                        <a:pt x="395" y="855"/>
                        <a:pt x="382" y="850"/>
                        <a:pt x="375" y="843"/>
                      </a:cubicBezTo>
                      <a:cubicBezTo>
                        <a:pt x="373" y="845"/>
                        <a:pt x="373" y="845"/>
                        <a:pt x="373" y="845"/>
                      </a:cubicBezTo>
                      <a:cubicBezTo>
                        <a:pt x="375" y="843"/>
                        <a:pt x="375" y="843"/>
                        <a:pt x="375" y="843"/>
                      </a:cubicBezTo>
                      <a:cubicBezTo>
                        <a:pt x="375" y="843"/>
                        <a:pt x="375" y="843"/>
                        <a:pt x="8" y="505"/>
                      </a:cubicBezTo>
                      <a:cubicBezTo>
                        <a:pt x="7" y="507"/>
                        <a:pt x="7" y="507"/>
                        <a:pt x="7" y="507"/>
                      </a:cubicBezTo>
                      <a:cubicBezTo>
                        <a:pt x="9" y="506"/>
                        <a:pt x="9" y="506"/>
                        <a:pt x="9" y="506"/>
                      </a:cubicBezTo>
                      <a:cubicBezTo>
                        <a:pt x="7" y="504"/>
                        <a:pt x="6" y="503"/>
                        <a:pt x="5" y="502"/>
                      </a:cubicBezTo>
                      <a:cubicBezTo>
                        <a:pt x="5" y="501"/>
                        <a:pt x="4" y="500"/>
                        <a:pt x="4" y="500"/>
                      </a:cubicBezTo>
                      <a:cubicBezTo>
                        <a:pt x="4" y="499"/>
                        <a:pt x="4" y="499"/>
                        <a:pt x="4" y="498"/>
                      </a:cubicBezTo>
                      <a:cubicBezTo>
                        <a:pt x="5" y="498"/>
                        <a:pt x="5" y="498"/>
                        <a:pt x="5" y="497"/>
                      </a:cubicBezTo>
                      <a:cubicBezTo>
                        <a:pt x="5" y="497"/>
                        <a:pt x="5" y="497"/>
                        <a:pt x="5" y="497"/>
                      </a:cubicBezTo>
                      <a:cubicBezTo>
                        <a:pt x="5" y="494"/>
                        <a:pt x="6" y="492"/>
                        <a:pt x="9" y="489"/>
                      </a:cubicBezTo>
                      <a:cubicBezTo>
                        <a:pt x="11" y="487"/>
                        <a:pt x="15" y="485"/>
                        <a:pt x="19" y="484"/>
                      </a:cubicBezTo>
                      <a:cubicBezTo>
                        <a:pt x="19" y="484"/>
                        <a:pt x="19" y="484"/>
                        <a:pt x="1853" y="6"/>
                      </a:cubicBezTo>
                      <a:cubicBezTo>
                        <a:pt x="1853" y="6"/>
                        <a:pt x="1853" y="6"/>
                        <a:pt x="1853" y="6"/>
                      </a:cubicBezTo>
                      <a:cubicBezTo>
                        <a:pt x="1856" y="5"/>
                        <a:pt x="1859" y="5"/>
                        <a:pt x="1862" y="5"/>
                      </a:cubicBezTo>
                      <a:cubicBezTo>
                        <a:pt x="1865" y="5"/>
                        <a:pt x="1868" y="5"/>
                        <a:pt x="1871" y="6"/>
                      </a:cubicBezTo>
                      <a:cubicBezTo>
                        <a:pt x="1874" y="7"/>
                        <a:pt x="1875" y="8"/>
                        <a:pt x="1876" y="9"/>
                      </a:cubicBezTo>
                      <a:cubicBezTo>
                        <a:pt x="1880" y="7"/>
                        <a:pt x="1880" y="7"/>
                        <a:pt x="1880" y="7"/>
                      </a:cubicBezTo>
                      <a:cubicBezTo>
                        <a:pt x="1880" y="7"/>
                        <a:pt x="1880" y="7"/>
                        <a:pt x="1880" y="7"/>
                      </a:cubicBezTo>
                    </a:path>
                  </a:pathLst>
                </a:custGeom>
                <a:solidFill>
                  <a:srgbClr val="3040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5" name="Freeform 184">
                  <a:extLst>
                    <a:ext uri="{FF2B5EF4-FFF2-40B4-BE49-F238E27FC236}">
                      <a16:creationId xmlns:a16="http://schemas.microsoft.com/office/drawing/2014/main" id="{8DF1B8C6-2CFB-4C75-DDF3-7B9FAC22FB1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04" y="1399"/>
                  <a:ext cx="2854" cy="1211"/>
                </a:xfrm>
                <a:custGeom>
                  <a:avLst/>
                  <a:gdLst>
                    <a:gd name="T0" fmla="*/ 2699 w 2854"/>
                    <a:gd name="T1" fmla="*/ 628 h 1211"/>
                    <a:gd name="T2" fmla="*/ 461 w 2854"/>
                    <a:gd name="T3" fmla="*/ 1211 h 1211"/>
                    <a:gd name="T4" fmla="*/ 0 w 2854"/>
                    <a:gd name="T5" fmla="*/ 743 h 1211"/>
                    <a:gd name="T6" fmla="*/ 2854 w 2854"/>
                    <a:gd name="T7" fmla="*/ 0 h 1211"/>
                    <a:gd name="T8" fmla="*/ 2699 w 2854"/>
                    <a:gd name="T9" fmla="*/ 628 h 1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4" h="1211">
                      <a:moveTo>
                        <a:pt x="2699" y="628"/>
                      </a:moveTo>
                      <a:lnTo>
                        <a:pt x="461" y="1211"/>
                      </a:lnTo>
                      <a:lnTo>
                        <a:pt x="0" y="743"/>
                      </a:lnTo>
                      <a:lnTo>
                        <a:pt x="2854" y="0"/>
                      </a:lnTo>
                      <a:lnTo>
                        <a:pt x="2699" y="628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6" name="Freeform 185">
                  <a:extLst>
                    <a:ext uri="{FF2B5EF4-FFF2-40B4-BE49-F238E27FC236}">
                      <a16:creationId xmlns:a16="http://schemas.microsoft.com/office/drawing/2014/main" id="{744A39A6-0D43-4A0D-B7E0-FDAA9E5C6E9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04" y="1399"/>
                  <a:ext cx="2854" cy="1211"/>
                </a:xfrm>
                <a:custGeom>
                  <a:avLst/>
                  <a:gdLst>
                    <a:gd name="T0" fmla="*/ 2699 w 2854"/>
                    <a:gd name="T1" fmla="*/ 628 h 1211"/>
                    <a:gd name="T2" fmla="*/ 461 w 2854"/>
                    <a:gd name="T3" fmla="*/ 1211 h 1211"/>
                    <a:gd name="T4" fmla="*/ 0 w 2854"/>
                    <a:gd name="T5" fmla="*/ 743 h 1211"/>
                    <a:gd name="T6" fmla="*/ 2854 w 2854"/>
                    <a:gd name="T7" fmla="*/ 0 h 1211"/>
                    <a:gd name="T8" fmla="*/ 2699 w 2854"/>
                    <a:gd name="T9" fmla="*/ 628 h 1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4" h="1211">
                      <a:moveTo>
                        <a:pt x="2699" y="628"/>
                      </a:moveTo>
                      <a:lnTo>
                        <a:pt x="461" y="1211"/>
                      </a:lnTo>
                      <a:lnTo>
                        <a:pt x="0" y="743"/>
                      </a:lnTo>
                      <a:lnTo>
                        <a:pt x="2854" y="0"/>
                      </a:lnTo>
                      <a:lnTo>
                        <a:pt x="2699" y="6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7" name="Freeform 186">
                  <a:extLst>
                    <a:ext uri="{FF2B5EF4-FFF2-40B4-BE49-F238E27FC236}">
                      <a16:creationId xmlns:a16="http://schemas.microsoft.com/office/drawing/2014/main" id="{BCA92DCC-3875-8592-39C4-A1441F28A7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99" y="1394"/>
                  <a:ext cx="2863" cy="1221"/>
                </a:xfrm>
                <a:custGeom>
                  <a:avLst/>
                  <a:gdLst>
                    <a:gd name="T0" fmla="*/ 1597 w 1691"/>
                    <a:gd name="T1" fmla="*/ 374 h 721"/>
                    <a:gd name="T2" fmla="*/ 1597 w 1691"/>
                    <a:gd name="T3" fmla="*/ 372 h 721"/>
                    <a:gd name="T4" fmla="*/ 276 w 1691"/>
                    <a:gd name="T5" fmla="*/ 716 h 721"/>
                    <a:gd name="T6" fmla="*/ 7 w 1691"/>
                    <a:gd name="T7" fmla="*/ 443 h 721"/>
                    <a:gd name="T8" fmla="*/ 1685 w 1691"/>
                    <a:gd name="T9" fmla="*/ 6 h 721"/>
                    <a:gd name="T10" fmla="*/ 1595 w 1691"/>
                    <a:gd name="T11" fmla="*/ 373 h 721"/>
                    <a:gd name="T12" fmla="*/ 1597 w 1691"/>
                    <a:gd name="T13" fmla="*/ 374 h 721"/>
                    <a:gd name="T14" fmla="*/ 1597 w 1691"/>
                    <a:gd name="T15" fmla="*/ 372 h 721"/>
                    <a:gd name="T16" fmla="*/ 1597 w 1691"/>
                    <a:gd name="T17" fmla="*/ 374 h 721"/>
                    <a:gd name="T18" fmla="*/ 1600 w 1691"/>
                    <a:gd name="T19" fmla="*/ 374 h 721"/>
                    <a:gd name="T20" fmla="*/ 1691 w 1691"/>
                    <a:gd name="T21" fmla="*/ 3 h 721"/>
                    <a:gd name="T22" fmla="*/ 1690 w 1691"/>
                    <a:gd name="T23" fmla="*/ 1 h 721"/>
                    <a:gd name="T24" fmla="*/ 1688 w 1691"/>
                    <a:gd name="T25" fmla="*/ 1 h 721"/>
                    <a:gd name="T26" fmla="*/ 2 w 1691"/>
                    <a:gd name="T27" fmla="*/ 440 h 721"/>
                    <a:gd name="T28" fmla="*/ 0 w 1691"/>
                    <a:gd name="T29" fmla="*/ 442 h 721"/>
                    <a:gd name="T30" fmla="*/ 1 w 1691"/>
                    <a:gd name="T31" fmla="*/ 444 h 721"/>
                    <a:gd name="T32" fmla="*/ 274 w 1691"/>
                    <a:gd name="T33" fmla="*/ 720 h 721"/>
                    <a:gd name="T34" fmla="*/ 276 w 1691"/>
                    <a:gd name="T35" fmla="*/ 721 h 721"/>
                    <a:gd name="T36" fmla="*/ 1598 w 1691"/>
                    <a:gd name="T37" fmla="*/ 376 h 721"/>
                    <a:gd name="T38" fmla="*/ 1600 w 1691"/>
                    <a:gd name="T39" fmla="*/ 374 h 721"/>
                    <a:gd name="T40" fmla="*/ 1597 w 1691"/>
                    <a:gd name="T41" fmla="*/ 374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91" h="721">
                      <a:moveTo>
                        <a:pt x="1597" y="374"/>
                      </a:moveTo>
                      <a:cubicBezTo>
                        <a:pt x="1597" y="372"/>
                        <a:pt x="1597" y="372"/>
                        <a:pt x="1597" y="372"/>
                      </a:cubicBezTo>
                      <a:cubicBezTo>
                        <a:pt x="276" y="716"/>
                        <a:pt x="276" y="716"/>
                        <a:pt x="276" y="716"/>
                      </a:cubicBezTo>
                      <a:cubicBezTo>
                        <a:pt x="7" y="443"/>
                        <a:pt x="7" y="443"/>
                        <a:pt x="7" y="443"/>
                      </a:cubicBezTo>
                      <a:cubicBezTo>
                        <a:pt x="1685" y="6"/>
                        <a:pt x="1685" y="6"/>
                        <a:pt x="1685" y="6"/>
                      </a:cubicBezTo>
                      <a:cubicBezTo>
                        <a:pt x="1595" y="373"/>
                        <a:pt x="1595" y="373"/>
                        <a:pt x="1595" y="373"/>
                      </a:cubicBezTo>
                      <a:cubicBezTo>
                        <a:pt x="1597" y="374"/>
                        <a:pt x="1597" y="374"/>
                        <a:pt x="1597" y="374"/>
                      </a:cubicBezTo>
                      <a:cubicBezTo>
                        <a:pt x="1597" y="372"/>
                        <a:pt x="1597" y="372"/>
                        <a:pt x="1597" y="372"/>
                      </a:cubicBezTo>
                      <a:cubicBezTo>
                        <a:pt x="1597" y="374"/>
                        <a:pt x="1597" y="374"/>
                        <a:pt x="1597" y="374"/>
                      </a:cubicBezTo>
                      <a:cubicBezTo>
                        <a:pt x="1600" y="374"/>
                        <a:pt x="1600" y="374"/>
                        <a:pt x="1600" y="374"/>
                      </a:cubicBezTo>
                      <a:cubicBezTo>
                        <a:pt x="1691" y="3"/>
                        <a:pt x="1691" y="3"/>
                        <a:pt x="1691" y="3"/>
                      </a:cubicBezTo>
                      <a:cubicBezTo>
                        <a:pt x="1691" y="3"/>
                        <a:pt x="1691" y="2"/>
                        <a:pt x="1690" y="1"/>
                      </a:cubicBezTo>
                      <a:cubicBezTo>
                        <a:pt x="1690" y="1"/>
                        <a:pt x="1689" y="0"/>
                        <a:pt x="1688" y="1"/>
                      </a:cubicBezTo>
                      <a:cubicBezTo>
                        <a:pt x="2" y="440"/>
                        <a:pt x="2" y="440"/>
                        <a:pt x="2" y="440"/>
                      </a:cubicBezTo>
                      <a:cubicBezTo>
                        <a:pt x="1" y="440"/>
                        <a:pt x="1" y="441"/>
                        <a:pt x="0" y="442"/>
                      </a:cubicBezTo>
                      <a:cubicBezTo>
                        <a:pt x="0" y="442"/>
                        <a:pt x="0" y="443"/>
                        <a:pt x="1" y="444"/>
                      </a:cubicBezTo>
                      <a:cubicBezTo>
                        <a:pt x="274" y="720"/>
                        <a:pt x="274" y="720"/>
                        <a:pt x="274" y="720"/>
                      </a:cubicBezTo>
                      <a:cubicBezTo>
                        <a:pt x="274" y="721"/>
                        <a:pt x="275" y="721"/>
                        <a:pt x="276" y="721"/>
                      </a:cubicBezTo>
                      <a:cubicBezTo>
                        <a:pt x="1598" y="376"/>
                        <a:pt x="1598" y="376"/>
                        <a:pt x="1598" y="376"/>
                      </a:cubicBezTo>
                      <a:cubicBezTo>
                        <a:pt x="1599" y="376"/>
                        <a:pt x="1599" y="375"/>
                        <a:pt x="1600" y="374"/>
                      </a:cubicBezTo>
                      <a:cubicBezTo>
                        <a:pt x="1597" y="374"/>
                        <a:pt x="1597" y="374"/>
                        <a:pt x="1597" y="37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8" name="Freeform 187">
                  <a:extLst>
                    <a:ext uri="{FF2B5EF4-FFF2-40B4-BE49-F238E27FC236}">
                      <a16:creationId xmlns:a16="http://schemas.microsoft.com/office/drawing/2014/main" id="{20DDACA7-E90F-8599-DFBB-3DA41419A09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97" y="1406"/>
                  <a:ext cx="2850" cy="1205"/>
                </a:xfrm>
                <a:custGeom>
                  <a:avLst/>
                  <a:gdLst>
                    <a:gd name="T0" fmla="*/ 2701 w 2850"/>
                    <a:gd name="T1" fmla="*/ 619 h 1205"/>
                    <a:gd name="T2" fmla="*/ 454 w 2850"/>
                    <a:gd name="T3" fmla="*/ 1205 h 1205"/>
                    <a:gd name="T4" fmla="*/ 0 w 2850"/>
                    <a:gd name="T5" fmla="*/ 743 h 1205"/>
                    <a:gd name="T6" fmla="*/ 2850 w 2850"/>
                    <a:gd name="T7" fmla="*/ 0 h 1205"/>
                    <a:gd name="T8" fmla="*/ 2701 w 2850"/>
                    <a:gd name="T9" fmla="*/ 619 h 1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0" h="1205">
                      <a:moveTo>
                        <a:pt x="2701" y="619"/>
                      </a:moveTo>
                      <a:lnTo>
                        <a:pt x="454" y="1205"/>
                      </a:lnTo>
                      <a:lnTo>
                        <a:pt x="0" y="743"/>
                      </a:lnTo>
                      <a:lnTo>
                        <a:pt x="2850" y="0"/>
                      </a:lnTo>
                      <a:lnTo>
                        <a:pt x="2701" y="619"/>
                      </a:lnTo>
                      <a:close/>
                    </a:path>
                  </a:pathLst>
                </a:custGeom>
                <a:solidFill>
                  <a:srgbClr val="ECF0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9" name="Freeform 188">
                  <a:extLst>
                    <a:ext uri="{FF2B5EF4-FFF2-40B4-BE49-F238E27FC236}">
                      <a16:creationId xmlns:a16="http://schemas.microsoft.com/office/drawing/2014/main" id="{45B9E723-255D-90AB-0225-80103B6B39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97" y="1406"/>
                  <a:ext cx="2850" cy="1205"/>
                </a:xfrm>
                <a:custGeom>
                  <a:avLst/>
                  <a:gdLst>
                    <a:gd name="T0" fmla="*/ 2701 w 2850"/>
                    <a:gd name="T1" fmla="*/ 619 h 1205"/>
                    <a:gd name="T2" fmla="*/ 454 w 2850"/>
                    <a:gd name="T3" fmla="*/ 1205 h 1205"/>
                    <a:gd name="T4" fmla="*/ 0 w 2850"/>
                    <a:gd name="T5" fmla="*/ 743 h 1205"/>
                    <a:gd name="T6" fmla="*/ 2850 w 2850"/>
                    <a:gd name="T7" fmla="*/ 0 h 1205"/>
                    <a:gd name="T8" fmla="*/ 2701 w 2850"/>
                    <a:gd name="T9" fmla="*/ 619 h 1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0" h="1205">
                      <a:moveTo>
                        <a:pt x="2701" y="619"/>
                      </a:moveTo>
                      <a:lnTo>
                        <a:pt x="454" y="1205"/>
                      </a:lnTo>
                      <a:lnTo>
                        <a:pt x="0" y="743"/>
                      </a:lnTo>
                      <a:lnTo>
                        <a:pt x="2850" y="0"/>
                      </a:lnTo>
                      <a:lnTo>
                        <a:pt x="2701" y="6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0" name="Freeform 189">
                  <a:extLst>
                    <a:ext uri="{FF2B5EF4-FFF2-40B4-BE49-F238E27FC236}">
                      <a16:creationId xmlns:a16="http://schemas.microsoft.com/office/drawing/2014/main" id="{EC8E7C0A-327B-F7ED-873F-C86EDA6163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97" y="1406"/>
                  <a:ext cx="2850" cy="804"/>
                </a:xfrm>
                <a:custGeom>
                  <a:avLst/>
                  <a:gdLst>
                    <a:gd name="T0" fmla="*/ 2831 w 2850"/>
                    <a:gd name="T1" fmla="*/ 81 h 804"/>
                    <a:gd name="T2" fmla="*/ 2850 w 2850"/>
                    <a:gd name="T3" fmla="*/ 0 h 804"/>
                    <a:gd name="T4" fmla="*/ 0 w 2850"/>
                    <a:gd name="T5" fmla="*/ 743 h 804"/>
                    <a:gd name="T6" fmla="*/ 60 w 2850"/>
                    <a:gd name="T7" fmla="*/ 804 h 804"/>
                    <a:gd name="T8" fmla="*/ 2831 w 2850"/>
                    <a:gd name="T9" fmla="*/ 81 h 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0" h="804">
                      <a:moveTo>
                        <a:pt x="2831" y="81"/>
                      </a:moveTo>
                      <a:lnTo>
                        <a:pt x="2850" y="0"/>
                      </a:lnTo>
                      <a:lnTo>
                        <a:pt x="0" y="743"/>
                      </a:lnTo>
                      <a:lnTo>
                        <a:pt x="60" y="804"/>
                      </a:lnTo>
                      <a:lnTo>
                        <a:pt x="2831" y="81"/>
                      </a:lnTo>
                      <a:close/>
                    </a:path>
                  </a:pathLst>
                </a:custGeom>
                <a:solidFill>
                  <a:srgbClr val="B2B4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1" name="Freeform 190">
                  <a:extLst>
                    <a:ext uri="{FF2B5EF4-FFF2-40B4-BE49-F238E27FC236}">
                      <a16:creationId xmlns:a16="http://schemas.microsoft.com/office/drawing/2014/main" id="{62E0F098-D0DF-C74B-1710-0FB2AC91C29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97" y="1406"/>
                  <a:ext cx="2850" cy="804"/>
                </a:xfrm>
                <a:custGeom>
                  <a:avLst/>
                  <a:gdLst>
                    <a:gd name="T0" fmla="*/ 2831 w 2850"/>
                    <a:gd name="T1" fmla="*/ 81 h 804"/>
                    <a:gd name="T2" fmla="*/ 2850 w 2850"/>
                    <a:gd name="T3" fmla="*/ 0 h 804"/>
                    <a:gd name="T4" fmla="*/ 0 w 2850"/>
                    <a:gd name="T5" fmla="*/ 743 h 804"/>
                    <a:gd name="T6" fmla="*/ 60 w 2850"/>
                    <a:gd name="T7" fmla="*/ 804 h 804"/>
                    <a:gd name="T8" fmla="*/ 2831 w 2850"/>
                    <a:gd name="T9" fmla="*/ 81 h 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0" h="804">
                      <a:moveTo>
                        <a:pt x="2831" y="81"/>
                      </a:moveTo>
                      <a:lnTo>
                        <a:pt x="2850" y="0"/>
                      </a:lnTo>
                      <a:lnTo>
                        <a:pt x="0" y="743"/>
                      </a:lnTo>
                      <a:lnTo>
                        <a:pt x="60" y="804"/>
                      </a:lnTo>
                      <a:lnTo>
                        <a:pt x="2831" y="8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2" name="Freeform 191">
                  <a:extLst>
                    <a:ext uri="{FF2B5EF4-FFF2-40B4-BE49-F238E27FC236}">
                      <a16:creationId xmlns:a16="http://schemas.microsoft.com/office/drawing/2014/main" id="{4B2546B3-999D-6187-37C4-6B3E21C09DE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97" y="1406"/>
                  <a:ext cx="2850" cy="804"/>
                </a:xfrm>
                <a:custGeom>
                  <a:avLst/>
                  <a:gdLst>
                    <a:gd name="T0" fmla="*/ 2831 w 2850"/>
                    <a:gd name="T1" fmla="*/ 81 h 804"/>
                    <a:gd name="T2" fmla="*/ 2850 w 2850"/>
                    <a:gd name="T3" fmla="*/ 0 h 804"/>
                    <a:gd name="T4" fmla="*/ 0 w 2850"/>
                    <a:gd name="T5" fmla="*/ 743 h 804"/>
                    <a:gd name="T6" fmla="*/ 60 w 2850"/>
                    <a:gd name="T7" fmla="*/ 804 h 804"/>
                    <a:gd name="T8" fmla="*/ 2831 w 2850"/>
                    <a:gd name="T9" fmla="*/ 81 h 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0" h="804">
                      <a:moveTo>
                        <a:pt x="2831" y="81"/>
                      </a:moveTo>
                      <a:lnTo>
                        <a:pt x="2850" y="0"/>
                      </a:lnTo>
                      <a:lnTo>
                        <a:pt x="0" y="743"/>
                      </a:lnTo>
                      <a:lnTo>
                        <a:pt x="60" y="804"/>
                      </a:lnTo>
                      <a:lnTo>
                        <a:pt x="2831" y="81"/>
                      </a:lnTo>
                      <a:close/>
                    </a:path>
                  </a:pathLst>
                </a:custGeom>
                <a:solidFill>
                  <a:srgbClr val="B2B4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3" name="Freeform 192">
                  <a:extLst>
                    <a:ext uri="{FF2B5EF4-FFF2-40B4-BE49-F238E27FC236}">
                      <a16:creationId xmlns:a16="http://schemas.microsoft.com/office/drawing/2014/main" id="{4D222931-ED13-D8C1-1DF2-D8FE73D88BD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97" y="1406"/>
                  <a:ext cx="2850" cy="804"/>
                </a:xfrm>
                <a:custGeom>
                  <a:avLst/>
                  <a:gdLst>
                    <a:gd name="T0" fmla="*/ 2831 w 2850"/>
                    <a:gd name="T1" fmla="*/ 81 h 804"/>
                    <a:gd name="T2" fmla="*/ 2850 w 2850"/>
                    <a:gd name="T3" fmla="*/ 0 h 804"/>
                    <a:gd name="T4" fmla="*/ 0 w 2850"/>
                    <a:gd name="T5" fmla="*/ 743 h 804"/>
                    <a:gd name="T6" fmla="*/ 60 w 2850"/>
                    <a:gd name="T7" fmla="*/ 804 h 804"/>
                    <a:gd name="T8" fmla="*/ 2831 w 2850"/>
                    <a:gd name="T9" fmla="*/ 81 h 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0" h="804">
                      <a:moveTo>
                        <a:pt x="2831" y="81"/>
                      </a:moveTo>
                      <a:lnTo>
                        <a:pt x="2850" y="0"/>
                      </a:lnTo>
                      <a:lnTo>
                        <a:pt x="0" y="743"/>
                      </a:lnTo>
                      <a:lnTo>
                        <a:pt x="60" y="804"/>
                      </a:lnTo>
                      <a:lnTo>
                        <a:pt x="2831" y="8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4" name="Freeform 193">
                  <a:extLst>
                    <a:ext uri="{FF2B5EF4-FFF2-40B4-BE49-F238E27FC236}">
                      <a16:creationId xmlns:a16="http://schemas.microsoft.com/office/drawing/2014/main" id="{81C398A8-2B3C-F5CA-50F6-035F5D35E5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48" y="1438"/>
                  <a:ext cx="51" cy="49"/>
                </a:xfrm>
                <a:custGeom>
                  <a:avLst/>
                  <a:gdLst>
                    <a:gd name="T0" fmla="*/ 2 w 30"/>
                    <a:gd name="T1" fmla="*/ 18 h 29"/>
                    <a:gd name="T2" fmla="*/ 12 w 30"/>
                    <a:gd name="T3" fmla="*/ 2 h 29"/>
                    <a:gd name="T4" fmla="*/ 28 w 30"/>
                    <a:gd name="T5" fmla="*/ 11 h 29"/>
                    <a:gd name="T6" fmla="*/ 18 w 30"/>
                    <a:gd name="T7" fmla="*/ 27 h 29"/>
                    <a:gd name="T8" fmla="*/ 2 w 30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9">
                      <a:moveTo>
                        <a:pt x="2" y="18"/>
                      </a:moveTo>
                      <a:cubicBezTo>
                        <a:pt x="0" y="11"/>
                        <a:pt x="4" y="4"/>
                        <a:pt x="12" y="2"/>
                      </a:cubicBezTo>
                      <a:cubicBezTo>
                        <a:pt x="19" y="0"/>
                        <a:pt x="26" y="4"/>
                        <a:pt x="28" y="11"/>
                      </a:cubicBezTo>
                      <a:cubicBezTo>
                        <a:pt x="30" y="18"/>
                        <a:pt x="26" y="25"/>
                        <a:pt x="18" y="27"/>
                      </a:cubicBezTo>
                      <a:cubicBezTo>
                        <a:pt x="11" y="29"/>
                        <a:pt x="4" y="25"/>
                        <a:pt x="2" y="18"/>
                      </a:cubicBezTo>
                    </a:path>
                  </a:pathLst>
                </a:custGeom>
                <a:solidFill>
                  <a:srgbClr val="D667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5" name="Freeform 194">
                  <a:extLst>
                    <a:ext uri="{FF2B5EF4-FFF2-40B4-BE49-F238E27FC236}">
                      <a16:creationId xmlns:a16="http://schemas.microsoft.com/office/drawing/2014/main" id="{772DE8D8-12BA-6385-570B-32B80A945D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77" y="1457"/>
                  <a:ext cx="51" cy="49"/>
                </a:xfrm>
                <a:custGeom>
                  <a:avLst/>
                  <a:gdLst>
                    <a:gd name="T0" fmla="*/ 2 w 30"/>
                    <a:gd name="T1" fmla="*/ 18 h 29"/>
                    <a:gd name="T2" fmla="*/ 12 w 30"/>
                    <a:gd name="T3" fmla="*/ 2 h 29"/>
                    <a:gd name="T4" fmla="*/ 28 w 30"/>
                    <a:gd name="T5" fmla="*/ 11 h 29"/>
                    <a:gd name="T6" fmla="*/ 19 w 30"/>
                    <a:gd name="T7" fmla="*/ 27 h 29"/>
                    <a:gd name="T8" fmla="*/ 2 w 30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9">
                      <a:moveTo>
                        <a:pt x="2" y="18"/>
                      </a:moveTo>
                      <a:cubicBezTo>
                        <a:pt x="0" y="11"/>
                        <a:pt x="4" y="4"/>
                        <a:pt x="12" y="2"/>
                      </a:cubicBezTo>
                      <a:cubicBezTo>
                        <a:pt x="19" y="0"/>
                        <a:pt x="27" y="4"/>
                        <a:pt x="28" y="11"/>
                      </a:cubicBezTo>
                      <a:cubicBezTo>
                        <a:pt x="30" y="18"/>
                        <a:pt x="26" y="25"/>
                        <a:pt x="19" y="27"/>
                      </a:cubicBezTo>
                      <a:cubicBezTo>
                        <a:pt x="11" y="29"/>
                        <a:pt x="4" y="25"/>
                        <a:pt x="2" y="18"/>
                      </a:cubicBezTo>
                    </a:path>
                  </a:pathLst>
                </a:custGeom>
                <a:solidFill>
                  <a:srgbClr val="DEAC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6" name="Freeform 195">
                  <a:extLst>
                    <a:ext uri="{FF2B5EF4-FFF2-40B4-BE49-F238E27FC236}">
                      <a16:creationId xmlns:a16="http://schemas.microsoft.com/office/drawing/2014/main" id="{94C05EC6-5D6E-FE52-EAC3-B24962CDF04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08" y="1474"/>
                  <a:ext cx="52" cy="50"/>
                </a:xfrm>
                <a:custGeom>
                  <a:avLst/>
                  <a:gdLst>
                    <a:gd name="T0" fmla="*/ 2 w 31"/>
                    <a:gd name="T1" fmla="*/ 19 h 30"/>
                    <a:gd name="T2" fmla="*/ 12 w 31"/>
                    <a:gd name="T3" fmla="*/ 2 h 30"/>
                    <a:gd name="T4" fmla="*/ 29 w 31"/>
                    <a:gd name="T5" fmla="*/ 12 h 30"/>
                    <a:gd name="T6" fmla="*/ 19 w 31"/>
                    <a:gd name="T7" fmla="*/ 28 h 30"/>
                    <a:gd name="T8" fmla="*/ 2 w 31"/>
                    <a:gd name="T9" fmla="*/ 1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0">
                      <a:moveTo>
                        <a:pt x="2" y="19"/>
                      </a:moveTo>
                      <a:cubicBezTo>
                        <a:pt x="0" y="12"/>
                        <a:pt x="4" y="4"/>
                        <a:pt x="12" y="2"/>
                      </a:cubicBezTo>
                      <a:cubicBezTo>
                        <a:pt x="19" y="0"/>
                        <a:pt x="27" y="5"/>
                        <a:pt x="29" y="12"/>
                      </a:cubicBezTo>
                      <a:cubicBezTo>
                        <a:pt x="31" y="19"/>
                        <a:pt x="26" y="26"/>
                        <a:pt x="19" y="28"/>
                      </a:cubicBezTo>
                      <a:cubicBezTo>
                        <a:pt x="11" y="30"/>
                        <a:pt x="4" y="26"/>
                        <a:pt x="2" y="19"/>
                      </a:cubicBezTo>
                    </a:path>
                  </a:pathLst>
                </a:custGeom>
                <a:solidFill>
                  <a:srgbClr val="70B3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7" name="Freeform 196">
                  <a:extLst>
                    <a:ext uri="{FF2B5EF4-FFF2-40B4-BE49-F238E27FC236}">
                      <a16:creationId xmlns:a16="http://schemas.microsoft.com/office/drawing/2014/main" id="{A3960794-2B93-4B81-567F-E792AA4B25D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87" y="1563"/>
                  <a:ext cx="1241" cy="713"/>
                </a:xfrm>
                <a:custGeom>
                  <a:avLst/>
                  <a:gdLst>
                    <a:gd name="T0" fmla="*/ 0 w 1241"/>
                    <a:gd name="T1" fmla="*/ 324 h 713"/>
                    <a:gd name="T2" fmla="*/ 107 w 1241"/>
                    <a:gd name="T3" fmla="*/ 713 h 713"/>
                    <a:gd name="T4" fmla="*/ 1134 w 1241"/>
                    <a:gd name="T5" fmla="*/ 446 h 713"/>
                    <a:gd name="T6" fmla="*/ 1241 w 1241"/>
                    <a:gd name="T7" fmla="*/ 0 h 713"/>
                    <a:gd name="T8" fmla="*/ 0 w 1241"/>
                    <a:gd name="T9" fmla="*/ 324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1" h="713">
                      <a:moveTo>
                        <a:pt x="0" y="324"/>
                      </a:moveTo>
                      <a:lnTo>
                        <a:pt x="107" y="713"/>
                      </a:lnTo>
                      <a:lnTo>
                        <a:pt x="1134" y="446"/>
                      </a:lnTo>
                      <a:lnTo>
                        <a:pt x="1241" y="0"/>
                      </a:lnTo>
                      <a:lnTo>
                        <a:pt x="0" y="324"/>
                      </a:lnTo>
                      <a:close/>
                    </a:path>
                  </a:pathLst>
                </a:custGeom>
                <a:solidFill>
                  <a:srgbClr val="CAE8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8" name="Freeform 197">
                  <a:extLst>
                    <a:ext uri="{FF2B5EF4-FFF2-40B4-BE49-F238E27FC236}">
                      <a16:creationId xmlns:a16="http://schemas.microsoft.com/office/drawing/2014/main" id="{1CB6AB08-7A52-84E2-43F2-FD02E265DC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87" y="1563"/>
                  <a:ext cx="1241" cy="713"/>
                </a:xfrm>
                <a:custGeom>
                  <a:avLst/>
                  <a:gdLst>
                    <a:gd name="T0" fmla="*/ 0 w 1241"/>
                    <a:gd name="T1" fmla="*/ 324 h 713"/>
                    <a:gd name="T2" fmla="*/ 107 w 1241"/>
                    <a:gd name="T3" fmla="*/ 713 h 713"/>
                    <a:gd name="T4" fmla="*/ 1134 w 1241"/>
                    <a:gd name="T5" fmla="*/ 446 h 713"/>
                    <a:gd name="T6" fmla="*/ 1241 w 1241"/>
                    <a:gd name="T7" fmla="*/ 0 h 713"/>
                    <a:gd name="T8" fmla="*/ 0 w 1241"/>
                    <a:gd name="T9" fmla="*/ 324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1" h="713">
                      <a:moveTo>
                        <a:pt x="0" y="324"/>
                      </a:moveTo>
                      <a:lnTo>
                        <a:pt x="107" y="713"/>
                      </a:lnTo>
                      <a:lnTo>
                        <a:pt x="1134" y="446"/>
                      </a:lnTo>
                      <a:lnTo>
                        <a:pt x="1241" y="0"/>
                      </a:lnTo>
                      <a:lnTo>
                        <a:pt x="0" y="32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9" name="Freeform 198">
                  <a:extLst>
                    <a:ext uri="{FF2B5EF4-FFF2-40B4-BE49-F238E27FC236}">
                      <a16:creationId xmlns:a16="http://schemas.microsoft.com/office/drawing/2014/main" id="{29FD681A-DD2A-1664-B6E5-14B9F70DC0B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63" y="1634"/>
                  <a:ext cx="1084" cy="578"/>
                </a:xfrm>
                <a:custGeom>
                  <a:avLst/>
                  <a:gdLst>
                    <a:gd name="T0" fmla="*/ 0 w 1084"/>
                    <a:gd name="T1" fmla="*/ 281 h 578"/>
                    <a:gd name="T2" fmla="*/ 83 w 1084"/>
                    <a:gd name="T3" fmla="*/ 578 h 578"/>
                    <a:gd name="T4" fmla="*/ 999 w 1084"/>
                    <a:gd name="T5" fmla="*/ 339 h 578"/>
                    <a:gd name="T6" fmla="*/ 1084 w 1084"/>
                    <a:gd name="T7" fmla="*/ 0 h 578"/>
                    <a:gd name="T8" fmla="*/ 0 w 1084"/>
                    <a:gd name="T9" fmla="*/ 281 h 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4" h="578">
                      <a:moveTo>
                        <a:pt x="0" y="281"/>
                      </a:moveTo>
                      <a:lnTo>
                        <a:pt x="83" y="578"/>
                      </a:lnTo>
                      <a:lnTo>
                        <a:pt x="999" y="339"/>
                      </a:lnTo>
                      <a:lnTo>
                        <a:pt x="1084" y="0"/>
                      </a:lnTo>
                      <a:lnTo>
                        <a:pt x="0" y="281"/>
                      </a:lnTo>
                      <a:close/>
                    </a:path>
                  </a:pathLst>
                </a:custGeom>
                <a:solidFill>
                  <a:srgbClr val="9BD5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0" name="Freeform 199">
                  <a:extLst>
                    <a:ext uri="{FF2B5EF4-FFF2-40B4-BE49-F238E27FC236}">
                      <a16:creationId xmlns:a16="http://schemas.microsoft.com/office/drawing/2014/main" id="{F2881C30-EE4B-B2B3-3644-B70AE61B83F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63" y="1634"/>
                  <a:ext cx="1084" cy="578"/>
                </a:xfrm>
                <a:custGeom>
                  <a:avLst/>
                  <a:gdLst>
                    <a:gd name="T0" fmla="*/ 0 w 1084"/>
                    <a:gd name="T1" fmla="*/ 281 h 578"/>
                    <a:gd name="T2" fmla="*/ 83 w 1084"/>
                    <a:gd name="T3" fmla="*/ 578 h 578"/>
                    <a:gd name="T4" fmla="*/ 999 w 1084"/>
                    <a:gd name="T5" fmla="*/ 339 h 578"/>
                    <a:gd name="T6" fmla="*/ 1084 w 1084"/>
                    <a:gd name="T7" fmla="*/ 0 h 578"/>
                    <a:gd name="T8" fmla="*/ 0 w 1084"/>
                    <a:gd name="T9" fmla="*/ 281 h 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4" h="578">
                      <a:moveTo>
                        <a:pt x="0" y="281"/>
                      </a:moveTo>
                      <a:lnTo>
                        <a:pt x="83" y="578"/>
                      </a:lnTo>
                      <a:lnTo>
                        <a:pt x="999" y="339"/>
                      </a:lnTo>
                      <a:lnTo>
                        <a:pt x="1084" y="0"/>
                      </a:lnTo>
                      <a:lnTo>
                        <a:pt x="0" y="28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" name="Freeform 200">
                  <a:extLst>
                    <a:ext uri="{FF2B5EF4-FFF2-40B4-BE49-F238E27FC236}">
                      <a16:creationId xmlns:a16="http://schemas.microsoft.com/office/drawing/2014/main" id="{C2EF9389-D1D7-266D-E532-78F942A38B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93" y="2291"/>
                  <a:ext cx="998" cy="271"/>
                </a:xfrm>
                <a:custGeom>
                  <a:avLst/>
                  <a:gdLst>
                    <a:gd name="T0" fmla="*/ 0 w 998"/>
                    <a:gd name="T1" fmla="*/ 259 h 271"/>
                    <a:gd name="T2" fmla="*/ 11 w 998"/>
                    <a:gd name="T3" fmla="*/ 271 h 271"/>
                    <a:gd name="T4" fmla="*/ 998 w 998"/>
                    <a:gd name="T5" fmla="*/ 14 h 271"/>
                    <a:gd name="T6" fmla="*/ 994 w 998"/>
                    <a:gd name="T7" fmla="*/ 0 h 271"/>
                    <a:gd name="T8" fmla="*/ 0 w 998"/>
                    <a:gd name="T9" fmla="*/ 259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8" h="271">
                      <a:moveTo>
                        <a:pt x="0" y="259"/>
                      </a:moveTo>
                      <a:lnTo>
                        <a:pt x="11" y="271"/>
                      </a:lnTo>
                      <a:lnTo>
                        <a:pt x="998" y="14"/>
                      </a:lnTo>
                      <a:lnTo>
                        <a:pt x="994" y="0"/>
                      </a:lnTo>
                      <a:lnTo>
                        <a:pt x="0" y="259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" name="Freeform 201">
                  <a:extLst>
                    <a:ext uri="{FF2B5EF4-FFF2-40B4-BE49-F238E27FC236}">
                      <a16:creationId xmlns:a16="http://schemas.microsoft.com/office/drawing/2014/main" id="{B782A802-1776-FF97-104D-B3DD3808ED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93" y="2291"/>
                  <a:ext cx="998" cy="271"/>
                </a:xfrm>
                <a:custGeom>
                  <a:avLst/>
                  <a:gdLst>
                    <a:gd name="T0" fmla="*/ 0 w 998"/>
                    <a:gd name="T1" fmla="*/ 259 h 271"/>
                    <a:gd name="T2" fmla="*/ 11 w 998"/>
                    <a:gd name="T3" fmla="*/ 271 h 271"/>
                    <a:gd name="T4" fmla="*/ 998 w 998"/>
                    <a:gd name="T5" fmla="*/ 14 h 271"/>
                    <a:gd name="T6" fmla="*/ 994 w 998"/>
                    <a:gd name="T7" fmla="*/ 0 h 271"/>
                    <a:gd name="T8" fmla="*/ 0 w 998"/>
                    <a:gd name="T9" fmla="*/ 259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8" h="271">
                      <a:moveTo>
                        <a:pt x="0" y="259"/>
                      </a:moveTo>
                      <a:lnTo>
                        <a:pt x="11" y="271"/>
                      </a:lnTo>
                      <a:lnTo>
                        <a:pt x="998" y="14"/>
                      </a:lnTo>
                      <a:lnTo>
                        <a:pt x="994" y="0"/>
                      </a:lnTo>
                      <a:lnTo>
                        <a:pt x="0" y="25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" name="Freeform 202">
                  <a:extLst>
                    <a:ext uri="{FF2B5EF4-FFF2-40B4-BE49-F238E27FC236}">
                      <a16:creationId xmlns:a16="http://schemas.microsoft.com/office/drawing/2014/main" id="{D59D7C74-1342-5FBF-A6B3-E496211F505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61" y="2254"/>
                  <a:ext cx="1019" cy="274"/>
                </a:xfrm>
                <a:custGeom>
                  <a:avLst/>
                  <a:gdLst>
                    <a:gd name="T0" fmla="*/ 0 w 1019"/>
                    <a:gd name="T1" fmla="*/ 266 h 274"/>
                    <a:gd name="T2" fmla="*/ 9 w 1019"/>
                    <a:gd name="T3" fmla="*/ 274 h 274"/>
                    <a:gd name="T4" fmla="*/ 1019 w 1019"/>
                    <a:gd name="T5" fmla="*/ 10 h 274"/>
                    <a:gd name="T6" fmla="*/ 1016 w 1019"/>
                    <a:gd name="T7" fmla="*/ 0 h 274"/>
                    <a:gd name="T8" fmla="*/ 0 w 1019"/>
                    <a:gd name="T9" fmla="*/ 266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9" h="274">
                      <a:moveTo>
                        <a:pt x="0" y="266"/>
                      </a:moveTo>
                      <a:lnTo>
                        <a:pt x="9" y="274"/>
                      </a:lnTo>
                      <a:lnTo>
                        <a:pt x="1019" y="10"/>
                      </a:lnTo>
                      <a:lnTo>
                        <a:pt x="1016" y="0"/>
                      </a:lnTo>
                      <a:lnTo>
                        <a:pt x="0" y="266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" name="Freeform 203">
                  <a:extLst>
                    <a:ext uri="{FF2B5EF4-FFF2-40B4-BE49-F238E27FC236}">
                      <a16:creationId xmlns:a16="http://schemas.microsoft.com/office/drawing/2014/main" id="{7991D39B-01F0-8AF4-10C8-8C0BAEB261E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61" y="2254"/>
                  <a:ext cx="1019" cy="274"/>
                </a:xfrm>
                <a:custGeom>
                  <a:avLst/>
                  <a:gdLst>
                    <a:gd name="T0" fmla="*/ 0 w 1019"/>
                    <a:gd name="T1" fmla="*/ 266 h 274"/>
                    <a:gd name="T2" fmla="*/ 9 w 1019"/>
                    <a:gd name="T3" fmla="*/ 274 h 274"/>
                    <a:gd name="T4" fmla="*/ 1019 w 1019"/>
                    <a:gd name="T5" fmla="*/ 10 h 274"/>
                    <a:gd name="T6" fmla="*/ 1016 w 1019"/>
                    <a:gd name="T7" fmla="*/ 0 h 274"/>
                    <a:gd name="T8" fmla="*/ 0 w 1019"/>
                    <a:gd name="T9" fmla="*/ 266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9" h="274">
                      <a:moveTo>
                        <a:pt x="0" y="266"/>
                      </a:moveTo>
                      <a:lnTo>
                        <a:pt x="9" y="274"/>
                      </a:lnTo>
                      <a:lnTo>
                        <a:pt x="1019" y="10"/>
                      </a:lnTo>
                      <a:lnTo>
                        <a:pt x="1016" y="0"/>
                      </a:lnTo>
                      <a:lnTo>
                        <a:pt x="0" y="26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5" name="Freeform 204">
                  <a:extLst>
                    <a:ext uri="{FF2B5EF4-FFF2-40B4-BE49-F238E27FC236}">
                      <a16:creationId xmlns:a16="http://schemas.microsoft.com/office/drawing/2014/main" id="{87E9D00B-92D3-4A9F-6C43-7C771801D31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9" y="2215"/>
                  <a:ext cx="1041" cy="281"/>
                </a:xfrm>
                <a:custGeom>
                  <a:avLst/>
                  <a:gdLst>
                    <a:gd name="T0" fmla="*/ 0 w 1041"/>
                    <a:gd name="T1" fmla="*/ 269 h 281"/>
                    <a:gd name="T2" fmla="*/ 10 w 1041"/>
                    <a:gd name="T3" fmla="*/ 281 h 281"/>
                    <a:gd name="T4" fmla="*/ 1041 w 1041"/>
                    <a:gd name="T5" fmla="*/ 12 h 281"/>
                    <a:gd name="T6" fmla="*/ 1038 w 1041"/>
                    <a:gd name="T7" fmla="*/ 0 h 281"/>
                    <a:gd name="T8" fmla="*/ 0 w 1041"/>
                    <a:gd name="T9" fmla="*/ 269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1" h="281">
                      <a:moveTo>
                        <a:pt x="0" y="269"/>
                      </a:moveTo>
                      <a:lnTo>
                        <a:pt x="10" y="281"/>
                      </a:lnTo>
                      <a:lnTo>
                        <a:pt x="1041" y="12"/>
                      </a:lnTo>
                      <a:lnTo>
                        <a:pt x="1038" y="0"/>
                      </a:lnTo>
                      <a:lnTo>
                        <a:pt x="0" y="269"/>
                      </a:lnTo>
                      <a:close/>
                    </a:path>
                  </a:pathLst>
                </a:custGeom>
                <a:solidFill>
                  <a:srgbClr val="9C9E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6" name="Freeform 205">
                  <a:extLst>
                    <a:ext uri="{FF2B5EF4-FFF2-40B4-BE49-F238E27FC236}">
                      <a16:creationId xmlns:a16="http://schemas.microsoft.com/office/drawing/2014/main" id="{B0590DAD-8567-F404-6EBE-F93DD67AD7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9" y="2215"/>
                  <a:ext cx="1041" cy="281"/>
                </a:xfrm>
                <a:custGeom>
                  <a:avLst/>
                  <a:gdLst>
                    <a:gd name="T0" fmla="*/ 0 w 1041"/>
                    <a:gd name="T1" fmla="*/ 269 h 281"/>
                    <a:gd name="T2" fmla="*/ 10 w 1041"/>
                    <a:gd name="T3" fmla="*/ 281 h 281"/>
                    <a:gd name="T4" fmla="*/ 1041 w 1041"/>
                    <a:gd name="T5" fmla="*/ 12 h 281"/>
                    <a:gd name="T6" fmla="*/ 1038 w 1041"/>
                    <a:gd name="T7" fmla="*/ 0 h 281"/>
                    <a:gd name="T8" fmla="*/ 0 w 1041"/>
                    <a:gd name="T9" fmla="*/ 269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1" h="281">
                      <a:moveTo>
                        <a:pt x="0" y="269"/>
                      </a:moveTo>
                      <a:lnTo>
                        <a:pt x="10" y="281"/>
                      </a:lnTo>
                      <a:lnTo>
                        <a:pt x="1041" y="12"/>
                      </a:lnTo>
                      <a:lnTo>
                        <a:pt x="1038" y="0"/>
                      </a:lnTo>
                      <a:lnTo>
                        <a:pt x="0" y="26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95" name="Freeform 207">
                <a:extLst>
                  <a:ext uri="{FF2B5EF4-FFF2-40B4-BE49-F238E27FC236}">
                    <a16:creationId xmlns:a16="http://schemas.microsoft.com/office/drawing/2014/main" id="{4F2BF276-F841-1084-40FD-4EF7B1AC1F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7982" y="3279457"/>
                <a:ext cx="1816492" cy="488727"/>
              </a:xfrm>
              <a:custGeom>
                <a:avLst/>
                <a:gdLst>
                  <a:gd name="T0" fmla="*/ 0 w 1063"/>
                  <a:gd name="T1" fmla="*/ 276 h 286"/>
                  <a:gd name="T2" fmla="*/ 10 w 1063"/>
                  <a:gd name="T3" fmla="*/ 286 h 286"/>
                  <a:gd name="T4" fmla="*/ 1063 w 1063"/>
                  <a:gd name="T5" fmla="*/ 12 h 286"/>
                  <a:gd name="T6" fmla="*/ 1058 w 1063"/>
                  <a:gd name="T7" fmla="*/ 0 h 286"/>
                  <a:gd name="T8" fmla="*/ 0 w 1063"/>
                  <a:gd name="T9" fmla="*/ 27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3" h="286">
                    <a:moveTo>
                      <a:pt x="0" y="276"/>
                    </a:moveTo>
                    <a:lnTo>
                      <a:pt x="10" y="286"/>
                    </a:lnTo>
                    <a:lnTo>
                      <a:pt x="1063" y="12"/>
                    </a:lnTo>
                    <a:lnTo>
                      <a:pt x="1058" y="0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208">
                <a:extLst>
                  <a:ext uri="{FF2B5EF4-FFF2-40B4-BE49-F238E27FC236}">
                    <a16:creationId xmlns:a16="http://schemas.microsoft.com/office/drawing/2014/main" id="{B8102908-0A23-F0F2-1A8C-3024601C72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7982" y="3279457"/>
                <a:ext cx="1816492" cy="488727"/>
              </a:xfrm>
              <a:custGeom>
                <a:avLst/>
                <a:gdLst>
                  <a:gd name="T0" fmla="*/ 0 w 1063"/>
                  <a:gd name="T1" fmla="*/ 276 h 286"/>
                  <a:gd name="T2" fmla="*/ 10 w 1063"/>
                  <a:gd name="T3" fmla="*/ 286 h 286"/>
                  <a:gd name="T4" fmla="*/ 1063 w 1063"/>
                  <a:gd name="T5" fmla="*/ 12 h 286"/>
                  <a:gd name="T6" fmla="*/ 1058 w 1063"/>
                  <a:gd name="T7" fmla="*/ 0 h 286"/>
                  <a:gd name="T8" fmla="*/ 0 w 1063"/>
                  <a:gd name="T9" fmla="*/ 27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3" h="286">
                    <a:moveTo>
                      <a:pt x="0" y="276"/>
                    </a:moveTo>
                    <a:lnTo>
                      <a:pt x="10" y="286"/>
                    </a:lnTo>
                    <a:lnTo>
                      <a:pt x="1063" y="12"/>
                    </a:lnTo>
                    <a:lnTo>
                      <a:pt x="1058" y="0"/>
                    </a:lnTo>
                    <a:lnTo>
                      <a:pt x="0" y="2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209">
                <a:extLst>
                  <a:ext uri="{FF2B5EF4-FFF2-40B4-BE49-F238E27FC236}">
                    <a16:creationId xmlns:a16="http://schemas.microsoft.com/office/drawing/2014/main" id="{1CCDA3CD-E94B-B6B5-D90F-8CA5FCBE5B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33299" y="3212813"/>
                <a:ext cx="1850669" cy="497270"/>
              </a:xfrm>
              <a:custGeom>
                <a:avLst/>
                <a:gdLst>
                  <a:gd name="T0" fmla="*/ 0 w 1083"/>
                  <a:gd name="T1" fmla="*/ 283 h 291"/>
                  <a:gd name="T2" fmla="*/ 12 w 1083"/>
                  <a:gd name="T3" fmla="*/ 291 h 291"/>
                  <a:gd name="T4" fmla="*/ 1083 w 1083"/>
                  <a:gd name="T5" fmla="*/ 12 h 291"/>
                  <a:gd name="T6" fmla="*/ 1080 w 1083"/>
                  <a:gd name="T7" fmla="*/ 0 h 291"/>
                  <a:gd name="T8" fmla="*/ 0 w 1083"/>
                  <a:gd name="T9" fmla="*/ 28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291">
                    <a:moveTo>
                      <a:pt x="0" y="283"/>
                    </a:moveTo>
                    <a:lnTo>
                      <a:pt x="12" y="291"/>
                    </a:lnTo>
                    <a:lnTo>
                      <a:pt x="1083" y="12"/>
                    </a:lnTo>
                    <a:lnTo>
                      <a:pt x="1080" y="0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210">
                <a:extLst>
                  <a:ext uri="{FF2B5EF4-FFF2-40B4-BE49-F238E27FC236}">
                    <a16:creationId xmlns:a16="http://schemas.microsoft.com/office/drawing/2014/main" id="{849BCE51-CD8A-94A0-3777-277539B523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33299" y="3212813"/>
                <a:ext cx="1850669" cy="497270"/>
              </a:xfrm>
              <a:custGeom>
                <a:avLst/>
                <a:gdLst>
                  <a:gd name="T0" fmla="*/ 0 w 1083"/>
                  <a:gd name="T1" fmla="*/ 283 h 291"/>
                  <a:gd name="T2" fmla="*/ 12 w 1083"/>
                  <a:gd name="T3" fmla="*/ 291 h 291"/>
                  <a:gd name="T4" fmla="*/ 1083 w 1083"/>
                  <a:gd name="T5" fmla="*/ 12 h 291"/>
                  <a:gd name="T6" fmla="*/ 1080 w 1083"/>
                  <a:gd name="T7" fmla="*/ 0 h 291"/>
                  <a:gd name="T8" fmla="*/ 0 w 1083"/>
                  <a:gd name="T9" fmla="*/ 28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291">
                    <a:moveTo>
                      <a:pt x="0" y="283"/>
                    </a:moveTo>
                    <a:lnTo>
                      <a:pt x="12" y="291"/>
                    </a:lnTo>
                    <a:lnTo>
                      <a:pt x="1083" y="12"/>
                    </a:lnTo>
                    <a:lnTo>
                      <a:pt x="1080" y="0"/>
                    </a:lnTo>
                    <a:lnTo>
                      <a:pt x="0" y="2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211">
                <a:extLst>
                  <a:ext uri="{FF2B5EF4-FFF2-40B4-BE49-F238E27FC236}">
                    <a16:creationId xmlns:a16="http://schemas.microsoft.com/office/drawing/2014/main" id="{A45E791B-005F-67F9-60BB-EE944F789A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83742" y="3149586"/>
                <a:ext cx="1883136" cy="509233"/>
              </a:xfrm>
              <a:custGeom>
                <a:avLst/>
                <a:gdLst>
                  <a:gd name="T0" fmla="*/ 0 w 1102"/>
                  <a:gd name="T1" fmla="*/ 286 h 298"/>
                  <a:gd name="T2" fmla="*/ 9 w 1102"/>
                  <a:gd name="T3" fmla="*/ 298 h 298"/>
                  <a:gd name="T4" fmla="*/ 1102 w 1102"/>
                  <a:gd name="T5" fmla="*/ 12 h 298"/>
                  <a:gd name="T6" fmla="*/ 1099 w 1102"/>
                  <a:gd name="T7" fmla="*/ 0 h 298"/>
                  <a:gd name="T8" fmla="*/ 0 w 1102"/>
                  <a:gd name="T9" fmla="*/ 286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2" h="298">
                    <a:moveTo>
                      <a:pt x="0" y="286"/>
                    </a:moveTo>
                    <a:lnTo>
                      <a:pt x="9" y="298"/>
                    </a:lnTo>
                    <a:lnTo>
                      <a:pt x="1102" y="12"/>
                    </a:lnTo>
                    <a:lnTo>
                      <a:pt x="1099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212">
                <a:extLst>
                  <a:ext uri="{FF2B5EF4-FFF2-40B4-BE49-F238E27FC236}">
                    <a16:creationId xmlns:a16="http://schemas.microsoft.com/office/drawing/2014/main" id="{DFED8FC4-7FEF-3690-D982-57166B38BB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83742" y="3149586"/>
                <a:ext cx="1883136" cy="509233"/>
              </a:xfrm>
              <a:custGeom>
                <a:avLst/>
                <a:gdLst>
                  <a:gd name="T0" fmla="*/ 0 w 1102"/>
                  <a:gd name="T1" fmla="*/ 286 h 298"/>
                  <a:gd name="T2" fmla="*/ 9 w 1102"/>
                  <a:gd name="T3" fmla="*/ 298 h 298"/>
                  <a:gd name="T4" fmla="*/ 1102 w 1102"/>
                  <a:gd name="T5" fmla="*/ 12 h 298"/>
                  <a:gd name="T6" fmla="*/ 1099 w 1102"/>
                  <a:gd name="T7" fmla="*/ 0 h 298"/>
                  <a:gd name="T8" fmla="*/ 0 w 1102"/>
                  <a:gd name="T9" fmla="*/ 286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2" h="298">
                    <a:moveTo>
                      <a:pt x="0" y="286"/>
                    </a:moveTo>
                    <a:lnTo>
                      <a:pt x="9" y="298"/>
                    </a:lnTo>
                    <a:lnTo>
                      <a:pt x="1102" y="12"/>
                    </a:lnTo>
                    <a:lnTo>
                      <a:pt x="1099" y="0"/>
                    </a:lnTo>
                    <a:lnTo>
                      <a:pt x="0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213">
                <a:extLst>
                  <a:ext uri="{FF2B5EF4-FFF2-40B4-BE49-F238E27FC236}">
                    <a16:creationId xmlns:a16="http://schemas.microsoft.com/office/drawing/2014/main" id="{98DD040B-C908-01FB-5161-21A468746D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29059" y="3084650"/>
                <a:ext cx="1920730" cy="517776"/>
              </a:xfrm>
              <a:custGeom>
                <a:avLst/>
                <a:gdLst>
                  <a:gd name="T0" fmla="*/ 0 w 1124"/>
                  <a:gd name="T1" fmla="*/ 293 h 303"/>
                  <a:gd name="T2" fmla="*/ 10 w 1124"/>
                  <a:gd name="T3" fmla="*/ 303 h 303"/>
                  <a:gd name="T4" fmla="*/ 1124 w 1124"/>
                  <a:gd name="T5" fmla="*/ 12 h 303"/>
                  <a:gd name="T6" fmla="*/ 1121 w 1124"/>
                  <a:gd name="T7" fmla="*/ 0 h 303"/>
                  <a:gd name="T8" fmla="*/ 0 w 1124"/>
                  <a:gd name="T9" fmla="*/ 29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4" h="303">
                    <a:moveTo>
                      <a:pt x="0" y="293"/>
                    </a:moveTo>
                    <a:lnTo>
                      <a:pt x="10" y="303"/>
                    </a:lnTo>
                    <a:lnTo>
                      <a:pt x="1124" y="12"/>
                    </a:lnTo>
                    <a:lnTo>
                      <a:pt x="1121" y="0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214">
                <a:extLst>
                  <a:ext uri="{FF2B5EF4-FFF2-40B4-BE49-F238E27FC236}">
                    <a16:creationId xmlns:a16="http://schemas.microsoft.com/office/drawing/2014/main" id="{C55CA31D-2874-E9E0-417A-11EDBCE427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29059" y="3084650"/>
                <a:ext cx="1920730" cy="517776"/>
              </a:xfrm>
              <a:custGeom>
                <a:avLst/>
                <a:gdLst>
                  <a:gd name="T0" fmla="*/ 0 w 1124"/>
                  <a:gd name="T1" fmla="*/ 293 h 303"/>
                  <a:gd name="T2" fmla="*/ 10 w 1124"/>
                  <a:gd name="T3" fmla="*/ 303 h 303"/>
                  <a:gd name="T4" fmla="*/ 1124 w 1124"/>
                  <a:gd name="T5" fmla="*/ 12 h 303"/>
                  <a:gd name="T6" fmla="*/ 1121 w 1124"/>
                  <a:gd name="T7" fmla="*/ 0 h 303"/>
                  <a:gd name="T8" fmla="*/ 0 w 1124"/>
                  <a:gd name="T9" fmla="*/ 29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4" h="303">
                    <a:moveTo>
                      <a:pt x="0" y="293"/>
                    </a:moveTo>
                    <a:lnTo>
                      <a:pt x="10" y="303"/>
                    </a:lnTo>
                    <a:lnTo>
                      <a:pt x="1124" y="12"/>
                    </a:lnTo>
                    <a:lnTo>
                      <a:pt x="1121" y="0"/>
                    </a:lnTo>
                    <a:lnTo>
                      <a:pt x="0" y="2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215">
                <a:extLst>
                  <a:ext uri="{FF2B5EF4-FFF2-40B4-BE49-F238E27FC236}">
                    <a16:creationId xmlns:a16="http://schemas.microsoft.com/office/drawing/2014/main" id="{F51082DA-2388-C3B4-40A4-2B1CED47E5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74377" y="3018006"/>
                <a:ext cx="1958325" cy="529739"/>
              </a:xfrm>
              <a:custGeom>
                <a:avLst/>
                <a:gdLst>
                  <a:gd name="T0" fmla="*/ 0 w 1146"/>
                  <a:gd name="T1" fmla="*/ 298 h 310"/>
                  <a:gd name="T2" fmla="*/ 10 w 1146"/>
                  <a:gd name="T3" fmla="*/ 310 h 310"/>
                  <a:gd name="T4" fmla="*/ 1146 w 1146"/>
                  <a:gd name="T5" fmla="*/ 14 h 310"/>
                  <a:gd name="T6" fmla="*/ 1142 w 1146"/>
                  <a:gd name="T7" fmla="*/ 0 h 310"/>
                  <a:gd name="T8" fmla="*/ 0 w 1146"/>
                  <a:gd name="T9" fmla="*/ 29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6" h="310">
                    <a:moveTo>
                      <a:pt x="0" y="298"/>
                    </a:moveTo>
                    <a:lnTo>
                      <a:pt x="10" y="310"/>
                    </a:lnTo>
                    <a:lnTo>
                      <a:pt x="1146" y="14"/>
                    </a:lnTo>
                    <a:lnTo>
                      <a:pt x="1142" y="0"/>
                    </a:lnTo>
                    <a:lnTo>
                      <a:pt x="0" y="298"/>
                    </a:lnTo>
                    <a:close/>
                  </a:path>
                </a:pathLst>
              </a:cu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216">
                <a:extLst>
                  <a:ext uri="{FF2B5EF4-FFF2-40B4-BE49-F238E27FC236}">
                    <a16:creationId xmlns:a16="http://schemas.microsoft.com/office/drawing/2014/main" id="{F9864CE0-A427-417C-19FF-B28EEF37E5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74377" y="3018006"/>
                <a:ext cx="1958325" cy="529739"/>
              </a:xfrm>
              <a:custGeom>
                <a:avLst/>
                <a:gdLst>
                  <a:gd name="T0" fmla="*/ 0 w 1146"/>
                  <a:gd name="T1" fmla="*/ 298 h 310"/>
                  <a:gd name="T2" fmla="*/ 10 w 1146"/>
                  <a:gd name="T3" fmla="*/ 310 h 310"/>
                  <a:gd name="T4" fmla="*/ 1146 w 1146"/>
                  <a:gd name="T5" fmla="*/ 14 h 310"/>
                  <a:gd name="T6" fmla="*/ 1142 w 1146"/>
                  <a:gd name="T7" fmla="*/ 0 h 310"/>
                  <a:gd name="T8" fmla="*/ 0 w 1146"/>
                  <a:gd name="T9" fmla="*/ 29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6" h="310">
                    <a:moveTo>
                      <a:pt x="0" y="298"/>
                    </a:moveTo>
                    <a:lnTo>
                      <a:pt x="10" y="310"/>
                    </a:lnTo>
                    <a:lnTo>
                      <a:pt x="1146" y="14"/>
                    </a:lnTo>
                    <a:lnTo>
                      <a:pt x="1142" y="0"/>
                    </a:lnTo>
                    <a:lnTo>
                      <a:pt x="0" y="2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217">
                <a:extLst>
                  <a:ext uri="{FF2B5EF4-FFF2-40B4-BE49-F238E27FC236}">
                    <a16:creationId xmlns:a16="http://schemas.microsoft.com/office/drawing/2014/main" id="{1E0B9BCE-D7EA-DF55-0182-CC12A9A282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9694" y="2954778"/>
                <a:ext cx="1995919" cy="538282"/>
              </a:xfrm>
              <a:custGeom>
                <a:avLst/>
                <a:gdLst>
                  <a:gd name="T0" fmla="*/ 0 w 1168"/>
                  <a:gd name="T1" fmla="*/ 305 h 315"/>
                  <a:gd name="T2" fmla="*/ 11 w 1168"/>
                  <a:gd name="T3" fmla="*/ 315 h 315"/>
                  <a:gd name="T4" fmla="*/ 1168 w 1168"/>
                  <a:gd name="T5" fmla="*/ 14 h 315"/>
                  <a:gd name="T6" fmla="*/ 1164 w 1168"/>
                  <a:gd name="T7" fmla="*/ 0 h 315"/>
                  <a:gd name="T8" fmla="*/ 0 w 1168"/>
                  <a:gd name="T9" fmla="*/ 30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8" h="315">
                    <a:moveTo>
                      <a:pt x="0" y="305"/>
                    </a:moveTo>
                    <a:lnTo>
                      <a:pt x="11" y="315"/>
                    </a:lnTo>
                    <a:lnTo>
                      <a:pt x="1168" y="14"/>
                    </a:lnTo>
                    <a:lnTo>
                      <a:pt x="1164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218">
                <a:extLst>
                  <a:ext uri="{FF2B5EF4-FFF2-40B4-BE49-F238E27FC236}">
                    <a16:creationId xmlns:a16="http://schemas.microsoft.com/office/drawing/2014/main" id="{3BBBBC17-E2D6-4497-F82F-FE7D64EE7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9694" y="2954778"/>
                <a:ext cx="1995919" cy="538282"/>
              </a:xfrm>
              <a:custGeom>
                <a:avLst/>
                <a:gdLst>
                  <a:gd name="T0" fmla="*/ 0 w 1168"/>
                  <a:gd name="T1" fmla="*/ 305 h 315"/>
                  <a:gd name="T2" fmla="*/ 11 w 1168"/>
                  <a:gd name="T3" fmla="*/ 315 h 315"/>
                  <a:gd name="T4" fmla="*/ 1168 w 1168"/>
                  <a:gd name="T5" fmla="*/ 14 h 315"/>
                  <a:gd name="T6" fmla="*/ 1164 w 1168"/>
                  <a:gd name="T7" fmla="*/ 0 h 315"/>
                  <a:gd name="T8" fmla="*/ 0 w 1168"/>
                  <a:gd name="T9" fmla="*/ 30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8" h="315">
                    <a:moveTo>
                      <a:pt x="0" y="305"/>
                    </a:moveTo>
                    <a:lnTo>
                      <a:pt x="11" y="315"/>
                    </a:lnTo>
                    <a:lnTo>
                      <a:pt x="1168" y="14"/>
                    </a:lnTo>
                    <a:lnTo>
                      <a:pt x="1164" y="0"/>
                    </a:lnTo>
                    <a:lnTo>
                      <a:pt x="0" y="3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219">
                <a:extLst>
                  <a:ext uri="{FF2B5EF4-FFF2-40B4-BE49-F238E27FC236}">
                    <a16:creationId xmlns:a16="http://schemas.microsoft.com/office/drawing/2014/main" id="{7A88F853-13FD-04AD-D1CF-DC0B790739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66721" y="2888134"/>
                <a:ext cx="2028388" cy="545118"/>
              </a:xfrm>
              <a:custGeom>
                <a:avLst/>
                <a:gdLst>
                  <a:gd name="T0" fmla="*/ 0 w 1187"/>
                  <a:gd name="T1" fmla="*/ 308 h 319"/>
                  <a:gd name="T2" fmla="*/ 10 w 1187"/>
                  <a:gd name="T3" fmla="*/ 319 h 319"/>
                  <a:gd name="T4" fmla="*/ 1187 w 1187"/>
                  <a:gd name="T5" fmla="*/ 12 h 319"/>
                  <a:gd name="T6" fmla="*/ 1185 w 1187"/>
                  <a:gd name="T7" fmla="*/ 0 h 319"/>
                  <a:gd name="T8" fmla="*/ 0 w 1187"/>
                  <a:gd name="T9" fmla="*/ 308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7" h="319">
                    <a:moveTo>
                      <a:pt x="0" y="308"/>
                    </a:moveTo>
                    <a:lnTo>
                      <a:pt x="10" y="319"/>
                    </a:lnTo>
                    <a:lnTo>
                      <a:pt x="1187" y="12"/>
                    </a:lnTo>
                    <a:lnTo>
                      <a:pt x="1185" y="0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220">
                <a:extLst>
                  <a:ext uri="{FF2B5EF4-FFF2-40B4-BE49-F238E27FC236}">
                    <a16:creationId xmlns:a16="http://schemas.microsoft.com/office/drawing/2014/main" id="{894DF7F7-696A-0395-91B0-53A8A1E471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66721" y="2888134"/>
                <a:ext cx="2028388" cy="545118"/>
              </a:xfrm>
              <a:custGeom>
                <a:avLst/>
                <a:gdLst>
                  <a:gd name="T0" fmla="*/ 0 w 1187"/>
                  <a:gd name="T1" fmla="*/ 308 h 319"/>
                  <a:gd name="T2" fmla="*/ 10 w 1187"/>
                  <a:gd name="T3" fmla="*/ 319 h 319"/>
                  <a:gd name="T4" fmla="*/ 1187 w 1187"/>
                  <a:gd name="T5" fmla="*/ 12 h 319"/>
                  <a:gd name="T6" fmla="*/ 1185 w 1187"/>
                  <a:gd name="T7" fmla="*/ 0 h 319"/>
                  <a:gd name="T8" fmla="*/ 0 w 1187"/>
                  <a:gd name="T9" fmla="*/ 308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7" h="319">
                    <a:moveTo>
                      <a:pt x="0" y="308"/>
                    </a:moveTo>
                    <a:lnTo>
                      <a:pt x="10" y="319"/>
                    </a:lnTo>
                    <a:lnTo>
                      <a:pt x="1187" y="12"/>
                    </a:lnTo>
                    <a:lnTo>
                      <a:pt x="1185" y="0"/>
                    </a:lnTo>
                    <a:lnTo>
                      <a:pt x="0" y="3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221">
                <a:extLst>
                  <a:ext uri="{FF2B5EF4-FFF2-40B4-BE49-F238E27FC236}">
                    <a16:creationId xmlns:a16="http://schemas.microsoft.com/office/drawing/2014/main" id="{6285387D-58D1-3C4F-919F-300E7EC9EA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12038" y="2824907"/>
                <a:ext cx="2065982" cy="555371"/>
              </a:xfrm>
              <a:custGeom>
                <a:avLst/>
                <a:gdLst>
                  <a:gd name="T0" fmla="*/ 0 w 1209"/>
                  <a:gd name="T1" fmla="*/ 313 h 325"/>
                  <a:gd name="T2" fmla="*/ 10 w 1209"/>
                  <a:gd name="T3" fmla="*/ 325 h 325"/>
                  <a:gd name="T4" fmla="*/ 1209 w 1209"/>
                  <a:gd name="T5" fmla="*/ 12 h 325"/>
                  <a:gd name="T6" fmla="*/ 1205 w 1209"/>
                  <a:gd name="T7" fmla="*/ 0 h 325"/>
                  <a:gd name="T8" fmla="*/ 0 w 1209"/>
                  <a:gd name="T9" fmla="*/ 313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9" h="325">
                    <a:moveTo>
                      <a:pt x="0" y="313"/>
                    </a:moveTo>
                    <a:lnTo>
                      <a:pt x="10" y="325"/>
                    </a:lnTo>
                    <a:lnTo>
                      <a:pt x="1209" y="12"/>
                    </a:lnTo>
                    <a:lnTo>
                      <a:pt x="1205" y="0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222">
                <a:extLst>
                  <a:ext uri="{FF2B5EF4-FFF2-40B4-BE49-F238E27FC236}">
                    <a16:creationId xmlns:a16="http://schemas.microsoft.com/office/drawing/2014/main" id="{BF3FB161-96DB-0794-A6B2-40F66ACC43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12038" y="2824907"/>
                <a:ext cx="2065982" cy="555371"/>
              </a:xfrm>
              <a:custGeom>
                <a:avLst/>
                <a:gdLst>
                  <a:gd name="T0" fmla="*/ 0 w 1209"/>
                  <a:gd name="T1" fmla="*/ 313 h 325"/>
                  <a:gd name="T2" fmla="*/ 10 w 1209"/>
                  <a:gd name="T3" fmla="*/ 325 h 325"/>
                  <a:gd name="T4" fmla="*/ 1209 w 1209"/>
                  <a:gd name="T5" fmla="*/ 12 h 325"/>
                  <a:gd name="T6" fmla="*/ 1205 w 1209"/>
                  <a:gd name="T7" fmla="*/ 0 h 325"/>
                  <a:gd name="T8" fmla="*/ 0 w 1209"/>
                  <a:gd name="T9" fmla="*/ 313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9" h="325">
                    <a:moveTo>
                      <a:pt x="0" y="313"/>
                    </a:moveTo>
                    <a:lnTo>
                      <a:pt x="10" y="325"/>
                    </a:lnTo>
                    <a:lnTo>
                      <a:pt x="1209" y="12"/>
                    </a:lnTo>
                    <a:lnTo>
                      <a:pt x="1205" y="0"/>
                    </a:lnTo>
                    <a:lnTo>
                      <a:pt x="0" y="3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223">
                <a:extLst>
                  <a:ext uri="{FF2B5EF4-FFF2-40B4-BE49-F238E27FC236}">
                    <a16:creationId xmlns:a16="http://schemas.microsoft.com/office/drawing/2014/main" id="{503EC634-CCEE-81C7-18F7-4E00E11BAE5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94195" y="3224774"/>
                <a:ext cx="3629565" cy="393032"/>
              </a:xfrm>
              <a:custGeom>
                <a:avLst/>
                <a:gdLst>
                  <a:gd name="T0" fmla="*/ 2104 w 2124"/>
                  <a:gd name="T1" fmla="*/ 44 h 230"/>
                  <a:gd name="T2" fmla="*/ 1400 w 2124"/>
                  <a:gd name="T3" fmla="*/ 227 h 230"/>
                  <a:gd name="T4" fmla="*/ 1434 w 2124"/>
                  <a:gd name="T5" fmla="*/ 230 h 230"/>
                  <a:gd name="T6" fmla="*/ 2124 w 2124"/>
                  <a:gd name="T7" fmla="*/ 50 h 230"/>
                  <a:gd name="T8" fmla="*/ 2104 w 2124"/>
                  <a:gd name="T9" fmla="*/ 44 h 230"/>
                  <a:gd name="T10" fmla="*/ 12 w 2124"/>
                  <a:gd name="T11" fmla="*/ 0 h 230"/>
                  <a:gd name="T12" fmla="*/ 0 w 2124"/>
                  <a:gd name="T13" fmla="*/ 3 h 230"/>
                  <a:gd name="T14" fmla="*/ 78 w 2124"/>
                  <a:gd name="T15" fmla="*/ 79 h 230"/>
                  <a:gd name="T16" fmla="*/ 81 w 2124"/>
                  <a:gd name="T17" fmla="*/ 79 h 230"/>
                  <a:gd name="T18" fmla="*/ 66 w 2124"/>
                  <a:gd name="T19" fmla="*/ 64 h 230"/>
                  <a:gd name="T20" fmla="*/ 66 w 2124"/>
                  <a:gd name="T21" fmla="*/ 64 h 230"/>
                  <a:gd name="T22" fmla="*/ 6 w 2124"/>
                  <a:gd name="T23" fmla="*/ 3 h 230"/>
                  <a:gd name="T24" fmla="*/ 13 w 2124"/>
                  <a:gd name="T25" fmla="*/ 1 h 230"/>
                  <a:gd name="T26" fmla="*/ 12 w 2124"/>
                  <a:gd name="T2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24" h="230">
                    <a:moveTo>
                      <a:pt x="2104" y="44"/>
                    </a:moveTo>
                    <a:lnTo>
                      <a:pt x="1400" y="227"/>
                    </a:lnTo>
                    <a:lnTo>
                      <a:pt x="1434" y="230"/>
                    </a:lnTo>
                    <a:lnTo>
                      <a:pt x="2124" y="50"/>
                    </a:lnTo>
                    <a:lnTo>
                      <a:pt x="2104" y="44"/>
                    </a:lnTo>
                    <a:close/>
                    <a:moveTo>
                      <a:pt x="12" y="0"/>
                    </a:moveTo>
                    <a:lnTo>
                      <a:pt x="0" y="3"/>
                    </a:lnTo>
                    <a:lnTo>
                      <a:pt x="78" y="79"/>
                    </a:lnTo>
                    <a:lnTo>
                      <a:pt x="81" y="79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" y="3"/>
                    </a:lnTo>
                    <a:lnTo>
                      <a:pt x="13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224">
                <a:extLst>
                  <a:ext uri="{FF2B5EF4-FFF2-40B4-BE49-F238E27FC236}">
                    <a16:creationId xmlns:a16="http://schemas.microsoft.com/office/drawing/2014/main" id="{4556CC2B-A290-CA11-4B9D-8D81E82CD76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94195" y="3224774"/>
                <a:ext cx="3629565" cy="393032"/>
              </a:xfrm>
              <a:custGeom>
                <a:avLst/>
                <a:gdLst>
                  <a:gd name="T0" fmla="*/ 2104 w 2124"/>
                  <a:gd name="T1" fmla="*/ 44 h 230"/>
                  <a:gd name="T2" fmla="*/ 1400 w 2124"/>
                  <a:gd name="T3" fmla="*/ 227 h 230"/>
                  <a:gd name="T4" fmla="*/ 1434 w 2124"/>
                  <a:gd name="T5" fmla="*/ 230 h 230"/>
                  <a:gd name="T6" fmla="*/ 2124 w 2124"/>
                  <a:gd name="T7" fmla="*/ 50 h 230"/>
                  <a:gd name="T8" fmla="*/ 2104 w 2124"/>
                  <a:gd name="T9" fmla="*/ 44 h 230"/>
                  <a:gd name="T10" fmla="*/ 12 w 2124"/>
                  <a:gd name="T11" fmla="*/ 0 h 230"/>
                  <a:gd name="T12" fmla="*/ 0 w 2124"/>
                  <a:gd name="T13" fmla="*/ 3 h 230"/>
                  <a:gd name="T14" fmla="*/ 78 w 2124"/>
                  <a:gd name="T15" fmla="*/ 79 h 230"/>
                  <a:gd name="T16" fmla="*/ 81 w 2124"/>
                  <a:gd name="T17" fmla="*/ 79 h 230"/>
                  <a:gd name="T18" fmla="*/ 66 w 2124"/>
                  <a:gd name="T19" fmla="*/ 64 h 230"/>
                  <a:gd name="T20" fmla="*/ 66 w 2124"/>
                  <a:gd name="T21" fmla="*/ 64 h 230"/>
                  <a:gd name="T22" fmla="*/ 6 w 2124"/>
                  <a:gd name="T23" fmla="*/ 3 h 230"/>
                  <a:gd name="T24" fmla="*/ 13 w 2124"/>
                  <a:gd name="T25" fmla="*/ 1 h 230"/>
                  <a:gd name="T26" fmla="*/ 12 w 2124"/>
                  <a:gd name="T2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24" h="230">
                    <a:moveTo>
                      <a:pt x="2104" y="44"/>
                    </a:moveTo>
                    <a:lnTo>
                      <a:pt x="1400" y="227"/>
                    </a:lnTo>
                    <a:lnTo>
                      <a:pt x="1434" y="230"/>
                    </a:lnTo>
                    <a:lnTo>
                      <a:pt x="2124" y="50"/>
                    </a:lnTo>
                    <a:lnTo>
                      <a:pt x="2104" y="44"/>
                    </a:lnTo>
                    <a:moveTo>
                      <a:pt x="12" y="0"/>
                    </a:moveTo>
                    <a:lnTo>
                      <a:pt x="0" y="3"/>
                    </a:lnTo>
                    <a:lnTo>
                      <a:pt x="78" y="79"/>
                    </a:lnTo>
                    <a:lnTo>
                      <a:pt x="81" y="79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" y="3"/>
                    </a:lnTo>
                    <a:lnTo>
                      <a:pt x="13" y="1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225">
                <a:extLst>
                  <a:ext uri="{FF2B5EF4-FFF2-40B4-BE49-F238E27FC236}">
                    <a16:creationId xmlns:a16="http://schemas.microsoft.com/office/drawing/2014/main" id="{CEB9A3EA-5DB2-CC6B-BC0F-3FCC402001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8371" y="2715542"/>
                <a:ext cx="1949781" cy="509233"/>
              </a:xfrm>
              <a:custGeom>
                <a:avLst/>
                <a:gdLst>
                  <a:gd name="T0" fmla="*/ 1139 w 1141"/>
                  <a:gd name="T1" fmla="*/ 0 h 298"/>
                  <a:gd name="T2" fmla="*/ 0 w 1141"/>
                  <a:gd name="T3" fmla="*/ 296 h 298"/>
                  <a:gd name="T4" fmla="*/ 2 w 1141"/>
                  <a:gd name="T5" fmla="*/ 298 h 298"/>
                  <a:gd name="T6" fmla="*/ 1141 w 1141"/>
                  <a:gd name="T7" fmla="*/ 0 h 298"/>
                  <a:gd name="T8" fmla="*/ 1139 w 1141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1" h="298">
                    <a:moveTo>
                      <a:pt x="1139" y="0"/>
                    </a:moveTo>
                    <a:lnTo>
                      <a:pt x="0" y="296"/>
                    </a:lnTo>
                    <a:lnTo>
                      <a:pt x="2" y="298"/>
                    </a:lnTo>
                    <a:lnTo>
                      <a:pt x="1141" y="0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226">
                <a:extLst>
                  <a:ext uri="{FF2B5EF4-FFF2-40B4-BE49-F238E27FC236}">
                    <a16:creationId xmlns:a16="http://schemas.microsoft.com/office/drawing/2014/main" id="{89E1136C-C8B6-C812-D0FD-13B17D8922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8371" y="2715542"/>
                <a:ext cx="1949781" cy="509233"/>
              </a:xfrm>
              <a:custGeom>
                <a:avLst/>
                <a:gdLst>
                  <a:gd name="T0" fmla="*/ 1139 w 1141"/>
                  <a:gd name="T1" fmla="*/ 0 h 298"/>
                  <a:gd name="T2" fmla="*/ 0 w 1141"/>
                  <a:gd name="T3" fmla="*/ 296 h 298"/>
                  <a:gd name="T4" fmla="*/ 2 w 1141"/>
                  <a:gd name="T5" fmla="*/ 298 h 298"/>
                  <a:gd name="T6" fmla="*/ 1141 w 1141"/>
                  <a:gd name="T7" fmla="*/ 0 h 298"/>
                  <a:gd name="T8" fmla="*/ 1139 w 1141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1" h="298">
                    <a:moveTo>
                      <a:pt x="1139" y="0"/>
                    </a:moveTo>
                    <a:lnTo>
                      <a:pt x="0" y="296"/>
                    </a:lnTo>
                    <a:lnTo>
                      <a:pt x="2" y="298"/>
                    </a:lnTo>
                    <a:lnTo>
                      <a:pt x="1141" y="0"/>
                    </a:lnTo>
                    <a:lnTo>
                      <a:pt x="1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227">
                <a:extLst>
                  <a:ext uri="{FF2B5EF4-FFF2-40B4-BE49-F238E27FC236}">
                    <a16:creationId xmlns:a16="http://schemas.microsoft.com/office/drawing/2014/main" id="{8CC39734-ACBF-AF5E-93A5-4F177B5A201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14701" y="2715542"/>
                <a:ext cx="3574883" cy="897138"/>
              </a:xfrm>
              <a:custGeom>
                <a:avLst/>
                <a:gdLst>
                  <a:gd name="T0" fmla="*/ 2082 w 2092"/>
                  <a:gd name="T1" fmla="*/ 338 h 525"/>
                  <a:gd name="T2" fmla="*/ 1372 w 2092"/>
                  <a:gd name="T3" fmla="*/ 523 h 525"/>
                  <a:gd name="T4" fmla="*/ 1388 w 2092"/>
                  <a:gd name="T5" fmla="*/ 525 h 525"/>
                  <a:gd name="T6" fmla="*/ 2092 w 2092"/>
                  <a:gd name="T7" fmla="*/ 342 h 525"/>
                  <a:gd name="T8" fmla="*/ 2082 w 2092"/>
                  <a:gd name="T9" fmla="*/ 338 h 525"/>
                  <a:gd name="T10" fmla="*/ 1146 w 2092"/>
                  <a:gd name="T11" fmla="*/ 0 h 525"/>
                  <a:gd name="T12" fmla="*/ 0 w 2092"/>
                  <a:gd name="T13" fmla="*/ 298 h 525"/>
                  <a:gd name="T14" fmla="*/ 1 w 2092"/>
                  <a:gd name="T15" fmla="*/ 299 h 525"/>
                  <a:gd name="T16" fmla="*/ 10 w 2092"/>
                  <a:gd name="T17" fmla="*/ 298 h 525"/>
                  <a:gd name="T18" fmla="*/ 8 w 2092"/>
                  <a:gd name="T19" fmla="*/ 296 h 525"/>
                  <a:gd name="T20" fmla="*/ 1147 w 2092"/>
                  <a:gd name="T21" fmla="*/ 0 h 525"/>
                  <a:gd name="T22" fmla="*/ 1146 w 2092"/>
                  <a:gd name="T23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92" h="525">
                    <a:moveTo>
                      <a:pt x="2082" y="338"/>
                    </a:moveTo>
                    <a:lnTo>
                      <a:pt x="1372" y="523"/>
                    </a:lnTo>
                    <a:lnTo>
                      <a:pt x="1388" y="525"/>
                    </a:lnTo>
                    <a:lnTo>
                      <a:pt x="2092" y="342"/>
                    </a:lnTo>
                    <a:lnTo>
                      <a:pt x="2082" y="338"/>
                    </a:lnTo>
                    <a:close/>
                    <a:moveTo>
                      <a:pt x="1146" y="0"/>
                    </a:moveTo>
                    <a:lnTo>
                      <a:pt x="0" y="298"/>
                    </a:lnTo>
                    <a:lnTo>
                      <a:pt x="1" y="299"/>
                    </a:lnTo>
                    <a:lnTo>
                      <a:pt x="10" y="298"/>
                    </a:lnTo>
                    <a:lnTo>
                      <a:pt x="8" y="296"/>
                    </a:lnTo>
                    <a:lnTo>
                      <a:pt x="1147" y="0"/>
                    </a:lnTo>
                    <a:lnTo>
                      <a:pt x="1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228">
                <a:extLst>
                  <a:ext uri="{FF2B5EF4-FFF2-40B4-BE49-F238E27FC236}">
                    <a16:creationId xmlns:a16="http://schemas.microsoft.com/office/drawing/2014/main" id="{E734E3D9-ADBE-A5FC-656A-7594B949CA8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14701" y="2715542"/>
                <a:ext cx="3574883" cy="897138"/>
              </a:xfrm>
              <a:custGeom>
                <a:avLst/>
                <a:gdLst>
                  <a:gd name="T0" fmla="*/ 2082 w 2092"/>
                  <a:gd name="T1" fmla="*/ 338 h 525"/>
                  <a:gd name="T2" fmla="*/ 1372 w 2092"/>
                  <a:gd name="T3" fmla="*/ 523 h 525"/>
                  <a:gd name="T4" fmla="*/ 1388 w 2092"/>
                  <a:gd name="T5" fmla="*/ 525 h 525"/>
                  <a:gd name="T6" fmla="*/ 2092 w 2092"/>
                  <a:gd name="T7" fmla="*/ 342 h 525"/>
                  <a:gd name="T8" fmla="*/ 2082 w 2092"/>
                  <a:gd name="T9" fmla="*/ 338 h 525"/>
                  <a:gd name="T10" fmla="*/ 1146 w 2092"/>
                  <a:gd name="T11" fmla="*/ 0 h 525"/>
                  <a:gd name="T12" fmla="*/ 0 w 2092"/>
                  <a:gd name="T13" fmla="*/ 298 h 525"/>
                  <a:gd name="T14" fmla="*/ 1 w 2092"/>
                  <a:gd name="T15" fmla="*/ 299 h 525"/>
                  <a:gd name="T16" fmla="*/ 10 w 2092"/>
                  <a:gd name="T17" fmla="*/ 298 h 525"/>
                  <a:gd name="T18" fmla="*/ 8 w 2092"/>
                  <a:gd name="T19" fmla="*/ 296 h 525"/>
                  <a:gd name="T20" fmla="*/ 1147 w 2092"/>
                  <a:gd name="T21" fmla="*/ 0 h 525"/>
                  <a:gd name="T22" fmla="*/ 1146 w 2092"/>
                  <a:gd name="T23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92" h="525">
                    <a:moveTo>
                      <a:pt x="2082" y="338"/>
                    </a:moveTo>
                    <a:lnTo>
                      <a:pt x="1372" y="523"/>
                    </a:lnTo>
                    <a:lnTo>
                      <a:pt x="1388" y="525"/>
                    </a:lnTo>
                    <a:lnTo>
                      <a:pt x="2092" y="342"/>
                    </a:lnTo>
                    <a:lnTo>
                      <a:pt x="2082" y="338"/>
                    </a:lnTo>
                    <a:moveTo>
                      <a:pt x="1146" y="0"/>
                    </a:moveTo>
                    <a:lnTo>
                      <a:pt x="0" y="298"/>
                    </a:lnTo>
                    <a:lnTo>
                      <a:pt x="1" y="299"/>
                    </a:lnTo>
                    <a:lnTo>
                      <a:pt x="10" y="298"/>
                    </a:lnTo>
                    <a:lnTo>
                      <a:pt x="8" y="296"/>
                    </a:lnTo>
                    <a:lnTo>
                      <a:pt x="1147" y="0"/>
                    </a:lnTo>
                    <a:lnTo>
                      <a:pt x="11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229">
                <a:extLst>
                  <a:ext uri="{FF2B5EF4-FFF2-40B4-BE49-F238E27FC236}">
                    <a16:creationId xmlns:a16="http://schemas.microsoft.com/office/drawing/2014/main" id="{9B617F01-0954-0CC7-0B4E-2B98F89FF6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06978" y="2792440"/>
                <a:ext cx="3465517" cy="816823"/>
              </a:xfrm>
              <a:custGeom>
                <a:avLst/>
                <a:gdLst>
                  <a:gd name="T0" fmla="*/ 1217 w 2028"/>
                  <a:gd name="T1" fmla="*/ 0 h 478"/>
                  <a:gd name="T2" fmla="*/ 0 w 2028"/>
                  <a:gd name="T3" fmla="*/ 317 h 478"/>
                  <a:gd name="T4" fmla="*/ 15 w 2028"/>
                  <a:gd name="T5" fmla="*/ 332 h 478"/>
                  <a:gd name="T6" fmla="*/ 196 w 2028"/>
                  <a:gd name="T7" fmla="*/ 353 h 478"/>
                  <a:gd name="T8" fmla="*/ 1337 w 2028"/>
                  <a:gd name="T9" fmla="*/ 56 h 478"/>
                  <a:gd name="T10" fmla="*/ 1339 w 2028"/>
                  <a:gd name="T11" fmla="*/ 68 h 478"/>
                  <a:gd name="T12" fmla="*/ 232 w 2028"/>
                  <a:gd name="T13" fmla="*/ 358 h 478"/>
                  <a:gd name="T14" fmla="*/ 311 w 2028"/>
                  <a:gd name="T15" fmla="*/ 366 h 478"/>
                  <a:gd name="T16" fmla="*/ 1347 w 2028"/>
                  <a:gd name="T17" fmla="*/ 95 h 478"/>
                  <a:gd name="T18" fmla="*/ 1351 w 2028"/>
                  <a:gd name="T19" fmla="*/ 109 h 478"/>
                  <a:gd name="T20" fmla="*/ 347 w 2028"/>
                  <a:gd name="T21" fmla="*/ 369 h 478"/>
                  <a:gd name="T22" fmla="*/ 420 w 2028"/>
                  <a:gd name="T23" fmla="*/ 378 h 478"/>
                  <a:gd name="T24" fmla="*/ 1357 w 2028"/>
                  <a:gd name="T25" fmla="*/ 132 h 478"/>
                  <a:gd name="T26" fmla="*/ 1361 w 2028"/>
                  <a:gd name="T27" fmla="*/ 146 h 478"/>
                  <a:gd name="T28" fmla="*/ 457 w 2028"/>
                  <a:gd name="T29" fmla="*/ 381 h 478"/>
                  <a:gd name="T30" fmla="*/ 528 w 2028"/>
                  <a:gd name="T31" fmla="*/ 390 h 478"/>
                  <a:gd name="T32" fmla="*/ 1368 w 2028"/>
                  <a:gd name="T33" fmla="*/ 171 h 478"/>
                  <a:gd name="T34" fmla="*/ 1371 w 2028"/>
                  <a:gd name="T35" fmla="*/ 183 h 478"/>
                  <a:gd name="T36" fmla="*/ 565 w 2028"/>
                  <a:gd name="T37" fmla="*/ 395 h 478"/>
                  <a:gd name="T38" fmla="*/ 636 w 2028"/>
                  <a:gd name="T39" fmla="*/ 402 h 478"/>
                  <a:gd name="T40" fmla="*/ 1378 w 2028"/>
                  <a:gd name="T41" fmla="*/ 209 h 478"/>
                  <a:gd name="T42" fmla="*/ 1381 w 2028"/>
                  <a:gd name="T43" fmla="*/ 221 h 478"/>
                  <a:gd name="T44" fmla="*/ 672 w 2028"/>
                  <a:gd name="T45" fmla="*/ 407 h 478"/>
                  <a:gd name="T46" fmla="*/ 745 w 2028"/>
                  <a:gd name="T47" fmla="*/ 413 h 478"/>
                  <a:gd name="T48" fmla="*/ 1388 w 2028"/>
                  <a:gd name="T49" fmla="*/ 246 h 478"/>
                  <a:gd name="T50" fmla="*/ 1391 w 2028"/>
                  <a:gd name="T51" fmla="*/ 258 h 478"/>
                  <a:gd name="T52" fmla="*/ 780 w 2028"/>
                  <a:gd name="T53" fmla="*/ 419 h 478"/>
                  <a:gd name="T54" fmla="*/ 855 w 2028"/>
                  <a:gd name="T55" fmla="*/ 427 h 478"/>
                  <a:gd name="T56" fmla="*/ 1398 w 2028"/>
                  <a:gd name="T57" fmla="*/ 285 h 478"/>
                  <a:gd name="T58" fmla="*/ 1403 w 2028"/>
                  <a:gd name="T59" fmla="*/ 297 h 478"/>
                  <a:gd name="T60" fmla="*/ 890 w 2028"/>
                  <a:gd name="T61" fmla="*/ 430 h 478"/>
                  <a:gd name="T62" fmla="*/ 961 w 2028"/>
                  <a:gd name="T63" fmla="*/ 439 h 478"/>
                  <a:gd name="T64" fmla="*/ 1410 w 2028"/>
                  <a:gd name="T65" fmla="*/ 322 h 478"/>
                  <a:gd name="T66" fmla="*/ 1413 w 2028"/>
                  <a:gd name="T67" fmla="*/ 334 h 478"/>
                  <a:gd name="T68" fmla="*/ 997 w 2028"/>
                  <a:gd name="T69" fmla="*/ 442 h 478"/>
                  <a:gd name="T70" fmla="*/ 1076 w 2028"/>
                  <a:gd name="T71" fmla="*/ 451 h 478"/>
                  <a:gd name="T72" fmla="*/ 1420 w 2028"/>
                  <a:gd name="T73" fmla="*/ 361 h 478"/>
                  <a:gd name="T74" fmla="*/ 1423 w 2028"/>
                  <a:gd name="T75" fmla="*/ 371 h 478"/>
                  <a:gd name="T76" fmla="*/ 1105 w 2028"/>
                  <a:gd name="T77" fmla="*/ 454 h 478"/>
                  <a:gd name="T78" fmla="*/ 1183 w 2028"/>
                  <a:gd name="T79" fmla="*/ 463 h 478"/>
                  <a:gd name="T80" fmla="*/ 1430 w 2028"/>
                  <a:gd name="T81" fmla="*/ 398 h 478"/>
                  <a:gd name="T82" fmla="*/ 1434 w 2028"/>
                  <a:gd name="T83" fmla="*/ 412 h 478"/>
                  <a:gd name="T84" fmla="*/ 1220 w 2028"/>
                  <a:gd name="T85" fmla="*/ 468 h 478"/>
                  <a:gd name="T86" fmla="*/ 1318 w 2028"/>
                  <a:gd name="T87" fmla="*/ 478 h 478"/>
                  <a:gd name="T88" fmla="*/ 2028 w 2028"/>
                  <a:gd name="T89" fmla="*/ 293 h 478"/>
                  <a:gd name="T90" fmla="*/ 1967 w 2028"/>
                  <a:gd name="T91" fmla="*/ 271 h 478"/>
                  <a:gd name="T92" fmla="*/ 1537 w 2028"/>
                  <a:gd name="T93" fmla="*/ 383 h 478"/>
                  <a:gd name="T94" fmla="*/ 1456 w 2028"/>
                  <a:gd name="T95" fmla="*/ 85 h 478"/>
                  <a:gd name="T96" fmla="*/ 1315 w 2028"/>
                  <a:gd name="T97" fmla="*/ 34 h 478"/>
                  <a:gd name="T98" fmla="*/ 130 w 2028"/>
                  <a:gd name="T99" fmla="*/ 344 h 478"/>
                  <a:gd name="T100" fmla="*/ 120 w 2028"/>
                  <a:gd name="T101" fmla="*/ 332 h 478"/>
                  <a:gd name="T102" fmla="*/ 1293 w 2028"/>
                  <a:gd name="T103" fmla="*/ 28 h 478"/>
                  <a:gd name="T104" fmla="*/ 1217 w 2028"/>
                  <a:gd name="T105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8" h="478">
                    <a:moveTo>
                      <a:pt x="1217" y="0"/>
                    </a:moveTo>
                    <a:lnTo>
                      <a:pt x="0" y="317"/>
                    </a:lnTo>
                    <a:lnTo>
                      <a:pt x="15" y="332"/>
                    </a:lnTo>
                    <a:lnTo>
                      <a:pt x="196" y="353"/>
                    </a:lnTo>
                    <a:lnTo>
                      <a:pt x="1337" y="56"/>
                    </a:lnTo>
                    <a:lnTo>
                      <a:pt x="1339" y="68"/>
                    </a:lnTo>
                    <a:lnTo>
                      <a:pt x="232" y="358"/>
                    </a:lnTo>
                    <a:lnTo>
                      <a:pt x="311" y="366"/>
                    </a:lnTo>
                    <a:lnTo>
                      <a:pt x="1347" y="95"/>
                    </a:lnTo>
                    <a:lnTo>
                      <a:pt x="1351" y="109"/>
                    </a:lnTo>
                    <a:lnTo>
                      <a:pt x="347" y="369"/>
                    </a:lnTo>
                    <a:lnTo>
                      <a:pt x="420" y="378"/>
                    </a:lnTo>
                    <a:lnTo>
                      <a:pt x="1357" y="132"/>
                    </a:lnTo>
                    <a:lnTo>
                      <a:pt x="1361" y="146"/>
                    </a:lnTo>
                    <a:lnTo>
                      <a:pt x="457" y="381"/>
                    </a:lnTo>
                    <a:lnTo>
                      <a:pt x="528" y="390"/>
                    </a:lnTo>
                    <a:lnTo>
                      <a:pt x="1368" y="171"/>
                    </a:lnTo>
                    <a:lnTo>
                      <a:pt x="1371" y="183"/>
                    </a:lnTo>
                    <a:lnTo>
                      <a:pt x="565" y="395"/>
                    </a:lnTo>
                    <a:lnTo>
                      <a:pt x="636" y="402"/>
                    </a:lnTo>
                    <a:lnTo>
                      <a:pt x="1378" y="209"/>
                    </a:lnTo>
                    <a:lnTo>
                      <a:pt x="1381" y="221"/>
                    </a:lnTo>
                    <a:lnTo>
                      <a:pt x="672" y="407"/>
                    </a:lnTo>
                    <a:lnTo>
                      <a:pt x="745" y="413"/>
                    </a:lnTo>
                    <a:lnTo>
                      <a:pt x="1388" y="246"/>
                    </a:lnTo>
                    <a:lnTo>
                      <a:pt x="1391" y="258"/>
                    </a:lnTo>
                    <a:lnTo>
                      <a:pt x="780" y="419"/>
                    </a:lnTo>
                    <a:lnTo>
                      <a:pt x="855" y="427"/>
                    </a:lnTo>
                    <a:lnTo>
                      <a:pt x="1398" y="285"/>
                    </a:lnTo>
                    <a:lnTo>
                      <a:pt x="1403" y="297"/>
                    </a:lnTo>
                    <a:lnTo>
                      <a:pt x="890" y="430"/>
                    </a:lnTo>
                    <a:lnTo>
                      <a:pt x="961" y="439"/>
                    </a:lnTo>
                    <a:lnTo>
                      <a:pt x="1410" y="322"/>
                    </a:lnTo>
                    <a:lnTo>
                      <a:pt x="1413" y="334"/>
                    </a:lnTo>
                    <a:lnTo>
                      <a:pt x="997" y="442"/>
                    </a:lnTo>
                    <a:lnTo>
                      <a:pt x="1076" y="451"/>
                    </a:lnTo>
                    <a:lnTo>
                      <a:pt x="1420" y="361"/>
                    </a:lnTo>
                    <a:lnTo>
                      <a:pt x="1423" y="371"/>
                    </a:lnTo>
                    <a:lnTo>
                      <a:pt x="1105" y="454"/>
                    </a:lnTo>
                    <a:lnTo>
                      <a:pt x="1183" y="463"/>
                    </a:lnTo>
                    <a:lnTo>
                      <a:pt x="1430" y="398"/>
                    </a:lnTo>
                    <a:lnTo>
                      <a:pt x="1434" y="412"/>
                    </a:lnTo>
                    <a:lnTo>
                      <a:pt x="1220" y="468"/>
                    </a:lnTo>
                    <a:lnTo>
                      <a:pt x="1318" y="478"/>
                    </a:lnTo>
                    <a:lnTo>
                      <a:pt x="2028" y="293"/>
                    </a:lnTo>
                    <a:lnTo>
                      <a:pt x="1967" y="271"/>
                    </a:lnTo>
                    <a:lnTo>
                      <a:pt x="1537" y="383"/>
                    </a:lnTo>
                    <a:lnTo>
                      <a:pt x="1456" y="85"/>
                    </a:lnTo>
                    <a:lnTo>
                      <a:pt x="1315" y="34"/>
                    </a:lnTo>
                    <a:lnTo>
                      <a:pt x="130" y="344"/>
                    </a:lnTo>
                    <a:lnTo>
                      <a:pt x="120" y="332"/>
                    </a:lnTo>
                    <a:lnTo>
                      <a:pt x="1293" y="28"/>
                    </a:lnTo>
                    <a:lnTo>
                      <a:pt x="1217" y="0"/>
                    </a:lnTo>
                    <a:close/>
                  </a:path>
                </a:pathLst>
              </a:custGeom>
              <a:solidFill>
                <a:srgbClr val="DCD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230">
                <a:extLst>
                  <a:ext uri="{FF2B5EF4-FFF2-40B4-BE49-F238E27FC236}">
                    <a16:creationId xmlns:a16="http://schemas.microsoft.com/office/drawing/2014/main" id="{5FD48481-C163-71BB-914F-C3E82CB9D9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06978" y="2792440"/>
                <a:ext cx="3465517" cy="816823"/>
              </a:xfrm>
              <a:custGeom>
                <a:avLst/>
                <a:gdLst>
                  <a:gd name="T0" fmla="*/ 1217 w 2028"/>
                  <a:gd name="T1" fmla="*/ 0 h 478"/>
                  <a:gd name="T2" fmla="*/ 0 w 2028"/>
                  <a:gd name="T3" fmla="*/ 317 h 478"/>
                  <a:gd name="T4" fmla="*/ 15 w 2028"/>
                  <a:gd name="T5" fmla="*/ 332 h 478"/>
                  <a:gd name="T6" fmla="*/ 196 w 2028"/>
                  <a:gd name="T7" fmla="*/ 353 h 478"/>
                  <a:gd name="T8" fmla="*/ 1337 w 2028"/>
                  <a:gd name="T9" fmla="*/ 56 h 478"/>
                  <a:gd name="T10" fmla="*/ 1339 w 2028"/>
                  <a:gd name="T11" fmla="*/ 68 h 478"/>
                  <a:gd name="T12" fmla="*/ 232 w 2028"/>
                  <a:gd name="T13" fmla="*/ 358 h 478"/>
                  <a:gd name="T14" fmla="*/ 311 w 2028"/>
                  <a:gd name="T15" fmla="*/ 366 h 478"/>
                  <a:gd name="T16" fmla="*/ 1347 w 2028"/>
                  <a:gd name="T17" fmla="*/ 95 h 478"/>
                  <a:gd name="T18" fmla="*/ 1351 w 2028"/>
                  <a:gd name="T19" fmla="*/ 109 h 478"/>
                  <a:gd name="T20" fmla="*/ 347 w 2028"/>
                  <a:gd name="T21" fmla="*/ 369 h 478"/>
                  <a:gd name="T22" fmla="*/ 420 w 2028"/>
                  <a:gd name="T23" fmla="*/ 378 h 478"/>
                  <a:gd name="T24" fmla="*/ 1357 w 2028"/>
                  <a:gd name="T25" fmla="*/ 132 h 478"/>
                  <a:gd name="T26" fmla="*/ 1361 w 2028"/>
                  <a:gd name="T27" fmla="*/ 146 h 478"/>
                  <a:gd name="T28" fmla="*/ 457 w 2028"/>
                  <a:gd name="T29" fmla="*/ 381 h 478"/>
                  <a:gd name="T30" fmla="*/ 528 w 2028"/>
                  <a:gd name="T31" fmla="*/ 390 h 478"/>
                  <a:gd name="T32" fmla="*/ 1368 w 2028"/>
                  <a:gd name="T33" fmla="*/ 171 h 478"/>
                  <a:gd name="T34" fmla="*/ 1371 w 2028"/>
                  <a:gd name="T35" fmla="*/ 183 h 478"/>
                  <a:gd name="T36" fmla="*/ 565 w 2028"/>
                  <a:gd name="T37" fmla="*/ 395 h 478"/>
                  <a:gd name="T38" fmla="*/ 636 w 2028"/>
                  <a:gd name="T39" fmla="*/ 402 h 478"/>
                  <a:gd name="T40" fmla="*/ 1378 w 2028"/>
                  <a:gd name="T41" fmla="*/ 209 h 478"/>
                  <a:gd name="T42" fmla="*/ 1381 w 2028"/>
                  <a:gd name="T43" fmla="*/ 221 h 478"/>
                  <a:gd name="T44" fmla="*/ 672 w 2028"/>
                  <a:gd name="T45" fmla="*/ 407 h 478"/>
                  <a:gd name="T46" fmla="*/ 745 w 2028"/>
                  <a:gd name="T47" fmla="*/ 413 h 478"/>
                  <a:gd name="T48" fmla="*/ 1388 w 2028"/>
                  <a:gd name="T49" fmla="*/ 246 h 478"/>
                  <a:gd name="T50" fmla="*/ 1391 w 2028"/>
                  <a:gd name="T51" fmla="*/ 258 h 478"/>
                  <a:gd name="T52" fmla="*/ 780 w 2028"/>
                  <a:gd name="T53" fmla="*/ 419 h 478"/>
                  <a:gd name="T54" fmla="*/ 855 w 2028"/>
                  <a:gd name="T55" fmla="*/ 427 h 478"/>
                  <a:gd name="T56" fmla="*/ 1398 w 2028"/>
                  <a:gd name="T57" fmla="*/ 285 h 478"/>
                  <a:gd name="T58" fmla="*/ 1403 w 2028"/>
                  <a:gd name="T59" fmla="*/ 297 h 478"/>
                  <a:gd name="T60" fmla="*/ 890 w 2028"/>
                  <a:gd name="T61" fmla="*/ 430 h 478"/>
                  <a:gd name="T62" fmla="*/ 961 w 2028"/>
                  <a:gd name="T63" fmla="*/ 439 h 478"/>
                  <a:gd name="T64" fmla="*/ 1410 w 2028"/>
                  <a:gd name="T65" fmla="*/ 322 h 478"/>
                  <a:gd name="T66" fmla="*/ 1413 w 2028"/>
                  <a:gd name="T67" fmla="*/ 334 h 478"/>
                  <a:gd name="T68" fmla="*/ 997 w 2028"/>
                  <a:gd name="T69" fmla="*/ 442 h 478"/>
                  <a:gd name="T70" fmla="*/ 1076 w 2028"/>
                  <a:gd name="T71" fmla="*/ 451 h 478"/>
                  <a:gd name="T72" fmla="*/ 1420 w 2028"/>
                  <a:gd name="T73" fmla="*/ 361 h 478"/>
                  <a:gd name="T74" fmla="*/ 1423 w 2028"/>
                  <a:gd name="T75" fmla="*/ 371 h 478"/>
                  <a:gd name="T76" fmla="*/ 1105 w 2028"/>
                  <a:gd name="T77" fmla="*/ 454 h 478"/>
                  <a:gd name="T78" fmla="*/ 1183 w 2028"/>
                  <a:gd name="T79" fmla="*/ 463 h 478"/>
                  <a:gd name="T80" fmla="*/ 1430 w 2028"/>
                  <a:gd name="T81" fmla="*/ 398 h 478"/>
                  <a:gd name="T82" fmla="*/ 1434 w 2028"/>
                  <a:gd name="T83" fmla="*/ 412 h 478"/>
                  <a:gd name="T84" fmla="*/ 1220 w 2028"/>
                  <a:gd name="T85" fmla="*/ 468 h 478"/>
                  <a:gd name="T86" fmla="*/ 1318 w 2028"/>
                  <a:gd name="T87" fmla="*/ 478 h 478"/>
                  <a:gd name="T88" fmla="*/ 2028 w 2028"/>
                  <a:gd name="T89" fmla="*/ 293 h 478"/>
                  <a:gd name="T90" fmla="*/ 1967 w 2028"/>
                  <a:gd name="T91" fmla="*/ 271 h 478"/>
                  <a:gd name="T92" fmla="*/ 1537 w 2028"/>
                  <a:gd name="T93" fmla="*/ 383 h 478"/>
                  <a:gd name="T94" fmla="*/ 1456 w 2028"/>
                  <a:gd name="T95" fmla="*/ 85 h 478"/>
                  <a:gd name="T96" fmla="*/ 1315 w 2028"/>
                  <a:gd name="T97" fmla="*/ 34 h 478"/>
                  <a:gd name="T98" fmla="*/ 130 w 2028"/>
                  <a:gd name="T99" fmla="*/ 344 h 478"/>
                  <a:gd name="T100" fmla="*/ 120 w 2028"/>
                  <a:gd name="T101" fmla="*/ 332 h 478"/>
                  <a:gd name="T102" fmla="*/ 1293 w 2028"/>
                  <a:gd name="T103" fmla="*/ 28 h 478"/>
                  <a:gd name="T104" fmla="*/ 1217 w 2028"/>
                  <a:gd name="T105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8" h="478">
                    <a:moveTo>
                      <a:pt x="1217" y="0"/>
                    </a:moveTo>
                    <a:lnTo>
                      <a:pt x="0" y="317"/>
                    </a:lnTo>
                    <a:lnTo>
                      <a:pt x="15" y="332"/>
                    </a:lnTo>
                    <a:lnTo>
                      <a:pt x="196" y="353"/>
                    </a:lnTo>
                    <a:lnTo>
                      <a:pt x="1337" y="56"/>
                    </a:lnTo>
                    <a:lnTo>
                      <a:pt x="1339" y="68"/>
                    </a:lnTo>
                    <a:lnTo>
                      <a:pt x="232" y="358"/>
                    </a:lnTo>
                    <a:lnTo>
                      <a:pt x="311" y="366"/>
                    </a:lnTo>
                    <a:lnTo>
                      <a:pt x="1347" y="95"/>
                    </a:lnTo>
                    <a:lnTo>
                      <a:pt x="1351" y="109"/>
                    </a:lnTo>
                    <a:lnTo>
                      <a:pt x="347" y="369"/>
                    </a:lnTo>
                    <a:lnTo>
                      <a:pt x="420" y="378"/>
                    </a:lnTo>
                    <a:lnTo>
                      <a:pt x="1357" y="132"/>
                    </a:lnTo>
                    <a:lnTo>
                      <a:pt x="1361" y="146"/>
                    </a:lnTo>
                    <a:lnTo>
                      <a:pt x="457" y="381"/>
                    </a:lnTo>
                    <a:lnTo>
                      <a:pt x="528" y="390"/>
                    </a:lnTo>
                    <a:lnTo>
                      <a:pt x="1368" y="171"/>
                    </a:lnTo>
                    <a:lnTo>
                      <a:pt x="1371" y="183"/>
                    </a:lnTo>
                    <a:lnTo>
                      <a:pt x="565" y="395"/>
                    </a:lnTo>
                    <a:lnTo>
                      <a:pt x="636" y="402"/>
                    </a:lnTo>
                    <a:lnTo>
                      <a:pt x="1378" y="209"/>
                    </a:lnTo>
                    <a:lnTo>
                      <a:pt x="1381" y="221"/>
                    </a:lnTo>
                    <a:lnTo>
                      <a:pt x="672" y="407"/>
                    </a:lnTo>
                    <a:lnTo>
                      <a:pt x="745" y="413"/>
                    </a:lnTo>
                    <a:lnTo>
                      <a:pt x="1388" y="246"/>
                    </a:lnTo>
                    <a:lnTo>
                      <a:pt x="1391" y="258"/>
                    </a:lnTo>
                    <a:lnTo>
                      <a:pt x="780" y="419"/>
                    </a:lnTo>
                    <a:lnTo>
                      <a:pt x="855" y="427"/>
                    </a:lnTo>
                    <a:lnTo>
                      <a:pt x="1398" y="285"/>
                    </a:lnTo>
                    <a:lnTo>
                      <a:pt x="1403" y="297"/>
                    </a:lnTo>
                    <a:lnTo>
                      <a:pt x="890" y="430"/>
                    </a:lnTo>
                    <a:lnTo>
                      <a:pt x="961" y="439"/>
                    </a:lnTo>
                    <a:lnTo>
                      <a:pt x="1410" y="322"/>
                    </a:lnTo>
                    <a:lnTo>
                      <a:pt x="1413" y="334"/>
                    </a:lnTo>
                    <a:lnTo>
                      <a:pt x="997" y="442"/>
                    </a:lnTo>
                    <a:lnTo>
                      <a:pt x="1076" y="451"/>
                    </a:lnTo>
                    <a:lnTo>
                      <a:pt x="1420" y="361"/>
                    </a:lnTo>
                    <a:lnTo>
                      <a:pt x="1423" y="371"/>
                    </a:lnTo>
                    <a:lnTo>
                      <a:pt x="1105" y="454"/>
                    </a:lnTo>
                    <a:lnTo>
                      <a:pt x="1183" y="463"/>
                    </a:lnTo>
                    <a:lnTo>
                      <a:pt x="1430" y="398"/>
                    </a:lnTo>
                    <a:lnTo>
                      <a:pt x="1434" y="412"/>
                    </a:lnTo>
                    <a:lnTo>
                      <a:pt x="1220" y="468"/>
                    </a:lnTo>
                    <a:lnTo>
                      <a:pt x="1318" y="478"/>
                    </a:lnTo>
                    <a:lnTo>
                      <a:pt x="2028" y="293"/>
                    </a:lnTo>
                    <a:lnTo>
                      <a:pt x="1967" y="271"/>
                    </a:lnTo>
                    <a:lnTo>
                      <a:pt x="1537" y="383"/>
                    </a:lnTo>
                    <a:lnTo>
                      <a:pt x="1456" y="85"/>
                    </a:lnTo>
                    <a:lnTo>
                      <a:pt x="1315" y="34"/>
                    </a:lnTo>
                    <a:lnTo>
                      <a:pt x="130" y="344"/>
                    </a:lnTo>
                    <a:lnTo>
                      <a:pt x="120" y="332"/>
                    </a:lnTo>
                    <a:lnTo>
                      <a:pt x="1293" y="28"/>
                    </a:lnTo>
                    <a:lnTo>
                      <a:pt x="12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231">
                <a:extLst>
                  <a:ext uri="{FF2B5EF4-FFF2-40B4-BE49-F238E27FC236}">
                    <a16:creationId xmlns:a16="http://schemas.microsoft.com/office/drawing/2014/main" id="{DF25F641-E07D-5A2A-6FBD-0EF5F7ACF3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4448" y="2715542"/>
                <a:ext cx="2182183" cy="618598"/>
              </a:xfrm>
              <a:custGeom>
                <a:avLst/>
                <a:gdLst>
                  <a:gd name="T0" fmla="*/ 1155 w 1277"/>
                  <a:gd name="T1" fmla="*/ 0 h 362"/>
                  <a:gd name="T2" fmla="*/ 16 w 1277"/>
                  <a:gd name="T3" fmla="*/ 298 h 362"/>
                  <a:gd name="T4" fmla="*/ 7 w 1277"/>
                  <a:gd name="T5" fmla="*/ 299 h 362"/>
                  <a:gd name="T6" fmla="*/ 0 w 1277"/>
                  <a:gd name="T7" fmla="*/ 301 h 362"/>
                  <a:gd name="T8" fmla="*/ 60 w 1277"/>
                  <a:gd name="T9" fmla="*/ 362 h 362"/>
                  <a:gd name="T10" fmla="*/ 1277 w 1277"/>
                  <a:gd name="T11" fmla="*/ 45 h 362"/>
                  <a:gd name="T12" fmla="*/ 1155 w 1277"/>
                  <a:gd name="T1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362">
                    <a:moveTo>
                      <a:pt x="1155" y="0"/>
                    </a:moveTo>
                    <a:lnTo>
                      <a:pt x="16" y="298"/>
                    </a:lnTo>
                    <a:lnTo>
                      <a:pt x="7" y="299"/>
                    </a:lnTo>
                    <a:lnTo>
                      <a:pt x="0" y="301"/>
                    </a:lnTo>
                    <a:lnTo>
                      <a:pt x="60" y="362"/>
                    </a:lnTo>
                    <a:lnTo>
                      <a:pt x="1277" y="45"/>
                    </a:lnTo>
                    <a:lnTo>
                      <a:pt x="1155" y="0"/>
                    </a:lnTo>
                    <a:close/>
                  </a:path>
                </a:pathLst>
              </a:custGeom>
              <a:solidFill>
                <a:srgbClr val="A7A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232">
                <a:extLst>
                  <a:ext uri="{FF2B5EF4-FFF2-40B4-BE49-F238E27FC236}">
                    <a16:creationId xmlns:a16="http://schemas.microsoft.com/office/drawing/2014/main" id="{B5D1F5EA-1A26-726B-6DF4-573234ED64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4448" y="2715542"/>
                <a:ext cx="2182183" cy="618598"/>
              </a:xfrm>
              <a:custGeom>
                <a:avLst/>
                <a:gdLst>
                  <a:gd name="T0" fmla="*/ 1155 w 1277"/>
                  <a:gd name="T1" fmla="*/ 0 h 362"/>
                  <a:gd name="T2" fmla="*/ 16 w 1277"/>
                  <a:gd name="T3" fmla="*/ 298 h 362"/>
                  <a:gd name="T4" fmla="*/ 7 w 1277"/>
                  <a:gd name="T5" fmla="*/ 299 h 362"/>
                  <a:gd name="T6" fmla="*/ 0 w 1277"/>
                  <a:gd name="T7" fmla="*/ 301 h 362"/>
                  <a:gd name="T8" fmla="*/ 60 w 1277"/>
                  <a:gd name="T9" fmla="*/ 362 h 362"/>
                  <a:gd name="T10" fmla="*/ 1277 w 1277"/>
                  <a:gd name="T11" fmla="*/ 45 h 362"/>
                  <a:gd name="T12" fmla="*/ 1155 w 1277"/>
                  <a:gd name="T1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362">
                    <a:moveTo>
                      <a:pt x="1155" y="0"/>
                    </a:moveTo>
                    <a:lnTo>
                      <a:pt x="16" y="298"/>
                    </a:lnTo>
                    <a:lnTo>
                      <a:pt x="7" y="299"/>
                    </a:lnTo>
                    <a:lnTo>
                      <a:pt x="0" y="301"/>
                    </a:lnTo>
                    <a:lnTo>
                      <a:pt x="60" y="362"/>
                    </a:lnTo>
                    <a:lnTo>
                      <a:pt x="1277" y="45"/>
                    </a:lnTo>
                    <a:lnTo>
                      <a:pt x="11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233">
                <a:extLst>
                  <a:ext uri="{FF2B5EF4-FFF2-40B4-BE49-F238E27FC236}">
                    <a16:creationId xmlns:a16="http://schemas.microsoft.com/office/drawing/2014/main" id="{916C6EE0-3AB1-F024-32E0-4F0122CFCA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95041" y="2937690"/>
                <a:ext cx="873215" cy="509233"/>
              </a:xfrm>
              <a:custGeom>
                <a:avLst/>
                <a:gdLst>
                  <a:gd name="T0" fmla="*/ 0 w 511"/>
                  <a:gd name="T1" fmla="*/ 0 h 298"/>
                  <a:gd name="T2" fmla="*/ 81 w 511"/>
                  <a:gd name="T3" fmla="*/ 298 h 298"/>
                  <a:gd name="T4" fmla="*/ 511 w 511"/>
                  <a:gd name="T5" fmla="*/ 186 h 298"/>
                  <a:gd name="T6" fmla="*/ 430 w 511"/>
                  <a:gd name="T7" fmla="*/ 156 h 298"/>
                  <a:gd name="T8" fmla="*/ 133 w 511"/>
                  <a:gd name="T9" fmla="*/ 234 h 298"/>
                  <a:gd name="T10" fmla="*/ 76 w 511"/>
                  <a:gd name="T11" fmla="*/ 29 h 298"/>
                  <a:gd name="T12" fmla="*/ 0 w 511"/>
                  <a:gd name="T1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1" h="298">
                    <a:moveTo>
                      <a:pt x="0" y="0"/>
                    </a:moveTo>
                    <a:lnTo>
                      <a:pt x="81" y="298"/>
                    </a:lnTo>
                    <a:lnTo>
                      <a:pt x="511" y="186"/>
                    </a:lnTo>
                    <a:lnTo>
                      <a:pt x="430" y="156"/>
                    </a:lnTo>
                    <a:lnTo>
                      <a:pt x="133" y="234"/>
                    </a:lnTo>
                    <a:lnTo>
                      <a:pt x="76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D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234">
                <a:extLst>
                  <a:ext uri="{FF2B5EF4-FFF2-40B4-BE49-F238E27FC236}">
                    <a16:creationId xmlns:a16="http://schemas.microsoft.com/office/drawing/2014/main" id="{2B253ED7-6A64-6650-83E6-1E4407142D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95041" y="2937690"/>
                <a:ext cx="873215" cy="509233"/>
              </a:xfrm>
              <a:custGeom>
                <a:avLst/>
                <a:gdLst>
                  <a:gd name="T0" fmla="*/ 0 w 511"/>
                  <a:gd name="T1" fmla="*/ 0 h 298"/>
                  <a:gd name="T2" fmla="*/ 81 w 511"/>
                  <a:gd name="T3" fmla="*/ 298 h 298"/>
                  <a:gd name="T4" fmla="*/ 511 w 511"/>
                  <a:gd name="T5" fmla="*/ 186 h 298"/>
                  <a:gd name="T6" fmla="*/ 430 w 511"/>
                  <a:gd name="T7" fmla="*/ 156 h 298"/>
                  <a:gd name="T8" fmla="*/ 133 w 511"/>
                  <a:gd name="T9" fmla="*/ 234 h 298"/>
                  <a:gd name="T10" fmla="*/ 76 w 511"/>
                  <a:gd name="T11" fmla="*/ 29 h 298"/>
                  <a:gd name="T12" fmla="*/ 0 w 511"/>
                  <a:gd name="T1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1" h="298">
                    <a:moveTo>
                      <a:pt x="0" y="0"/>
                    </a:moveTo>
                    <a:lnTo>
                      <a:pt x="81" y="298"/>
                    </a:lnTo>
                    <a:lnTo>
                      <a:pt x="511" y="186"/>
                    </a:lnTo>
                    <a:lnTo>
                      <a:pt x="430" y="156"/>
                    </a:lnTo>
                    <a:lnTo>
                      <a:pt x="133" y="234"/>
                    </a:lnTo>
                    <a:lnTo>
                      <a:pt x="76" y="2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235">
                <a:extLst>
                  <a:ext uri="{FF2B5EF4-FFF2-40B4-BE49-F238E27FC236}">
                    <a16:creationId xmlns:a16="http://schemas.microsoft.com/office/drawing/2014/main" id="{A5B83EAD-DBBB-CCA9-7ADB-55AF8C01C0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24913" y="2987247"/>
                <a:ext cx="604928" cy="350311"/>
              </a:xfrm>
              <a:custGeom>
                <a:avLst/>
                <a:gdLst>
                  <a:gd name="T0" fmla="*/ 0 w 354"/>
                  <a:gd name="T1" fmla="*/ 0 h 205"/>
                  <a:gd name="T2" fmla="*/ 57 w 354"/>
                  <a:gd name="T3" fmla="*/ 205 h 205"/>
                  <a:gd name="T4" fmla="*/ 354 w 354"/>
                  <a:gd name="T5" fmla="*/ 127 h 205"/>
                  <a:gd name="T6" fmla="*/ 0 w 354"/>
                  <a:gd name="T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4" h="205">
                    <a:moveTo>
                      <a:pt x="0" y="0"/>
                    </a:moveTo>
                    <a:lnTo>
                      <a:pt x="57" y="205"/>
                    </a:lnTo>
                    <a:lnTo>
                      <a:pt x="354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C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236">
                <a:extLst>
                  <a:ext uri="{FF2B5EF4-FFF2-40B4-BE49-F238E27FC236}">
                    <a16:creationId xmlns:a16="http://schemas.microsoft.com/office/drawing/2014/main" id="{EE4C4D63-836D-C81D-B291-0C45CF2EED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24913" y="2987247"/>
                <a:ext cx="604928" cy="350311"/>
              </a:xfrm>
              <a:custGeom>
                <a:avLst/>
                <a:gdLst>
                  <a:gd name="T0" fmla="*/ 0 w 354"/>
                  <a:gd name="T1" fmla="*/ 0 h 205"/>
                  <a:gd name="T2" fmla="*/ 57 w 354"/>
                  <a:gd name="T3" fmla="*/ 205 h 205"/>
                  <a:gd name="T4" fmla="*/ 354 w 354"/>
                  <a:gd name="T5" fmla="*/ 127 h 205"/>
                  <a:gd name="T6" fmla="*/ 0 w 354"/>
                  <a:gd name="T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4" h="205">
                    <a:moveTo>
                      <a:pt x="0" y="0"/>
                    </a:moveTo>
                    <a:lnTo>
                      <a:pt x="57" y="205"/>
                    </a:lnTo>
                    <a:lnTo>
                      <a:pt x="354" y="12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237">
                <a:extLst>
                  <a:ext uri="{FF2B5EF4-FFF2-40B4-BE49-F238E27FC236}">
                    <a16:creationId xmlns:a16="http://schemas.microsoft.com/office/drawing/2014/main" id="{0A4381D9-66B0-DDE3-DB6C-B8ECA9523E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8529" y="3472556"/>
                <a:ext cx="428918" cy="119618"/>
              </a:xfrm>
              <a:custGeom>
                <a:avLst/>
                <a:gdLst>
                  <a:gd name="T0" fmla="*/ 247 w 251"/>
                  <a:gd name="T1" fmla="*/ 0 h 70"/>
                  <a:gd name="T2" fmla="*/ 0 w 251"/>
                  <a:gd name="T3" fmla="*/ 65 h 70"/>
                  <a:gd name="T4" fmla="*/ 37 w 251"/>
                  <a:gd name="T5" fmla="*/ 70 h 70"/>
                  <a:gd name="T6" fmla="*/ 251 w 251"/>
                  <a:gd name="T7" fmla="*/ 14 h 70"/>
                  <a:gd name="T8" fmla="*/ 247 w 25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70">
                    <a:moveTo>
                      <a:pt x="247" y="0"/>
                    </a:moveTo>
                    <a:lnTo>
                      <a:pt x="0" y="65"/>
                    </a:lnTo>
                    <a:lnTo>
                      <a:pt x="37" y="70"/>
                    </a:lnTo>
                    <a:lnTo>
                      <a:pt x="251" y="1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92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238">
                <a:extLst>
                  <a:ext uri="{FF2B5EF4-FFF2-40B4-BE49-F238E27FC236}">
                    <a16:creationId xmlns:a16="http://schemas.microsoft.com/office/drawing/2014/main" id="{EC5DBD49-71F6-95C7-4899-5080847FE0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8529" y="3472556"/>
                <a:ext cx="428918" cy="119618"/>
              </a:xfrm>
              <a:custGeom>
                <a:avLst/>
                <a:gdLst>
                  <a:gd name="T0" fmla="*/ 247 w 251"/>
                  <a:gd name="T1" fmla="*/ 0 h 70"/>
                  <a:gd name="T2" fmla="*/ 0 w 251"/>
                  <a:gd name="T3" fmla="*/ 65 h 70"/>
                  <a:gd name="T4" fmla="*/ 37 w 251"/>
                  <a:gd name="T5" fmla="*/ 70 h 70"/>
                  <a:gd name="T6" fmla="*/ 251 w 251"/>
                  <a:gd name="T7" fmla="*/ 14 h 70"/>
                  <a:gd name="T8" fmla="*/ 247 w 25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70">
                    <a:moveTo>
                      <a:pt x="247" y="0"/>
                    </a:moveTo>
                    <a:lnTo>
                      <a:pt x="0" y="65"/>
                    </a:lnTo>
                    <a:lnTo>
                      <a:pt x="37" y="70"/>
                    </a:lnTo>
                    <a:lnTo>
                      <a:pt x="251" y="14"/>
                    </a:lnTo>
                    <a:lnTo>
                      <a:pt x="2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239">
                <a:extLst>
                  <a:ext uri="{FF2B5EF4-FFF2-40B4-BE49-F238E27FC236}">
                    <a16:creationId xmlns:a16="http://schemas.microsoft.com/office/drawing/2014/main" id="{31AA53D8-5138-7327-FF62-E38B8EABDA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45684" y="3409329"/>
                <a:ext cx="592966" cy="158921"/>
              </a:xfrm>
              <a:custGeom>
                <a:avLst/>
                <a:gdLst>
                  <a:gd name="T0" fmla="*/ 344 w 347"/>
                  <a:gd name="T1" fmla="*/ 0 h 93"/>
                  <a:gd name="T2" fmla="*/ 0 w 347"/>
                  <a:gd name="T3" fmla="*/ 90 h 93"/>
                  <a:gd name="T4" fmla="*/ 29 w 347"/>
                  <a:gd name="T5" fmla="*/ 93 h 93"/>
                  <a:gd name="T6" fmla="*/ 347 w 347"/>
                  <a:gd name="T7" fmla="*/ 10 h 93"/>
                  <a:gd name="T8" fmla="*/ 344 w 347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3">
                    <a:moveTo>
                      <a:pt x="344" y="0"/>
                    </a:moveTo>
                    <a:lnTo>
                      <a:pt x="0" y="90"/>
                    </a:lnTo>
                    <a:lnTo>
                      <a:pt x="29" y="93"/>
                    </a:lnTo>
                    <a:lnTo>
                      <a:pt x="347" y="1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92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240">
                <a:extLst>
                  <a:ext uri="{FF2B5EF4-FFF2-40B4-BE49-F238E27FC236}">
                    <a16:creationId xmlns:a16="http://schemas.microsoft.com/office/drawing/2014/main" id="{7748167B-2070-6C35-6121-54DC2DC627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45684" y="3409329"/>
                <a:ext cx="592966" cy="158921"/>
              </a:xfrm>
              <a:custGeom>
                <a:avLst/>
                <a:gdLst>
                  <a:gd name="T0" fmla="*/ 344 w 347"/>
                  <a:gd name="T1" fmla="*/ 0 h 93"/>
                  <a:gd name="T2" fmla="*/ 0 w 347"/>
                  <a:gd name="T3" fmla="*/ 90 h 93"/>
                  <a:gd name="T4" fmla="*/ 29 w 347"/>
                  <a:gd name="T5" fmla="*/ 93 h 93"/>
                  <a:gd name="T6" fmla="*/ 347 w 347"/>
                  <a:gd name="T7" fmla="*/ 10 h 93"/>
                  <a:gd name="T8" fmla="*/ 344 w 347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3">
                    <a:moveTo>
                      <a:pt x="344" y="0"/>
                    </a:moveTo>
                    <a:lnTo>
                      <a:pt x="0" y="90"/>
                    </a:lnTo>
                    <a:lnTo>
                      <a:pt x="29" y="93"/>
                    </a:lnTo>
                    <a:lnTo>
                      <a:pt x="347" y="10"/>
                    </a:lnTo>
                    <a:lnTo>
                      <a:pt x="3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241">
                <a:extLst>
                  <a:ext uri="{FF2B5EF4-FFF2-40B4-BE49-F238E27FC236}">
                    <a16:creationId xmlns:a16="http://schemas.microsoft.com/office/drawing/2014/main" id="{5B1AD7A1-BDAF-218D-33FB-A4154E658D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49168" y="3342685"/>
                <a:ext cx="772393" cy="205060"/>
              </a:xfrm>
              <a:custGeom>
                <a:avLst/>
                <a:gdLst>
                  <a:gd name="T0" fmla="*/ 449 w 452"/>
                  <a:gd name="T1" fmla="*/ 0 h 120"/>
                  <a:gd name="T2" fmla="*/ 0 w 452"/>
                  <a:gd name="T3" fmla="*/ 117 h 120"/>
                  <a:gd name="T4" fmla="*/ 36 w 452"/>
                  <a:gd name="T5" fmla="*/ 120 h 120"/>
                  <a:gd name="T6" fmla="*/ 452 w 452"/>
                  <a:gd name="T7" fmla="*/ 12 h 120"/>
                  <a:gd name="T8" fmla="*/ 449 w 452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" h="120">
                    <a:moveTo>
                      <a:pt x="449" y="0"/>
                    </a:moveTo>
                    <a:lnTo>
                      <a:pt x="0" y="117"/>
                    </a:lnTo>
                    <a:lnTo>
                      <a:pt x="36" y="120"/>
                    </a:lnTo>
                    <a:lnTo>
                      <a:pt x="452" y="12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rgbClr val="92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242">
                <a:extLst>
                  <a:ext uri="{FF2B5EF4-FFF2-40B4-BE49-F238E27FC236}">
                    <a16:creationId xmlns:a16="http://schemas.microsoft.com/office/drawing/2014/main" id="{BE74587D-C04E-B7EB-8C67-F8DF9C072E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49168" y="3342685"/>
                <a:ext cx="772393" cy="205060"/>
              </a:xfrm>
              <a:custGeom>
                <a:avLst/>
                <a:gdLst>
                  <a:gd name="T0" fmla="*/ 449 w 452"/>
                  <a:gd name="T1" fmla="*/ 0 h 120"/>
                  <a:gd name="T2" fmla="*/ 0 w 452"/>
                  <a:gd name="T3" fmla="*/ 117 h 120"/>
                  <a:gd name="T4" fmla="*/ 36 w 452"/>
                  <a:gd name="T5" fmla="*/ 120 h 120"/>
                  <a:gd name="T6" fmla="*/ 452 w 452"/>
                  <a:gd name="T7" fmla="*/ 12 h 120"/>
                  <a:gd name="T8" fmla="*/ 449 w 452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" h="120">
                    <a:moveTo>
                      <a:pt x="449" y="0"/>
                    </a:moveTo>
                    <a:lnTo>
                      <a:pt x="0" y="117"/>
                    </a:lnTo>
                    <a:lnTo>
                      <a:pt x="36" y="120"/>
                    </a:lnTo>
                    <a:lnTo>
                      <a:pt x="452" y="12"/>
                    </a:lnTo>
                    <a:lnTo>
                      <a:pt x="4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243">
                <a:extLst>
                  <a:ext uri="{FF2B5EF4-FFF2-40B4-BE49-F238E27FC236}">
                    <a16:creationId xmlns:a16="http://schemas.microsoft.com/office/drawing/2014/main" id="{BD2322F3-101E-4847-0B02-BBBC538F05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68031" y="3279457"/>
                <a:ext cx="936442" cy="247781"/>
              </a:xfrm>
              <a:custGeom>
                <a:avLst/>
                <a:gdLst>
                  <a:gd name="T0" fmla="*/ 543 w 548"/>
                  <a:gd name="T1" fmla="*/ 0 h 145"/>
                  <a:gd name="T2" fmla="*/ 0 w 548"/>
                  <a:gd name="T3" fmla="*/ 142 h 145"/>
                  <a:gd name="T4" fmla="*/ 35 w 548"/>
                  <a:gd name="T5" fmla="*/ 145 h 145"/>
                  <a:gd name="T6" fmla="*/ 548 w 548"/>
                  <a:gd name="T7" fmla="*/ 12 h 145"/>
                  <a:gd name="T8" fmla="*/ 543 w 548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145">
                    <a:moveTo>
                      <a:pt x="543" y="0"/>
                    </a:moveTo>
                    <a:lnTo>
                      <a:pt x="0" y="142"/>
                    </a:lnTo>
                    <a:lnTo>
                      <a:pt x="35" y="145"/>
                    </a:lnTo>
                    <a:lnTo>
                      <a:pt x="548" y="12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92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244">
                <a:extLst>
                  <a:ext uri="{FF2B5EF4-FFF2-40B4-BE49-F238E27FC236}">
                    <a16:creationId xmlns:a16="http://schemas.microsoft.com/office/drawing/2014/main" id="{7A8DA820-9E5D-E525-9051-7F6D92F397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68031" y="3279457"/>
                <a:ext cx="936442" cy="247781"/>
              </a:xfrm>
              <a:custGeom>
                <a:avLst/>
                <a:gdLst>
                  <a:gd name="T0" fmla="*/ 543 w 548"/>
                  <a:gd name="T1" fmla="*/ 0 h 145"/>
                  <a:gd name="T2" fmla="*/ 0 w 548"/>
                  <a:gd name="T3" fmla="*/ 142 h 145"/>
                  <a:gd name="T4" fmla="*/ 35 w 548"/>
                  <a:gd name="T5" fmla="*/ 145 h 145"/>
                  <a:gd name="T6" fmla="*/ 548 w 548"/>
                  <a:gd name="T7" fmla="*/ 12 h 145"/>
                  <a:gd name="T8" fmla="*/ 543 w 548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145">
                    <a:moveTo>
                      <a:pt x="543" y="0"/>
                    </a:moveTo>
                    <a:lnTo>
                      <a:pt x="0" y="142"/>
                    </a:lnTo>
                    <a:lnTo>
                      <a:pt x="35" y="145"/>
                    </a:lnTo>
                    <a:lnTo>
                      <a:pt x="548" y="12"/>
                    </a:lnTo>
                    <a:lnTo>
                      <a:pt x="5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245">
                <a:extLst>
                  <a:ext uri="{FF2B5EF4-FFF2-40B4-BE49-F238E27FC236}">
                    <a16:creationId xmlns:a16="http://schemas.microsoft.com/office/drawing/2014/main" id="{FA26DC81-28F8-1939-7DD8-71F4E18567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80059" y="3212813"/>
                <a:ext cx="1103907" cy="295628"/>
              </a:xfrm>
              <a:custGeom>
                <a:avLst/>
                <a:gdLst>
                  <a:gd name="T0" fmla="*/ 643 w 646"/>
                  <a:gd name="T1" fmla="*/ 0 h 173"/>
                  <a:gd name="T2" fmla="*/ 0 w 646"/>
                  <a:gd name="T3" fmla="*/ 167 h 173"/>
                  <a:gd name="T4" fmla="*/ 35 w 646"/>
                  <a:gd name="T5" fmla="*/ 173 h 173"/>
                  <a:gd name="T6" fmla="*/ 646 w 646"/>
                  <a:gd name="T7" fmla="*/ 12 h 173"/>
                  <a:gd name="T8" fmla="*/ 643 w 646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173">
                    <a:moveTo>
                      <a:pt x="643" y="0"/>
                    </a:moveTo>
                    <a:lnTo>
                      <a:pt x="0" y="167"/>
                    </a:lnTo>
                    <a:lnTo>
                      <a:pt x="35" y="173"/>
                    </a:lnTo>
                    <a:lnTo>
                      <a:pt x="646" y="12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92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246">
                <a:extLst>
                  <a:ext uri="{FF2B5EF4-FFF2-40B4-BE49-F238E27FC236}">
                    <a16:creationId xmlns:a16="http://schemas.microsoft.com/office/drawing/2014/main" id="{15939388-B805-B9DF-1ACF-5A29CEE05F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80059" y="3212813"/>
                <a:ext cx="1103907" cy="295628"/>
              </a:xfrm>
              <a:custGeom>
                <a:avLst/>
                <a:gdLst>
                  <a:gd name="T0" fmla="*/ 643 w 646"/>
                  <a:gd name="T1" fmla="*/ 0 h 173"/>
                  <a:gd name="T2" fmla="*/ 0 w 646"/>
                  <a:gd name="T3" fmla="*/ 167 h 173"/>
                  <a:gd name="T4" fmla="*/ 35 w 646"/>
                  <a:gd name="T5" fmla="*/ 173 h 173"/>
                  <a:gd name="T6" fmla="*/ 646 w 646"/>
                  <a:gd name="T7" fmla="*/ 12 h 173"/>
                  <a:gd name="T8" fmla="*/ 643 w 646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173">
                    <a:moveTo>
                      <a:pt x="643" y="0"/>
                    </a:moveTo>
                    <a:lnTo>
                      <a:pt x="0" y="167"/>
                    </a:lnTo>
                    <a:lnTo>
                      <a:pt x="35" y="173"/>
                    </a:lnTo>
                    <a:lnTo>
                      <a:pt x="646" y="12"/>
                    </a:lnTo>
                    <a:lnTo>
                      <a:pt x="6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247">
                <a:extLst>
                  <a:ext uri="{FF2B5EF4-FFF2-40B4-BE49-F238E27FC236}">
                    <a16:creationId xmlns:a16="http://schemas.microsoft.com/office/drawing/2014/main" id="{63E45FCC-5BDA-7A12-C1CF-AEA44100254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93797" y="3149586"/>
                <a:ext cx="1273083" cy="338349"/>
              </a:xfrm>
              <a:custGeom>
                <a:avLst/>
                <a:gdLst>
                  <a:gd name="T0" fmla="*/ 742 w 745"/>
                  <a:gd name="T1" fmla="*/ 0 h 198"/>
                  <a:gd name="T2" fmla="*/ 0 w 745"/>
                  <a:gd name="T3" fmla="*/ 193 h 198"/>
                  <a:gd name="T4" fmla="*/ 36 w 745"/>
                  <a:gd name="T5" fmla="*/ 198 h 198"/>
                  <a:gd name="T6" fmla="*/ 745 w 745"/>
                  <a:gd name="T7" fmla="*/ 12 h 198"/>
                  <a:gd name="T8" fmla="*/ 742 w 745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5" h="198">
                    <a:moveTo>
                      <a:pt x="742" y="0"/>
                    </a:moveTo>
                    <a:lnTo>
                      <a:pt x="0" y="193"/>
                    </a:lnTo>
                    <a:lnTo>
                      <a:pt x="36" y="198"/>
                    </a:lnTo>
                    <a:lnTo>
                      <a:pt x="745" y="12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92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248">
                <a:extLst>
                  <a:ext uri="{FF2B5EF4-FFF2-40B4-BE49-F238E27FC236}">
                    <a16:creationId xmlns:a16="http://schemas.microsoft.com/office/drawing/2014/main" id="{89E9C3E5-15CC-54FB-A337-ADEC6026D8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93797" y="3149586"/>
                <a:ext cx="1273083" cy="338349"/>
              </a:xfrm>
              <a:custGeom>
                <a:avLst/>
                <a:gdLst>
                  <a:gd name="T0" fmla="*/ 742 w 745"/>
                  <a:gd name="T1" fmla="*/ 0 h 198"/>
                  <a:gd name="T2" fmla="*/ 0 w 745"/>
                  <a:gd name="T3" fmla="*/ 193 h 198"/>
                  <a:gd name="T4" fmla="*/ 36 w 745"/>
                  <a:gd name="T5" fmla="*/ 198 h 198"/>
                  <a:gd name="T6" fmla="*/ 745 w 745"/>
                  <a:gd name="T7" fmla="*/ 12 h 198"/>
                  <a:gd name="T8" fmla="*/ 742 w 745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5" h="198">
                    <a:moveTo>
                      <a:pt x="742" y="0"/>
                    </a:moveTo>
                    <a:lnTo>
                      <a:pt x="0" y="193"/>
                    </a:lnTo>
                    <a:lnTo>
                      <a:pt x="36" y="198"/>
                    </a:lnTo>
                    <a:lnTo>
                      <a:pt x="745" y="12"/>
                    </a:lnTo>
                    <a:lnTo>
                      <a:pt x="7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249">
                <a:extLst>
                  <a:ext uri="{FF2B5EF4-FFF2-40B4-BE49-F238E27FC236}">
                    <a16:creationId xmlns:a16="http://schemas.microsoft.com/office/drawing/2014/main" id="{193CD5F2-31AE-C173-1345-60A4D5F15E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9243" y="3084650"/>
                <a:ext cx="1440548" cy="382779"/>
              </a:xfrm>
              <a:custGeom>
                <a:avLst/>
                <a:gdLst>
                  <a:gd name="T0" fmla="*/ 840 w 843"/>
                  <a:gd name="T1" fmla="*/ 0 h 224"/>
                  <a:gd name="T2" fmla="*/ 0 w 843"/>
                  <a:gd name="T3" fmla="*/ 219 h 224"/>
                  <a:gd name="T4" fmla="*/ 37 w 843"/>
                  <a:gd name="T5" fmla="*/ 224 h 224"/>
                  <a:gd name="T6" fmla="*/ 843 w 843"/>
                  <a:gd name="T7" fmla="*/ 12 h 224"/>
                  <a:gd name="T8" fmla="*/ 840 w 843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3" h="224">
                    <a:moveTo>
                      <a:pt x="840" y="0"/>
                    </a:moveTo>
                    <a:lnTo>
                      <a:pt x="0" y="219"/>
                    </a:lnTo>
                    <a:lnTo>
                      <a:pt x="37" y="224"/>
                    </a:lnTo>
                    <a:lnTo>
                      <a:pt x="843" y="12"/>
                    </a:lnTo>
                    <a:lnTo>
                      <a:pt x="840" y="0"/>
                    </a:lnTo>
                    <a:close/>
                  </a:path>
                </a:pathLst>
              </a:custGeom>
              <a:solidFill>
                <a:srgbClr val="92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250">
                <a:extLst>
                  <a:ext uri="{FF2B5EF4-FFF2-40B4-BE49-F238E27FC236}">
                    <a16:creationId xmlns:a16="http://schemas.microsoft.com/office/drawing/2014/main" id="{9F189811-03C7-AAB5-DA10-7EC4EF3B9E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9243" y="3084650"/>
                <a:ext cx="1440548" cy="382779"/>
              </a:xfrm>
              <a:custGeom>
                <a:avLst/>
                <a:gdLst>
                  <a:gd name="T0" fmla="*/ 840 w 843"/>
                  <a:gd name="T1" fmla="*/ 0 h 224"/>
                  <a:gd name="T2" fmla="*/ 0 w 843"/>
                  <a:gd name="T3" fmla="*/ 219 h 224"/>
                  <a:gd name="T4" fmla="*/ 37 w 843"/>
                  <a:gd name="T5" fmla="*/ 224 h 224"/>
                  <a:gd name="T6" fmla="*/ 843 w 843"/>
                  <a:gd name="T7" fmla="*/ 12 h 224"/>
                  <a:gd name="T8" fmla="*/ 840 w 843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3" h="224">
                    <a:moveTo>
                      <a:pt x="840" y="0"/>
                    </a:moveTo>
                    <a:lnTo>
                      <a:pt x="0" y="219"/>
                    </a:lnTo>
                    <a:lnTo>
                      <a:pt x="37" y="224"/>
                    </a:lnTo>
                    <a:lnTo>
                      <a:pt x="843" y="12"/>
                    </a:lnTo>
                    <a:lnTo>
                      <a:pt x="8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251">
                <a:extLst>
                  <a:ext uri="{FF2B5EF4-FFF2-40B4-BE49-F238E27FC236}">
                    <a16:creationId xmlns:a16="http://schemas.microsoft.com/office/drawing/2014/main" id="{49119708-9D18-3947-0122-A2F04A7C83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24688" y="3018006"/>
                <a:ext cx="1608014" cy="425499"/>
              </a:xfrm>
              <a:custGeom>
                <a:avLst/>
                <a:gdLst>
                  <a:gd name="T0" fmla="*/ 937 w 941"/>
                  <a:gd name="T1" fmla="*/ 0 h 249"/>
                  <a:gd name="T2" fmla="*/ 0 w 941"/>
                  <a:gd name="T3" fmla="*/ 246 h 249"/>
                  <a:gd name="T4" fmla="*/ 37 w 941"/>
                  <a:gd name="T5" fmla="*/ 249 h 249"/>
                  <a:gd name="T6" fmla="*/ 941 w 941"/>
                  <a:gd name="T7" fmla="*/ 14 h 249"/>
                  <a:gd name="T8" fmla="*/ 937 w 94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1" h="249">
                    <a:moveTo>
                      <a:pt x="937" y="0"/>
                    </a:moveTo>
                    <a:lnTo>
                      <a:pt x="0" y="246"/>
                    </a:lnTo>
                    <a:lnTo>
                      <a:pt x="37" y="249"/>
                    </a:lnTo>
                    <a:lnTo>
                      <a:pt x="941" y="14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rgbClr val="92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252">
                <a:extLst>
                  <a:ext uri="{FF2B5EF4-FFF2-40B4-BE49-F238E27FC236}">
                    <a16:creationId xmlns:a16="http://schemas.microsoft.com/office/drawing/2014/main" id="{735493C8-4AD2-0B05-DEBB-7968A5369B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24688" y="3018006"/>
                <a:ext cx="1608014" cy="425499"/>
              </a:xfrm>
              <a:custGeom>
                <a:avLst/>
                <a:gdLst>
                  <a:gd name="T0" fmla="*/ 937 w 941"/>
                  <a:gd name="T1" fmla="*/ 0 h 249"/>
                  <a:gd name="T2" fmla="*/ 0 w 941"/>
                  <a:gd name="T3" fmla="*/ 246 h 249"/>
                  <a:gd name="T4" fmla="*/ 37 w 941"/>
                  <a:gd name="T5" fmla="*/ 249 h 249"/>
                  <a:gd name="T6" fmla="*/ 941 w 941"/>
                  <a:gd name="T7" fmla="*/ 14 h 249"/>
                  <a:gd name="T8" fmla="*/ 937 w 94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1" h="249">
                    <a:moveTo>
                      <a:pt x="937" y="0"/>
                    </a:moveTo>
                    <a:lnTo>
                      <a:pt x="0" y="246"/>
                    </a:lnTo>
                    <a:lnTo>
                      <a:pt x="37" y="249"/>
                    </a:lnTo>
                    <a:lnTo>
                      <a:pt x="941" y="14"/>
                    </a:lnTo>
                    <a:lnTo>
                      <a:pt x="9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253">
                <a:extLst>
                  <a:ext uri="{FF2B5EF4-FFF2-40B4-BE49-F238E27FC236}">
                    <a16:creationId xmlns:a16="http://schemas.microsoft.com/office/drawing/2014/main" id="{DA786BFE-0F2C-452F-6E2D-72418664D8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38425" y="2954778"/>
                <a:ext cx="1777188" cy="468221"/>
              </a:xfrm>
              <a:custGeom>
                <a:avLst/>
                <a:gdLst>
                  <a:gd name="T0" fmla="*/ 1036 w 1040"/>
                  <a:gd name="T1" fmla="*/ 0 h 274"/>
                  <a:gd name="T2" fmla="*/ 0 w 1040"/>
                  <a:gd name="T3" fmla="*/ 271 h 274"/>
                  <a:gd name="T4" fmla="*/ 36 w 1040"/>
                  <a:gd name="T5" fmla="*/ 274 h 274"/>
                  <a:gd name="T6" fmla="*/ 1040 w 1040"/>
                  <a:gd name="T7" fmla="*/ 14 h 274"/>
                  <a:gd name="T8" fmla="*/ 1036 w 1040"/>
                  <a:gd name="T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274">
                    <a:moveTo>
                      <a:pt x="1036" y="0"/>
                    </a:moveTo>
                    <a:lnTo>
                      <a:pt x="0" y="271"/>
                    </a:lnTo>
                    <a:lnTo>
                      <a:pt x="36" y="274"/>
                    </a:lnTo>
                    <a:lnTo>
                      <a:pt x="1040" y="14"/>
                    </a:lnTo>
                    <a:lnTo>
                      <a:pt x="1036" y="0"/>
                    </a:lnTo>
                    <a:close/>
                  </a:path>
                </a:pathLst>
              </a:custGeom>
              <a:solidFill>
                <a:srgbClr val="92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254">
                <a:extLst>
                  <a:ext uri="{FF2B5EF4-FFF2-40B4-BE49-F238E27FC236}">
                    <a16:creationId xmlns:a16="http://schemas.microsoft.com/office/drawing/2014/main" id="{6AB647C5-2050-2E17-B42F-6810793A04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38425" y="2954778"/>
                <a:ext cx="1777188" cy="468221"/>
              </a:xfrm>
              <a:custGeom>
                <a:avLst/>
                <a:gdLst>
                  <a:gd name="T0" fmla="*/ 1036 w 1040"/>
                  <a:gd name="T1" fmla="*/ 0 h 274"/>
                  <a:gd name="T2" fmla="*/ 0 w 1040"/>
                  <a:gd name="T3" fmla="*/ 271 h 274"/>
                  <a:gd name="T4" fmla="*/ 36 w 1040"/>
                  <a:gd name="T5" fmla="*/ 274 h 274"/>
                  <a:gd name="T6" fmla="*/ 1040 w 1040"/>
                  <a:gd name="T7" fmla="*/ 14 h 274"/>
                  <a:gd name="T8" fmla="*/ 1036 w 1040"/>
                  <a:gd name="T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274">
                    <a:moveTo>
                      <a:pt x="1036" y="0"/>
                    </a:moveTo>
                    <a:lnTo>
                      <a:pt x="0" y="271"/>
                    </a:lnTo>
                    <a:lnTo>
                      <a:pt x="36" y="274"/>
                    </a:lnTo>
                    <a:lnTo>
                      <a:pt x="1040" y="14"/>
                    </a:lnTo>
                    <a:lnTo>
                      <a:pt x="10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255">
                <a:extLst>
                  <a:ext uri="{FF2B5EF4-FFF2-40B4-BE49-F238E27FC236}">
                    <a16:creationId xmlns:a16="http://schemas.microsoft.com/office/drawing/2014/main" id="{16702DE8-B09E-E17B-AFD7-C27BFDCD28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1909" y="2888134"/>
                <a:ext cx="1953199" cy="516068"/>
              </a:xfrm>
              <a:custGeom>
                <a:avLst/>
                <a:gdLst>
                  <a:gd name="T0" fmla="*/ 1141 w 1143"/>
                  <a:gd name="T1" fmla="*/ 0 h 302"/>
                  <a:gd name="T2" fmla="*/ 0 w 1143"/>
                  <a:gd name="T3" fmla="*/ 297 h 302"/>
                  <a:gd name="T4" fmla="*/ 36 w 1143"/>
                  <a:gd name="T5" fmla="*/ 302 h 302"/>
                  <a:gd name="T6" fmla="*/ 1143 w 1143"/>
                  <a:gd name="T7" fmla="*/ 12 h 302"/>
                  <a:gd name="T8" fmla="*/ 1141 w 1143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3" h="302">
                    <a:moveTo>
                      <a:pt x="1141" y="0"/>
                    </a:moveTo>
                    <a:lnTo>
                      <a:pt x="0" y="297"/>
                    </a:lnTo>
                    <a:lnTo>
                      <a:pt x="36" y="302"/>
                    </a:lnTo>
                    <a:lnTo>
                      <a:pt x="1143" y="12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92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256">
                <a:extLst>
                  <a:ext uri="{FF2B5EF4-FFF2-40B4-BE49-F238E27FC236}">
                    <a16:creationId xmlns:a16="http://schemas.microsoft.com/office/drawing/2014/main" id="{2FE8EF6B-C09C-FFA0-92AB-30BD4BAC92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1909" y="2888134"/>
                <a:ext cx="1953199" cy="516068"/>
              </a:xfrm>
              <a:custGeom>
                <a:avLst/>
                <a:gdLst>
                  <a:gd name="T0" fmla="*/ 1141 w 1143"/>
                  <a:gd name="T1" fmla="*/ 0 h 302"/>
                  <a:gd name="T2" fmla="*/ 0 w 1143"/>
                  <a:gd name="T3" fmla="*/ 297 h 302"/>
                  <a:gd name="T4" fmla="*/ 36 w 1143"/>
                  <a:gd name="T5" fmla="*/ 302 h 302"/>
                  <a:gd name="T6" fmla="*/ 1143 w 1143"/>
                  <a:gd name="T7" fmla="*/ 12 h 302"/>
                  <a:gd name="T8" fmla="*/ 1141 w 1143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3" h="302">
                    <a:moveTo>
                      <a:pt x="1141" y="0"/>
                    </a:moveTo>
                    <a:lnTo>
                      <a:pt x="0" y="297"/>
                    </a:lnTo>
                    <a:lnTo>
                      <a:pt x="36" y="302"/>
                    </a:lnTo>
                    <a:lnTo>
                      <a:pt x="1143" y="12"/>
                    </a:lnTo>
                    <a:lnTo>
                      <a:pt x="11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257">
                <a:extLst>
                  <a:ext uri="{FF2B5EF4-FFF2-40B4-BE49-F238E27FC236}">
                    <a16:creationId xmlns:a16="http://schemas.microsoft.com/office/drawing/2014/main" id="{20462A4E-7F8D-9254-1274-B59348CF28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12038" y="2840287"/>
                <a:ext cx="2042058" cy="539992"/>
              </a:xfrm>
              <a:custGeom>
                <a:avLst/>
                <a:gdLst>
                  <a:gd name="T0" fmla="*/ 1173 w 1195"/>
                  <a:gd name="T1" fmla="*/ 0 h 316"/>
                  <a:gd name="T2" fmla="*/ 0 w 1195"/>
                  <a:gd name="T3" fmla="*/ 304 h 316"/>
                  <a:gd name="T4" fmla="*/ 10 w 1195"/>
                  <a:gd name="T5" fmla="*/ 316 h 316"/>
                  <a:gd name="T6" fmla="*/ 1195 w 1195"/>
                  <a:gd name="T7" fmla="*/ 6 h 316"/>
                  <a:gd name="T8" fmla="*/ 1173 w 1195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5" h="316">
                    <a:moveTo>
                      <a:pt x="1173" y="0"/>
                    </a:moveTo>
                    <a:lnTo>
                      <a:pt x="0" y="304"/>
                    </a:lnTo>
                    <a:lnTo>
                      <a:pt x="10" y="316"/>
                    </a:lnTo>
                    <a:lnTo>
                      <a:pt x="1195" y="6"/>
                    </a:lnTo>
                    <a:lnTo>
                      <a:pt x="1173" y="0"/>
                    </a:lnTo>
                    <a:close/>
                  </a:path>
                </a:pathLst>
              </a:custGeom>
              <a:solidFill>
                <a:srgbClr val="92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258">
                <a:extLst>
                  <a:ext uri="{FF2B5EF4-FFF2-40B4-BE49-F238E27FC236}">
                    <a16:creationId xmlns:a16="http://schemas.microsoft.com/office/drawing/2014/main" id="{4185D995-C568-8A27-B5F9-C013D42BBA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12038" y="2840287"/>
                <a:ext cx="2042058" cy="539992"/>
              </a:xfrm>
              <a:custGeom>
                <a:avLst/>
                <a:gdLst>
                  <a:gd name="T0" fmla="*/ 1173 w 1195"/>
                  <a:gd name="T1" fmla="*/ 0 h 316"/>
                  <a:gd name="T2" fmla="*/ 0 w 1195"/>
                  <a:gd name="T3" fmla="*/ 304 h 316"/>
                  <a:gd name="T4" fmla="*/ 10 w 1195"/>
                  <a:gd name="T5" fmla="*/ 316 h 316"/>
                  <a:gd name="T6" fmla="*/ 1195 w 1195"/>
                  <a:gd name="T7" fmla="*/ 6 h 316"/>
                  <a:gd name="T8" fmla="*/ 1173 w 1195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5" h="316">
                    <a:moveTo>
                      <a:pt x="1173" y="0"/>
                    </a:moveTo>
                    <a:lnTo>
                      <a:pt x="0" y="304"/>
                    </a:lnTo>
                    <a:lnTo>
                      <a:pt x="10" y="316"/>
                    </a:lnTo>
                    <a:lnTo>
                      <a:pt x="1195" y="6"/>
                    </a:lnTo>
                    <a:lnTo>
                      <a:pt x="1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57" name="Gruppieren 392">
              <a:extLst>
                <a:ext uri="{FF2B5EF4-FFF2-40B4-BE49-F238E27FC236}">
                  <a16:creationId xmlns:a16="http://schemas.microsoft.com/office/drawing/2014/main" id="{4F4D6FBB-51AB-42F2-AD4E-9CD60A9AE3FF}"/>
                </a:ext>
              </a:extLst>
            </p:cNvPr>
            <p:cNvGrpSpPr/>
            <p:nvPr/>
          </p:nvGrpSpPr>
          <p:grpSpPr>
            <a:xfrm>
              <a:off x="7809795" y="3736978"/>
              <a:ext cx="2482642" cy="1405779"/>
              <a:chOff x="6261951" y="4728549"/>
              <a:chExt cx="3766272" cy="2132626"/>
            </a:xfrm>
          </p:grpSpPr>
          <p:sp>
            <p:nvSpPr>
              <p:cNvPr id="1358" name="Freeform 259">
                <a:extLst>
                  <a:ext uri="{FF2B5EF4-FFF2-40B4-BE49-F238E27FC236}">
                    <a16:creationId xmlns:a16="http://schemas.microsoft.com/office/drawing/2014/main" id="{C2C5C71A-C9A6-C100-BBD8-CE09189427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61222" y="5835874"/>
                <a:ext cx="789482" cy="555371"/>
              </a:xfrm>
              <a:custGeom>
                <a:avLst/>
                <a:gdLst>
                  <a:gd name="T0" fmla="*/ 273 w 273"/>
                  <a:gd name="T1" fmla="*/ 0 h 192"/>
                  <a:gd name="T2" fmla="*/ 0 w 273"/>
                  <a:gd name="T3" fmla="*/ 192 h 192"/>
                  <a:gd name="T4" fmla="*/ 273 w 273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3" h="192">
                    <a:moveTo>
                      <a:pt x="273" y="0"/>
                    </a:moveTo>
                    <a:cubicBezTo>
                      <a:pt x="273" y="0"/>
                      <a:pt x="57" y="83"/>
                      <a:pt x="0" y="192"/>
                    </a:cubicBezTo>
                    <a:cubicBezTo>
                      <a:pt x="0" y="192"/>
                      <a:pt x="191" y="188"/>
                      <a:pt x="273" y="0"/>
                    </a:cubicBezTo>
                  </a:path>
                </a:pathLst>
              </a:custGeom>
              <a:solidFill>
                <a:srgbClr val="282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260">
                <a:extLst>
                  <a:ext uri="{FF2B5EF4-FFF2-40B4-BE49-F238E27FC236}">
                    <a16:creationId xmlns:a16="http://schemas.microsoft.com/office/drawing/2014/main" id="{78508059-86EE-EE40-A754-99BFD9CBFDA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49259" y="5830748"/>
                <a:ext cx="806570" cy="570751"/>
              </a:xfrm>
              <a:custGeom>
                <a:avLst/>
                <a:gdLst>
                  <a:gd name="T0" fmla="*/ 276 w 279"/>
                  <a:gd name="T1" fmla="*/ 0 h 197"/>
                  <a:gd name="T2" fmla="*/ 161 w 279"/>
                  <a:gd name="T3" fmla="*/ 55 h 197"/>
                  <a:gd name="T4" fmla="*/ 69 w 279"/>
                  <a:gd name="T5" fmla="*/ 116 h 197"/>
                  <a:gd name="T6" fmla="*/ 2 w 279"/>
                  <a:gd name="T7" fmla="*/ 193 h 197"/>
                  <a:gd name="T8" fmla="*/ 0 w 279"/>
                  <a:gd name="T9" fmla="*/ 197 h 197"/>
                  <a:gd name="T10" fmla="*/ 4 w 279"/>
                  <a:gd name="T11" fmla="*/ 197 h 197"/>
                  <a:gd name="T12" fmla="*/ 111 w 279"/>
                  <a:gd name="T13" fmla="*/ 171 h 197"/>
                  <a:gd name="T14" fmla="*/ 279 w 279"/>
                  <a:gd name="T15" fmla="*/ 3 h 197"/>
                  <a:gd name="T16" fmla="*/ 274 w 279"/>
                  <a:gd name="T17" fmla="*/ 1 h 197"/>
                  <a:gd name="T18" fmla="*/ 109 w 279"/>
                  <a:gd name="T19" fmla="*/ 166 h 197"/>
                  <a:gd name="T20" fmla="*/ 35 w 279"/>
                  <a:gd name="T21" fmla="*/ 188 h 197"/>
                  <a:gd name="T22" fmla="*/ 12 w 279"/>
                  <a:gd name="T23" fmla="*/ 191 h 197"/>
                  <a:gd name="T24" fmla="*/ 6 w 279"/>
                  <a:gd name="T25" fmla="*/ 192 h 197"/>
                  <a:gd name="T26" fmla="*/ 5 w 279"/>
                  <a:gd name="T27" fmla="*/ 192 h 197"/>
                  <a:gd name="T28" fmla="*/ 4 w 279"/>
                  <a:gd name="T29" fmla="*/ 192 h 197"/>
                  <a:gd name="T30" fmla="*/ 4 w 279"/>
                  <a:gd name="T31" fmla="*/ 194 h 197"/>
                  <a:gd name="T32" fmla="*/ 7 w 279"/>
                  <a:gd name="T33" fmla="*/ 196 h 197"/>
                  <a:gd name="T34" fmla="*/ 73 w 279"/>
                  <a:gd name="T35" fmla="*/ 120 h 197"/>
                  <a:gd name="T36" fmla="*/ 207 w 279"/>
                  <a:gd name="T37" fmla="*/ 37 h 197"/>
                  <a:gd name="T38" fmla="*/ 257 w 279"/>
                  <a:gd name="T39" fmla="*/ 13 h 197"/>
                  <a:gd name="T40" fmla="*/ 272 w 279"/>
                  <a:gd name="T41" fmla="*/ 7 h 197"/>
                  <a:gd name="T42" fmla="*/ 278 w 279"/>
                  <a:gd name="T43" fmla="*/ 5 h 197"/>
                  <a:gd name="T44" fmla="*/ 276 w 279"/>
                  <a:gd name="T4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9" h="197">
                    <a:moveTo>
                      <a:pt x="276" y="0"/>
                    </a:moveTo>
                    <a:cubicBezTo>
                      <a:pt x="276" y="0"/>
                      <a:pt x="222" y="21"/>
                      <a:pt x="161" y="55"/>
                    </a:cubicBezTo>
                    <a:cubicBezTo>
                      <a:pt x="130" y="73"/>
                      <a:pt x="98" y="93"/>
                      <a:pt x="69" y="116"/>
                    </a:cubicBezTo>
                    <a:cubicBezTo>
                      <a:pt x="41" y="140"/>
                      <a:pt x="17" y="165"/>
                      <a:pt x="2" y="193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4" y="197"/>
                      <a:pt x="4" y="197"/>
                      <a:pt x="4" y="197"/>
                    </a:cubicBezTo>
                    <a:cubicBezTo>
                      <a:pt x="5" y="197"/>
                      <a:pt x="53" y="196"/>
                      <a:pt x="111" y="171"/>
                    </a:cubicBezTo>
                    <a:cubicBezTo>
                      <a:pt x="169" y="146"/>
                      <a:pt x="238" y="98"/>
                      <a:pt x="279" y="3"/>
                    </a:cubicBezTo>
                    <a:cubicBezTo>
                      <a:pt x="274" y="1"/>
                      <a:pt x="274" y="1"/>
                      <a:pt x="274" y="1"/>
                    </a:cubicBezTo>
                    <a:cubicBezTo>
                      <a:pt x="234" y="94"/>
                      <a:pt x="166" y="142"/>
                      <a:pt x="109" y="166"/>
                    </a:cubicBezTo>
                    <a:cubicBezTo>
                      <a:pt x="80" y="178"/>
                      <a:pt x="54" y="185"/>
                      <a:pt x="35" y="188"/>
                    </a:cubicBezTo>
                    <a:cubicBezTo>
                      <a:pt x="26" y="190"/>
                      <a:pt x="18" y="191"/>
                      <a:pt x="12" y="191"/>
                    </a:cubicBezTo>
                    <a:cubicBezTo>
                      <a:pt x="10" y="191"/>
                      <a:pt x="8" y="192"/>
                      <a:pt x="6" y="192"/>
                    </a:cubicBezTo>
                    <a:cubicBezTo>
                      <a:pt x="6" y="192"/>
                      <a:pt x="5" y="192"/>
                      <a:pt x="5" y="192"/>
                    </a:cubicBezTo>
                    <a:cubicBezTo>
                      <a:pt x="4" y="192"/>
                      <a:pt x="4" y="192"/>
                      <a:pt x="4" y="192"/>
                    </a:cubicBezTo>
                    <a:cubicBezTo>
                      <a:pt x="4" y="194"/>
                      <a:pt x="4" y="194"/>
                      <a:pt x="4" y="194"/>
                    </a:cubicBezTo>
                    <a:cubicBezTo>
                      <a:pt x="7" y="196"/>
                      <a:pt x="7" y="196"/>
                      <a:pt x="7" y="196"/>
                    </a:cubicBezTo>
                    <a:cubicBezTo>
                      <a:pt x="21" y="169"/>
                      <a:pt x="45" y="143"/>
                      <a:pt x="73" y="120"/>
                    </a:cubicBezTo>
                    <a:cubicBezTo>
                      <a:pt x="115" y="86"/>
                      <a:pt x="166" y="57"/>
                      <a:pt x="207" y="37"/>
                    </a:cubicBezTo>
                    <a:cubicBezTo>
                      <a:pt x="227" y="27"/>
                      <a:pt x="245" y="19"/>
                      <a:pt x="257" y="13"/>
                    </a:cubicBezTo>
                    <a:cubicBezTo>
                      <a:pt x="264" y="10"/>
                      <a:pt x="269" y="8"/>
                      <a:pt x="272" y="7"/>
                    </a:cubicBezTo>
                    <a:cubicBezTo>
                      <a:pt x="276" y="5"/>
                      <a:pt x="278" y="5"/>
                      <a:pt x="278" y="5"/>
                    </a:cubicBezTo>
                    <a:cubicBezTo>
                      <a:pt x="276" y="0"/>
                      <a:pt x="276" y="0"/>
                      <a:pt x="276" y="0"/>
                    </a:cubicBezTo>
                    <a:close/>
                  </a:path>
                </a:pathLst>
              </a:custGeom>
              <a:solidFill>
                <a:srgbClr val="282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261">
                <a:extLst>
                  <a:ext uri="{FF2B5EF4-FFF2-40B4-BE49-F238E27FC236}">
                    <a16:creationId xmlns:a16="http://schemas.microsoft.com/office/drawing/2014/main" id="{E4BF8051-0DD4-986A-32F0-F0AAF17BCA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89451" y="5685497"/>
                <a:ext cx="681826" cy="469929"/>
              </a:xfrm>
              <a:custGeom>
                <a:avLst/>
                <a:gdLst>
                  <a:gd name="T0" fmla="*/ 236 w 236"/>
                  <a:gd name="T1" fmla="*/ 5 h 162"/>
                  <a:gd name="T2" fmla="*/ 0 w 236"/>
                  <a:gd name="T3" fmla="*/ 162 h 162"/>
                  <a:gd name="T4" fmla="*/ 236 w 236"/>
                  <a:gd name="T5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" h="162">
                    <a:moveTo>
                      <a:pt x="236" y="5"/>
                    </a:moveTo>
                    <a:cubicBezTo>
                      <a:pt x="236" y="5"/>
                      <a:pt x="56" y="0"/>
                      <a:pt x="0" y="162"/>
                    </a:cubicBezTo>
                    <a:cubicBezTo>
                      <a:pt x="0" y="162"/>
                      <a:pt x="159" y="143"/>
                      <a:pt x="236" y="5"/>
                    </a:cubicBezTo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262">
                <a:extLst>
                  <a:ext uri="{FF2B5EF4-FFF2-40B4-BE49-F238E27FC236}">
                    <a16:creationId xmlns:a16="http://schemas.microsoft.com/office/drawing/2014/main" id="{4F452050-74FE-E07F-63A3-84A7ADFC7B4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42689" y="4728549"/>
                <a:ext cx="1703709" cy="1602887"/>
              </a:xfrm>
              <a:custGeom>
                <a:avLst/>
                <a:gdLst>
                  <a:gd name="T0" fmla="*/ 404 w 589"/>
                  <a:gd name="T1" fmla="*/ 554 h 554"/>
                  <a:gd name="T2" fmla="*/ 289 w 589"/>
                  <a:gd name="T3" fmla="*/ 457 h 554"/>
                  <a:gd name="T4" fmla="*/ 270 w 589"/>
                  <a:gd name="T5" fmla="*/ 450 h 554"/>
                  <a:gd name="T6" fmla="*/ 205 w 589"/>
                  <a:gd name="T7" fmla="*/ 433 h 554"/>
                  <a:gd name="T8" fmla="*/ 150 w 589"/>
                  <a:gd name="T9" fmla="*/ 411 h 554"/>
                  <a:gd name="T10" fmla="*/ 116 w 589"/>
                  <a:gd name="T11" fmla="*/ 386 h 554"/>
                  <a:gd name="T12" fmla="*/ 46 w 589"/>
                  <a:gd name="T13" fmla="*/ 326 h 554"/>
                  <a:gd name="T14" fmla="*/ 46 w 589"/>
                  <a:gd name="T15" fmla="*/ 304 h 554"/>
                  <a:gd name="T16" fmla="*/ 38 w 589"/>
                  <a:gd name="T17" fmla="*/ 293 h 554"/>
                  <a:gd name="T18" fmla="*/ 18 w 589"/>
                  <a:gd name="T19" fmla="*/ 257 h 554"/>
                  <a:gd name="T20" fmla="*/ 79 w 589"/>
                  <a:gd name="T21" fmla="*/ 267 h 554"/>
                  <a:gd name="T22" fmla="*/ 99 w 589"/>
                  <a:gd name="T23" fmla="*/ 297 h 554"/>
                  <a:gd name="T24" fmla="*/ 136 w 589"/>
                  <a:gd name="T25" fmla="*/ 322 h 554"/>
                  <a:gd name="T26" fmla="*/ 155 w 589"/>
                  <a:gd name="T27" fmla="*/ 329 h 554"/>
                  <a:gd name="T28" fmla="*/ 151 w 589"/>
                  <a:gd name="T29" fmla="*/ 301 h 554"/>
                  <a:gd name="T30" fmla="*/ 123 w 589"/>
                  <a:gd name="T31" fmla="*/ 250 h 554"/>
                  <a:gd name="T32" fmla="*/ 67 w 589"/>
                  <a:gd name="T33" fmla="*/ 174 h 554"/>
                  <a:gd name="T34" fmla="*/ 35 w 589"/>
                  <a:gd name="T35" fmla="*/ 130 h 554"/>
                  <a:gd name="T36" fmla="*/ 22 w 589"/>
                  <a:gd name="T37" fmla="*/ 84 h 554"/>
                  <a:gd name="T38" fmla="*/ 83 w 589"/>
                  <a:gd name="T39" fmla="*/ 111 h 554"/>
                  <a:gd name="T40" fmla="*/ 159 w 589"/>
                  <a:gd name="T41" fmla="*/ 193 h 554"/>
                  <a:gd name="T42" fmla="*/ 169 w 589"/>
                  <a:gd name="T43" fmla="*/ 168 h 554"/>
                  <a:gd name="T44" fmla="*/ 132 w 589"/>
                  <a:gd name="T45" fmla="*/ 105 h 554"/>
                  <a:gd name="T46" fmla="*/ 112 w 589"/>
                  <a:gd name="T47" fmla="*/ 78 h 554"/>
                  <a:gd name="T48" fmla="*/ 89 w 589"/>
                  <a:gd name="T49" fmla="*/ 65 h 554"/>
                  <a:gd name="T50" fmla="*/ 79 w 589"/>
                  <a:gd name="T51" fmla="*/ 38 h 554"/>
                  <a:gd name="T52" fmla="*/ 109 w 589"/>
                  <a:gd name="T53" fmla="*/ 31 h 554"/>
                  <a:gd name="T54" fmla="*/ 132 w 589"/>
                  <a:gd name="T55" fmla="*/ 33 h 554"/>
                  <a:gd name="T56" fmla="*/ 162 w 589"/>
                  <a:gd name="T57" fmla="*/ 54 h 554"/>
                  <a:gd name="T58" fmla="*/ 205 w 589"/>
                  <a:gd name="T59" fmla="*/ 102 h 554"/>
                  <a:gd name="T60" fmla="*/ 235 w 589"/>
                  <a:gd name="T61" fmla="*/ 165 h 554"/>
                  <a:gd name="T62" fmla="*/ 221 w 589"/>
                  <a:gd name="T63" fmla="*/ 102 h 554"/>
                  <a:gd name="T64" fmla="*/ 188 w 589"/>
                  <a:gd name="T65" fmla="*/ 66 h 554"/>
                  <a:gd name="T66" fmla="*/ 156 w 589"/>
                  <a:gd name="T67" fmla="*/ 23 h 554"/>
                  <a:gd name="T68" fmla="*/ 182 w 589"/>
                  <a:gd name="T69" fmla="*/ 20 h 554"/>
                  <a:gd name="T70" fmla="*/ 249 w 589"/>
                  <a:gd name="T71" fmla="*/ 56 h 554"/>
                  <a:gd name="T72" fmla="*/ 287 w 589"/>
                  <a:gd name="T73" fmla="*/ 128 h 554"/>
                  <a:gd name="T74" fmla="*/ 299 w 589"/>
                  <a:gd name="T75" fmla="*/ 160 h 554"/>
                  <a:gd name="T76" fmla="*/ 294 w 589"/>
                  <a:gd name="T77" fmla="*/ 107 h 554"/>
                  <a:gd name="T78" fmla="*/ 282 w 589"/>
                  <a:gd name="T79" fmla="*/ 69 h 554"/>
                  <a:gd name="T80" fmla="*/ 270 w 589"/>
                  <a:gd name="T81" fmla="*/ 7 h 554"/>
                  <a:gd name="T82" fmla="*/ 304 w 589"/>
                  <a:gd name="T83" fmla="*/ 32 h 554"/>
                  <a:gd name="T84" fmla="*/ 332 w 589"/>
                  <a:gd name="T85" fmla="*/ 89 h 554"/>
                  <a:gd name="T86" fmla="*/ 338 w 589"/>
                  <a:gd name="T87" fmla="*/ 112 h 554"/>
                  <a:gd name="T88" fmla="*/ 353 w 589"/>
                  <a:gd name="T89" fmla="*/ 164 h 554"/>
                  <a:gd name="T90" fmla="*/ 380 w 589"/>
                  <a:gd name="T91" fmla="*/ 226 h 554"/>
                  <a:gd name="T92" fmla="*/ 421 w 589"/>
                  <a:gd name="T93" fmla="*/ 333 h 554"/>
                  <a:gd name="T94" fmla="*/ 456 w 589"/>
                  <a:gd name="T95" fmla="*/ 373 h 554"/>
                  <a:gd name="T96" fmla="*/ 543 w 589"/>
                  <a:gd name="T97" fmla="*/ 454 h 554"/>
                  <a:gd name="T98" fmla="*/ 589 w 589"/>
                  <a:gd name="T99" fmla="*/ 491 h 554"/>
                  <a:gd name="T100" fmla="*/ 404 w 589"/>
                  <a:gd name="T101" fmla="*/ 55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9" h="554">
                    <a:moveTo>
                      <a:pt x="404" y="554"/>
                    </a:moveTo>
                    <a:cubicBezTo>
                      <a:pt x="404" y="554"/>
                      <a:pt x="297" y="469"/>
                      <a:pt x="289" y="457"/>
                    </a:cubicBezTo>
                    <a:cubicBezTo>
                      <a:pt x="289" y="457"/>
                      <a:pt x="272" y="452"/>
                      <a:pt x="270" y="450"/>
                    </a:cubicBezTo>
                    <a:cubicBezTo>
                      <a:pt x="270" y="450"/>
                      <a:pt x="215" y="447"/>
                      <a:pt x="205" y="433"/>
                    </a:cubicBezTo>
                    <a:cubicBezTo>
                      <a:pt x="205" y="433"/>
                      <a:pt x="157" y="415"/>
                      <a:pt x="150" y="411"/>
                    </a:cubicBezTo>
                    <a:cubicBezTo>
                      <a:pt x="150" y="411"/>
                      <a:pt x="126" y="405"/>
                      <a:pt x="116" y="386"/>
                    </a:cubicBezTo>
                    <a:cubicBezTo>
                      <a:pt x="116" y="386"/>
                      <a:pt x="48" y="338"/>
                      <a:pt x="46" y="326"/>
                    </a:cubicBezTo>
                    <a:cubicBezTo>
                      <a:pt x="46" y="326"/>
                      <a:pt x="44" y="305"/>
                      <a:pt x="46" y="304"/>
                    </a:cubicBezTo>
                    <a:cubicBezTo>
                      <a:pt x="46" y="304"/>
                      <a:pt x="38" y="298"/>
                      <a:pt x="38" y="293"/>
                    </a:cubicBezTo>
                    <a:cubicBezTo>
                      <a:pt x="38" y="293"/>
                      <a:pt x="9" y="262"/>
                      <a:pt x="18" y="257"/>
                    </a:cubicBezTo>
                    <a:cubicBezTo>
                      <a:pt x="18" y="257"/>
                      <a:pt x="37" y="230"/>
                      <a:pt x="79" y="267"/>
                    </a:cubicBezTo>
                    <a:cubicBezTo>
                      <a:pt x="79" y="267"/>
                      <a:pt x="95" y="282"/>
                      <a:pt x="99" y="297"/>
                    </a:cubicBezTo>
                    <a:cubicBezTo>
                      <a:pt x="99" y="297"/>
                      <a:pt x="131" y="315"/>
                      <a:pt x="136" y="322"/>
                    </a:cubicBezTo>
                    <a:cubicBezTo>
                      <a:pt x="136" y="322"/>
                      <a:pt x="153" y="329"/>
                      <a:pt x="155" y="329"/>
                    </a:cubicBezTo>
                    <a:cubicBezTo>
                      <a:pt x="155" y="329"/>
                      <a:pt x="151" y="308"/>
                      <a:pt x="151" y="301"/>
                    </a:cubicBezTo>
                    <a:cubicBezTo>
                      <a:pt x="151" y="301"/>
                      <a:pt x="127" y="274"/>
                      <a:pt x="123" y="250"/>
                    </a:cubicBezTo>
                    <a:cubicBezTo>
                      <a:pt x="123" y="250"/>
                      <a:pt x="81" y="206"/>
                      <a:pt x="67" y="174"/>
                    </a:cubicBezTo>
                    <a:cubicBezTo>
                      <a:pt x="67" y="174"/>
                      <a:pt x="37" y="134"/>
                      <a:pt x="35" y="130"/>
                    </a:cubicBezTo>
                    <a:cubicBezTo>
                      <a:pt x="35" y="130"/>
                      <a:pt x="0" y="97"/>
                      <a:pt x="22" y="84"/>
                    </a:cubicBezTo>
                    <a:cubicBezTo>
                      <a:pt x="22" y="84"/>
                      <a:pt x="38" y="60"/>
                      <a:pt x="83" y="111"/>
                    </a:cubicBezTo>
                    <a:cubicBezTo>
                      <a:pt x="83" y="111"/>
                      <a:pt x="134" y="153"/>
                      <a:pt x="159" y="193"/>
                    </a:cubicBezTo>
                    <a:cubicBezTo>
                      <a:pt x="159" y="193"/>
                      <a:pt x="180" y="214"/>
                      <a:pt x="169" y="168"/>
                    </a:cubicBezTo>
                    <a:cubicBezTo>
                      <a:pt x="169" y="168"/>
                      <a:pt x="141" y="112"/>
                      <a:pt x="132" y="105"/>
                    </a:cubicBezTo>
                    <a:cubicBezTo>
                      <a:pt x="132" y="105"/>
                      <a:pt x="115" y="92"/>
                      <a:pt x="112" y="78"/>
                    </a:cubicBezTo>
                    <a:cubicBezTo>
                      <a:pt x="112" y="78"/>
                      <a:pt x="92" y="64"/>
                      <a:pt x="89" y="65"/>
                    </a:cubicBezTo>
                    <a:cubicBezTo>
                      <a:pt x="89" y="65"/>
                      <a:pt x="64" y="50"/>
                      <a:pt x="79" y="38"/>
                    </a:cubicBezTo>
                    <a:cubicBezTo>
                      <a:pt x="79" y="38"/>
                      <a:pt x="88" y="22"/>
                      <a:pt x="109" y="31"/>
                    </a:cubicBezTo>
                    <a:cubicBezTo>
                      <a:pt x="109" y="31"/>
                      <a:pt x="125" y="30"/>
                      <a:pt x="132" y="33"/>
                    </a:cubicBezTo>
                    <a:cubicBezTo>
                      <a:pt x="132" y="33"/>
                      <a:pt x="156" y="43"/>
                      <a:pt x="162" y="54"/>
                    </a:cubicBezTo>
                    <a:cubicBezTo>
                      <a:pt x="162" y="54"/>
                      <a:pt x="192" y="70"/>
                      <a:pt x="205" y="102"/>
                    </a:cubicBezTo>
                    <a:cubicBezTo>
                      <a:pt x="235" y="165"/>
                      <a:pt x="235" y="165"/>
                      <a:pt x="235" y="165"/>
                    </a:cubicBezTo>
                    <a:cubicBezTo>
                      <a:pt x="235" y="165"/>
                      <a:pt x="221" y="110"/>
                      <a:pt x="221" y="102"/>
                    </a:cubicBezTo>
                    <a:cubicBezTo>
                      <a:pt x="221" y="102"/>
                      <a:pt x="188" y="74"/>
                      <a:pt x="188" y="66"/>
                    </a:cubicBezTo>
                    <a:cubicBezTo>
                      <a:pt x="188" y="66"/>
                      <a:pt x="127" y="35"/>
                      <a:pt x="156" y="23"/>
                    </a:cubicBezTo>
                    <a:cubicBezTo>
                      <a:pt x="156" y="23"/>
                      <a:pt x="159" y="13"/>
                      <a:pt x="182" y="20"/>
                    </a:cubicBezTo>
                    <a:cubicBezTo>
                      <a:pt x="182" y="20"/>
                      <a:pt x="223" y="20"/>
                      <a:pt x="249" y="56"/>
                    </a:cubicBezTo>
                    <a:cubicBezTo>
                      <a:pt x="249" y="56"/>
                      <a:pt x="285" y="87"/>
                      <a:pt x="287" y="128"/>
                    </a:cubicBezTo>
                    <a:cubicBezTo>
                      <a:pt x="287" y="128"/>
                      <a:pt x="294" y="154"/>
                      <a:pt x="299" y="160"/>
                    </a:cubicBezTo>
                    <a:cubicBezTo>
                      <a:pt x="299" y="160"/>
                      <a:pt x="292" y="112"/>
                      <a:pt x="294" y="107"/>
                    </a:cubicBezTo>
                    <a:cubicBezTo>
                      <a:pt x="294" y="107"/>
                      <a:pt x="279" y="77"/>
                      <a:pt x="282" y="69"/>
                    </a:cubicBezTo>
                    <a:cubicBezTo>
                      <a:pt x="282" y="69"/>
                      <a:pt x="240" y="21"/>
                      <a:pt x="270" y="7"/>
                    </a:cubicBezTo>
                    <a:cubicBezTo>
                      <a:pt x="270" y="7"/>
                      <a:pt x="285" y="0"/>
                      <a:pt x="304" y="32"/>
                    </a:cubicBezTo>
                    <a:cubicBezTo>
                      <a:pt x="304" y="32"/>
                      <a:pt x="326" y="56"/>
                      <a:pt x="332" y="89"/>
                    </a:cubicBezTo>
                    <a:cubicBezTo>
                      <a:pt x="332" y="89"/>
                      <a:pt x="338" y="92"/>
                      <a:pt x="338" y="112"/>
                    </a:cubicBezTo>
                    <a:cubicBezTo>
                      <a:pt x="338" y="112"/>
                      <a:pt x="349" y="127"/>
                      <a:pt x="353" y="164"/>
                    </a:cubicBezTo>
                    <a:cubicBezTo>
                      <a:pt x="353" y="164"/>
                      <a:pt x="368" y="215"/>
                      <a:pt x="380" y="226"/>
                    </a:cubicBezTo>
                    <a:cubicBezTo>
                      <a:pt x="380" y="226"/>
                      <a:pt x="413" y="284"/>
                      <a:pt x="421" y="333"/>
                    </a:cubicBezTo>
                    <a:cubicBezTo>
                      <a:pt x="421" y="333"/>
                      <a:pt x="430" y="358"/>
                      <a:pt x="456" y="373"/>
                    </a:cubicBezTo>
                    <a:cubicBezTo>
                      <a:pt x="456" y="373"/>
                      <a:pt x="526" y="436"/>
                      <a:pt x="543" y="454"/>
                    </a:cubicBezTo>
                    <a:cubicBezTo>
                      <a:pt x="543" y="454"/>
                      <a:pt x="581" y="485"/>
                      <a:pt x="589" y="491"/>
                    </a:cubicBezTo>
                    <a:lnTo>
                      <a:pt x="404" y="554"/>
                    </a:lnTo>
                    <a:close/>
                  </a:path>
                </a:pathLst>
              </a:custGeom>
              <a:solidFill>
                <a:srgbClr val="F8C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263">
                <a:extLst>
                  <a:ext uri="{FF2B5EF4-FFF2-40B4-BE49-F238E27FC236}">
                    <a16:creationId xmlns:a16="http://schemas.microsoft.com/office/drawing/2014/main" id="{86D2E642-4190-C9A8-8DD3-95CA726248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63195" y="5458222"/>
                <a:ext cx="117910" cy="114491"/>
              </a:xfrm>
              <a:custGeom>
                <a:avLst/>
                <a:gdLst>
                  <a:gd name="T0" fmla="*/ 41 w 41"/>
                  <a:gd name="T1" fmla="*/ 24 h 40"/>
                  <a:gd name="T2" fmla="*/ 33 w 41"/>
                  <a:gd name="T3" fmla="*/ 40 h 40"/>
                  <a:gd name="T4" fmla="*/ 12 w 41"/>
                  <a:gd name="T5" fmla="*/ 6 h 40"/>
                  <a:gd name="T6" fmla="*/ 41 w 41"/>
                  <a:gd name="T7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41" y="24"/>
                    </a:moveTo>
                    <a:cubicBezTo>
                      <a:pt x="41" y="24"/>
                      <a:pt x="38" y="36"/>
                      <a:pt x="33" y="40"/>
                    </a:cubicBezTo>
                    <a:cubicBezTo>
                      <a:pt x="33" y="40"/>
                      <a:pt x="0" y="9"/>
                      <a:pt x="12" y="6"/>
                    </a:cubicBezTo>
                    <a:cubicBezTo>
                      <a:pt x="12" y="6"/>
                      <a:pt x="25" y="0"/>
                      <a:pt x="41" y="24"/>
                    </a:cubicBezTo>
                  </a:path>
                </a:pathLst>
              </a:custGeom>
              <a:solidFill>
                <a:srgbClr val="FAC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264">
                <a:extLst>
                  <a:ext uri="{FF2B5EF4-FFF2-40B4-BE49-F238E27FC236}">
                    <a16:creationId xmlns:a16="http://schemas.microsoft.com/office/drawing/2014/main" id="{8117A479-1EEF-8F44-12BB-C24ADDEB310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68322" y="4942154"/>
                <a:ext cx="124745" cy="92277"/>
              </a:xfrm>
              <a:custGeom>
                <a:avLst/>
                <a:gdLst>
                  <a:gd name="T0" fmla="*/ 43 w 43"/>
                  <a:gd name="T1" fmla="*/ 19 h 32"/>
                  <a:gd name="T2" fmla="*/ 21 w 43"/>
                  <a:gd name="T3" fmla="*/ 29 h 32"/>
                  <a:gd name="T4" fmla="*/ 14 w 43"/>
                  <a:gd name="T5" fmla="*/ 12 h 32"/>
                  <a:gd name="T6" fmla="*/ 37 w 43"/>
                  <a:gd name="T7" fmla="*/ 9 h 32"/>
                  <a:gd name="T8" fmla="*/ 43 w 43"/>
                  <a:gd name="T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2">
                    <a:moveTo>
                      <a:pt x="43" y="19"/>
                    </a:moveTo>
                    <a:cubicBezTo>
                      <a:pt x="43" y="19"/>
                      <a:pt x="24" y="32"/>
                      <a:pt x="21" y="29"/>
                    </a:cubicBezTo>
                    <a:cubicBezTo>
                      <a:pt x="21" y="29"/>
                      <a:pt x="0" y="25"/>
                      <a:pt x="14" y="12"/>
                    </a:cubicBezTo>
                    <a:cubicBezTo>
                      <a:pt x="14" y="12"/>
                      <a:pt x="21" y="0"/>
                      <a:pt x="37" y="9"/>
                    </a:cubicBezTo>
                    <a:cubicBezTo>
                      <a:pt x="37" y="9"/>
                      <a:pt x="43" y="13"/>
                      <a:pt x="43" y="19"/>
                    </a:cubicBezTo>
                  </a:path>
                </a:pathLst>
              </a:custGeom>
              <a:solidFill>
                <a:srgbClr val="FAC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265">
                <a:extLst>
                  <a:ext uri="{FF2B5EF4-FFF2-40B4-BE49-F238E27FC236}">
                    <a16:creationId xmlns:a16="http://schemas.microsoft.com/office/drawing/2014/main" id="{EF68173E-E992-B00C-C59E-D341FE71AD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868256" y="4803738"/>
                <a:ext cx="88859" cy="51265"/>
              </a:xfrm>
              <a:custGeom>
                <a:avLst/>
                <a:gdLst>
                  <a:gd name="T0" fmla="*/ 12 w 31"/>
                  <a:gd name="T1" fmla="*/ 18 h 18"/>
                  <a:gd name="T2" fmla="*/ 2 w 31"/>
                  <a:gd name="T3" fmla="*/ 16 h 18"/>
                  <a:gd name="T4" fmla="*/ 25 w 31"/>
                  <a:gd name="T5" fmla="*/ 2 h 18"/>
                  <a:gd name="T6" fmla="*/ 31 w 31"/>
                  <a:gd name="T7" fmla="*/ 7 h 18"/>
                  <a:gd name="T8" fmla="*/ 12 w 3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12" y="18"/>
                    </a:moveTo>
                    <a:cubicBezTo>
                      <a:pt x="12" y="18"/>
                      <a:pt x="3" y="18"/>
                      <a:pt x="2" y="16"/>
                    </a:cubicBezTo>
                    <a:cubicBezTo>
                      <a:pt x="2" y="16"/>
                      <a:pt x="0" y="0"/>
                      <a:pt x="25" y="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14" y="17"/>
                      <a:pt x="12" y="18"/>
                    </a:cubicBezTo>
                  </a:path>
                </a:pathLst>
              </a:custGeom>
              <a:solidFill>
                <a:srgbClr val="FAC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266">
                <a:extLst>
                  <a:ext uri="{FF2B5EF4-FFF2-40B4-BE49-F238E27FC236}">
                    <a16:creationId xmlns:a16="http://schemas.microsoft.com/office/drawing/2014/main" id="{AF7056EA-D208-9C85-C6F7-86A81ACF12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90404" y="4771270"/>
                <a:ext cx="87151" cy="49556"/>
              </a:xfrm>
              <a:custGeom>
                <a:avLst/>
                <a:gdLst>
                  <a:gd name="T0" fmla="*/ 25 w 30"/>
                  <a:gd name="T1" fmla="*/ 9 h 17"/>
                  <a:gd name="T2" fmla="*/ 8 w 30"/>
                  <a:gd name="T3" fmla="*/ 16 h 17"/>
                  <a:gd name="T4" fmla="*/ 3 w 30"/>
                  <a:gd name="T5" fmla="*/ 10 h 17"/>
                  <a:gd name="T6" fmla="*/ 16 w 30"/>
                  <a:gd name="T7" fmla="*/ 3 h 17"/>
                  <a:gd name="T8" fmla="*/ 25 w 30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">
                    <a:moveTo>
                      <a:pt x="25" y="9"/>
                    </a:moveTo>
                    <a:cubicBezTo>
                      <a:pt x="25" y="9"/>
                      <a:pt x="11" y="17"/>
                      <a:pt x="8" y="16"/>
                    </a:cubicBezTo>
                    <a:cubicBezTo>
                      <a:pt x="8" y="16"/>
                      <a:pt x="0" y="15"/>
                      <a:pt x="3" y="10"/>
                    </a:cubicBezTo>
                    <a:cubicBezTo>
                      <a:pt x="3" y="10"/>
                      <a:pt x="3" y="0"/>
                      <a:pt x="16" y="3"/>
                    </a:cubicBezTo>
                    <a:cubicBezTo>
                      <a:pt x="16" y="3"/>
                      <a:pt x="30" y="6"/>
                      <a:pt x="25" y="9"/>
                    </a:cubicBezTo>
                  </a:path>
                </a:pathLst>
              </a:custGeom>
              <a:solidFill>
                <a:srgbClr val="FAC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267">
                <a:extLst>
                  <a:ext uri="{FF2B5EF4-FFF2-40B4-BE49-F238E27FC236}">
                    <a16:creationId xmlns:a16="http://schemas.microsoft.com/office/drawing/2014/main" id="{9BB2417B-BAB7-0D9A-73D6-7777BA7F1A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16792" y="4733676"/>
                <a:ext cx="78606" cy="75189"/>
              </a:xfrm>
              <a:custGeom>
                <a:avLst/>
                <a:gdLst>
                  <a:gd name="T0" fmla="*/ 0 w 27"/>
                  <a:gd name="T1" fmla="*/ 10 h 26"/>
                  <a:gd name="T2" fmla="*/ 15 w 27"/>
                  <a:gd name="T3" fmla="*/ 25 h 26"/>
                  <a:gd name="T4" fmla="*/ 27 w 27"/>
                  <a:gd name="T5" fmla="*/ 22 h 26"/>
                  <a:gd name="T6" fmla="*/ 17 w 27"/>
                  <a:gd name="T7" fmla="*/ 8 h 26"/>
                  <a:gd name="T8" fmla="*/ 0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0" y="10"/>
                    </a:moveTo>
                    <a:cubicBezTo>
                      <a:pt x="0" y="10"/>
                      <a:pt x="5" y="26"/>
                      <a:pt x="15" y="25"/>
                    </a:cubicBezTo>
                    <a:cubicBezTo>
                      <a:pt x="15" y="25"/>
                      <a:pt x="27" y="25"/>
                      <a:pt x="27" y="22"/>
                    </a:cubicBezTo>
                    <a:cubicBezTo>
                      <a:pt x="27" y="22"/>
                      <a:pt x="20" y="10"/>
                      <a:pt x="17" y="8"/>
                    </a:cubicBezTo>
                    <a:cubicBezTo>
                      <a:pt x="17" y="8"/>
                      <a:pt x="5" y="0"/>
                      <a:pt x="0" y="10"/>
                    </a:cubicBezTo>
                  </a:path>
                </a:pathLst>
              </a:custGeom>
              <a:solidFill>
                <a:srgbClr val="FAC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268">
                <a:extLst>
                  <a:ext uri="{FF2B5EF4-FFF2-40B4-BE49-F238E27FC236}">
                    <a16:creationId xmlns:a16="http://schemas.microsoft.com/office/drawing/2014/main" id="{6EB97D8E-C8A5-4AE5-7E0F-C9FEE05924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805029" y="5463348"/>
                <a:ext cx="322970" cy="317843"/>
              </a:xfrm>
              <a:custGeom>
                <a:avLst/>
                <a:gdLst>
                  <a:gd name="T0" fmla="*/ 0 w 112"/>
                  <a:gd name="T1" fmla="*/ 0 h 110"/>
                  <a:gd name="T2" fmla="*/ 29 w 112"/>
                  <a:gd name="T3" fmla="*/ 47 h 110"/>
                  <a:gd name="T4" fmla="*/ 77 w 112"/>
                  <a:gd name="T5" fmla="*/ 94 h 110"/>
                  <a:gd name="T6" fmla="*/ 112 w 112"/>
                  <a:gd name="T7" fmla="*/ 110 h 110"/>
                  <a:gd name="T8" fmla="*/ 99 w 112"/>
                  <a:gd name="T9" fmla="*/ 75 h 110"/>
                  <a:gd name="T10" fmla="*/ 80 w 112"/>
                  <a:gd name="T11" fmla="*/ 68 h 110"/>
                  <a:gd name="T12" fmla="*/ 43 w 112"/>
                  <a:gd name="T13" fmla="*/ 43 h 110"/>
                  <a:gd name="T14" fmla="*/ 0 w 112"/>
                  <a:gd name="T1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110">
                    <a:moveTo>
                      <a:pt x="0" y="0"/>
                    </a:moveTo>
                    <a:cubicBezTo>
                      <a:pt x="0" y="0"/>
                      <a:pt x="30" y="31"/>
                      <a:pt x="29" y="47"/>
                    </a:cubicBezTo>
                    <a:cubicBezTo>
                      <a:pt x="29" y="47"/>
                      <a:pt x="73" y="86"/>
                      <a:pt x="77" y="94"/>
                    </a:cubicBezTo>
                    <a:cubicBezTo>
                      <a:pt x="77" y="94"/>
                      <a:pt x="109" y="101"/>
                      <a:pt x="112" y="110"/>
                    </a:cubicBezTo>
                    <a:cubicBezTo>
                      <a:pt x="112" y="110"/>
                      <a:pt x="95" y="80"/>
                      <a:pt x="99" y="75"/>
                    </a:cubicBezTo>
                    <a:cubicBezTo>
                      <a:pt x="99" y="75"/>
                      <a:pt x="82" y="69"/>
                      <a:pt x="80" y="68"/>
                    </a:cubicBezTo>
                    <a:cubicBezTo>
                      <a:pt x="80" y="68"/>
                      <a:pt x="62" y="52"/>
                      <a:pt x="43" y="43"/>
                    </a:cubicBezTo>
                    <a:cubicBezTo>
                      <a:pt x="43" y="43"/>
                      <a:pt x="29" y="7"/>
                      <a:pt x="0" y="0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269">
                <a:extLst>
                  <a:ext uri="{FF2B5EF4-FFF2-40B4-BE49-F238E27FC236}">
                    <a16:creationId xmlns:a16="http://schemas.microsoft.com/office/drawing/2014/main" id="{92C0EBD1-773B-B561-7397-4E329B9126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93001" y="5854672"/>
                <a:ext cx="603219" cy="297337"/>
              </a:xfrm>
              <a:custGeom>
                <a:avLst/>
                <a:gdLst>
                  <a:gd name="T0" fmla="*/ 208 w 209"/>
                  <a:gd name="T1" fmla="*/ 97 h 103"/>
                  <a:gd name="T2" fmla="*/ 136 w 209"/>
                  <a:gd name="T3" fmla="*/ 47 h 103"/>
                  <a:gd name="T4" fmla="*/ 111 w 209"/>
                  <a:gd name="T5" fmla="*/ 33 h 103"/>
                  <a:gd name="T6" fmla="*/ 10 w 209"/>
                  <a:gd name="T7" fmla="*/ 4 h 103"/>
                  <a:gd name="T8" fmla="*/ 2 w 209"/>
                  <a:gd name="T9" fmla="*/ 6 h 103"/>
                  <a:gd name="T10" fmla="*/ 28 w 209"/>
                  <a:gd name="T11" fmla="*/ 22 h 103"/>
                  <a:gd name="T12" fmla="*/ 84 w 209"/>
                  <a:gd name="T13" fmla="*/ 44 h 103"/>
                  <a:gd name="T14" fmla="*/ 149 w 209"/>
                  <a:gd name="T15" fmla="*/ 61 h 103"/>
                  <a:gd name="T16" fmla="*/ 168 w 209"/>
                  <a:gd name="T17" fmla="*/ 67 h 103"/>
                  <a:gd name="T18" fmla="*/ 207 w 209"/>
                  <a:gd name="T19" fmla="*/ 103 h 103"/>
                  <a:gd name="T20" fmla="*/ 208 w 209"/>
                  <a:gd name="T21" fmla="*/ 9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103">
                    <a:moveTo>
                      <a:pt x="208" y="97"/>
                    </a:moveTo>
                    <a:cubicBezTo>
                      <a:pt x="208" y="97"/>
                      <a:pt x="202" y="63"/>
                      <a:pt x="136" y="47"/>
                    </a:cubicBezTo>
                    <a:cubicBezTo>
                      <a:pt x="136" y="47"/>
                      <a:pt x="119" y="42"/>
                      <a:pt x="111" y="33"/>
                    </a:cubicBezTo>
                    <a:cubicBezTo>
                      <a:pt x="111" y="33"/>
                      <a:pt x="19" y="0"/>
                      <a:pt x="10" y="4"/>
                    </a:cubicBezTo>
                    <a:cubicBezTo>
                      <a:pt x="10" y="4"/>
                      <a:pt x="0" y="4"/>
                      <a:pt x="2" y="6"/>
                    </a:cubicBezTo>
                    <a:cubicBezTo>
                      <a:pt x="2" y="6"/>
                      <a:pt x="14" y="19"/>
                      <a:pt x="28" y="22"/>
                    </a:cubicBezTo>
                    <a:cubicBezTo>
                      <a:pt x="28" y="22"/>
                      <a:pt x="82" y="45"/>
                      <a:pt x="84" y="44"/>
                    </a:cubicBezTo>
                    <a:cubicBezTo>
                      <a:pt x="84" y="44"/>
                      <a:pt x="84" y="56"/>
                      <a:pt x="149" y="61"/>
                    </a:cubicBezTo>
                    <a:cubicBezTo>
                      <a:pt x="149" y="61"/>
                      <a:pt x="158" y="66"/>
                      <a:pt x="168" y="67"/>
                    </a:cubicBezTo>
                    <a:cubicBezTo>
                      <a:pt x="168" y="67"/>
                      <a:pt x="202" y="101"/>
                      <a:pt x="207" y="103"/>
                    </a:cubicBezTo>
                    <a:cubicBezTo>
                      <a:pt x="207" y="103"/>
                      <a:pt x="209" y="99"/>
                      <a:pt x="208" y="97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270">
                <a:extLst>
                  <a:ext uri="{FF2B5EF4-FFF2-40B4-BE49-F238E27FC236}">
                    <a16:creationId xmlns:a16="http://schemas.microsoft.com/office/drawing/2014/main" id="{81A792B6-C2A8-794D-EB25-BB490C5BA5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73316" y="4820826"/>
                <a:ext cx="208478" cy="199933"/>
              </a:xfrm>
              <a:custGeom>
                <a:avLst/>
                <a:gdLst>
                  <a:gd name="T0" fmla="*/ 3 w 72"/>
                  <a:gd name="T1" fmla="*/ 0 h 69"/>
                  <a:gd name="T2" fmla="*/ 38 w 72"/>
                  <a:gd name="T3" fmla="*/ 17 h 69"/>
                  <a:gd name="T4" fmla="*/ 71 w 72"/>
                  <a:gd name="T5" fmla="*/ 64 h 69"/>
                  <a:gd name="T6" fmla="*/ 72 w 72"/>
                  <a:gd name="T7" fmla="*/ 69 h 69"/>
                  <a:gd name="T8" fmla="*/ 39 w 72"/>
                  <a:gd name="T9" fmla="*/ 34 h 69"/>
                  <a:gd name="T10" fmla="*/ 3 w 72"/>
                  <a:gd name="T1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69">
                    <a:moveTo>
                      <a:pt x="3" y="0"/>
                    </a:moveTo>
                    <a:cubicBezTo>
                      <a:pt x="3" y="0"/>
                      <a:pt x="31" y="7"/>
                      <a:pt x="38" y="17"/>
                    </a:cubicBezTo>
                    <a:cubicBezTo>
                      <a:pt x="38" y="17"/>
                      <a:pt x="70" y="57"/>
                      <a:pt x="71" y="64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9"/>
                      <a:pt x="41" y="48"/>
                      <a:pt x="39" y="34"/>
                    </a:cubicBezTo>
                    <a:cubicBezTo>
                      <a:pt x="39" y="34"/>
                      <a:pt x="0" y="13"/>
                      <a:pt x="3" y="0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271">
                <a:extLst>
                  <a:ext uri="{FF2B5EF4-FFF2-40B4-BE49-F238E27FC236}">
                    <a16:creationId xmlns:a16="http://schemas.microsoft.com/office/drawing/2014/main" id="{1E249D09-31F9-F7F1-8D3A-1C11F30926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51856" y="4757600"/>
                <a:ext cx="169175" cy="439170"/>
              </a:xfrm>
              <a:custGeom>
                <a:avLst/>
                <a:gdLst>
                  <a:gd name="T0" fmla="*/ 19 w 59"/>
                  <a:gd name="T1" fmla="*/ 0 h 152"/>
                  <a:gd name="T2" fmla="*/ 33 w 59"/>
                  <a:gd name="T3" fmla="*/ 45 h 152"/>
                  <a:gd name="T4" fmla="*/ 43 w 59"/>
                  <a:gd name="T5" fmla="*/ 55 h 152"/>
                  <a:gd name="T6" fmla="*/ 52 w 59"/>
                  <a:gd name="T7" fmla="*/ 93 h 152"/>
                  <a:gd name="T8" fmla="*/ 59 w 59"/>
                  <a:gd name="T9" fmla="*/ 152 h 152"/>
                  <a:gd name="T10" fmla="*/ 49 w 59"/>
                  <a:gd name="T11" fmla="*/ 97 h 152"/>
                  <a:gd name="T12" fmla="*/ 37 w 59"/>
                  <a:gd name="T13" fmla="*/ 59 h 152"/>
                  <a:gd name="T14" fmla="*/ 19 w 59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52">
                    <a:moveTo>
                      <a:pt x="19" y="0"/>
                    </a:moveTo>
                    <a:cubicBezTo>
                      <a:pt x="19" y="0"/>
                      <a:pt x="14" y="22"/>
                      <a:pt x="33" y="45"/>
                    </a:cubicBezTo>
                    <a:cubicBezTo>
                      <a:pt x="33" y="45"/>
                      <a:pt x="39" y="54"/>
                      <a:pt x="43" y="55"/>
                    </a:cubicBezTo>
                    <a:cubicBezTo>
                      <a:pt x="43" y="55"/>
                      <a:pt x="43" y="78"/>
                      <a:pt x="52" y="93"/>
                    </a:cubicBezTo>
                    <a:cubicBezTo>
                      <a:pt x="52" y="93"/>
                      <a:pt x="54" y="139"/>
                      <a:pt x="59" y="152"/>
                    </a:cubicBezTo>
                    <a:cubicBezTo>
                      <a:pt x="59" y="152"/>
                      <a:pt x="48" y="136"/>
                      <a:pt x="49" y="97"/>
                    </a:cubicBezTo>
                    <a:cubicBezTo>
                      <a:pt x="49" y="97"/>
                      <a:pt x="33" y="62"/>
                      <a:pt x="37" y="59"/>
                    </a:cubicBezTo>
                    <a:cubicBezTo>
                      <a:pt x="37" y="59"/>
                      <a:pt x="0" y="17"/>
                      <a:pt x="19" y="0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272">
                <a:extLst>
                  <a:ext uri="{FF2B5EF4-FFF2-40B4-BE49-F238E27FC236}">
                    <a16:creationId xmlns:a16="http://schemas.microsoft.com/office/drawing/2014/main" id="{9AF52760-6904-3AF8-A23F-A214A602FA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864838" y="5176264"/>
                <a:ext cx="92277" cy="52973"/>
              </a:xfrm>
              <a:custGeom>
                <a:avLst/>
                <a:gdLst>
                  <a:gd name="T0" fmla="*/ 7 w 32"/>
                  <a:gd name="T1" fmla="*/ 15 h 18"/>
                  <a:gd name="T2" fmla="*/ 29 w 32"/>
                  <a:gd name="T3" fmla="*/ 5 h 18"/>
                  <a:gd name="T4" fmla="*/ 29 w 32"/>
                  <a:gd name="T5" fmla="*/ 1 h 18"/>
                  <a:gd name="T6" fmla="*/ 2 w 32"/>
                  <a:gd name="T7" fmla="*/ 15 h 18"/>
                  <a:gd name="T8" fmla="*/ 7 w 32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8">
                    <a:moveTo>
                      <a:pt x="7" y="15"/>
                    </a:moveTo>
                    <a:cubicBezTo>
                      <a:pt x="12" y="9"/>
                      <a:pt x="21" y="7"/>
                      <a:pt x="29" y="5"/>
                    </a:cubicBezTo>
                    <a:cubicBezTo>
                      <a:pt x="32" y="4"/>
                      <a:pt x="32" y="0"/>
                      <a:pt x="29" y="1"/>
                    </a:cubicBezTo>
                    <a:cubicBezTo>
                      <a:pt x="19" y="3"/>
                      <a:pt x="8" y="6"/>
                      <a:pt x="2" y="15"/>
                    </a:cubicBezTo>
                    <a:cubicBezTo>
                      <a:pt x="0" y="18"/>
                      <a:pt x="6" y="17"/>
                      <a:pt x="7" y="15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273">
                <a:extLst>
                  <a:ext uri="{FF2B5EF4-FFF2-40B4-BE49-F238E27FC236}">
                    <a16:creationId xmlns:a16="http://schemas.microsoft.com/office/drawing/2014/main" id="{B1BA86CD-B1D5-691B-2F7C-53F77DDC2F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98949" y="4948989"/>
                <a:ext cx="66645" cy="51265"/>
              </a:xfrm>
              <a:custGeom>
                <a:avLst/>
                <a:gdLst>
                  <a:gd name="T0" fmla="*/ 6 w 23"/>
                  <a:gd name="T1" fmla="*/ 16 h 18"/>
                  <a:gd name="T2" fmla="*/ 19 w 23"/>
                  <a:gd name="T3" fmla="*/ 6 h 18"/>
                  <a:gd name="T4" fmla="*/ 18 w 23"/>
                  <a:gd name="T5" fmla="*/ 2 h 18"/>
                  <a:gd name="T6" fmla="*/ 1 w 23"/>
                  <a:gd name="T7" fmla="*/ 16 h 18"/>
                  <a:gd name="T8" fmla="*/ 3 w 23"/>
                  <a:gd name="T9" fmla="*/ 18 h 18"/>
                  <a:gd name="T10" fmla="*/ 6 w 23"/>
                  <a:gd name="T1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8">
                    <a:moveTo>
                      <a:pt x="6" y="16"/>
                    </a:moveTo>
                    <a:cubicBezTo>
                      <a:pt x="8" y="11"/>
                      <a:pt x="14" y="7"/>
                      <a:pt x="19" y="6"/>
                    </a:cubicBezTo>
                    <a:cubicBezTo>
                      <a:pt x="22" y="5"/>
                      <a:pt x="23" y="0"/>
                      <a:pt x="18" y="2"/>
                    </a:cubicBezTo>
                    <a:cubicBezTo>
                      <a:pt x="11" y="4"/>
                      <a:pt x="3" y="9"/>
                      <a:pt x="1" y="16"/>
                    </a:cubicBezTo>
                    <a:cubicBezTo>
                      <a:pt x="0" y="18"/>
                      <a:pt x="2" y="18"/>
                      <a:pt x="3" y="18"/>
                    </a:cubicBezTo>
                    <a:cubicBezTo>
                      <a:pt x="4" y="18"/>
                      <a:pt x="6" y="17"/>
                      <a:pt x="6" y="16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274">
                <a:extLst>
                  <a:ext uri="{FF2B5EF4-FFF2-40B4-BE49-F238E27FC236}">
                    <a16:creationId xmlns:a16="http://schemas.microsoft.com/office/drawing/2014/main" id="{E9D91FA0-F901-492C-CEF9-FC02BD72B2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41603" y="4979748"/>
                <a:ext cx="87151" cy="37594"/>
              </a:xfrm>
              <a:custGeom>
                <a:avLst/>
                <a:gdLst>
                  <a:gd name="T0" fmla="*/ 4 w 30"/>
                  <a:gd name="T1" fmla="*/ 10 h 13"/>
                  <a:gd name="T2" fmla="*/ 27 w 30"/>
                  <a:gd name="T3" fmla="*/ 5 h 13"/>
                  <a:gd name="T4" fmla="*/ 22 w 30"/>
                  <a:gd name="T5" fmla="*/ 3 h 13"/>
                  <a:gd name="T6" fmla="*/ 8 w 30"/>
                  <a:gd name="T7" fmla="*/ 5 h 13"/>
                  <a:gd name="T8" fmla="*/ 4 w 30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4" y="10"/>
                    </a:moveTo>
                    <a:cubicBezTo>
                      <a:pt x="12" y="13"/>
                      <a:pt x="21" y="11"/>
                      <a:pt x="27" y="5"/>
                    </a:cubicBezTo>
                    <a:cubicBezTo>
                      <a:pt x="30" y="2"/>
                      <a:pt x="24" y="0"/>
                      <a:pt x="22" y="3"/>
                    </a:cubicBezTo>
                    <a:cubicBezTo>
                      <a:pt x="19" y="7"/>
                      <a:pt x="13" y="7"/>
                      <a:pt x="8" y="5"/>
                    </a:cubicBezTo>
                    <a:cubicBezTo>
                      <a:pt x="5" y="4"/>
                      <a:pt x="0" y="8"/>
                      <a:pt x="4" y="10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275">
                <a:extLst>
                  <a:ext uri="{FF2B5EF4-FFF2-40B4-BE49-F238E27FC236}">
                    <a16:creationId xmlns:a16="http://schemas.microsoft.com/office/drawing/2014/main" id="{26F4F453-D0D3-A5EE-80C9-A2109EBA8A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82615" y="5694041"/>
                <a:ext cx="871506" cy="721128"/>
              </a:xfrm>
              <a:custGeom>
                <a:avLst/>
                <a:gdLst>
                  <a:gd name="T0" fmla="*/ 234 w 301"/>
                  <a:gd name="T1" fmla="*/ 0 h 249"/>
                  <a:gd name="T2" fmla="*/ 0 w 301"/>
                  <a:gd name="T3" fmla="*/ 155 h 249"/>
                  <a:gd name="T4" fmla="*/ 45 w 301"/>
                  <a:gd name="T5" fmla="*/ 225 h 249"/>
                  <a:gd name="T6" fmla="*/ 57 w 301"/>
                  <a:gd name="T7" fmla="*/ 249 h 249"/>
                  <a:gd name="T8" fmla="*/ 298 w 301"/>
                  <a:gd name="T9" fmla="*/ 89 h 249"/>
                  <a:gd name="T10" fmla="*/ 301 w 301"/>
                  <a:gd name="T11" fmla="*/ 87 h 249"/>
                  <a:gd name="T12" fmla="*/ 234 w 301"/>
                  <a:gd name="T1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249">
                    <a:moveTo>
                      <a:pt x="234" y="0"/>
                    </a:moveTo>
                    <a:cubicBezTo>
                      <a:pt x="234" y="0"/>
                      <a:pt x="95" y="120"/>
                      <a:pt x="0" y="155"/>
                    </a:cubicBezTo>
                    <a:cubicBezTo>
                      <a:pt x="45" y="225"/>
                      <a:pt x="45" y="225"/>
                      <a:pt x="45" y="225"/>
                    </a:cubicBezTo>
                    <a:cubicBezTo>
                      <a:pt x="57" y="249"/>
                      <a:pt x="57" y="249"/>
                      <a:pt x="57" y="249"/>
                    </a:cubicBezTo>
                    <a:cubicBezTo>
                      <a:pt x="298" y="89"/>
                      <a:pt x="298" y="89"/>
                      <a:pt x="298" y="89"/>
                    </a:cubicBezTo>
                    <a:cubicBezTo>
                      <a:pt x="301" y="87"/>
                      <a:pt x="301" y="87"/>
                      <a:pt x="301" y="87"/>
                    </a:cubicBez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276">
                <a:extLst>
                  <a:ext uri="{FF2B5EF4-FFF2-40B4-BE49-F238E27FC236}">
                    <a16:creationId xmlns:a16="http://schemas.microsoft.com/office/drawing/2014/main" id="{997781E0-9B15-97EF-92B3-1C2D339D55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03785" y="6293842"/>
                <a:ext cx="825368" cy="427209"/>
              </a:xfrm>
              <a:custGeom>
                <a:avLst/>
                <a:gdLst>
                  <a:gd name="T0" fmla="*/ 0 w 285"/>
                  <a:gd name="T1" fmla="*/ 13 h 148"/>
                  <a:gd name="T2" fmla="*/ 285 w 285"/>
                  <a:gd name="T3" fmla="*/ 75 h 148"/>
                  <a:gd name="T4" fmla="*/ 0 w 285"/>
                  <a:gd name="T5" fmla="*/ 1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5" h="148">
                    <a:moveTo>
                      <a:pt x="0" y="13"/>
                    </a:moveTo>
                    <a:cubicBezTo>
                      <a:pt x="0" y="13"/>
                      <a:pt x="202" y="0"/>
                      <a:pt x="285" y="75"/>
                    </a:cubicBezTo>
                    <a:cubicBezTo>
                      <a:pt x="285" y="75"/>
                      <a:pt x="129" y="148"/>
                      <a:pt x="0" y="13"/>
                    </a:cubicBezTo>
                  </a:path>
                </a:pathLst>
              </a:custGeom>
              <a:solidFill>
                <a:srgbClr val="282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277">
                <a:extLst>
                  <a:ext uri="{FF2B5EF4-FFF2-40B4-BE49-F238E27FC236}">
                    <a16:creationId xmlns:a16="http://schemas.microsoft.com/office/drawing/2014/main" id="{8A02BD47-77FE-C60E-673E-B0511CD6B8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98658" y="6322893"/>
                <a:ext cx="844164" cy="251198"/>
              </a:xfrm>
              <a:custGeom>
                <a:avLst/>
                <a:gdLst>
                  <a:gd name="T0" fmla="*/ 2 w 292"/>
                  <a:gd name="T1" fmla="*/ 6 h 87"/>
                  <a:gd name="T2" fmla="*/ 4 w 292"/>
                  <a:gd name="T3" fmla="*/ 5 h 87"/>
                  <a:gd name="T4" fmla="*/ 35 w 292"/>
                  <a:gd name="T5" fmla="*/ 5 h 87"/>
                  <a:gd name="T6" fmla="*/ 160 w 292"/>
                  <a:gd name="T7" fmla="*/ 15 h 87"/>
                  <a:gd name="T8" fmla="*/ 285 w 292"/>
                  <a:gd name="T9" fmla="*/ 67 h 87"/>
                  <a:gd name="T10" fmla="*/ 287 w 292"/>
                  <a:gd name="T11" fmla="*/ 65 h 87"/>
                  <a:gd name="T12" fmla="*/ 286 w 292"/>
                  <a:gd name="T13" fmla="*/ 63 h 87"/>
                  <a:gd name="T14" fmla="*/ 286 w 292"/>
                  <a:gd name="T15" fmla="*/ 63 h 87"/>
                  <a:gd name="T16" fmla="*/ 187 w 292"/>
                  <a:gd name="T17" fmla="*/ 82 h 87"/>
                  <a:gd name="T18" fmla="*/ 4 w 292"/>
                  <a:gd name="T19" fmla="*/ 1 h 87"/>
                  <a:gd name="T20" fmla="*/ 0 w 292"/>
                  <a:gd name="T21" fmla="*/ 5 h 87"/>
                  <a:gd name="T22" fmla="*/ 187 w 292"/>
                  <a:gd name="T23" fmla="*/ 87 h 87"/>
                  <a:gd name="T24" fmla="*/ 288 w 292"/>
                  <a:gd name="T25" fmla="*/ 67 h 87"/>
                  <a:gd name="T26" fmla="*/ 292 w 292"/>
                  <a:gd name="T27" fmla="*/ 66 h 87"/>
                  <a:gd name="T28" fmla="*/ 289 w 292"/>
                  <a:gd name="T29" fmla="*/ 63 h 87"/>
                  <a:gd name="T30" fmla="*/ 161 w 292"/>
                  <a:gd name="T31" fmla="*/ 10 h 87"/>
                  <a:gd name="T32" fmla="*/ 35 w 292"/>
                  <a:gd name="T33" fmla="*/ 0 h 87"/>
                  <a:gd name="T34" fmla="*/ 2 w 292"/>
                  <a:gd name="T35" fmla="*/ 0 h 87"/>
                  <a:gd name="T36" fmla="*/ 2 w 292"/>
                  <a:gd name="T37" fmla="*/ 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2" h="87">
                    <a:moveTo>
                      <a:pt x="2" y="6"/>
                    </a:moveTo>
                    <a:cubicBezTo>
                      <a:pt x="2" y="6"/>
                      <a:pt x="3" y="6"/>
                      <a:pt x="4" y="5"/>
                    </a:cubicBezTo>
                    <a:cubicBezTo>
                      <a:pt x="9" y="5"/>
                      <a:pt x="20" y="5"/>
                      <a:pt x="35" y="5"/>
                    </a:cubicBezTo>
                    <a:cubicBezTo>
                      <a:pt x="66" y="5"/>
                      <a:pt x="113" y="7"/>
                      <a:pt x="160" y="15"/>
                    </a:cubicBezTo>
                    <a:cubicBezTo>
                      <a:pt x="208" y="24"/>
                      <a:pt x="255" y="40"/>
                      <a:pt x="285" y="67"/>
                    </a:cubicBezTo>
                    <a:cubicBezTo>
                      <a:pt x="287" y="65"/>
                      <a:pt x="287" y="65"/>
                      <a:pt x="287" y="65"/>
                    </a:cubicBezTo>
                    <a:cubicBezTo>
                      <a:pt x="286" y="63"/>
                      <a:pt x="286" y="63"/>
                      <a:pt x="286" y="63"/>
                    </a:cubicBezTo>
                    <a:cubicBezTo>
                      <a:pt x="286" y="63"/>
                      <a:pt x="286" y="63"/>
                      <a:pt x="286" y="63"/>
                    </a:cubicBezTo>
                    <a:cubicBezTo>
                      <a:pt x="281" y="65"/>
                      <a:pt x="241" y="82"/>
                      <a:pt x="187" y="82"/>
                    </a:cubicBezTo>
                    <a:cubicBezTo>
                      <a:pt x="133" y="82"/>
                      <a:pt x="65" y="65"/>
                      <a:pt x="4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3" y="70"/>
                      <a:pt x="132" y="87"/>
                      <a:pt x="187" y="87"/>
                    </a:cubicBezTo>
                    <a:cubicBezTo>
                      <a:pt x="246" y="87"/>
                      <a:pt x="288" y="67"/>
                      <a:pt x="288" y="67"/>
                    </a:cubicBezTo>
                    <a:cubicBezTo>
                      <a:pt x="292" y="66"/>
                      <a:pt x="292" y="66"/>
                      <a:pt x="292" y="66"/>
                    </a:cubicBezTo>
                    <a:cubicBezTo>
                      <a:pt x="289" y="63"/>
                      <a:pt x="289" y="63"/>
                      <a:pt x="289" y="63"/>
                    </a:cubicBezTo>
                    <a:cubicBezTo>
                      <a:pt x="257" y="35"/>
                      <a:pt x="209" y="19"/>
                      <a:pt x="161" y="10"/>
                    </a:cubicBezTo>
                    <a:cubicBezTo>
                      <a:pt x="113" y="1"/>
                      <a:pt x="66" y="0"/>
                      <a:pt x="35" y="0"/>
                    </a:cubicBezTo>
                    <a:cubicBezTo>
                      <a:pt x="14" y="0"/>
                      <a:pt x="2" y="0"/>
                      <a:pt x="2" y="0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282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278">
                <a:extLst>
                  <a:ext uri="{FF2B5EF4-FFF2-40B4-BE49-F238E27FC236}">
                    <a16:creationId xmlns:a16="http://schemas.microsoft.com/office/drawing/2014/main" id="{4B103C8C-5650-6BA9-185E-BF56164DD8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90935" y="5914480"/>
                <a:ext cx="702332" cy="492144"/>
              </a:xfrm>
              <a:custGeom>
                <a:avLst/>
                <a:gdLst>
                  <a:gd name="T0" fmla="*/ 0 w 243"/>
                  <a:gd name="T1" fmla="*/ 76 h 170"/>
                  <a:gd name="T2" fmla="*/ 243 w 243"/>
                  <a:gd name="T3" fmla="*/ 124 h 170"/>
                  <a:gd name="T4" fmla="*/ 0 w 243"/>
                  <a:gd name="T5" fmla="*/ 7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3" h="170">
                    <a:moveTo>
                      <a:pt x="0" y="76"/>
                    </a:moveTo>
                    <a:cubicBezTo>
                      <a:pt x="0" y="76"/>
                      <a:pt x="145" y="0"/>
                      <a:pt x="243" y="124"/>
                    </a:cubicBezTo>
                    <a:cubicBezTo>
                      <a:pt x="243" y="124"/>
                      <a:pt x="108" y="170"/>
                      <a:pt x="0" y="76"/>
                    </a:cubicBezTo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279">
                <a:extLst>
                  <a:ext uri="{FF2B5EF4-FFF2-40B4-BE49-F238E27FC236}">
                    <a16:creationId xmlns:a16="http://schemas.microsoft.com/office/drawing/2014/main" id="{EB0A07D3-B853-2EA8-F9C7-3051D65B49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81569" y="4827661"/>
                <a:ext cx="1206437" cy="1838706"/>
              </a:xfrm>
              <a:custGeom>
                <a:avLst/>
                <a:gdLst>
                  <a:gd name="T0" fmla="*/ 194 w 417"/>
                  <a:gd name="T1" fmla="*/ 613 h 636"/>
                  <a:gd name="T2" fmla="*/ 254 w 417"/>
                  <a:gd name="T3" fmla="*/ 476 h 636"/>
                  <a:gd name="T4" fmla="*/ 267 w 417"/>
                  <a:gd name="T5" fmla="*/ 463 h 636"/>
                  <a:gd name="T6" fmla="*/ 319 w 417"/>
                  <a:gd name="T7" fmla="*/ 420 h 636"/>
                  <a:gd name="T8" fmla="*/ 358 w 417"/>
                  <a:gd name="T9" fmla="*/ 376 h 636"/>
                  <a:gd name="T10" fmla="*/ 377 w 417"/>
                  <a:gd name="T11" fmla="*/ 339 h 636"/>
                  <a:gd name="T12" fmla="*/ 413 w 417"/>
                  <a:gd name="T13" fmla="*/ 255 h 636"/>
                  <a:gd name="T14" fmla="*/ 403 w 417"/>
                  <a:gd name="T15" fmla="*/ 235 h 636"/>
                  <a:gd name="T16" fmla="*/ 405 w 417"/>
                  <a:gd name="T17" fmla="*/ 222 h 636"/>
                  <a:gd name="T18" fmla="*/ 406 w 417"/>
                  <a:gd name="T19" fmla="*/ 181 h 636"/>
                  <a:gd name="T20" fmla="*/ 357 w 417"/>
                  <a:gd name="T21" fmla="*/ 217 h 636"/>
                  <a:gd name="T22" fmla="*/ 352 w 417"/>
                  <a:gd name="T23" fmla="*/ 252 h 636"/>
                  <a:gd name="T24" fmla="*/ 330 w 417"/>
                  <a:gd name="T25" fmla="*/ 290 h 636"/>
                  <a:gd name="T26" fmla="*/ 316 w 417"/>
                  <a:gd name="T27" fmla="*/ 304 h 636"/>
                  <a:gd name="T28" fmla="*/ 307 w 417"/>
                  <a:gd name="T29" fmla="*/ 278 h 636"/>
                  <a:gd name="T30" fmla="*/ 309 w 417"/>
                  <a:gd name="T31" fmla="*/ 220 h 636"/>
                  <a:gd name="T32" fmla="*/ 325 w 417"/>
                  <a:gd name="T33" fmla="*/ 128 h 636"/>
                  <a:gd name="T34" fmla="*/ 334 w 417"/>
                  <a:gd name="T35" fmla="*/ 75 h 636"/>
                  <a:gd name="T36" fmla="*/ 325 w 417"/>
                  <a:gd name="T37" fmla="*/ 27 h 636"/>
                  <a:gd name="T38" fmla="*/ 282 w 417"/>
                  <a:gd name="T39" fmla="*/ 78 h 636"/>
                  <a:gd name="T40" fmla="*/ 250 w 417"/>
                  <a:gd name="T41" fmla="*/ 185 h 636"/>
                  <a:gd name="T42" fmla="*/ 231 w 417"/>
                  <a:gd name="T43" fmla="*/ 166 h 636"/>
                  <a:gd name="T44" fmla="*/ 236 w 417"/>
                  <a:gd name="T45" fmla="*/ 93 h 636"/>
                  <a:gd name="T46" fmla="*/ 241 w 417"/>
                  <a:gd name="T47" fmla="*/ 61 h 636"/>
                  <a:gd name="T48" fmla="*/ 256 w 417"/>
                  <a:gd name="T49" fmla="*/ 40 h 636"/>
                  <a:gd name="T50" fmla="*/ 253 w 417"/>
                  <a:gd name="T51" fmla="*/ 11 h 636"/>
                  <a:gd name="T52" fmla="*/ 223 w 417"/>
                  <a:gd name="T53" fmla="*/ 17 h 636"/>
                  <a:gd name="T54" fmla="*/ 204 w 417"/>
                  <a:gd name="T55" fmla="*/ 29 h 636"/>
                  <a:gd name="T56" fmla="*/ 186 w 417"/>
                  <a:gd name="T57" fmla="*/ 60 h 636"/>
                  <a:gd name="T58" fmla="*/ 169 w 417"/>
                  <a:gd name="T59" fmla="*/ 122 h 636"/>
                  <a:gd name="T60" fmla="*/ 170 w 417"/>
                  <a:gd name="T61" fmla="*/ 192 h 636"/>
                  <a:gd name="T62" fmla="*/ 155 w 417"/>
                  <a:gd name="T63" fmla="*/ 129 h 636"/>
                  <a:gd name="T64" fmla="*/ 168 w 417"/>
                  <a:gd name="T65" fmla="*/ 82 h 636"/>
                  <a:gd name="T66" fmla="*/ 177 w 417"/>
                  <a:gd name="T67" fmla="*/ 30 h 636"/>
                  <a:gd name="T68" fmla="*/ 153 w 417"/>
                  <a:gd name="T69" fmla="*/ 39 h 636"/>
                  <a:gd name="T70" fmla="*/ 108 w 417"/>
                  <a:gd name="T71" fmla="*/ 100 h 636"/>
                  <a:gd name="T72" fmla="*/ 107 w 417"/>
                  <a:gd name="T73" fmla="*/ 180 h 636"/>
                  <a:gd name="T74" fmla="*/ 110 w 417"/>
                  <a:gd name="T75" fmla="*/ 215 h 636"/>
                  <a:gd name="T76" fmla="*/ 91 w 417"/>
                  <a:gd name="T77" fmla="*/ 165 h 636"/>
                  <a:gd name="T78" fmla="*/ 84 w 417"/>
                  <a:gd name="T79" fmla="*/ 126 h 636"/>
                  <a:gd name="T80" fmla="*/ 67 w 417"/>
                  <a:gd name="T81" fmla="*/ 64 h 636"/>
                  <a:gd name="T82" fmla="*/ 48 w 417"/>
                  <a:gd name="T83" fmla="*/ 102 h 636"/>
                  <a:gd name="T84" fmla="*/ 49 w 417"/>
                  <a:gd name="T85" fmla="*/ 165 h 636"/>
                  <a:gd name="T86" fmla="*/ 54 w 417"/>
                  <a:gd name="T87" fmla="*/ 187 h 636"/>
                  <a:gd name="T88" fmla="*/ 64 w 417"/>
                  <a:gd name="T89" fmla="*/ 241 h 636"/>
                  <a:gd name="T90" fmla="*/ 67 w 417"/>
                  <a:gd name="T91" fmla="*/ 309 h 636"/>
                  <a:gd name="T92" fmla="*/ 79 w 417"/>
                  <a:gd name="T93" fmla="*/ 422 h 636"/>
                  <a:gd name="T94" fmla="*/ 66 w 417"/>
                  <a:gd name="T95" fmla="*/ 473 h 636"/>
                  <a:gd name="T96" fmla="*/ 24 w 417"/>
                  <a:gd name="T97" fmla="*/ 582 h 636"/>
                  <a:gd name="T98" fmla="*/ 0 w 417"/>
                  <a:gd name="T99" fmla="*/ 636 h 636"/>
                  <a:gd name="T100" fmla="*/ 194 w 417"/>
                  <a:gd name="T101" fmla="*/ 613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7" h="636">
                    <a:moveTo>
                      <a:pt x="194" y="613"/>
                    </a:moveTo>
                    <a:cubicBezTo>
                      <a:pt x="194" y="613"/>
                      <a:pt x="251" y="491"/>
                      <a:pt x="254" y="476"/>
                    </a:cubicBezTo>
                    <a:cubicBezTo>
                      <a:pt x="254" y="476"/>
                      <a:pt x="267" y="466"/>
                      <a:pt x="267" y="463"/>
                    </a:cubicBezTo>
                    <a:cubicBezTo>
                      <a:pt x="267" y="463"/>
                      <a:pt x="316" y="436"/>
                      <a:pt x="319" y="420"/>
                    </a:cubicBezTo>
                    <a:cubicBezTo>
                      <a:pt x="319" y="420"/>
                      <a:pt x="354" y="383"/>
                      <a:pt x="358" y="376"/>
                    </a:cubicBezTo>
                    <a:cubicBezTo>
                      <a:pt x="358" y="376"/>
                      <a:pt x="376" y="361"/>
                      <a:pt x="377" y="339"/>
                    </a:cubicBezTo>
                    <a:cubicBezTo>
                      <a:pt x="377" y="339"/>
                      <a:pt x="416" y="267"/>
                      <a:pt x="413" y="255"/>
                    </a:cubicBezTo>
                    <a:cubicBezTo>
                      <a:pt x="413" y="255"/>
                      <a:pt x="406" y="236"/>
                      <a:pt x="403" y="235"/>
                    </a:cubicBezTo>
                    <a:cubicBezTo>
                      <a:pt x="403" y="235"/>
                      <a:pt x="408" y="227"/>
                      <a:pt x="405" y="222"/>
                    </a:cubicBezTo>
                    <a:cubicBezTo>
                      <a:pt x="405" y="222"/>
                      <a:pt x="417" y="182"/>
                      <a:pt x="406" y="181"/>
                    </a:cubicBezTo>
                    <a:cubicBezTo>
                      <a:pt x="406" y="181"/>
                      <a:pt x="378" y="165"/>
                      <a:pt x="357" y="217"/>
                    </a:cubicBezTo>
                    <a:cubicBezTo>
                      <a:pt x="357" y="217"/>
                      <a:pt x="348" y="237"/>
                      <a:pt x="352" y="252"/>
                    </a:cubicBezTo>
                    <a:cubicBezTo>
                      <a:pt x="352" y="252"/>
                      <a:pt x="332" y="282"/>
                      <a:pt x="330" y="290"/>
                    </a:cubicBezTo>
                    <a:cubicBezTo>
                      <a:pt x="330" y="290"/>
                      <a:pt x="319" y="304"/>
                      <a:pt x="316" y="304"/>
                    </a:cubicBezTo>
                    <a:cubicBezTo>
                      <a:pt x="316" y="304"/>
                      <a:pt x="310" y="284"/>
                      <a:pt x="307" y="278"/>
                    </a:cubicBezTo>
                    <a:cubicBezTo>
                      <a:pt x="307" y="278"/>
                      <a:pt x="316" y="243"/>
                      <a:pt x="309" y="220"/>
                    </a:cubicBezTo>
                    <a:cubicBezTo>
                      <a:pt x="309" y="220"/>
                      <a:pt x="328" y="163"/>
                      <a:pt x="325" y="128"/>
                    </a:cubicBezTo>
                    <a:cubicBezTo>
                      <a:pt x="325" y="128"/>
                      <a:pt x="334" y="79"/>
                      <a:pt x="334" y="75"/>
                    </a:cubicBezTo>
                    <a:cubicBezTo>
                      <a:pt x="334" y="75"/>
                      <a:pt x="351" y="30"/>
                      <a:pt x="325" y="27"/>
                    </a:cubicBezTo>
                    <a:cubicBezTo>
                      <a:pt x="325" y="27"/>
                      <a:pt x="300" y="13"/>
                      <a:pt x="282" y="78"/>
                    </a:cubicBezTo>
                    <a:cubicBezTo>
                      <a:pt x="282" y="78"/>
                      <a:pt x="255" y="138"/>
                      <a:pt x="250" y="185"/>
                    </a:cubicBezTo>
                    <a:cubicBezTo>
                      <a:pt x="250" y="185"/>
                      <a:pt x="242" y="212"/>
                      <a:pt x="231" y="166"/>
                    </a:cubicBezTo>
                    <a:cubicBezTo>
                      <a:pt x="231" y="166"/>
                      <a:pt x="231" y="103"/>
                      <a:pt x="236" y="93"/>
                    </a:cubicBezTo>
                    <a:cubicBezTo>
                      <a:pt x="236" y="93"/>
                      <a:pt x="245" y="74"/>
                      <a:pt x="241" y="61"/>
                    </a:cubicBezTo>
                    <a:cubicBezTo>
                      <a:pt x="241" y="61"/>
                      <a:pt x="253" y="40"/>
                      <a:pt x="256" y="40"/>
                    </a:cubicBezTo>
                    <a:cubicBezTo>
                      <a:pt x="256" y="40"/>
                      <a:pt x="272" y="15"/>
                      <a:pt x="253" y="11"/>
                    </a:cubicBezTo>
                    <a:cubicBezTo>
                      <a:pt x="253" y="11"/>
                      <a:pt x="238" y="0"/>
                      <a:pt x="223" y="17"/>
                    </a:cubicBezTo>
                    <a:cubicBezTo>
                      <a:pt x="223" y="17"/>
                      <a:pt x="208" y="23"/>
                      <a:pt x="204" y="29"/>
                    </a:cubicBezTo>
                    <a:cubicBezTo>
                      <a:pt x="204" y="29"/>
                      <a:pt x="186" y="48"/>
                      <a:pt x="186" y="60"/>
                    </a:cubicBezTo>
                    <a:cubicBezTo>
                      <a:pt x="186" y="60"/>
                      <a:pt x="166" y="88"/>
                      <a:pt x="169" y="122"/>
                    </a:cubicBezTo>
                    <a:cubicBezTo>
                      <a:pt x="170" y="192"/>
                      <a:pt x="170" y="192"/>
                      <a:pt x="170" y="192"/>
                    </a:cubicBezTo>
                    <a:cubicBezTo>
                      <a:pt x="170" y="192"/>
                      <a:pt x="158" y="136"/>
                      <a:pt x="155" y="129"/>
                    </a:cubicBezTo>
                    <a:cubicBezTo>
                      <a:pt x="155" y="129"/>
                      <a:pt x="171" y="90"/>
                      <a:pt x="168" y="82"/>
                    </a:cubicBezTo>
                    <a:cubicBezTo>
                      <a:pt x="168" y="82"/>
                      <a:pt x="208" y="29"/>
                      <a:pt x="177" y="30"/>
                    </a:cubicBezTo>
                    <a:cubicBezTo>
                      <a:pt x="177" y="30"/>
                      <a:pt x="170" y="23"/>
                      <a:pt x="153" y="39"/>
                    </a:cubicBezTo>
                    <a:cubicBezTo>
                      <a:pt x="153" y="39"/>
                      <a:pt x="116" y="56"/>
                      <a:pt x="108" y="100"/>
                    </a:cubicBezTo>
                    <a:cubicBezTo>
                      <a:pt x="108" y="100"/>
                      <a:pt x="90" y="143"/>
                      <a:pt x="107" y="180"/>
                    </a:cubicBezTo>
                    <a:cubicBezTo>
                      <a:pt x="107" y="180"/>
                      <a:pt x="113" y="206"/>
                      <a:pt x="110" y="215"/>
                    </a:cubicBezTo>
                    <a:cubicBezTo>
                      <a:pt x="110" y="215"/>
                      <a:pt x="95" y="168"/>
                      <a:pt x="91" y="165"/>
                    </a:cubicBezTo>
                    <a:cubicBezTo>
                      <a:pt x="91" y="165"/>
                      <a:pt x="91" y="131"/>
                      <a:pt x="84" y="126"/>
                    </a:cubicBezTo>
                    <a:cubicBezTo>
                      <a:pt x="84" y="126"/>
                      <a:pt x="101" y="64"/>
                      <a:pt x="67" y="64"/>
                    </a:cubicBezTo>
                    <a:cubicBezTo>
                      <a:pt x="67" y="64"/>
                      <a:pt x="51" y="65"/>
                      <a:pt x="48" y="102"/>
                    </a:cubicBezTo>
                    <a:cubicBezTo>
                      <a:pt x="48" y="102"/>
                      <a:pt x="39" y="133"/>
                      <a:pt x="49" y="165"/>
                    </a:cubicBezTo>
                    <a:cubicBezTo>
                      <a:pt x="49" y="165"/>
                      <a:pt x="44" y="170"/>
                      <a:pt x="54" y="187"/>
                    </a:cubicBezTo>
                    <a:cubicBezTo>
                      <a:pt x="54" y="187"/>
                      <a:pt x="51" y="206"/>
                      <a:pt x="64" y="241"/>
                    </a:cubicBezTo>
                    <a:cubicBezTo>
                      <a:pt x="64" y="241"/>
                      <a:pt x="73" y="293"/>
                      <a:pt x="67" y="309"/>
                    </a:cubicBezTo>
                    <a:cubicBezTo>
                      <a:pt x="67" y="309"/>
                      <a:pt x="64" y="374"/>
                      <a:pt x="79" y="422"/>
                    </a:cubicBezTo>
                    <a:cubicBezTo>
                      <a:pt x="79" y="422"/>
                      <a:pt x="82" y="448"/>
                      <a:pt x="66" y="473"/>
                    </a:cubicBezTo>
                    <a:cubicBezTo>
                      <a:pt x="66" y="473"/>
                      <a:pt x="31" y="560"/>
                      <a:pt x="24" y="582"/>
                    </a:cubicBezTo>
                    <a:cubicBezTo>
                      <a:pt x="24" y="582"/>
                      <a:pt x="4" y="626"/>
                      <a:pt x="0" y="636"/>
                    </a:cubicBezTo>
                    <a:lnTo>
                      <a:pt x="194" y="613"/>
                    </a:lnTo>
                    <a:close/>
                  </a:path>
                </a:pathLst>
              </a:custGeom>
              <a:solidFill>
                <a:srgbClr val="F8C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280">
                <a:extLst>
                  <a:ext uri="{FF2B5EF4-FFF2-40B4-BE49-F238E27FC236}">
                    <a16:creationId xmlns:a16="http://schemas.microsoft.com/office/drawing/2014/main" id="{0868B39C-8D9F-87AB-F35F-0616DB0CC4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05983" y="5350565"/>
                <a:ext cx="87151" cy="121327"/>
              </a:xfrm>
              <a:custGeom>
                <a:avLst/>
                <a:gdLst>
                  <a:gd name="T0" fmla="*/ 0 w 30"/>
                  <a:gd name="T1" fmla="*/ 30 h 42"/>
                  <a:gd name="T2" fmla="*/ 14 w 30"/>
                  <a:gd name="T3" fmla="*/ 42 h 42"/>
                  <a:gd name="T4" fmla="*/ 17 w 30"/>
                  <a:gd name="T5" fmla="*/ 2 h 42"/>
                  <a:gd name="T6" fmla="*/ 0 w 30"/>
                  <a:gd name="T7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42">
                    <a:moveTo>
                      <a:pt x="0" y="30"/>
                    </a:moveTo>
                    <a:cubicBezTo>
                      <a:pt x="0" y="30"/>
                      <a:pt x="8" y="41"/>
                      <a:pt x="14" y="42"/>
                    </a:cubicBezTo>
                    <a:cubicBezTo>
                      <a:pt x="14" y="42"/>
                      <a:pt x="30" y="0"/>
                      <a:pt x="17" y="2"/>
                    </a:cubicBezTo>
                    <a:cubicBezTo>
                      <a:pt x="17" y="2"/>
                      <a:pt x="3" y="2"/>
                      <a:pt x="0" y="30"/>
                    </a:cubicBezTo>
                  </a:path>
                </a:pathLst>
              </a:custGeom>
              <a:solidFill>
                <a:srgbClr val="FAC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281">
                <a:extLst>
                  <a:ext uri="{FF2B5EF4-FFF2-40B4-BE49-F238E27FC236}">
                    <a16:creationId xmlns:a16="http://schemas.microsoft.com/office/drawing/2014/main" id="{EA13ADB9-5273-5768-2150-7E1FC21D37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46240" y="4890889"/>
                <a:ext cx="129871" cy="87150"/>
              </a:xfrm>
              <a:custGeom>
                <a:avLst/>
                <a:gdLst>
                  <a:gd name="T0" fmla="*/ 3 w 45"/>
                  <a:gd name="T1" fmla="*/ 27 h 30"/>
                  <a:gd name="T2" fmla="*/ 27 w 45"/>
                  <a:gd name="T3" fmla="*/ 26 h 30"/>
                  <a:gd name="T4" fmla="*/ 26 w 45"/>
                  <a:gd name="T5" fmla="*/ 8 h 30"/>
                  <a:gd name="T6" fmla="*/ 4 w 45"/>
                  <a:gd name="T7" fmla="*/ 15 h 30"/>
                  <a:gd name="T8" fmla="*/ 3 w 45"/>
                  <a:gd name="T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0">
                    <a:moveTo>
                      <a:pt x="3" y="27"/>
                    </a:moveTo>
                    <a:cubicBezTo>
                      <a:pt x="3" y="27"/>
                      <a:pt x="25" y="30"/>
                      <a:pt x="27" y="26"/>
                    </a:cubicBezTo>
                    <a:cubicBezTo>
                      <a:pt x="27" y="26"/>
                      <a:pt x="45" y="14"/>
                      <a:pt x="26" y="8"/>
                    </a:cubicBezTo>
                    <a:cubicBezTo>
                      <a:pt x="26" y="8"/>
                      <a:pt x="13" y="0"/>
                      <a:pt x="4" y="15"/>
                    </a:cubicBezTo>
                    <a:cubicBezTo>
                      <a:pt x="4" y="15"/>
                      <a:pt x="0" y="21"/>
                      <a:pt x="3" y="27"/>
                    </a:cubicBezTo>
                  </a:path>
                </a:pathLst>
              </a:custGeom>
              <a:solidFill>
                <a:srgbClr val="FAC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282">
                <a:extLst>
                  <a:ext uri="{FF2B5EF4-FFF2-40B4-BE49-F238E27FC236}">
                    <a16:creationId xmlns:a16="http://schemas.microsoft.com/office/drawing/2014/main" id="{D668D2FD-E40D-E864-6873-4EE58D784B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9218" y="4827661"/>
                <a:ext cx="87151" cy="63226"/>
              </a:xfrm>
              <a:custGeom>
                <a:avLst/>
                <a:gdLst>
                  <a:gd name="T0" fmla="*/ 21 w 30"/>
                  <a:gd name="T1" fmla="*/ 21 h 22"/>
                  <a:gd name="T2" fmla="*/ 30 w 30"/>
                  <a:gd name="T3" fmla="*/ 16 h 22"/>
                  <a:gd name="T4" fmla="*/ 4 w 30"/>
                  <a:gd name="T5" fmla="*/ 13 h 22"/>
                  <a:gd name="T6" fmla="*/ 0 w 30"/>
                  <a:gd name="T7" fmla="*/ 19 h 22"/>
                  <a:gd name="T8" fmla="*/ 21 w 30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21" y="21"/>
                    </a:moveTo>
                    <a:cubicBezTo>
                      <a:pt x="21" y="21"/>
                      <a:pt x="30" y="18"/>
                      <a:pt x="30" y="16"/>
                    </a:cubicBezTo>
                    <a:cubicBezTo>
                      <a:pt x="30" y="16"/>
                      <a:pt x="24" y="0"/>
                      <a:pt x="4" y="1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20" y="22"/>
                      <a:pt x="21" y="21"/>
                    </a:cubicBezTo>
                  </a:path>
                </a:pathLst>
              </a:custGeom>
              <a:solidFill>
                <a:srgbClr val="FAC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283">
                <a:extLst>
                  <a:ext uri="{FF2B5EF4-FFF2-40B4-BE49-F238E27FC236}">
                    <a16:creationId xmlns:a16="http://schemas.microsoft.com/office/drawing/2014/main" id="{C6ACD3E1-77BB-69B0-AB91-BFEE7B927C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15613" y="4894307"/>
                <a:ext cx="88859" cy="54683"/>
              </a:xfrm>
              <a:custGeom>
                <a:avLst/>
                <a:gdLst>
                  <a:gd name="T0" fmla="*/ 6 w 31"/>
                  <a:gd name="T1" fmla="*/ 18 h 19"/>
                  <a:gd name="T2" fmla="*/ 24 w 31"/>
                  <a:gd name="T3" fmla="*/ 18 h 19"/>
                  <a:gd name="T4" fmla="*/ 26 w 31"/>
                  <a:gd name="T5" fmla="*/ 9 h 19"/>
                  <a:gd name="T6" fmla="*/ 12 w 31"/>
                  <a:gd name="T7" fmla="*/ 10 h 19"/>
                  <a:gd name="T8" fmla="*/ 6 w 31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6" y="18"/>
                    </a:moveTo>
                    <a:cubicBezTo>
                      <a:pt x="6" y="18"/>
                      <a:pt x="21" y="19"/>
                      <a:pt x="24" y="18"/>
                    </a:cubicBezTo>
                    <a:cubicBezTo>
                      <a:pt x="24" y="18"/>
                      <a:pt x="31" y="13"/>
                      <a:pt x="26" y="9"/>
                    </a:cubicBezTo>
                    <a:cubicBezTo>
                      <a:pt x="26" y="9"/>
                      <a:pt x="22" y="0"/>
                      <a:pt x="12" y="10"/>
                    </a:cubicBezTo>
                    <a:cubicBezTo>
                      <a:pt x="12" y="10"/>
                      <a:pt x="0" y="18"/>
                      <a:pt x="6" y="18"/>
                    </a:cubicBezTo>
                  </a:path>
                </a:pathLst>
              </a:custGeom>
              <a:solidFill>
                <a:srgbClr val="FAC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284">
                <a:extLst>
                  <a:ext uri="{FF2B5EF4-FFF2-40B4-BE49-F238E27FC236}">
                    <a16:creationId xmlns:a16="http://schemas.microsoft.com/office/drawing/2014/main" id="{96152F00-DA61-A744-0131-1FD1C641FD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33656" y="5007090"/>
                <a:ext cx="61518" cy="88859"/>
              </a:xfrm>
              <a:custGeom>
                <a:avLst/>
                <a:gdLst>
                  <a:gd name="T0" fmla="*/ 19 w 21"/>
                  <a:gd name="T1" fmla="*/ 7 h 31"/>
                  <a:gd name="T2" fmla="*/ 12 w 21"/>
                  <a:gd name="T3" fmla="*/ 27 h 31"/>
                  <a:gd name="T4" fmla="*/ 0 w 21"/>
                  <a:gd name="T5" fmla="*/ 30 h 31"/>
                  <a:gd name="T6" fmla="*/ 3 w 21"/>
                  <a:gd name="T7" fmla="*/ 12 h 31"/>
                  <a:gd name="T8" fmla="*/ 19 w 21"/>
                  <a:gd name="T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1">
                    <a:moveTo>
                      <a:pt x="19" y="7"/>
                    </a:moveTo>
                    <a:cubicBezTo>
                      <a:pt x="19" y="7"/>
                      <a:pt x="21" y="23"/>
                      <a:pt x="12" y="27"/>
                    </a:cubicBezTo>
                    <a:cubicBezTo>
                      <a:pt x="12" y="27"/>
                      <a:pt x="1" y="31"/>
                      <a:pt x="0" y="30"/>
                    </a:cubicBezTo>
                    <a:cubicBezTo>
                      <a:pt x="0" y="30"/>
                      <a:pt x="0" y="15"/>
                      <a:pt x="3" y="12"/>
                    </a:cubicBezTo>
                    <a:cubicBezTo>
                      <a:pt x="3" y="12"/>
                      <a:pt x="10" y="0"/>
                      <a:pt x="19" y="7"/>
                    </a:cubicBezTo>
                  </a:path>
                </a:pathLst>
              </a:custGeom>
              <a:solidFill>
                <a:srgbClr val="FAC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285">
                <a:extLst>
                  <a:ext uri="{FF2B5EF4-FFF2-40B4-BE49-F238E27FC236}">
                    <a16:creationId xmlns:a16="http://schemas.microsoft.com/office/drawing/2014/main" id="{A30DA743-A6C6-EFA4-76BD-00DD583C1E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95796" y="5391577"/>
                <a:ext cx="158922" cy="425499"/>
              </a:xfrm>
              <a:custGeom>
                <a:avLst/>
                <a:gdLst>
                  <a:gd name="T0" fmla="*/ 55 w 55"/>
                  <a:gd name="T1" fmla="*/ 0 h 147"/>
                  <a:gd name="T2" fmla="*/ 51 w 55"/>
                  <a:gd name="T3" fmla="*/ 55 h 147"/>
                  <a:gd name="T4" fmla="*/ 29 w 55"/>
                  <a:gd name="T5" fmla="*/ 117 h 147"/>
                  <a:gd name="T6" fmla="*/ 5 w 55"/>
                  <a:gd name="T7" fmla="*/ 147 h 147"/>
                  <a:gd name="T8" fmla="*/ 0 w 55"/>
                  <a:gd name="T9" fmla="*/ 109 h 147"/>
                  <a:gd name="T10" fmla="*/ 15 w 55"/>
                  <a:gd name="T11" fmla="*/ 95 h 147"/>
                  <a:gd name="T12" fmla="*/ 36 w 55"/>
                  <a:gd name="T13" fmla="*/ 57 h 147"/>
                  <a:gd name="T14" fmla="*/ 55 w 55"/>
                  <a:gd name="T1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47">
                    <a:moveTo>
                      <a:pt x="55" y="0"/>
                    </a:moveTo>
                    <a:cubicBezTo>
                      <a:pt x="55" y="0"/>
                      <a:pt x="43" y="40"/>
                      <a:pt x="51" y="55"/>
                    </a:cubicBezTo>
                    <a:cubicBezTo>
                      <a:pt x="51" y="55"/>
                      <a:pt x="28" y="109"/>
                      <a:pt x="29" y="117"/>
                    </a:cubicBezTo>
                    <a:cubicBezTo>
                      <a:pt x="29" y="117"/>
                      <a:pt x="3" y="137"/>
                      <a:pt x="5" y="147"/>
                    </a:cubicBezTo>
                    <a:cubicBezTo>
                      <a:pt x="5" y="147"/>
                      <a:pt x="7" y="113"/>
                      <a:pt x="0" y="109"/>
                    </a:cubicBezTo>
                    <a:cubicBezTo>
                      <a:pt x="0" y="109"/>
                      <a:pt x="12" y="98"/>
                      <a:pt x="15" y="95"/>
                    </a:cubicBezTo>
                    <a:cubicBezTo>
                      <a:pt x="15" y="95"/>
                      <a:pt x="22" y="73"/>
                      <a:pt x="36" y="57"/>
                    </a:cubicBezTo>
                    <a:cubicBezTo>
                      <a:pt x="36" y="57"/>
                      <a:pt x="33" y="20"/>
                      <a:pt x="55" y="0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286">
                <a:extLst>
                  <a:ext uri="{FF2B5EF4-FFF2-40B4-BE49-F238E27FC236}">
                    <a16:creationId xmlns:a16="http://schemas.microsoft.com/office/drawing/2014/main" id="{D89A015E-7CAE-EF00-7731-AAF07B2BBF8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0673" y="5834166"/>
                <a:ext cx="447715" cy="514359"/>
              </a:xfrm>
              <a:custGeom>
                <a:avLst/>
                <a:gdLst>
                  <a:gd name="T0" fmla="*/ 10 w 155"/>
                  <a:gd name="T1" fmla="*/ 172 h 178"/>
                  <a:gd name="T2" fmla="*/ 52 w 155"/>
                  <a:gd name="T3" fmla="*/ 97 h 178"/>
                  <a:gd name="T4" fmla="*/ 67 w 155"/>
                  <a:gd name="T5" fmla="*/ 74 h 178"/>
                  <a:gd name="T6" fmla="*/ 145 w 155"/>
                  <a:gd name="T7" fmla="*/ 5 h 178"/>
                  <a:gd name="T8" fmla="*/ 154 w 155"/>
                  <a:gd name="T9" fmla="*/ 3 h 178"/>
                  <a:gd name="T10" fmla="*/ 137 w 155"/>
                  <a:gd name="T11" fmla="*/ 28 h 178"/>
                  <a:gd name="T12" fmla="*/ 98 w 155"/>
                  <a:gd name="T13" fmla="*/ 72 h 178"/>
                  <a:gd name="T14" fmla="*/ 46 w 155"/>
                  <a:gd name="T15" fmla="*/ 115 h 178"/>
                  <a:gd name="T16" fmla="*/ 33 w 155"/>
                  <a:gd name="T17" fmla="*/ 129 h 178"/>
                  <a:gd name="T18" fmla="*/ 14 w 155"/>
                  <a:gd name="T19" fmla="*/ 178 h 178"/>
                  <a:gd name="T20" fmla="*/ 10 w 155"/>
                  <a:gd name="T21" fmla="*/ 17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" h="178">
                    <a:moveTo>
                      <a:pt x="10" y="172"/>
                    </a:moveTo>
                    <a:cubicBezTo>
                      <a:pt x="10" y="172"/>
                      <a:pt x="0" y="139"/>
                      <a:pt x="52" y="97"/>
                    </a:cubicBezTo>
                    <a:cubicBezTo>
                      <a:pt x="52" y="97"/>
                      <a:pt x="65" y="86"/>
                      <a:pt x="67" y="74"/>
                    </a:cubicBezTo>
                    <a:cubicBezTo>
                      <a:pt x="67" y="74"/>
                      <a:pt x="137" y="5"/>
                      <a:pt x="145" y="5"/>
                    </a:cubicBezTo>
                    <a:cubicBezTo>
                      <a:pt x="145" y="5"/>
                      <a:pt x="155" y="0"/>
                      <a:pt x="154" y="3"/>
                    </a:cubicBezTo>
                    <a:cubicBezTo>
                      <a:pt x="154" y="3"/>
                      <a:pt x="148" y="20"/>
                      <a:pt x="137" y="28"/>
                    </a:cubicBezTo>
                    <a:cubicBezTo>
                      <a:pt x="137" y="28"/>
                      <a:pt x="100" y="71"/>
                      <a:pt x="98" y="72"/>
                    </a:cubicBezTo>
                    <a:cubicBezTo>
                      <a:pt x="98" y="72"/>
                      <a:pt x="103" y="84"/>
                      <a:pt x="46" y="115"/>
                    </a:cubicBezTo>
                    <a:cubicBezTo>
                      <a:pt x="46" y="115"/>
                      <a:pt x="40" y="123"/>
                      <a:pt x="33" y="129"/>
                    </a:cubicBezTo>
                    <a:cubicBezTo>
                      <a:pt x="33" y="129"/>
                      <a:pt x="17" y="174"/>
                      <a:pt x="14" y="178"/>
                    </a:cubicBezTo>
                    <a:cubicBezTo>
                      <a:pt x="14" y="178"/>
                      <a:pt x="10" y="174"/>
                      <a:pt x="10" y="172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287">
                <a:extLst>
                  <a:ext uri="{FF2B5EF4-FFF2-40B4-BE49-F238E27FC236}">
                    <a16:creationId xmlns:a16="http://schemas.microsoft.com/office/drawing/2014/main" id="{65FC1724-7400-49CD-F3DF-6364CADB63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15613" y="4931901"/>
                <a:ext cx="123036" cy="268287"/>
              </a:xfrm>
              <a:custGeom>
                <a:avLst/>
                <a:gdLst>
                  <a:gd name="T0" fmla="*/ 35 w 43"/>
                  <a:gd name="T1" fmla="*/ 0 h 93"/>
                  <a:gd name="T2" fmla="*/ 11 w 43"/>
                  <a:gd name="T3" fmla="*/ 32 h 93"/>
                  <a:gd name="T4" fmla="*/ 3 w 43"/>
                  <a:gd name="T5" fmla="*/ 88 h 93"/>
                  <a:gd name="T6" fmla="*/ 4 w 43"/>
                  <a:gd name="T7" fmla="*/ 93 h 93"/>
                  <a:gd name="T8" fmla="*/ 18 w 43"/>
                  <a:gd name="T9" fmla="*/ 46 h 93"/>
                  <a:gd name="T10" fmla="*/ 35 w 43"/>
                  <a:gd name="T1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3">
                    <a:moveTo>
                      <a:pt x="35" y="0"/>
                    </a:moveTo>
                    <a:cubicBezTo>
                      <a:pt x="35" y="0"/>
                      <a:pt x="13" y="19"/>
                      <a:pt x="11" y="32"/>
                    </a:cubicBezTo>
                    <a:cubicBezTo>
                      <a:pt x="11" y="32"/>
                      <a:pt x="0" y="82"/>
                      <a:pt x="3" y="88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4" y="93"/>
                      <a:pt x="22" y="60"/>
                      <a:pt x="18" y="46"/>
                    </a:cubicBezTo>
                    <a:cubicBezTo>
                      <a:pt x="18" y="46"/>
                      <a:pt x="43" y="11"/>
                      <a:pt x="35" y="0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288">
                <a:extLst>
                  <a:ext uri="{FF2B5EF4-FFF2-40B4-BE49-F238E27FC236}">
                    <a16:creationId xmlns:a16="http://schemas.microsoft.com/office/drawing/2014/main" id="{04835BF7-0A58-4D18-7F78-59C378F861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95174" y="5017343"/>
                <a:ext cx="104239" cy="446005"/>
              </a:xfrm>
              <a:custGeom>
                <a:avLst/>
                <a:gdLst>
                  <a:gd name="T0" fmla="*/ 0 w 36"/>
                  <a:gd name="T1" fmla="*/ 0 h 154"/>
                  <a:gd name="T2" fmla="*/ 8 w 36"/>
                  <a:gd name="T3" fmla="*/ 45 h 154"/>
                  <a:gd name="T4" fmla="*/ 4 w 36"/>
                  <a:gd name="T5" fmla="*/ 59 h 154"/>
                  <a:gd name="T6" fmla="*/ 13 w 36"/>
                  <a:gd name="T7" fmla="*/ 98 h 154"/>
                  <a:gd name="T8" fmla="*/ 34 w 36"/>
                  <a:gd name="T9" fmla="*/ 154 h 154"/>
                  <a:gd name="T10" fmla="*/ 17 w 36"/>
                  <a:gd name="T11" fmla="*/ 99 h 154"/>
                  <a:gd name="T12" fmla="*/ 11 w 36"/>
                  <a:gd name="T13" fmla="*/ 60 h 154"/>
                  <a:gd name="T14" fmla="*/ 0 w 36"/>
                  <a:gd name="T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54">
                    <a:moveTo>
                      <a:pt x="0" y="0"/>
                    </a:moveTo>
                    <a:cubicBezTo>
                      <a:pt x="0" y="0"/>
                      <a:pt x="15" y="17"/>
                      <a:pt x="8" y="45"/>
                    </a:cubicBezTo>
                    <a:cubicBezTo>
                      <a:pt x="8" y="45"/>
                      <a:pt x="6" y="56"/>
                      <a:pt x="4" y="59"/>
                    </a:cubicBezTo>
                    <a:cubicBezTo>
                      <a:pt x="4" y="59"/>
                      <a:pt x="14" y="80"/>
                      <a:pt x="13" y="98"/>
                    </a:cubicBezTo>
                    <a:cubicBezTo>
                      <a:pt x="13" y="98"/>
                      <a:pt x="32" y="139"/>
                      <a:pt x="34" y="154"/>
                    </a:cubicBezTo>
                    <a:cubicBezTo>
                      <a:pt x="34" y="154"/>
                      <a:pt x="36" y="134"/>
                      <a:pt x="17" y="99"/>
                    </a:cubicBezTo>
                    <a:cubicBezTo>
                      <a:pt x="17" y="99"/>
                      <a:pt x="17" y="61"/>
                      <a:pt x="11" y="60"/>
                    </a:cubicBezTo>
                    <a:cubicBezTo>
                      <a:pt x="11" y="60"/>
                      <a:pt x="25" y="7"/>
                      <a:pt x="0" y="0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289">
                <a:extLst>
                  <a:ext uri="{FF2B5EF4-FFF2-40B4-BE49-F238E27FC236}">
                    <a16:creationId xmlns:a16="http://schemas.microsoft.com/office/drawing/2014/main" id="{0FC1B7FC-FD01-C2D3-0A5B-77C9920673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88139" y="5184809"/>
                <a:ext cx="104239" cy="29050"/>
              </a:xfrm>
              <a:custGeom>
                <a:avLst/>
                <a:gdLst>
                  <a:gd name="T0" fmla="*/ 34 w 36"/>
                  <a:gd name="T1" fmla="*/ 5 h 10"/>
                  <a:gd name="T2" fmla="*/ 5 w 36"/>
                  <a:gd name="T3" fmla="*/ 4 h 10"/>
                  <a:gd name="T4" fmla="*/ 4 w 36"/>
                  <a:gd name="T5" fmla="*/ 9 h 10"/>
                  <a:gd name="T6" fmla="*/ 30 w 36"/>
                  <a:gd name="T7" fmla="*/ 9 h 10"/>
                  <a:gd name="T8" fmla="*/ 34 w 3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34" y="5"/>
                    </a:moveTo>
                    <a:cubicBezTo>
                      <a:pt x="24" y="0"/>
                      <a:pt x="14" y="2"/>
                      <a:pt x="5" y="4"/>
                    </a:cubicBezTo>
                    <a:cubicBezTo>
                      <a:pt x="2" y="5"/>
                      <a:pt x="0" y="10"/>
                      <a:pt x="4" y="9"/>
                    </a:cubicBezTo>
                    <a:cubicBezTo>
                      <a:pt x="12" y="7"/>
                      <a:pt x="21" y="5"/>
                      <a:pt x="30" y="9"/>
                    </a:cubicBezTo>
                    <a:cubicBezTo>
                      <a:pt x="32" y="10"/>
                      <a:pt x="36" y="7"/>
                      <a:pt x="34" y="5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290">
                <a:extLst>
                  <a:ext uri="{FF2B5EF4-FFF2-40B4-BE49-F238E27FC236}">
                    <a16:creationId xmlns:a16="http://schemas.microsoft.com/office/drawing/2014/main" id="{B8F347C6-465B-5410-FBC8-3FEF3DC76A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4473" y="5078861"/>
                <a:ext cx="78606" cy="30759"/>
              </a:xfrm>
              <a:custGeom>
                <a:avLst/>
                <a:gdLst>
                  <a:gd name="T0" fmla="*/ 25 w 27"/>
                  <a:gd name="T1" fmla="*/ 6 h 11"/>
                  <a:gd name="T2" fmla="*/ 4 w 27"/>
                  <a:gd name="T3" fmla="*/ 1 h 11"/>
                  <a:gd name="T4" fmla="*/ 0 w 27"/>
                  <a:gd name="T5" fmla="*/ 4 h 11"/>
                  <a:gd name="T6" fmla="*/ 2 w 27"/>
                  <a:gd name="T7" fmla="*/ 6 h 11"/>
                  <a:gd name="T8" fmla="*/ 20 w 27"/>
                  <a:gd name="T9" fmla="*/ 10 h 11"/>
                  <a:gd name="T10" fmla="*/ 25 w 27"/>
                  <a:gd name="T1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">
                    <a:moveTo>
                      <a:pt x="25" y="6"/>
                    </a:moveTo>
                    <a:cubicBezTo>
                      <a:pt x="20" y="1"/>
                      <a:pt x="10" y="0"/>
                      <a:pt x="4" y="1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0" y="5"/>
                      <a:pt x="2" y="6"/>
                      <a:pt x="2" y="6"/>
                    </a:cubicBezTo>
                    <a:cubicBezTo>
                      <a:pt x="8" y="5"/>
                      <a:pt x="15" y="6"/>
                      <a:pt x="20" y="10"/>
                    </a:cubicBezTo>
                    <a:cubicBezTo>
                      <a:pt x="22" y="11"/>
                      <a:pt x="27" y="8"/>
                      <a:pt x="25" y="6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291">
                <a:extLst>
                  <a:ext uri="{FF2B5EF4-FFF2-40B4-BE49-F238E27FC236}">
                    <a16:creationId xmlns:a16="http://schemas.microsoft.com/office/drawing/2014/main" id="{ABE39274-55B7-13DF-D6DB-3A612F9E09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78906" y="5205315"/>
                <a:ext cx="78606" cy="37594"/>
              </a:xfrm>
              <a:custGeom>
                <a:avLst/>
                <a:gdLst>
                  <a:gd name="T0" fmla="*/ 21 w 27"/>
                  <a:gd name="T1" fmla="*/ 2 h 13"/>
                  <a:gd name="T2" fmla="*/ 8 w 27"/>
                  <a:gd name="T3" fmla="*/ 5 h 13"/>
                  <a:gd name="T4" fmla="*/ 4 w 27"/>
                  <a:gd name="T5" fmla="*/ 10 h 13"/>
                  <a:gd name="T6" fmla="*/ 26 w 27"/>
                  <a:gd name="T7" fmla="*/ 4 h 13"/>
                  <a:gd name="T8" fmla="*/ 26 w 27"/>
                  <a:gd name="T9" fmla="*/ 1 h 13"/>
                  <a:gd name="T10" fmla="*/ 21 w 27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3">
                    <a:moveTo>
                      <a:pt x="21" y="2"/>
                    </a:moveTo>
                    <a:cubicBezTo>
                      <a:pt x="17" y="6"/>
                      <a:pt x="12" y="7"/>
                      <a:pt x="8" y="5"/>
                    </a:cubicBezTo>
                    <a:cubicBezTo>
                      <a:pt x="5" y="4"/>
                      <a:pt x="0" y="8"/>
                      <a:pt x="4" y="10"/>
                    </a:cubicBezTo>
                    <a:cubicBezTo>
                      <a:pt x="12" y="13"/>
                      <a:pt x="20" y="10"/>
                      <a:pt x="26" y="4"/>
                    </a:cubicBezTo>
                    <a:cubicBezTo>
                      <a:pt x="27" y="3"/>
                      <a:pt x="27" y="2"/>
                      <a:pt x="26" y="1"/>
                    </a:cubicBezTo>
                    <a:cubicBezTo>
                      <a:pt x="24" y="0"/>
                      <a:pt x="22" y="1"/>
                      <a:pt x="21" y="2"/>
                    </a:cubicBezTo>
                  </a:path>
                </a:pathLst>
              </a:custGeom>
              <a:solidFill>
                <a:srgbClr val="F0A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292">
                <a:extLst>
                  <a:ext uri="{FF2B5EF4-FFF2-40B4-BE49-F238E27FC236}">
                    <a16:creationId xmlns:a16="http://schemas.microsoft.com/office/drawing/2014/main" id="{A96F5B42-D598-3255-517D-B4BE1C9686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20873" y="6128085"/>
                <a:ext cx="772393" cy="440879"/>
              </a:xfrm>
              <a:custGeom>
                <a:avLst/>
                <a:gdLst>
                  <a:gd name="T0" fmla="*/ 25 w 267"/>
                  <a:gd name="T1" fmla="*/ 0 h 152"/>
                  <a:gd name="T2" fmla="*/ 267 w 267"/>
                  <a:gd name="T3" fmla="*/ 45 h 152"/>
                  <a:gd name="T4" fmla="*/ 254 w 267"/>
                  <a:gd name="T5" fmla="*/ 126 h 152"/>
                  <a:gd name="T6" fmla="*/ 253 w 267"/>
                  <a:gd name="T7" fmla="*/ 152 h 152"/>
                  <a:gd name="T8" fmla="*/ 3 w 267"/>
                  <a:gd name="T9" fmla="*/ 107 h 152"/>
                  <a:gd name="T10" fmla="*/ 0 w 267"/>
                  <a:gd name="T11" fmla="*/ 106 h 152"/>
                  <a:gd name="T12" fmla="*/ 25 w 267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152">
                    <a:moveTo>
                      <a:pt x="25" y="0"/>
                    </a:moveTo>
                    <a:cubicBezTo>
                      <a:pt x="25" y="0"/>
                      <a:pt x="178" y="52"/>
                      <a:pt x="267" y="45"/>
                    </a:cubicBezTo>
                    <a:cubicBezTo>
                      <a:pt x="254" y="126"/>
                      <a:pt x="254" y="126"/>
                      <a:pt x="254" y="126"/>
                    </a:cubicBezTo>
                    <a:cubicBezTo>
                      <a:pt x="253" y="152"/>
                      <a:pt x="253" y="152"/>
                      <a:pt x="253" y="152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293">
                <a:extLst>
                  <a:ext uri="{FF2B5EF4-FFF2-40B4-BE49-F238E27FC236}">
                    <a16:creationId xmlns:a16="http://schemas.microsoft.com/office/drawing/2014/main" id="{A3057564-D0EA-B05D-8438-2E670A845D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49259" y="5827330"/>
                <a:ext cx="1578964" cy="1033845"/>
              </a:xfrm>
              <a:custGeom>
                <a:avLst/>
                <a:gdLst>
                  <a:gd name="T0" fmla="*/ 0 w 546"/>
                  <a:gd name="T1" fmla="*/ 198 h 357"/>
                  <a:gd name="T2" fmla="*/ 116 w 546"/>
                  <a:gd name="T3" fmla="*/ 357 h 357"/>
                  <a:gd name="T4" fmla="*/ 546 w 546"/>
                  <a:gd name="T5" fmla="*/ 357 h 357"/>
                  <a:gd name="T6" fmla="*/ 280 w 546"/>
                  <a:gd name="T7" fmla="*/ 0 h 357"/>
                  <a:gd name="T8" fmla="*/ 0 w 546"/>
                  <a:gd name="T9" fmla="*/ 19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357">
                    <a:moveTo>
                      <a:pt x="0" y="198"/>
                    </a:moveTo>
                    <a:cubicBezTo>
                      <a:pt x="0" y="199"/>
                      <a:pt x="51" y="269"/>
                      <a:pt x="116" y="357"/>
                    </a:cubicBezTo>
                    <a:cubicBezTo>
                      <a:pt x="546" y="357"/>
                      <a:pt x="546" y="357"/>
                      <a:pt x="546" y="357"/>
                    </a:cubicBezTo>
                    <a:cubicBezTo>
                      <a:pt x="437" y="209"/>
                      <a:pt x="327" y="59"/>
                      <a:pt x="280" y="0"/>
                    </a:cubicBezTo>
                    <a:cubicBezTo>
                      <a:pt x="280" y="0"/>
                      <a:pt x="220" y="109"/>
                      <a:pt x="0" y="198"/>
                    </a:cubicBezTo>
                    <a:close/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294">
                <a:extLst>
                  <a:ext uri="{FF2B5EF4-FFF2-40B4-BE49-F238E27FC236}">
                    <a16:creationId xmlns:a16="http://schemas.microsoft.com/office/drawing/2014/main" id="{627E39CA-7ED1-5A62-DFAF-8E5B53CFEF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61951" y="6326310"/>
                <a:ext cx="980871" cy="534865"/>
              </a:xfrm>
              <a:custGeom>
                <a:avLst/>
                <a:gdLst>
                  <a:gd name="T0" fmla="*/ 338 w 339"/>
                  <a:gd name="T1" fmla="*/ 65 h 185"/>
                  <a:gd name="T2" fmla="*/ 45 w 339"/>
                  <a:gd name="T3" fmla="*/ 0 h 185"/>
                  <a:gd name="T4" fmla="*/ 0 w 339"/>
                  <a:gd name="T5" fmla="*/ 185 h 185"/>
                  <a:gd name="T6" fmla="*/ 310 w 339"/>
                  <a:gd name="T7" fmla="*/ 185 h 185"/>
                  <a:gd name="T8" fmla="*/ 338 w 339"/>
                  <a:gd name="T9" fmla="*/ 6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185">
                    <a:moveTo>
                      <a:pt x="338" y="65"/>
                    </a:moveTo>
                    <a:cubicBezTo>
                      <a:pt x="130" y="74"/>
                      <a:pt x="45" y="0"/>
                      <a:pt x="45" y="0"/>
                    </a:cubicBezTo>
                    <a:cubicBezTo>
                      <a:pt x="29" y="64"/>
                      <a:pt x="15" y="125"/>
                      <a:pt x="0" y="185"/>
                    </a:cubicBezTo>
                    <a:cubicBezTo>
                      <a:pt x="310" y="185"/>
                      <a:pt x="310" y="185"/>
                      <a:pt x="310" y="185"/>
                    </a:cubicBezTo>
                    <a:cubicBezTo>
                      <a:pt x="326" y="120"/>
                      <a:pt x="339" y="65"/>
                      <a:pt x="338" y="65"/>
                    </a:cubicBezTo>
                    <a:close/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942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2BE4-F4D4-0CB3-6FF3-C270046A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GovCon</a:t>
            </a:r>
            <a:r>
              <a:rPr lang="en-US"/>
              <a:t> Incubator’s Notable 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0823-1C81-1959-610B-40F5547D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871"/>
            <a:ext cx="10721703" cy="46020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Business Development and program partner for Maryland TEDCO, The Alabama Collective (TAC), and The Catalyst Center for Business &amp; Entrepreneurship</a:t>
            </a:r>
          </a:p>
          <a:p>
            <a:r>
              <a:rPr lang="en-US" dirty="0"/>
              <a:t>Co-creator and partner on the SBIR/STTR Proposal Lab as a program of record for Maryland TEDCO since 2018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130 companies that submitted proposals won 59 proposals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SBA selected TEDCO for the 2022 Tibbetts Award for the Very Best in SBIR</a:t>
            </a:r>
          </a:p>
          <a:p>
            <a:r>
              <a:rPr lang="en-US" dirty="0"/>
              <a:t>Program designer, curriculum designer, and instructor for the DOD-focused SBIR Proposal Lab for Alabama, awarded in 2024 in partnership with The Catalyst Center</a:t>
            </a:r>
          </a:p>
          <a:p>
            <a:r>
              <a:rPr lang="en-US" dirty="0"/>
              <a:t>Awardee of the 2024 SBA Growth Accelerator Fund Competition: Stage Two in partnership with The Catalyst Center and TAC</a:t>
            </a:r>
          </a:p>
          <a:p>
            <a:r>
              <a:rPr lang="en-US" dirty="0"/>
              <a:t>Program designer for the $10,000,000 2024 SSBCI Bridge Program, including the BRIDGE Proposal Lab, in partnership with Maryland TEDCO and SBDC</a:t>
            </a:r>
          </a:p>
          <a:p>
            <a:r>
              <a:rPr lang="en-US" dirty="0"/>
              <a:t>Guest speaker at Alabama’s HBCUs on SBIR/STTRs</a:t>
            </a:r>
          </a:p>
          <a:p>
            <a:r>
              <a:rPr lang="en-US" dirty="0"/>
              <a:t>Instructor for the Maryland and Virginia APEX Accelerators, and the Veterans Institute for Procurement (VIP)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5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Our Management Team</a:t>
            </a: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406008" y="3304461"/>
            <a:ext cx="2540692" cy="27776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tIns="180000"/>
          <a:lstStyle/>
          <a:p>
            <a:pPr algn="ctr"/>
            <a:r>
              <a:rPr lang="en-US" sz="1200" b="1"/>
              <a:t>Olessia Smotrova, CF APMP Fellow CSO, BD/Capture/Proposals SME</a:t>
            </a:r>
          </a:p>
          <a:p>
            <a:pPr marL="171450" indent="-171450">
              <a:buClr>
                <a:srgbClr val="004074"/>
              </a:buClr>
              <a:buFont typeface="Arial" pitchFamily="34" charset="0"/>
              <a:buChar char="•"/>
            </a:pPr>
            <a:r>
              <a:rPr lang="en-US" sz="1200"/>
              <a:t>Won $22+ billion in new business</a:t>
            </a:r>
          </a:p>
          <a:p>
            <a:pPr marL="171450" indent="-171450">
              <a:buClr>
                <a:srgbClr val="004074"/>
              </a:buClr>
              <a:buFont typeface="Arial" pitchFamily="34" charset="0"/>
              <a:buChar char="•"/>
            </a:pPr>
            <a:r>
              <a:rPr lang="en-US" sz="1200"/>
              <a:t>25 years’ BD, capture, and proposal experience </a:t>
            </a:r>
          </a:p>
          <a:p>
            <a:pPr marL="171450" indent="-171450">
              <a:buClr>
                <a:srgbClr val="004074"/>
              </a:buClr>
              <a:buFont typeface="Arial" pitchFamily="34" charset="0"/>
              <a:buChar char="•"/>
            </a:pPr>
            <a:r>
              <a:rPr lang="en-US" sz="1200"/>
              <a:t>Author, How to Get Government Contracts: Have a Slice of the $1 Trillion Pie</a:t>
            </a:r>
          </a:p>
          <a:p>
            <a:pPr marL="171450" indent="-171450">
              <a:buClr>
                <a:srgbClr val="004074"/>
              </a:buClr>
              <a:buFont typeface="Arial" pitchFamily="34" charset="0"/>
              <a:buChar char="•"/>
            </a:pPr>
            <a:r>
              <a:rPr lang="en-US" sz="1200"/>
              <a:t>Former president of the APMP-NCA chapter (2 years) and NCMA Bethesda-Medical Chapter (2 years)</a:t>
            </a:r>
          </a:p>
          <a:p>
            <a:pPr marL="171450" indent="-171450">
              <a:buClr>
                <a:srgbClr val="004074"/>
              </a:buClr>
              <a:buFont typeface="Arial" pitchFamily="34" charset="0"/>
              <a:buChar char="•"/>
            </a:pPr>
            <a:r>
              <a:rPr lang="en-US" sz="1200"/>
              <a:t>Published author, speaker, founder of B&amp;P Academy</a:t>
            </a:r>
          </a:p>
          <a:p>
            <a:pPr>
              <a:lnSpc>
                <a:spcPts val="1675"/>
              </a:lnSpc>
              <a:spcBef>
                <a:spcPts val="675"/>
              </a:spcBef>
              <a:spcAft>
                <a:spcPts val="675"/>
              </a:spcAft>
            </a:pP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endParaRPr lang="en-US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2285" y="3307557"/>
            <a:ext cx="2359602" cy="25450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tIns="180000"/>
          <a:lstStyle/>
          <a:p>
            <a:pPr algn="ctr"/>
            <a:r>
              <a:rPr lang="en-US" sz="1200" b="1" dirty="0"/>
              <a:t>David Huff</a:t>
            </a:r>
          </a:p>
          <a:p>
            <a:pPr algn="ctr"/>
            <a:r>
              <a:rPr lang="en-US" sz="1200" b="1" dirty="0"/>
              <a:t>CEO, BD/Capture/Proposals SME</a:t>
            </a:r>
          </a:p>
          <a:p>
            <a:pPr marL="171450" indent="-171450" algn="l">
              <a:buClr>
                <a:srgbClr val="004074"/>
              </a:buClr>
              <a:buFont typeface="Arial" pitchFamily="34" charset="0"/>
              <a:buChar char="•"/>
            </a:pPr>
            <a:r>
              <a:rPr lang="en-US" sz="1200" dirty="0"/>
              <a:t>19 years’ professional experience</a:t>
            </a:r>
          </a:p>
          <a:p>
            <a:pPr marL="171450" indent="-171450" algn="l">
              <a:buClr>
                <a:srgbClr val="004074"/>
              </a:buClr>
              <a:buFont typeface="Arial" pitchFamily="34" charset="0"/>
              <a:buChar char="•"/>
            </a:pPr>
            <a:r>
              <a:rPr lang="en-US" sz="1200" dirty="0"/>
              <a:t>Managed and won 350+ pursuits from $3M to $7B+ over the past 8 years for DOD and Civilian agencies</a:t>
            </a:r>
          </a:p>
          <a:p>
            <a:pPr marL="171450" indent="-171450" algn="l">
              <a:buClr>
                <a:srgbClr val="004074"/>
              </a:buClr>
              <a:buFont typeface="Arial" pitchFamily="34" charset="0"/>
              <a:buChar char="•"/>
            </a:pPr>
            <a:r>
              <a:rPr lang="en-US" sz="1200" dirty="0"/>
              <a:t>Expert facilitator of Win Strategy and Black Hat workshops</a:t>
            </a:r>
          </a:p>
          <a:p>
            <a:pPr marL="171450" indent="-171450" algn="l">
              <a:buClr>
                <a:srgbClr val="004074"/>
              </a:buClr>
              <a:buFont typeface="Arial" pitchFamily="34" charset="0"/>
              <a:buChar char="•"/>
            </a:pPr>
            <a:r>
              <a:rPr lang="en-US" sz="1200" dirty="0"/>
              <a:t>B&amp;P Academy instructor for industry and government </a:t>
            </a:r>
          </a:p>
          <a:p>
            <a:pPr marL="171450" indent="-171450" algn="l">
              <a:buClr>
                <a:srgbClr val="004074"/>
              </a:buClr>
              <a:buFont typeface="Arial" pitchFamily="34" charset="0"/>
              <a:buChar char="•"/>
            </a:pPr>
            <a:r>
              <a:rPr lang="en-US" sz="1200" dirty="0"/>
              <a:t>Army veteran with 2+ years in deployments to Afghanistan </a:t>
            </a:r>
          </a:p>
          <a:p>
            <a:pPr marL="171450" indent="-171450" algn="l">
              <a:buClr>
                <a:srgbClr val="004074"/>
              </a:buClr>
              <a:buFont typeface="Arial" pitchFamily="34" charset="0"/>
              <a:buChar char="•"/>
            </a:pP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954541" y="3443330"/>
            <a:ext cx="2282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Clr>
                <a:srgbClr val="004074"/>
              </a:buClr>
              <a:buSzPts val="1000"/>
              <a:tabLst>
                <a:tab pos="457200" algn="l"/>
              </a:tabLst>
            </a:pPr>
            <a:r>
              <a:rPr lang="en-US" sz="1200" b="1"/>
              <a:t>Bill Schalik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buClr>
                <a:srgbClr val="004074"/>
              </a:buClr>
              <a:buSzPts val="1000"/>
              <a:tabLst>
                <a:tab pos="457200" algn="l"/>
              </a:tabLst>
            </a:pPr>
            <a:r>
              <a:rPr lang="en-US" sz="1200" b="1"/>
              <a:t>COO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Clr>
                <a:srgbClr val="004074"/>
              </a:buClr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/>
              <a:t>BD, capture, and proposal operations lead with 35 years of professional experience managing proposal operations, PMOs, large accounts, projects, and teams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Clr>
                <a:srgbClr val="004074"/>
              </a:buClr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/>
              <a:t>Headed operations and large programs for large government contracting companies, including Lockheed Martin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A386C-DB72-3C9D-327A-1558B0D59114}"/>
              </a:ext>
            </a:extLst>
          </p:cNvPr>
          <p:cNvSpPr/>
          <p:nvPr/>
        </p:nvSpPr>
        <p:spPr>
          <a:xfrm>
            <a:off x="7309086" y="3443331"/>
            <a:ext cx="2268911" cy="24929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Clr>
                <a:srgbClr val="004074"/>
              </a:buClr>
              <a:buSzPts val="1000"/>
              <a:tabLst>
                <a:tab pos="457200" algn="l"/>
              </a:tabLst>
            </a:pPr>
            <a:r>
              <a:rPr lang="en-US" sz="1200" b="1" dirty="0"/>
              <a:t>Val Bryan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buClr>
                <a:srgbClr val="004074"/>
              </a:buClr>
              <a:buSzPts val="1000"/>
              <a:tabLst>
                <a:tab pos="457200" algn="l"/>
              </a:tabLst>
            </a:pPr>
            <a:r>
              <a:rPr lang="en-US" sz="1200" b="1" dirty="0" err="1"/>
              <a:t>WinMoreBD</a:t>
            </a:r>
            <a:r>
              <a:rPr lang="en-US" sz="1200" b="1" dirty="0"/>
              <a:t> Manager</a:t>
            </a:r>
            <a:endParaRPr lang="en-US" sz="1200" b="1" dirty="0">
              <a:ea typeface="Calibri"/>
              <a:cs typeface="Calibri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Clr>
                <a:srgbClr val="004074"/>
              </a:buClr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/>
              <a:t>Manages multiple pipelines worth $20+ Billion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Clr>
                <a:srgbClr val="004074"/>
              </a:buClr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/>
              <a:t>Leads market analyses, account planning, Black Hat competitive analyses, and other efforts for large, medium, and small businesses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Clr>
                <a:srgbClr val="004074"/>
              </a:buClr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/>
              <a:t>Certified in Government Business Development by the Maryland Department of Labor</a:t>
            </a:r>
          </a:p>
        </p:txBody>
      </p:sp>
      <p:pic>
        <p:nvPicPr>
          <p:cNvPr id="3" name="Picture 2" descr="A person with long red hair&#10;&#10;Description automatically generated">
            <a:extLst>
              <a:ext uri="{FF2B5EF4-FFF2-40B4-BE49-F238E27FC236}">
                <a16:creationId xmlns:a16="http://schemas.microsoft.com/office/drawing/2014/main" id="{C277743B-000C-0098-13A5-E3F226375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" t="624" r="-152" b="186"/>
          <a:stretch/>
        </p:blipFill>
        <p:spPr>
          <a:xfrm>
            <a:off x="2905713" y="1761880"/>
            <a:ext cx="1541518" cy="1556406"/>
          </a:xfrm>
          <a:prstGeom prst="rect">
            <a:avLst/>
          </a:prstGeom>
        </p:spPr>
      </p:pic>
      <p:pic>
        <p:nvPicPr>
          <p:cNvPr id="8" name="Picture 7" descr="A person in a suit&#10;&#10;Description automatically generated">
            <a:extLst>
              <a:ext uri="{FF2B5EF4-FFF2-40B4-BE49-F238E27FC236}">
                <a16:creationId xmlns:a16="http://schemas.microsoft.com/office/drawing/2014/main" id="{AAD1383E-E3B3-6ADE-F7D4-B9CE1959E9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6095" b="19867"/>
          <a:stretch/>
        </p:blipFill>
        <p:spPr>
          <a:xfrm>
            <a:off x="450460" y="1745953"/>
            <a:ext cx="1546885" cy="1569118"/>
          </a:xfrm>
          <a:prstGeom prst="rect">
            <a:avLst/>
          </a:prstGeom>
        </p:spPr>
      </p:pic>
      <p:pic>
        <p:nvPicPr>
          <p:cNvPr id="21" name="Picture 20" descr="A person in a suit&#10;&#10;Description automatically generated">
            <a:extLst>
              <a:ext uri="{FF2B5EF4-FFF2-40B4-BE49-F238E27FC236}">
                <a16:creationId xmlns:a16="http://schemas.microsoft.com/office/drawing/2014/main" id="{17D837FC-5C14-06CA-5AD9-C2733DE09C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7" t="15041" r="17866" b="18332"/>
          <a:stretch/>
        </p:blipFill>
        <p:spPr>
          <a:xfrm rot="16200000">
            <a:off x="5323193" y="1731689"/>
            <a:ext cx="1543951" cy="1607321"/>
          </a:xfrm>
          <a:prstGeom prst="rect">
            <a:avLst/>
          </a:prstGeom>
        </p:spPr>
      </p:pic>
      <p:pic>
        <p:nvPicPr>
          <p:cNvPr id="23" name="Picture 22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AF61F2B5-0229-88AD-6B05-310499EBA5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3" t="15267" r="12133" b="2441"/>
          <a:stretch/>
        </p:blipFill>
        <p:spPr>
          <a:xfrm rot="16200000">
            <a:off x="7681256" y="1777540"/>
            <a:ext cx="1538084" cy="1530259"/>
          </a:xfrm>
          <a:prstGeom prst="rect">
            <a:avLst/>
          </a:prstGeom>
        </p:spPr>
      </p:pic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FDC38DE9-3299-FBC3-FA84-E01B11663A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25" t="13131" r="6871" b="10943"/>
          <a:stretch/>
        </p:blipFill>
        <p:spPr>
          <a:xfrm>
            <a:off x="9963477" y="1773382"/>
            <a:ext cx="1760908" cy="15400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1D46C4-4894-3324-9FC2-84196D0A2BEF}"/>
              </a:ext>
            </a:extLst>
          </p:cNvPr>
          <p:cNvSpPr/>
          <p:nvPr/>
        </p:nvSpPr>
        <p:spPr>
          <a:xfrm>
            <a:off x="9698994" y="3443329"/>
            <a:ext cx="2289694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004074"/>
              </a:buClr>
              <a:buSzPts val="1000"/>
              <a:tabLst>
                <a:tab pos="457200" algn="l"/>
              </a:tabLst>
            </a:pPr>
            <a:r>
              <a:rPr lang="en-US" sz="1200" b="1" dirty="0"/>
              <a:t>Sofia Velazquez</a:t>
            </a:r>
          </a:p>
          <a:p>
            <a:pPr algn="ctr">
              <a:buClr>
                <a:srgbClr val="004074"/>
              </a:buClr>
              <a:buSzPts val="1000"/>
              <a:tabLst>
                <a:tab pos="457200" algn="l"/>
              </a:tabLst>
            </a:pPr>
            <a:r>
              <a:rPr lang="en-US" sz="1200" b="1" dirty="0"/>
              <a:t>Chief of Staff</a:t>
            </a:r>
            <a:endParaRPr lang="en-US" sz="1200" b="1" dirty="0">
              <a:ea typeface="Calibri"/>
              <a:cs typeface="Calibri"/>
            </a:endParaRPr>
          </a:p>
          <a:p>
            <a:pPr marL="171450" indent="-171450">
              <a:buClr>
                <a:srgbClr val="004074"/>
              </a:buClr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ea typeface="+mn-lt"/>
                <a:cs typeface="+mn-lt"/>
              </a:rPr>
              <a:t>Supports</a:t>
            </a:r>
            <a:r>
              <a:rPr lang="en-US" sz="1200" dirty="0"/>
              <a:t> SBIR/STTR Proposal Labs, and the Technical Assistance BRIDGE Proposal Lab</a:t>
            </a:r>
          </a:p>
          <a:p>
            <a:pPr marL="171450" indent="-171450">
              <a:buClr>
                <a:srgbClr val="004074"/>
              </a:buClr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/>
              <a:t>Leads TEDCO grant and proposal efforts such as the Black Tech Week</a:t>
            </a:r>
          </a:p>
          <a:p>
            <a:pPr marL="171450" indent="-171450">
              <a:buClr>
                <a:srgbClr val="004074"/>
              </a:buClr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/>
              <a:t>10+ years teaching staff at Harvard University</a:t>
            </a:r>
          </a:p>
          <a:p>
            <a:pPr marL="171450" indent="-171450">
              <a:buClr>
                <a:srgbClr val="004074"/>
              </a:buClr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/>
              <a:t>Master of Science in Epidemiology, with a minor in Biostatistics</a:t>
            </a:r>
          </a:p>
          <a:p>
            <a:pPr marL="171450" indent="-171450">
              <a:buClr>
                <a:srgbClr val="004074"/>
              </a:buClr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endParaRPr lang="en-US" sz="1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34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15" y="199177"/>
            <a:ext cx="8030423" cy="1207592"/>
          </a:xfrm>
        </p:spPr>
        <p:txBody>
          <a:bodyPr>
            <a:noAutofit/>
          </a:bodyPr>
          <a:lstStyle/>
          <a:p>
            <a:r>
              <a:rPr lang="en-US" sz="3600"/>
              <a:t>Customers Span Government, Nonprofits, and Large and Small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313" y="2568155"/>
            <a:ext cx="2739020" cy="377068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400" b="1"/>
              <a:t>DLH Holdings Corp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i="1">
                <a:solidFill>
                  <a:schemeClr val="tx2"/>
                </a:solidFill>
                <a:cs typeface="Arial"/>
                <a:sym typeface="Calibri" charset="0"/>
              </a:rPr>
              <a:t>Large Business</a:t>
            </a:r>
          </a:p>
          <a:p>
            <a:pPr marL="0" indent="0">
              <a:buNone/>
            </a:pPr>
            <a:r>
              <a:rPr lang="en-US" sz="1300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A health solutions company that includes four entities: 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1300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DLH Solutions, Inc. 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1300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Danya International, LLC 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1300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Social Scientific Systems, Inc. 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1300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Irving Burton Associates, LLC 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endParaRPr lang="en-US" sz="1300">
              <a:latin typeface="Calibri" panose="020F0502020204030204" pitchFamily="34" charset="0"/>
              <a:cs typeface="Times New Roman" panose="02020603050405020304" pitchFamily="18" charset="0"/>
              <a:sym typeface="Calibri" charset="0"/>
            </a:endParaRP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300" b="1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OST Services: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300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Opportunity Qualification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300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Black Hat Analysis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endParaRPr lang="en-US" sz="1600">
              <a:latin typeface="Calibri" panose="020F0502020204030204" pitchFamily="34" charset="0"/>
              <a:cs typeface="Times New Roman" panose="02020603050405020304" pitchFamily="18" charset="0"/>
              <a:sym typeface="Calibri" charset="0"/>
            </a:endParaRPr>
          </a:p>
          <a:p>
            <a:pPr marL="0" indent="0">
              <a:buNone/>
            </a:pPr>
            <a:endParaRPr lang="en-US" sz="2000" i="1">
              <a:solidFill>
                <a:schemeClr val="tx2"/>
              </a:solidFill>
              <a:cs typeface="Arial"/>
              <a:sym typeface="Calibri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771" y="2630119"/>
            <a:ext cx="3994058" cy="3770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3300" b="1"/>
              <a:t>TEDCO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i="1">
                <a:solidFill>
                  <a:schemeClr val="tx2"/>
                </a:solidFill>
                <a:cs typeface="Arial"/>
                <a:sym typeface="Calibri" charset="0"/>
              </a:rPr>
              <a:t>Quasi-Government Agency, Non-Profit</a:t>
            </a: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sz="1900">
                <a:latin typeface="Calibri" panose="020F0502020204030204" pitchFamily="34" charset="0"/>
                <a:cs typeface="Times New Roman" panose="02020603050405020304" pitchFamily="18" charset="0"/>
              </a:rPr>
              <a:t>TEDCO provides funding, resources and connections that early-stage technology and life sciences companies need to thrive in Maryland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endParaRPr lang="en-US" sz="19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900" b="1">
                <a:latin typeface="Calibri" panose="020F0502020204030204" pitchFamily="34" charset="0"/>
                <a:cs typeface="Times New Roman" panose="02020603050405020304" pitchFamily="18" charset="0"/>
              </a:rPr>
              <a:t>OST Services:  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1900">
                <a:latin typeface="Calibri" panose="020F0502020204030204" pitchFamily="34" charset="0"/>
                <a:cs typeface="Times New Roman" panose="02020603050405020304" pitchFamily="18" charset="0"/>
              </a:rPr>
              <a:t>Market Analysis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1900">
                <a:latin typeface="Calibri" panose="020F0502020204030204" pitchFamily="34" charset="0"/>
                <a:cs typeface="Times New Roman" panose="02020603050405020304" pitchFamily="18" charset="0"/>
              </a:rPr>
              <a:t>Opportunity Identification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1900">
                <a:latin typeface="Calibri" panose="020F0502020204030204" pitchFamily="34" charset="0"/>
                <a:cs typeface="Times New Roman" panose="02020603050405020304" pitchFamily="18" charset="0"/>
              </a:rPr>
              <a:t>Opportunity Qualification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1900">
                <a:latin typeface="Calibri" panose="020F0502020204030204" pitchFamily="34" charset="0"/>
                <a:cs typeface="Times New Roman" panose="02020603050405020304" pitchFamily="18" charset="0"/>
              </a:rPr>
              <a:t>Capture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1900">
                <a:latin typeface="Calibri" panose="020F0502020204030204" pitchFamily="34" charset="0"/>
                <a:cs typeface="Times New Roman" panose="02020603050405020304" pitchFamily="18" charset="0"/>
              </a:rPr>
              <a:t>Proposal Support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1900">
                <a:latin typeface="Calibri" panose="020F0502020204030204" pitchFamily="34" charset="0"/>
                <a:cs typeface="Times New Roman" panose="02020603050405020304" pitchFamily="18" charset="0"/>
              </a:rPr>
              <a:t>SBIR/STTR Proposal Lab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n-US" sz="1900">
                <a:latin typeface="Calibri" panose="020F0502020204030204" pitchFamily="34" charset="0"/>
                <a:cs typeface="Times New Roman" panose="02020603050405020304" pitchFamily="18" charset="0"/>
              </a:rPr>
              <a:t>BRIDGE Proposal Lab</a:t>
            </a:r>
          </a:p>
          <a:p>
            <a:pPr marL="0" indent="0">
              <a:buNone/>
            </a:pPr>
            <a:endParaRPr lang="en-US" sz="240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4B955-6D36-1CFC-E61B-5EDA0D2CE349}"/>
              </a:ext>
            </a:extLst>
          </p:cNvPr>
          <p:cNvSpPr/>
          <p:nvPr/>
        </p:nvSpPr>
        <p:spPr>
          <a:xfrm>
            <a:off x="403771" y="1613647"/>
            <a:ext cx="11401948" cy="9502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26000">
                <a:schemeClr val="bg1">
                  <a:lumMod val="50000"/>
                  <a:tint val="44500"/>
                  <a:satMod val="160000"/>
                </a:schemeClr>
              </a:gs>
              <a:gs pos="62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ome">
            <a:extLst>
              <a:ext uri="{FF2B5EF4-FFF2-40B4-BE49-F238E27FC236}">
                <a16:creationId xmlns:a16="http://schemas.microsoft.com/office/drawing/2014/main" id="{9BB3993F-4D8F-4AE7-E749-756EABE9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6" y="1613647"/>
            <a:ext cx="2535891" cy="8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LH">
            <a:extLst>
              <a:ext uri="{FF2B5EF4-FFF2-40B4-BE49-F238E27FC236}">
                <a16:creationId xmlns:a16="http://schemas.microsoft.com/office/drawing/2014/main" id="{380C34F5-22AD-BB26-7671-2FEF9C01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15" y="1734849"/>
            <a:ext cx="1897975" cy="5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D2D5C7-CE6A-2308-3F81-D41E7394E6C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38" y="1665235"/>
            <a:ext cx="2391784" cy="745292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F75FBF1-8D7D-7C1C-EE14-0AD9C1EE1F9B}"/>
              </a:ext>
            </a:extLst>
          </p:cNvPr>
          <p:cNvSpPr txBox="1">
            <a:spLocks/>
          </p:cNvSpPr>
          <p:nvPr/>
        </p:nvSpPr>
        <p:spPr>
          <a:xfrm>
            <a:off x="8672954" y="2603653"/>
            <a:ext cx="2739020" cy="377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sz="2400" b="1"/>
              <a:t>ICMS</a:t>
            </a:r>
          </a:p>
          <a:p>
            <a:pPr marL="0" indent="0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sz="2000" i="1">
                <a:solidFill>
                  <a:schemeClr val="tx2"/>
                </a:solidFill>
                <a:cs typeface="Arial"/>
                <a:sym typeface="Calibri" charset="0"/>
              </a:rPr>
              <a:t>Small Business, 8(a), HUBZone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300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A multidisciplined technical consulting firm offering facilities management, IT, program management, scientific, and engineering services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300">
              <a:latin typeface="Calibri" panose="020F0502020204030204" pitchFamily="34" charset="0"/>
              <a:cs typeface="Times New Roman" panose="02020603050405020304" pitchFamily="18" charset="0"/>
              <a:sym typeface="Calibri" charset="0"/>
            </a:endParaRPr>
          </a:p>
          <a:p>
            <a:pPr marL="0" indent="0">
              <a:lnSpc>
                <a:spcPct val="13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300" b="1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OST Services: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300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Opportunity Identification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300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Opportunity Qualification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300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Capture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300">
                <a:latin typeface="Calibri" panose="020F0502020204030204" pitchFamily="34" charset="0"/>
                <a:cs typeface="Times New Roman" panose="02020603050405020304" pitchFamily="18" charset="0"/>
                <a:sym typeface="Calibri" charset="0"/>
              </a:rPr>
              <a:t>Proposal Support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600">
              <a:latin typeface="Calibri" panose="020F0502020204030204" pitchFamily="34" charset="0"/>
              <a:cs typeface="Times New Roman" panose="02020603050405020304" pitchFamily="18" charset="0"/>
              <a:sym typeface="Calibri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2000" i="1">
              <a:solidFill>
                <a:schemeClr val="tx2"/>
              </a:solidFill>
              <a:cs typeface="Arial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6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807C9929DE545A9A301AA530E40A7" ma:contentTypeVersion="18" ma:contentTypeDescription="Create a new document." ma:contentTypeScope="" ma:versionID="c9e7c202db71198c21090cf5d92d56a0">
  <xsd:schema xmlns:xsd="http://www.w3.org/2001/XMLSchema" xmlns:xs="http://www.w3.org/2001/XMLSchema" xmlns:p="http://schemas.microsoft.com/office/2006/metadata/properties" xmlns:ns3="30d70aaf-65f4-4a01-a57f-476d9769472f" xmlns:ns4="e5d5878f-cc2e-45e2-9c3f-40ecc16d7e14" targetNamespace="http://schemas.microsoft.com/office/2006/metadata/properties" ma:root="true" ma:fieldsID="2a363c187c27ca4307a94b824ed32b5d" ns3:_="" ns4:_="">
    <xsd:import namespace="30d70aaf-65f4-4a01-a57f-476d9769472f"/>
    <xsd:import namespace="e5d5878f-cc2e-45e2-9c3f-40ecc16d7e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70aaf-65f4-4a01-a57f-476d976947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5878f-cc2e-45e2-9c3f-40ecc16d7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d70aaf-65f4-4a01-a57f-476d9769472f" xsi:nil="true"/>
  </documentManagement>
</p:properties>
</file>

<file path=customXml/itemProps1.xml><?xml version="1.0" encoding="utf-8"?>
<ds:datastoreItem xmlns:ds="http://schemas.openxmlformats.org/officeDocument/2006/customXml" ds:itemID="{E70A20BF-0F89-4CE0-8165-9AE19E27E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C0071-50B4-46C1-9BA3-3F975527E23A}">
  <ds:schemaRefs>
    <ds:schemaRef ds:uri="30d70aaf-65f4-4a01-a57f-476d9769472f"/>
    <ds:schemaRef ds:uri="e5d5878f-cc2e-45e2-9c3f-40ecc16d7e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03B5AD0-F763-49A8-914D-ACB471CE0601}">
  <ds:schemaRefs>
    <ds:schemaRef ds:uri="30d70aaf-65f4-4a01-a57f-476d9769472f"/>
    <ds:schemaRef ds:uri="e5d5878f-cc2e-45e2-9c3f-40ecc16d7e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1084</Words>
  <Application>Microsoft Office PowerPoint</Application>
  <PresentationFormat>Widescreen</PresentationFormat>
  <Paragraphs>147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Mission-Driven Business Development Capabilities</vt:lpstr>
      <vt:lpstr>Tackling the Funding Challenges</vt:lpstr>
      <vt:lpstr>Business Development Support</vt:lpstr>
      <vt:lpstr>Value Proposition</vt:lpstr>
      <vt:lpstr>PowerPoint Presentation</vt:lpstr>
      <vt:lpstr>OST Credentials</vt:lpstr>
      <vt:lpstr>GovCon Incubator’s Notable Successes</vt:lpstr>
      <vt:lpstr>Meet Our Management Team</vt:lpstr>
      <vt:lpstr>Customers Span Government, Nonprofits, and Large and Small Businesses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Olessia Taylor</dc:creator>
  <cp:lastModifiedBy>Olessia Smotrova</cp:lastModifiedBy>
  <cp:revision>30</cp:revision>
  <cp:lastPrinted>2022-06-07T12:41:56Z</cp:lastPrinted>
  <dcterms:created xsi:type="dcterms:W3CDTF">2017-03-06T20:38:35Z</dcterms:created>
  <dcterms:modified xsi:type="dcterms:W3CDTF">2024-11-01T14:21:02Z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0x010100AEC807C9929DE545A9A301AA530E40A7</vt:lpwstr>
  </property>
</Properties>
</file>